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343" r:id="rId4"/>
    <p:sldId id="344" r:id="rId5"/>
    <p:sldId id="346" r:id="rId6"/>
    <p:sldId id="348" r:id="rId7"/>
    <p:sldId id="347" r:id="rId8"/>
    <p:sldId id="360" r:id="rId9"/>
    <p:sldId id="259" r:id="rId10"/>
    <p:sldId id="260" r:id="rId11"/>
    <p:sldId id="324" r:id="rId12"/>
    <p:sldId id="336" r:id="rId13"/>
    <p:sldId id="370" r:id="rId14"/>
    <p:sldId id="371" r:id="rId15"/>
    <p:sldId id="375" r:id="rId16"/>
    <p:sldId id="262" r:id="rId17"/>
    <p:sldId id="263" r:id="rId18"/>
    <p:sldId id="282" r:id="rId19"/>
    <p:sldId id="283" r:id="rId20"/>
    <p:sldId id="284" r:id="rId21"/>
    <p:sldId id="264" r:id="rId22"/>
    <p:sldId id="372" r:id="rId23"/>
    <p:sldId id="355" r:id="rId24"/>
    <p:sldId id="267" r:id="rId25"/>
    <p:sldId id="357" r:id="rId26"/>
    <p:sldId id="350" r:id="rId27"/>
    <p:sldId id="356" r:id="rId28"/>
    <p:sldId id="320" r:id="rId29"/>
    <p:sldId id="308" r:id="rId30"/>
    <p:sldId id="342" r:id="rId31"/>
    <p:sldId id="294" r:id="rId32"/>
    <p:sldId id="268" r:id="rId33"/>
    <p:sldId id="279" r:id="rId34"/>
    <p:sldId id="367" r:id="rId35"/>
    <p:sldId id="286" r:id="rId36"/>
    <p:sldId id="359" r:id="rId37"/>
    <p:sldId id="314" r:id="rId38"/>
    <p:sldId id="272" r:id="rId39"/>
    <p:sldId id="338" r:id="rId40"/>
    <p:sldId id="353" r:id="rId41"/>
    <p:sldId id="373" r:id="rId42"/>
    <p:sldId id="339" r:id="rId43"/>
    <p:sldId id="326" r:id="rId44"/>
    <p:sldId id="274" r:id="rId45"/>
    <p:sldId id="275" r:id="rId46"/>
    <p:sldId id="374" r:id="rId47"/>
    <p:sldId id="277" r:id="rId4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214" autoAdjust="0"/>
  </p:normalViewPr>
  <p:slideViewPr>
    <p:cSldViewPr>
      <p:cViewPr>
        <p:scale>
          <a:sx n="51" d="100"/>
          <a:sy n="51" d="100"/>
        </p:scale>
        <p:origin x="-816" y="-41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Cát</a:t>
            </a:r>
            <a:r>
              <a:rPr lang="en-US" baseline="0" smtClean="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5.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v</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v</a:t>
            </a:r>
            <a:r>
              <a:rPr lang="en-US" sz="8800" smtClean="0">
                <a:solidFill>
                  <a:srgbClr val="FF0000"/>
                </a:solidFill>
                <a:latin typeface="Arial-Rounded" pitchFamily="34" charset="0"/>
                <a:ea typeface="Arial-Rounded" pitchFamily="34" charset="0"/>
                <a:cs typeface="Arial-Rounded" pitchFamily="34" charset="0"/>
              </a:rPr>
              <a:t>et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75466" y="470679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et</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êt</a:t>
            </a:r>
            <a:endParaRPr lang="en-US" sz="11500">
              <a:latin typeface="Arial-Rounded" pitchFamily="34" charset="0"/>
              <a:ea typeface="Arial-Rounded" pitchFamily="34" charset="0"/>
              <a:cs typeface="Arial-Rounded" pitchFamily="34" charset="0"/>
            </a:endParaRP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919285" y="3524250"/>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e</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4795835" y="352425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it</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8036039"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703342" y="352425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két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sét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vẹt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46441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8436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800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et</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Két sắt Việt tiệp K268 điện tử - Két sắt Mạnh C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719" y="749300"/>
            <a:ext cx="3377399" cy="4252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ảng Trị: Sét đánh khiến 2 phụ nữ thương vong - Báo Người lao độ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328" y="749300"/>
            <a:ext cx="7344599" cy="41313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Vẹt Châu M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3321" y="496853"/>
            <a:ext cx="7755897" cy="43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4"/>
                                        </p:tgtEl>
                                      </p:cBhvr>
                                    </p:animEffect>
                                    <p:set>
                                      <p:cBhvr>
                                        <p:cTn id="47" dur="1" fill="hold">
                                          <p:stCondLst>
                                            <p:cond delay="499"/>
                                          </p:stCondLst>
                                        </p:cTn>
                                        <p:tgtEl>
                                          <p:spTgt spid="10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dệt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tết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522470"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7905"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7543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Pa Xa Lào rộn ràng tiếng thoi dệt thổ cẩm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828" y="609600"/>
            <a:ext cx="6066883" cy="4215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ưởng dệt 52 người làm say lòng những ông lớn thời trang như Louis Vuitton,  Mon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359" y="1143000"/>
            <a:ext cx="6336405" cy="3645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op 99 Hình Ảnh Ngày Tết Nguyên Đán 2021 Ý Nghĩa Nhất - Hình Ảnh Đẹp HD | Hình  ảnh, Lì xì, Ông b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021" y="462313"/>
            <a:ext cx="5216391"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497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lít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mít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vịt</a:t>
            </a:r>
            <a:endParaRPr lang="en-US" sz="6600">
              <a:solidFill>
                <a:srgbClr val="0070C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252743" y="51751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51896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51751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descr="Giải Toán lớp 2 bài Lít - Bài tập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52" y="1512600"/>
            <a:ext cx="6617799" cy="2776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Ăn mít ngừa ung thư, tăng cường sức khỏe tuyến giáp ~ Ẩm Thực Thông Th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652" y="312738"/>
            <a:ext cx="5865397" cy="4399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ịt siêu thị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6310" y="160337"/>
            <a:ext cx="4673837" cy="467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6"/>
                                        </p:tgtEl>
                                      </p:cBhvr>
                                    </p:animEffect>
                                    <p:set>
                                      <p:cBhvr>
                                        <p:cTn id="17" dur="1" fill="hold">
                                          <p:stCondLst>
                                            <p:cond delay="499"/>
                                          </p:stCondLst>
                                        </p:cTn>
                                        <p:tgtEl>
                                          <p:spTgt spid="30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80"/>
                                        </p:tgtEl>
                                      </p:cBhvr>
                                    </p:animEffect>
                                    <p:set>
                                      <p:cBhvr>
                                        <p:cTn id="47" dur="1" fill="hold">
                                          <p:stCondLst>
                                            <p:cond delay="499"/>
                                          </p:stCondLst>
                                        </p:cTn>
                                        <p:tgtEl>
                                          <p:spTgt spid="30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46639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lít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46730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mít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46693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vịt</a:t>
            </a:r>
            <a:endParaRPr lang="en-US" sz="6600">
              <a:solidFill>
                <a:srgbClr val="0070C0"/>
              </a:solidFill>
              <a:latin typeface="Arial-Rounded" pitchFamily="34" charset="0"/>
              <a:ea typeface="Arial-Rounded" pitchFamily="34" charset="0"/>
              <a:cs typeface="Arial-Rounded" pitchFamily="34" charset="0"/>
            </a:endParaRPr>
          </a:p>
        </p:txBody>
      </p:sp>
      <p:grpSp>
        <p:nvGrpSpPr>
          <p:cNvPr id="6" name="Group 5"/>
          <p:cNvGrpSpPr/>
          <p:nvPr/>
        </p:nvGrpSpPr>
        <p:grpSpPr>
          <a:xfrm>
            <a:off x="2252743" y="44893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45038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44893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itle 1"/>
          <p:cNvSpPr txBox="1">
            <a:spLocks/>
          </p:cNvSpPr>
          <p:nvPr/>
        </p:nvSpPr>
        <p:spPr>
          <a:xfrm>
            <a:off x="1908063"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dệt</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929536" y="3398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898004" y="3394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tết</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252247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427905" y="3221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375437" y="3218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1908063"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két</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4929536" y="20265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sét</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7898004" y="202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vẹt</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2464414"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5384363" y="18503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et</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8448007" y="18465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et</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6893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093523"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v</a:t>
            </a:r>
            <a:endParaRPr lang="en-US" sz="88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051891"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et</a:t>
            </a:r>
            <a:endParaRPr lang="en-US" sz="88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4093523" y="2612574"/>
            <a:ext cx="3904626" cy="107623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v</a:t>
            </a:r>
            <a:r>
              <a:rPr lang="en-US" sz="8800" smtClean="0">
                <a:solidFill>
                  <a:srgbClr val="FF0000"/>
                </a:solidFill>
                <a:latin typeface="Arial-Rounded" pitchFamily="34" charset="0"/>
                <a:ea typeface="Arial-Rounded" pitchFamily="34" charset="0"/>
                <a:cs typeface="Arial-Rounded" pitchFamily="34" charset="0"/>
              </a:rPr>
              <a:t>et</a:t>
            </a:r>
            <a:endParaRPr lang="en-US" sz="88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2736671"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200952"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5267195" y="2869811"/>
            <a:ext cx="183458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641853"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it</a:t>
            </a:r>
            <a:endParaRPr lang="en-US" sz="88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908063" y="4062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két</a:t>
            </a:r>
            <a:endParaRPr lang="en-US" sz="66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929536" y="4083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sét</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7898004" y="4080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vẹt</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1908063"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dệt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929536" y="49983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nết</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7898004" y="4994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tết</a:t>
            </a:r>
            <a:endParaRPr lang="en-US" sz="6600">
              <a:solidFill>
                <a:srgbClr val="0070C0"/>
              </a:solidFill>
              <a:latin typeface="Arial-Rounded" pitchFamily="34" charset="0"/>
              <a:ea typeface="Arial-Rounded" pitchFamily="34" charset="0"/>
              <a:cs typeface="Arial-Rounded" pitchFamily="34" charset="0"/>
            </a:endParaRPr>
          </a:p>
        </p:txBody>
      </p:sp>
      <p:sp>
        <p:nvSpPr>
          <p:cNvPr id="58" name="Title 1"/>
          <p:cNvSpPr txBox="1">
            <a:spLocks/>
          </p:cNvSpPr>
          <p:nvPr/>
        </p:nvSpPr>
        <p:spPr>
          <a:xfrm>
            <a:off x="1908063" y="58134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lít</a:t>
            </a:r>
            <a:endParaRPr lang="en-US" sz="6600">
              <a:solidFill>
                <a:srgbClr val="0070C0"/>
              </a:solidFill>
              <a:latin typeface="Arial-Rounded" pitchFamily="34" charset="0"/>
              <a:ea typeface="Arial-Rounded" pitchFamily="34" charset="0"/>
              <a:cs typeface="Arial-Rounded" pitchFamily="34" charset="0"/>
            </a:endParaRPr>
          </a:p>
        </p:txBody>
      </p:sp>
      <p:sp>
        <p:nvSpPr>
          <p:cNvPr id="59" name="Title 1"/>
          <p:cNvSpPr txBox="1">
            <a:spLocks/>
          </p:cNvSpPr>
          <p:nvPr/>
        </p:nvSpPr>
        <p:spPr>
          <a:xfrm>
            <a:off x="4929536" y="58225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mít</a:t>
            </a:r>
            <a:endParaRPr lang="en-US" sz="6600">
              <a:solidFill>
                <a:srgbClr val="0070C0"/>
              </a:solidFill>
              <a:latin typeface="Arial-Rounded" pitchFamily="34" charset="0"/>
              <a:ea typeface="Arial-Rounded" pitchFamily="34" charset="0"/>
              <a:cs typeface="Arial-Rounded" pitchFamily="34" charset="0"/>
            </a:endParaRPr>
          </a:p>
        </p:txBody>
      </p:sp>
      <p:sp>
        <p:nvSpPr>
          <p:cNvPr id="60" name="Title 1"/>
          <p:cNvSpPr txBox="1">
            <a:spLocks/>
          </p:cNvSpPr>
          <p:nvPr/>
        </p:nvSpPr>
        <p:spPr>
          <a:xfrm>
            <a:off x="7898004" y="58188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vịt</a:t>
            </a:r>
            <a:endParaRPr lang="en-US" sz="6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vẹt</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298635"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a:t>
            </a:r>
            <a:r>
              <a:rPr lang="en-US" sz="9600" smtClean="0">
                <a:solidFill>
                  <a:srgbClr val="FF0000"/>
                </a:solidFill>
                <a:latin typeface="Arial-Rounded" pitchFamily="34" charset="0"/>
                <a:ea typeface="Arial-Rounded" pitchFamily="34" charset="0"/>
                <a:cs typeface="Arial-Rounded" pitchFamily="34" charset="0"/>
              </a:rPr>
              <a:t>t</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Scarlet Macaw (Ara macao). | Aves exóticas, Loros, Pinturas flor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8" y="283709"/>
            <a:ext cx="3662711" cy="45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bồ kết</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131863"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a:t>
            </a:r>
            <a:r>
              <a:rPr lang="en-US" sz="9600" smtClean="0">
                <a:solidFill>
                  <a:srgbClr val="FF0000"/>
                </a:solidFill>
                <a:latin typeface="Arial-Rounded" pitchFamily="34" charset="0"/>
                <a:ea typeface="Arial-Rounded" pitchFamily="34" charset="0"/>
                <a:cs typeface="Arial-Rounded" pitchFamily="34" charset="0"/>
              </a:rPr>
              <a:t>t</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5 Công Dụng Bất Ngờ Của Trái Bồ K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252" y="597448"/>
            <a:ext cx="6045620" cy="43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44" t="60756" r="57683" b="11771"/>
          <a:stretch/>
        </p:blipFill>
        <p:spPr>
          <a:xfrm>
            <a:off x="7147719" y="1686426"/>
            <a:ext cx="1662547" cy="1828800"/>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09" t="37727" r="75332" b="38896"/>
          <a:stretch/>
        </p:blipFill>
        <p:spPr>
          <a:xfrm>
            <a:off x="5593239" y="1679169"/>
            <a:ext cx="1554480" cy="1828800"/>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5347" t="2800" r="70021" b="73328"/>
          <a:stretch/>
        </p:blipFill>
        <p:spPr>
          <a:xfrm>
            <a:off x="3890977" y="1679169"/>
            <a:ext cx="1747256" cy="1828800"/>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3227" t="27339" r="48981" b="45321"/>
          <a:stretch/>
        </p:blipFill>
        <p:spPr>
          <a:xfrm>
            <a:off x="3916798" y="3510643"/>
            <a:ext cx="1721435" cy="1828800"/>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2096" t="28639" r="12452" b="41449"/>
          <a:stretch/>
        </p:blipFill>
        <p:spPr>
          <a:xfrm>
            <a:off x="7147720" y="3496129"/>
            <a:ext cx="1662546" cy="182880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42354" t="54539" r="33801" b="18109"/>
          <a:stretch/>
        </p:blipFill>
        <p:spPr>
          <a:xfrm>
            <a:off x="5632351" y="3510643"/>
            <a:ext cx="1515367" cy="182880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mít</a:t>
            </a:r>
            <a:endParaRPr lang="en-US" sz="9600">
              <a:solidFill>
                <a:srgbClr val="0070C0"/>
              </a:solidFill>
              <a:latin typeface="Arial-Rounded" pitchFamily="34" charset="0"/>
              <a:ea typeface="Arial-Rounded" pitchFamily="34" charset="0"/>
              <a:cs typeface="Arial-Rounded" pitchFamily="34" charset="0"/>
            </a:endParaRPr>
          </a:p>
        </p:txBody>
      </p:sp>
      <p:grpSp>
        <p:nvGrpSpPr>
          <p:cNvPr id="6" name="Group 5"/>
          <p:cNvGrpSpPr/>
          <p:nvPr/>
        </p:nvGrpSpPr>
        <p:grpSpPr>
          <a:xfrm>
            <a:off x="6010771" y="5443359"/>
            <a:ext cx="2673177" cy="1859485"/>
            <a:chOff x="1919413" y="5235219"/>
            <a:chExt cx="2209237" cy="1859485"/>
          </a:xfrm>
        </p:grpSpPr>
        <p:sp>
          <p:nvSpPr>
            <p:cNvPr id="7" name="Title 1"/>
            <p:cNvSpPr txBox="1">
              <a:spLocks/>
            </p:cNvSpPr>
            <p:nvPr/>
          </p:nvSpPr>
          <p:spPr>
            <a:xfrm>
              <a:off x="2453139" y="52352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t</a:t>
              </a:r>
              <a:endParaRPr lang="en-US" sz="9600">
                <a:solidFill>
                  <a:srgbClr val="FF000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1919413" y="5387414"/>
              <a:ext cx="2209237" cy="17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descr="Quá trình quả mít chín như thế nào? - Blog chia se kien thuc nong nghiep"/>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3253" y="609600"/>
            <a:ext cx="5972358" cy="44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bồ kết</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vẹt</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mít</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Quá trình quả mít chín như thế nào? - Blog chia se kien thuc nong nghiep"/>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33986" y="1676400"/>
            <a:ext cx="3418666"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99" y="1657350"/>
            <a:ext cx="3541640"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carlet Macaw (Ara macao). | Aves exóticas, Loros, Pinturas flor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802" y="1676400"/>
            <a:ext cx="2041034" cy="25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908063" y="3124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két</a:t>
            </a:r>
            <a:endParaRPr lang="en-US" sz="66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929536" y="31457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sét</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7898004" y="3141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vẹt</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1908063" y="4038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dệt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929536" y="40601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nết</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7898004" y="4056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tết</a:t>
            </a:r>
            <a:endParaRPr lang="en-US" sz="6600">
              <a:solidFill>
                <a:srgbClr val="0070C0"/>
              </a:solidFill>
              <a:latin typeface="Arial-Rounded" pitchFamily="34" charset="0"/>
              <a:ea typeface="Arial-Rounded" pitchFamily="34" charset="0"/>
              <a:cs typeface="Arial-Rounded" pitchFamily="34" charset="0"/>
            </a:endParaRPr>
          </a:p>
        </p:txBody>
      </p:sp>
      <p:sp>
        <p:nvSpPr>
          <p:cNvPr id="58" name="Title 1"/>
          <p:cNvSpPr txBox="1">
            <a:spLocks/>
          </p:cNvSpPr>
          <p:nvPr/>
        </p:nvSpPr>
        <p:spPr>
          <a:xfrm>
            <a:off x="1908063" y="48751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lít</a:t>
            </a:r>
            <a:endParaRPr lang="en-US" sz="6600">
              <a:solidFill>
                <a:srgbClr val="0070C0"/>
              </a:solidFill>
              <a:latin typeface="Arial-Rounded" pitchFamily="34" charset="0"/>
              <a:ea typeface="Arial-Rounded" pitchFamily="34" charset="0"/>
              <a:cs typeface="Arial-Rounded" pitchFamily="34" charset="0"/>
            </a:endParaRPr>
          </a:p>
        </p:txBody>
      </p:sp>
      <p:sp>
        <p:nvSpPr>
          <p:cNvPr id="59" name="Title 1"/>
          <p:cNvSpPr txBox="1">
            <a:spLocks/>
          </p:cNvSpPr>
          <p:nvPr/>
        </p:nvSpPr>
        <p:spPr>
          <a:xfrm>
            <a:off x="4929536" y="488429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mít</a:t>
            </a:r>
            <a:endParaRPr lang="en-US" sz="6600">
              <a:solidFill>
                <a:srgbClr val="0070C0"/>
              </a:solidFill>
              <a:latin typeface="Arial-Rounded" pitchFamily="34" charset="0"/>
              <a:ea typeface="Arial-Rounded" pitchFamily="34" charset="0"/>
              <a:cs typeface="Arial-Rounded" pitchFamily="34" charset="0"/>
            </a:endParaRPr>
          </a:p>
        </p:txBody>
      </p:sp>
      <p:sp>
        <p:nvSpPr>
          <p:cNvPr id="60" name="Title 1"/>
          <p:cNvSpPr txBox="1">
            <a:spLocks/>
          </p:cNvSpPr>
          <p:nvPr/>
        </p:nvSpPr>
        <p:spPr>
          <a:xfrm>
            <a:off x="7898004" y="488053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vịt</a:t>
            </a:r>
            <a:endParaRPr lang="en-US" sz="6600">
              <a:solidFill>
                <a:srgbClr val="0070C0"/>
              </a:solidFill>
              <a:latin typeface="Arial-Rounded" pitchFamily="34" charset="0"/>
              <a:ea typeface="Arial-Rounded" pitchFamily="34" charset="0"/>
              <a:cs typeface="Arial-Rounded"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90" y="19050"/>
            <a:ext cx="4839494" cy="350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3377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bồ kết</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96081" y="583955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vẹt</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2239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mít</a:t>
            </a:r>
            <a:endParaRPr lang="en-US" sz="60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133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et</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et</a:t>
            </a:r>
            <a:r>
              <a:rPr lang="el-GR" sz="14000" smtClean="0">
                <a:solidFill>
                  <a:srgbClr val="FF0000"/>
                </a:solidFill>
                <a:latin typeface="HP001 4 hàng"/>
              </a:rPr>
              <a:t> </a:t>
            </a:r>
            <a:r>
              <a:rPr lang="el-GR" sz="14000" smtClean="0">
                <a:solidFill>
                  <a:srgbClr val="FF0000"/>
                </a:solidFill>
                <a:latin typeface="HP001 4 hàng" pitchFamily="34" charset="0"/>
              </a:rPr>
              <a:t>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E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êt</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Łt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8179" y="-5254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005616"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ω</a:t>
            </a:r>
            <a:r>
              <a:rPr lang="en-US" sz="28700">
                <a:solidFill>
                  <a:srgbClr val="FF0000"/>
                </a:solidFill>
                <a:latin typeface="HP001 4 hàng" pitchFamily="34" charset="0"/>
              </a:rPr>
              <a:t>ět</a:t>
            </a:r>
          </a:p>
        </p:txBody>
      </p:sp>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48554" y="831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ω</a:t>
            </a:r>
            <a:r>
              <a:rPr lang="en-US" sz="14300" smtClean="0">
                <a:solidFill>
                  <a:srgbClr val="FF0000"/>
                </a:solidFill>
                <a:latin typeface="HP001 4 hàng" pitchFamily="34" charset="0"/>
              </a:rPr>
              <a:t>ět</a:t>
            </a:r>
            <a:endParaRPr lang="en-US" sz="14300">
              <a:solidFill>
                <a:srgbClr val="FF0000"/>
              </a:solidFill>
              <a:latin typeface="HP001 4 hàng" pitchFamily="34" charset="0"/>
            </a:endParaRPr>
          </a:p>
        </p:txBody>
      </p:sp>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043654" y="-173285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920485" y="-135618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3.62972E-7 5.92593E-6 L 0.00901 -0.0236 L 0.02011 -0.03842 L 0.02846 -0.04698 L 0.03682 -0.05323 L 0.04452 -0.05184 L 0.04935 -0.04582 L 0.05353 -0.03332 L 0.05641 -0.01249 L 0.05771 0.01714 L 0.05849 0.06297 L 0.06124 0.09005 L 0.0675 0.11112 L 0.07377 0.12964 L 0.08147 0.14075 L 0.08905 0.14561 L 0.09819 0.14931 L 0.11072 0.14306 L 0.12247 0.12223 L 0.13292 0.09492 L 0.13788 0.06668 L 0.14127 0.03936 L 0.14206 0.00857 L 0.13997 -0.01851 L 0.13435 -0.04212 L 0.12809 -0.05184 L 0.12325 -0.05323 L 0.11908 -0.05184 L 0.11412 -0.03842 L 0.11346 -0.01249 L 0.11699 0.01112 L 0.12325 0.03334 L 0.1337 0.05556 L 0.15315 0.07154 L 0.1747 0.07408 L 0.2012 0.06668 L 0.21791 0.05302 L 0.22836 0.03195 L 0.23463 0.01228 L 0.23672 -0.00995 L 0.23528 -0.02962 L 0.23254 -0.04212 L 0.22901 -0.04953 L 0.22066 -0.05439 L 0.21165 -0.05439 L 0.19768 -0.04582 L 0.18723 -0.03332 L 0.17822 -0.01481 L 0.17339 0.00371 L 0.16921 0.02593 L 0.16712 0.04306 L 0.16634 0.06783 L 0.16987 0.0926 L 0.17548 0.11228 L 0.18175 0.12825 L 0.19141 0.14075 L 0.20394 0.14677 L 0.21648 0.14677 L 0.23397 0.1345 L 0.2486 0.11598 L 0.25904 0.09005 L 0.2687 0.05927 L 0.27641 0.02223 L 0.28202 -0.02106 L 0.2862 -0.05694 L 0.2862 -0.16434 L 0.28685 0.09005 L 0.28751 0.12455 L 0.29168 0.13566 L 0.29795 0.14306 L 0.30631 0.14445 L 0.31754 0.1382 L 0.32589 0.12455 L 0.3349 0.09862 L 0.34469 0.06158 L 0.34887 0.04445 " pathEditMode="relative" ptsTypes="AAAAAAAAAAAAAAAAAAAAAAAAAAAAAAAAAAAAAAAAAAAAAAAAAAAAAAAAAAAAAAAAAAAAAAAAAAAA">
                                      <p:cBhvr>
                                        <p:cTn id="11" dur="17000" fill="hold"/>
                                        <p:tgtEl>
                                          <p:spTgt spid="15"/>
                                        </p:tgtEl>
                                        <p:attrNameLst>
                                          <p:attrName>ppt_x</p:attrName>
                                          <p:attrName>ppt_y</p:attrName>
                                        </p:attrNameLst>
                                      </p:cBhvr>
                                    </p:animMotion>
                                  </p:childTnLst>
                                </p:cTn>
                              </p:par>
                            </p:childTnLst>
                          </p:cTn>
                        </p:par>
                        <p:par>
                          <p:cTn id="12" fill="hold">
                            <p:stCondLst>
                              <p:cond delay="17500"/>
                            </p:stCondLst>
                            <p:childTnLst>
                              <p:par>
                                <p:cTn id="13" presetID="10" presetClass="exit" presetSubtype="0" fill="hold" nodeType="afterEffect">
                                  <p:stCondLst>
                                    <p:cond delay="0"/>
                                  </p:stCondLst>
                                  <p:childTnLst>
                                    <p:animEffect transition="out" filter="fade">
                                      <p:cBhvr>
                                        <p:cTn id="14" dur="10"/>
                                        <p:tgtEl>
                                          <p:spTgt spid="15"/>
                                        </p:tgtEl>
                                      </p:cBhvr>
                                    </p:animEffect>
                                    <p:set>
                                      <p:cBhvr>
                                        <p:cTn id="15" dur="1" fill="hold">
                                          <p:stCondLst>
                                            <p:cond delay="9"/>
                                          </p:stCondLst>
                                        </p:cTn>
                                        <p:tgtEl>
                                          <p:spTgt spid="15"/>
                                        </p:tgtEl>
                                        <p:attrNameLst>
                                          <p:attrName>style.visibility</p:attrName>
                                        </p:attrNameLst>
                                      </p:cBhvr>
                                      <p:to>
                                        <p:strVal val="hidden"/>
                                      </p:to>
                                    </p:set>
                                  </p:childTnLst>
                                </p:cTn>
                              </p:par>
                            </p:childTnLst>
                          </p:cTn>
                        </p:par>
                        <p:par>
                          <p:cTn id="16" fill="hold">
                            <p:stCondLst>
                              <p:cond delay="1751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8010"/>
                            </p:stCondLst>
                            <p:childTnLst>
                              <p:par>
                                <p:cTn id="21" presetID="0" presetClass="path" presetSubtype="0" accel="50000" decel="50000" fill="hold" nodeType="afterEffect">
                                  <p:stCondLst>
                                    <p:cond delay="0"/>
                                  </p:stCondLst>
                                  <p:childTnLst>
                                    <p:animMotion origin="layout" path="M 7.57603E-6 1.77192E-6 L 0.05718 0.00023 " pathEditMode="relative" ptsTypes="AA">
                                      <p:cBhvr>
                                        <p:cTn id="22" dur="2000" fill="hold"/>
                                        <p:tgtEl>
                                          <p:spTgt spid="12"/>
                                        </p:tgtEl>
                                        <p:attrNameLst>
                                          <p:attrName>ppt_x</p:attrName>
                                          <p:attrName>ppt_y</p:attrName>
                                        </p:attrNameLst>
                                      </p:cBhvr>
                                    </p:animMotion>
                                  </p:childTnLst>
                                </p:cTn>
                              </p:par>
                            </p:childTnLst>
                          </p:cTn>
                        </p:par>
                        <p:par>
                          <p:cTn id="23" fill="hold">
                            <p:stCondLst>
                              <p:cond delay="20010"/>
                            </p:stCondLst>
                            <p:childTnLst>
                              <p:par>
                                <p:cTn id="24" presetID="10" presetClass="exit" presetSubtype="0" fill="hold" nodeType="afterEffect">
                                  <p:stCondLst>
                                    <p:cond delay="0"/>
                                  </p:stCondLst>
                                  <p:childTnLst>
                                    <p:animEffect transition="out" filter="fade">
                                      <p:cBhvr>
                                        <p:cTn id="25" dur="10"/>
                                        <p:tgtEl>
                                          <p:spTgt spid="12"/>
                                        </p:tgtEl>
                                      </p:cBhvr>
                                    </p:animEffect>
                                    <p:set>
                                      <p:cBhvr>
                                        <p:cTn id="26" dur="1" fill="hold">
                                          <p:stCondLst>
                                            <p:cond delay="9"/>
                                          </p:stCondLst>
                                        </p:cTn>
                                        <p:tgtEl>
                                          <p:spTgt spid="12"/>
                                        </p:tgtEl>
                                        <p:attrNameLst>
                                          <p:attrName>style.visibility</p:attrName>
                                        </p:attrNameLst>
                                      </p:cBhvr>
                                      <p:to>
                                        <p:strVal val="hidden"/>
                                      </p:to>
                                    </p:set>
                                  </p:childTnLst>
                                </p:cTn>
                              </p:par>
                            </p:childTnLst>
                          </p:cTn>
                        </p:par>
                        <p:par>
                          <p:cTn id="27" fill="hold">
                            <p:stCondLst>
                              <p:cond delay="2002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750"/>
                                        <p:tgtEl>
                                          <p:spTgt spid="14"/>
                                        </p:tgtEl>
                                      </p:cBhvr>
                                    </p:animEffect>
                                  </p:childTnLst>
                                </p:cTn>
                              </p:par>
                            </p:childTnLst>
                          </p:cTn>
                        </p:par>
                        <p:par>
                          <p:cTn id="31" fill="hold">
                            <p:stCondLst>
                              <p:cond delay="21770"/>
                            </p:stCondLst>
                            <p:childTnLst>
                              <p:par>
                                <p:cTn id="32" presetID="10" presetClass="exit" presetSubtype="0" fill="hold" nodeType="afterEffect">
                                  <p:stCondLst>
                                    <p:cond delay="0"/>
                                  </p:stCondLst>
                                  <p:childTnLst>
                                    <p:animEffect transition="out" filter="fade">
                                      <p:cBhvr>
                                        <p:cTn id="33" dur="1750"/>
                                        <p:tgtEl>
                                          <p:spTgt spid="14"/>
                                        </p:tgtEl>
                                      </p:cBhvr>
                                    </p:animEffect>
                                    <p:set>
                                      <p:cBhvr>
                                        <p:cTn id="34" dur="1" fill="hold">
                                          <p:stCondLst>
                                            <p:cond delay="174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586" y="1907667"/>
            <a:ext cx="3042666" cy="3042666"/>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618013"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 hàng" pitchFamily="34" charset="0"/>
              </a:rPr>
              <a:t>Γ</a:t>
            </a:r>
            <a:r>
              <a:rPr lang="vi-VN" sz="28700" smtClean="0">
                <a:solidFill>
                  <a:srgbClr val="FF0000"/>
                </a:solidFill>
                <a:latin typeface="HP001 4 hàng" pitchFamily="34" charset="0"/>
              </a:rPr>
              <a:t>Ğt </a:t>
            </a:r>
            <a:endParaRPr lang="en-US" sz="28700">
              <a:solidFill>
                <a:srgbClr val="FF0000"/>
              </a:solidFill>
              <a:latin typeface="HP001 4 hàng" pitchFamily="34" charset="0"/>
            </a:endParaRPr>
          </a:p>
        </p:txBody>
      </p:sp>
      <p:sp>
        <p:nvSpPr>
          <p:cNvPr id="13" name="TextBox 12"/>
          <p:cNvSpPr txBox="1"/>
          <p:nvPr/>
        </p:nvSpPr>
        <p:spPr>
          <a:xfrm>
            <a:off x="5667261" y="3066997"/>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Γ</a:t>
            </a:r>
            <a:r>
              <a:rPr lang="vi-VN" sz="14300">
                <a:solidFill>
                  <a:srgbClr val="FF0000"/>
                </a:solidFill>
                <a:latin typeface="HP001 4 hàng" pitchFamily="34" charset="0"/>
              </a:rPr>
              <a:t>Ğt </a:t>
            </a:r>
            <a:endParaRPr lang="en-US" sz="14300">
              <a:solidFill>
                <a:srgbClr val="FF0000"/>
              </a:solidFill>
              <a:latin typeface="HP001 4 hàng" pitchFamily="34" charset="0"/>
            </a:endParaRPr>
          </a:p>
        </p:txBody>
      </p:sp>
      <p:pic>
        <p:nvPicPr>
          <p:cNvPr id="2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396427" y="-123454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43495" y="-212827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595232" y="-146253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80319" y="-49576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8568E-6 4.51076E-7 L 0.02779 -0.09276 L 0.06759 -0.23341 L 0.08364 -0.29494 L 0.0886 -0.33981 L 0.0903 -0.37428 L 0.0903 -0.39811 L 0.08364 -0.41754 L 0.07516 -0.42656 L 0.0642 -0.42216 L 0.05402 -0.40713 L 0.04554 -0.38631 L 0.03627 -0.32778 L 0.03379 -0.26787 L 0.03379 0.1034 L 0.03627 0.02845 L 0.05741 -0.05529 L 0.06929 -0.08559 L 0.08103 -0.10016 L 0.0963 -0.10479 L 0.10557 -0.09878 L 0.11235 -0.08837 L 0.11731 -0.07472 L 0.11901 -0.05228 L 0.11731 -0.03886 L 0.11066 -0.01342 L 0.10217 0.00162 C 0.09317 0.01249 0.09709 0.01203 0.092 0.01203 L 0.08364 0.01203 L 0.07934 0.003 L 0.08025 -0.01041 L 0.0903 -0.02082 L 0.09878 -0.01943 L 0.10805 -0.01203 L 0.11405 0.00601 L 0.11653 0.03007 L 0.11575 0.06153 L 0.11823 0.07934 L 0.12579 0.09438 L 0.13676 0.09877 L 0.15202 0.09137 L 0.17316 0.07494 L 0.20605 0.03308 L 0.22458 -0.01203 L 0.23398 -0.04927 L 0.23646 -0.07773 L 0.23228 -0.096 L 0.22549 -0.10641 L 0.21023 -0.10317 L 0.19757 -0.09276 L 0.18413 -0.06732 L 0.17486 -0.03886 L 0.16977 -0.00139 L 0.17055 0.02706 L 0.17564 0.06153 L 0.18413 0.08096 L 0.19509 0.09137 L 0.20853 0.09738 L 0.22458 0.08697 L 0.24233 0.07194 L 0.25499 0.04487 L 0.26856 0.01203 L 0.27782 -0.04488 L 0.28461 -0.09878 L 0.28539 -0.21559 L 0.28539 0.0495 L 0.288 0.07795 L 0.29309 0.08836 L 0.30236 0.09576 L 0.31084 0.09276 L 0.32089 0.07934 L 0.32937 0.05991 L 0.3479 -0.00602 " pathEditMode="relative" ptsTypes="AAAAAAAAAAAAAAAAAAAAAAAAAAfAAAAAAAAAAAAAAAAAAAAAAAAAAAAAAAAAAAAAAAAAAAAAA">
                                      <p:cBhvr>
                                        <p:cTn id="11" dur="19000" fill="hold"/>
                                        <p:tgtEl>
                                          <p:spTgt spid="21"/>
                                        </p:tgtEl>
                                        <p:attrNameLst>
                                          <p:attrName>ppt_x</p:attrName>
                                          <p:attrName>ppt_y</p:attrName>
                                        </p:attrNameLst>
                                      </p:cBhvr>
                                    </p:animMotion>
                                  </p:childTnLst>
                                </p:cTn>
                              </p:par>
                            </p:childTnLst>
                          </p:cTn>
                        </p:par>
                        <p:par>
                          <p:cTn id="12" fill="hold">
                            <p:stCondLst>
                              <p:cond delay="19500"/>
                            </p:stCondLst>
                            <p:childTnLst>
                              <p:par>
                                <p:cTn id="13" presetID="10" presetClass="exit" presetSubtype="0" fill="hold" nodeType="afterEffect">
                                  <p:stCondLst>
                                    <p:cond delay="0"/>
                                  </p:stCondLst>
                                  <p:childTnLst>
                                    <p:animEffect transition="out" filter="fade">
                                      <p:cBhvr>
                                        <p:cTn id="14" dur="10"/>
                                        <p:tgtEl>
                                          <p:spTgt spid="21"/>
                                        </p:tgtEl>
                                      </p:cBhvr>
                                    </p:animEffect>
                                    <p:set>
                                      <p:cBhvr>
                                        <p:cTn id="15" dur="1" fill="hold">
                                          <p:stCondLst>
                                            <p:cond delay="9"/>
                                          </p:stCondLst>
                                        </p:cTn>
                                        <p:tgtEl>
                                          <p:spTgt spid="21"/>
                                        </p:tgtEl>
                                        <p:attrNameLst>
                                          <p:attrName>style.visibility</p:attrName>
                                        </p:attrNameLst>
                                      </p:cBhvr>
                                      <p:to>
                                        <p:strVal val="hidden"/>
                                      </p:to>
                                    </p:set>
                                  </p:childTnLst>
                                </p:cTn>
                              </p:par>
                            </p:childTnLst>
                          </p:cTn>
                        </p:par>
                        <p:par>
                          <p:cTn id="16" fill="hold">
                            <p:stCondLst>
                              <p:cond delay="1951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10"/>
                            </p:stCondLst>
                            <p:childTnLst>
                              <p:par>
                                <p:cTn id="21"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22" dur="2000" fill="hold"/>
                                        <p:tgtEl>
                                          <p:spTgt spid="17"/>
                                        </p:tgtEl>
                                        <p:attrNameLst>
                                          <p:attrName>ppt_x</p:attrName>
                                          <p:attrName>ppt_y</p:attrName>
                                        </p:attrNameLst>
                                      </p:cBhvr>
                                    </p:animMotion>
                                  </p:childTnLst>
                                </p:cTn>
                              </p:par>
                            </p:childTnLst>
                          </p:cTn>
                        </p:par>
                        <p:par>
                          <p:cTn id="23" fill="hold">
                            <p:stCondLst>
                              <p:cond delay="2201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2251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2301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20"/>
                                        </p:tgtEl>
                                        <p:attrNameLst>
                                          <p:attrName>ppt_x</p:attrName>
                                          <p:attrName>ppt_y</p:attrName>
                                        </p:attrNameLst>
                                      </p:cBhvr>
                                    </p:animMotion>
                                  </p:childTnLst>
                                </p:cTn>
                              </p:par>
                            </p:childTnLst>
                          </p:cTn>
                        </p:par>
                        <p:par>
                          <p:cTn id="34" fill="hold">
                            <p:stCondLst>
                              <p:cond delay="25010"/>
                            </p:stCondLst>
                            <p:childTnLst>
                              <p:par>
                                <p:cTn id="35" presetID="10" presetClass="exit" presetSubtype="0" fill="hold"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2551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childTnLst>
                                </p:cTn>
                              </p:par>
                            </p:childTnLst>
                          </p:cTn>
                        </p:par>
                        <p:par>
                          <p:cTn id="42" fill="hold">
                            <p:stCondLst>
                              <p:cond delay="2626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5"/>
                                        </p:tgtEl>
                                        <p:attrNameLst>
                                          <p:attrName>ppt_x</p:attrName>
                                          <p:attrName>ppt_y</p:attrName>
                                        </p:attrNameLst>
                                      </p:cBhvr>
                                    </p:animMotion>
                                  </p:childTnLst>
                                </p:cTn>
                              </p:par>
                            </p:childTnLst>
                          </p:cTn>
                        </p:par>
                        <p:par>
                          <p:cTn id="45" fill="hold">
                            <p:stCondLst>
                              <p:cond delay="28260"/>
                            </p:stCondLst>
                            <p:childTnLst>
                              <p:par>
                                <p:cTn id="46" presetID="2" presetClass="exit" presetSubtype="4" fill="hold" nodeType="afterEffect">
                                  <p:stCondLst>
                                    <p:cond delay="0"/>
                                  </p:stCondLst>
                                  <p:childTnLst>
                                    <p:anim calcmode="lin" valueType="num">
                                      <p:cBhvr additive="base">
                                        <p:cTn id="47" dur="500"/>
                                        <p:tgtEl>
                                          <p:spTgt spid="15"/>
                                        </p:tgtEl>
                                        <p:attrNameLst>
                                          <p:attrName>ppt_x</p:attrName>
                                        </p:attrNameLst>
                                      </p:cBhvr>
                                      <p:tavLst>
                                        <p:tav tm="0">
                                          <p:val>
                                            <p:strVal val="ppt_x"/>
                                          </p:val>
                                        </p:tav>
                                        <p:tav tm="100000">
                                          <p:val>
                                            <p:strVal val="ppt_x"/>
                                          </p:val>
                                        </p:tav>
                                      </p:tavLst>
                                    </p:anim>
                                    <p:anim calcmode="lin" valueType="num">
                                      <p:cBhvr additive="base">
                                        <p:cTn id="48" dur="500"/>
                                        <p:tgtEl>
                                          <p:spTgt spid="15"/>
                                        </p:tgtEl>
                                        <p:attrNameLst>
                                          <p:attrName>ppt_y</p:attrName>
                                        </p:attrNameLst>
                                      </p:cBhvr>
                                      <p:tavLst>
                                        <p:tav tm="0">
                                          <p:val>
                                            <p:strVal val="ppt_y"/>
                                          </p:val>
                                        </p:tav>
                                        <p:tav tm="100000">
                                          <p:val>
                                            <p:strVal val="1+ppt_h/2"/>
                                          </p:val>
                                        </p:tav>
                                      </p:tavLst>
                                    </p:anim>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962549" y="1689844"/>
            <a:ext cx="12138819" cy="4539506"/>
          </a:xfrm>
          <a:prstGeom prst="rect">
            <a:avLst/>
          </a:prstGeom>
          <a:noFill/>
        </p:spPr>
        <p:txBody>
          <a:bodyPr wrap="square" lIns="121725" tIns="60862" rIns="121725" bIns="60862" rtlCol="0">
            <a:spAutoFit/>
          </a:bodyPr>
          <a:lstStyle/>
          <a:p>
            <a:pPr algn="ctr"/>
            <a:r>
              <a:rPr lang="lt-LT" sz="28700">
                <a:solidFill>
                  <a:srgbClr val="FF0000"/>
                </a:solidFill>
                <a:latin typeface="HP001 4 hàng" pitchFamily="34" charset="0"/>
              </a:rPr>
              <a:t> jít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6858685" y="3066997"/>
            <a:ext cx="5417550" cy="2323515"/>
          </a:xfrm>
          <a:prstGeom prst="rect">
            <a:avLst/>
          </a:prstGeom>
          <a:noFill/>
        </p:spPr>
        <p:txBody>
          <a:bodyPr wrap="square" lIns="121725" tIns="60862" rIns="121725" bIns="60862" rtlCol="0">
            <a:spAutoFit/>
          </a:bodyPr>
          <a:lstStyle/>
          <a:p>
            <a:r>
              <a:rPr lang="lt-LT" sz="14300">
                <a:solidFill>
                  <a:srgbClr val="FF0000"/>
                </a:solidFill>
                <a:latin typeface="HP001 4 hàng" pitchFamily="34" charset="0"/>
              </a:rPr>
              <a:t> jít </a:t>
            </a:r>
            <a:endParaRPr lang="en-US" sz="14300">
              <a:solidFill>
                <a:srgbClr val="FF0000"/>
              </a:solidFill>
              <a:latin typeface="HP001 4 hàng" pitchFamily="34" charset="0"/>
            </a:endParaRPr>
          </a:p>
        </p:txBody>
      </p:sp>
      <p:pic>
        <p:nvPicPr>
          <p:cNvPr id="2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224058" y="-124635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089318" y="-211935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866951" y="-906308"/>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646535" y="-161886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65687E-6 -2.6087E-6 L 0.01097 -0.02682 L 0.01841 -0.03677 L 0.0299 -0.04116 L 0.04322 -0.03885 L 0.05118 -0.03052 L 0.05654 -0.02104 L 0.05928 -0.00347 L 0.05928 0.01411 L 0.05928 0.16513 L 0.05993 0.09899 L 0.06855 0.05319 L 0.08317 0.00232 L 0.09714 -0.02706 L 0.11385 -0.04232 L 0.12378 -0.04232 L 0.13448 -0.03422 L 0.14114 -0.01873 L 0.14441 0.00232 L 0.14571 0.02475 L 0.14571 0.16513 L 0.14637 0.10153 L 0.15903 0.0377 L 0.17365 -0.00462 L 0.18567 -0.03052 L 0.19964 -0.04348 L 0.21295 -0.04232 L 0.22431 -0.03168 L 0.23097 -0.01179 L 0.23228 0.01064 L 0.23228 0.12257 L 0.23489 0.14269 L 0.24024 0.15565 L 0.2469 0.15911 L 0.25487 0.1568 L 0.26818 0.14269 L 0.27954 0.12026 L 0.29952 0.03654 L 0.31075 -0.04949 L 0.31075 0.12396 L 0.31545 0.14732 L 0.32145 0.15565 L 0.33072 0.15911 L 0.33947 0.15333 L 0.35201 0.13206 L 0.36741 0.08858 L 0.38269 0.0037 L 0.38674 -0.05296 L 0.38739 -0.15194 L 0.38804 0.12743 L 0.39 0.14501 L 0.39796 0.15449 L 0.40802 0.15911 C 0.41807 0.14963 0.41415 0.14986 0.41859 0.14986 L 0.43322 0.12396 L 0.44392 0.08257 L 0.45058 0.05435 " pathEditMode="relative" rAng="0" ptsTypes="AAAAAAAAAAAAAAAAAAAAAAAAAAAAAAAAAAAAAAAAAAAAAAAAAAAAfAAAA">
                                      <p:cBhvr>
                                        <p:cTn id="10" dur="18000" fill="hold"/>
                                        <p:tgtEl>
                                          <p:spTgt spid="23"/>
                                        </p:tgtEl>
                                        <p:attrNameLst>
                                          <p:attrName>ppt_x</p:attrName>
                                          <p:attrName>ppt_y</p:attrName>
                                        </p:attrNameLst>
                                      </p:cBhvr>
                                      <p:rCtr x="22523" y="648"/>
                                    </p:animMotion>
                                  </p:childTnLst>
                                </p:cTn>
                              </p:par>
                            </p:childTnLst>
                          </p:cTn>
                        </p:par>
                        <p:par>
                          <p:cTn id="11" fill="hold">
                            <p:stCondLst>
                              <p:cond delay="18500"/>
                            </p:stCondLst>
                            <p:childTnLst>
                              <p:par>
                                <p:cTn id="12" presetID="10" presetClass="exit" presetSubtype="0" fill="hold" nodeType="after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par>
                          <p:cTn id="15" fill="hold">
                            <p:stCondLst>
                              <p:cond delay="19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750"/>
                                        <p:tgtEl>
                                          <p:spTgt spid="21"/>
                                        </p:tgtEl>
                                      </p:cBhvr>
                                    </p:animEffect>
                                  </p:childTnLst>
                                </p:cTn>
                              </p:par>
                            </p:childTnLst>
                          </p:cTn>
                        </p:par>
                        <p:par>
                          <p:cTn id="19" fill="hold">
                            <p:stCondLst>
                              <p:cond delay="20750"/>
                            </p:stCondLst>
                            <p:childTnLst>
                              <p:par>
                                <p:cTn id="20" presetID="10" presetClass="exit" presetSubtype="0" fill="hold" nodeType="afterEffect">
                                  <p:stCondLst>
                                    <p:cond delay="0"/>
                                  </p:stCondLst>
                                  <p:childTnLst>
                                    <p:animEffect transition="out" filter="fade">
                                      <p:cBhvr>
                                        <p:cTn id="21" dur="1750"/>
                                        <p:tgtEl>
                                          <p:spTgt spid="21"/>
                                        </p:tgtEl>
                                      </p:cBhvr>
                                    </p:animEffect>
                                    <p:set>
                                      <p:cBhvr>
                                        <p:cTn id="22" dur="1" fill="hold">
                                          <p:stCondLst>
                                            <p:cond delay="1749"/>
                                          </p:stCondLst>
                                        </p:cTn>
                                        <p:tgtEl>
                                          <p:spTgt spid="21"/>
                                        </p:tgtEl>
                                        <p:attrNameLst>
                                          <p:attrName>style.visibility</p:attrName>
                                        </p:attrNameLst>
                                      </p:cBhvr>
                                      <p:to>
                                        <p:strVal val="hidden"/>
                                      </p:to>
                                    </p:set>
                                  </p:childTnLst>
                                </p:cTn>
                              </p:par>
                            </p:childTnLst>
                          </p:cTn>
                        </p:par>
                        <p:par>
                          <p:cTn id="23" fill="hold">
                            <p:stCondLst>
                              <p:cond delay="225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3000"/>
                            </p:stCondLst>
                            <p:childTnLst>
                              <p:par>
                                <p:cTn id="28" presetID="0" presetClass="path" presetSubtype="0" accel="50000" decel="50000" fill="hold" nodeType="afterEffect">
                                  <p:stCondLst>
                                    <p:cond delay="0"/>
                                  </p:stCondLst>
                                  <p:childTnLst>
                                    <p:animMotion origin="layout" path="M 1.30514E-6 5.18519E-6 L 0.05795 0.00024 " pathEditMode="relative" ptsTypes="AA">
                                      <p:cBhvr>
                                        <p:cTn id="29" dur="2000" fill="hold"/>
                                        <p:tgtEl>
                                          <p:spTgt spid="20"/>
                                        </p:tgtEl>
                                        <p:attrNameLst>
                                          <p:attrName>ppt_x</p:attrName>
                                          <p:attrName>ppt_y</p:attrName>
                                        </p:attrNameLst>
                                      </p:cBhvr>
                                    </p:animMotion>
                                  </p:childTnLst>
                                </p:cTn>
                              </p:par>
                            </p:childTnLst>
                          </p:cTn>
                        </p:par>
                        <p:par>
                          <p:cTn id="30" fill="hold">
                            <p:stCondLst>
                              <p:cond delay="25000"/>
                            </p:stCondLst>
                            <p:childTnLst>
                              <p:par>
                                <p:cTn id="31" presetID="10" presetClass="exit" presetSubtype="0" fill="hold" nodeType="after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par>
                          <p:cTn id="34" fill="hold">
                            <p:stCondLst>
                              <p:cond delay="2550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childTnLst>
                                </p:cTn>
                              </p:par>
                            </p:childTnLst>
                          </p:cTn>
                        </p:par>
                        <p:par>
                          <p:cTn id="38" fill="hold">
                            <p:stCondLst>
                              <p:cond delay="26250"/>
                            </p:stCondLst>
                            <p:childTnLst>
                              <p:par>
                                <p:cTn id="39" presetID="0" presetClass="path" presetSubtype="0" accel="50000" decel="50000" fill="hold" nodeType="afterEffect">
                                  <p:stCondLst>
                                    <p:cond delay="0"/>
                                  </p:stCondLst>
                                  <p:childTnLst>
                                    <p:animMotion origin="layout" path="M -1.03093E-7 -1.62812E-6 L -0.02662 0.04556 " pathEditMode="relative" ptsTypes="AA">
                                      <p:cBhvr>
                                        <p:cTn id="40" dur="2000" fill="hold"/>
                                        <p:tgtEl>
                                          <p:spTgt spid="22"/>
                                        </p:tgtEl>
                                        <p:attrNameLst>
                                          <p:attrName>ppt_x</p:attrName>
                                          <p:attrName>ppt_y</p:attrName>
                                        </p:attrNameLst>
                                      </p:cBhvr>
                                    </p:animMotion>
                                  </p:childTnLst>
                                </p:cTn>
                              </p:par>
                            </p:childTnLst>
                          </p:cTn>
                        </p:par>
                        <p:par>
                          <p:cTn id="41" fill="hold">
                            <p:stCondLst>
                              <p:cond delay="28250"/>
                            </p:stCondLst>
                            <p:childTnLst>
                              <p:par>
                                <p:cTn id="42" presetID="2" presetClass="exit" presetSubtype="4" fill="hold" nodeType="afterEffect">
                                  <p:stCondLst>
                                    <p:cond delay="0"/>
                                  </p:stCondLst>
                                  <p:childTnLst>
                                    <p:anim calcmode="lin" valueType="num">
                                      <p:cBhvr additive="base">
                                        <p:cTn id="43" dur="500"/>
                                        <p:tgtEl>
                                          <p:spTgt spid="22"/>
                                        </p:tgtEl>
                                        <p:attrNameLst>
                                          <p:attrName>ppt_x</p:attrName>
                                        </p:attrNameLst>
                                      </p:cBhvr>
                                      <p:tavLst>
                                        <p:tav tm="0">
                                          <p:val>
                                            <p:strVal val="ppt_x"/>
                                          </p:val>
                                        </p:tav>
                                        <p:tav tm="100000">
                                          <p:val>
                                            <p:strVal val="ppt_x"/>
                                          </p:val>
                                        </p:tav>
                                      </p:tavLst>
                                    </p:anim>
                                    <p:anim calcmode="lin" valueType="num">
                                      <p:cBhvr additive="base">
                                        <p:cTn id="44" dur="500"/>
                                        <p:tgtEl>
                                          <p:spTgt spid="22"/>
                                        </p:tgtEl>
                                        <p:attrNameLst>
                                          <p:attrName>ppt_y</p:attrName>
                                        </p:attrNameLst>
                                      </p:cBhvr>
                                      <p:tavLst>
                                        <p:tav tm="0">
                                          <p:val>
                                            <p:strVal val="ppt_y"/>
                                          </p:val>
                                        </p:tav>
                                        <p:tav tm="100000">
                                          <p:val>
                                            <p:strVal val="1+ppt_h/2"/>
                                          </p:val>
                                        </p:tav>
                                      </p:tavLst>
                                    </p:anim>
                                    <p:set>
                                      <p:cBhvr>
                                        <p:cTn id="45" dur="1" fill="hold">
                                          <p:stCondLst>
                                            <p:cond delay="499"/>
                                          </p:stCondLst>
                                        </p:cTn>
                                        <p:tgtEl>
                                          <p:spTgt spid="2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êt</a:t>
            </a:r>
            <a:r>
              <a:rPr lang="en-US" sz="18000" smtClean="0">
                <a:solidFill>
                  <a:srgbClr val="FF0000"/>
                </a:solidFill>
                <a:latin typeface="HP001 4 hàng" pitchFamily="34" charset="0"/>
              </a:rPr>
              <a:t>  </a:t>
            </a:r>
            <a:r>
              <a:rPr lang="en-US" sz="9000" smtClean="0">
                <a:solidFill>
                  <a:srgbClr val="FF0000"/>
                </a:solidFill>
                <a:latin typeface="HP001 4 hàng"/>
              </a:rPr>
              <a:t>êt</a:t>
            </a:r>
            <a:endParaRPr lang="en-US" sz="9000">
              <a:solidFill>
                <a:srgbClr val="FF0000"/>
              </a:solidFill>
              <a:latin typeface="HP001 4 hàng" pitchFamily="34" charset="0"/>
            </a:endParaRPr>
          </a:p>
        </p:txBody>
      </p:sp>
      <p:sp>
        <p:nvSpPr>
          <p:cNvPr id="15" name="TextBox 14"/>
          <p:cNvSpPr txBox="1"/>
          <p:nvPr/>
        </p:nvSpPr>
        <p:spPr>
          <a:xfrm>
            <a:off x="539389" y="1004661"/>
            <a:ext cx="6624334"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et</a:t>
            </a:r>
            <a:r>
              <a:rPr lang="el-GR" sz="18000" smtClean="0">
                <a:solidFill>
                  <a:srgbClr val="FF0000"/>
                </a:solidFill>
                <a:latin typeface="HP001 4 hàng"/>
              </a:rPr>
              <a:t> </a:t>
            </a:r>
            <a:r>
              <a:rPr lang="en-US" sz="9000" smtClean="0">
                <a:solidFill>
                  <a:srgbClr val="FF0000"/>
                </a:solidFill>
                <a:latin typeface="HP001 4 hàng"/>
              </a:rPr>
              <a:t>et</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Łt</a:t>
            </a:r>
            <a:r>
              <a:rPr lang="el-GR" sz="18000" smtClean="0">
                <a:solidFill>
                  <a:srgbClr val="FF0000"/>
                </a:solidFill>
                <a:latin typeface="HP001 4 hàng"/>
              </a:rPr>
              <a:t> </a:t>
            </a:r>
            <a:r>
              <a:rPr lang="en-US" sz="9000">
                <a:solidFill>
                  <a:srgbClr val="FF0000"/>
                </a:solidFill>
                <a:latin typeface="HP001 4 hàng"/>
              </a:rPr>
              <a:t>Łt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4956"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bồ </a:t>
            </a:r>
            <a:r>
              <a:rPr lang="el-GR" sz="18000">
                <a:solidFill>
                  <a:srgbClr val="FF0000"/>
                </a:solidFill>
                <a:latin typeface="HP001 4H"/>
                <a:ea typeface="HP001 4H"/>
              </a:rPr>
              <a:t>Γ</a:t>
            </a:r>
            <a:r>
              <a:rPr lang="en-US" sz="18000">
                <a:solidFill>
                  <a:srgbClr val="FF0000"/>
                </a:solidFill>
                <a:latin typeface="HP001 4H"/>
                <a:ea typeface="HP001 4H"/>
              </a:rPr>
              <a:t>Ğt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2525"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a:ea typeface="HP001 4H"/>
              </a:rPr>
              <a:t>bồ </a:t>
            </a:r>
            <a:r>
              <a:rPr lang="el-GR" sz="9000">
                <a:solidFill>
                  <a:srgbClr val="FF0000"/>
                </a:solidFill>
                <a:latin typeface="HP001 4 hàng"/>
                <a:ea typeface="HP001 4H"/>
              </a:rPr>
              <a:t>Γ</a:t>
            </a:r>
            <a:r>
              <a:rPr lang="en-US" sz="9000">
                <a:solidFill>
                  <a:srgbClr val="FF0000"/>
                </a:solidFill>
                <a:latin typeface="HP001 4 hàng"/>
                <a:ea typeface="HP001 4H"/>
              </a:rPr>
              <a:t>Ğt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570722" y="3126898"/>
            <a:ext cx="11338719" cy="2892902"/>
          </a:xfrm>
          <a:prstGeom prst="rect">
            <a:avLst/>
          </a:prstGeom>
          <a:noFill/>
        </p:spPr>
        <p:txBody>
          <a:bodyPr wrap="square" lIns="121725" tIns="60862" rIns="121725" bIns="60862" rtlCol="0">
            <a:spAutoFit/>
          </a:bodyPr>
          <a:lstStyle/>
          <a:p>
            <a:pPr algn="ctr"/>
            <a:r>
              <a:rPr lang="lt-LT" sz="18000">
                <a:solidFill>
                  <a:srgbClr val="FF0000"/>
                </a:solidFill>
                <a:latin typeface="HP001 4 hàng" pitchFamily="34" charset="0"/>
              </a:rPr>
              <a:t>Ǖ</a:t>
            </a:r>
            <a:r>
              <a:rPr lang="el-GR" sz="18000">
                <a:solidFill>
                  <a:srgbClr val="FF0000"/>
                </a:solidFill>
                <a:latin typeface="HP001 4 hàng" pitchFamily="34" charset="0"/>
              </a:rPr>
              <a:t>ί</a:t>
            </a:r>
            <a:r>
              <a:rPr lang="lt-LT" sz="18000">
                <a:solidFill>
                  <a:srgbClr val="FF0000"/>
                </a:solidFill>
                <a:latin typeface="HP001 4 hàng" pitchFamily="34" charset="0"/>
              </a:rPr>
              <a:t>ả jít</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78143" y="3978493"/>
            <a:ext cx="11338719" cy="1507907"/>
          </a:xfrm>
          <a:prstGeom prst="rect">
            <a:avLst/>
          </a:prstGeom>
          <a:noFill/>
        </p:spPr>
        <p:txBody>
          <a:bodyPr wrap="square" lIns="121725" tIns="60862" rIns="121725" bIns="60862" rtlCol="0">
            <a:spAutoFit/>
          </a:bodyPr>
          <a:lstStyle/>
          <a:p>
            <a:pPr algn="ctr"/>
            <a:r>
              <a:rPr lang="lt-LT" sz="9000">
                <a:solidFill>
                  <a:srgbClr val="FF0000"/>
                </a:solidFill>
                <a:latin typeface="HP001 4 hàng" pitchFamily="34" charset="0"/>
              </a:rPr>
              <a:t>Ǖ</a:t>
            </a:r>
            <a:r>
              <a:rPr lang="el-GR" sz="9000">
                <a:solidFill>
                  <a:srgbClr val="FF0000"/>
                </a:solidFill>
                <a:latin typeface="HP001 4 hàng" pitchFamily="34" charset="0"/>
              </a:rPr>
              <a:t>ί</a:t>
            </a:r>
            <a:r>
              <a:rPr lang="lt-LT" sz="9000">
                <a:solidFill>
                  <a:srgbClr val="FF0000"/>
                </a:solidFill>
                <a:latin typeface="HP001 4 hàng" pitchFamily="34" charset="0"/>
              </a:rPr>
              <a:t>ả jít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1380" y="342122"/>
            <a:ext cx="8773090" cy="6252107"/>
            <a:chOff x="2347119" y="381000"/>
            <a:chExt cx="7250487" cy="5167033"/>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3" t="40816" r="29578" b="27551"/>
            <a:stretch/>
          </p:blipFill>
          <p:spPr bwMode="auto">
            <a:xfrm>
              <a:off x="2347119" y="381000"/>
              <a:ext cx="7250487" cy="288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8030" r="28329" b="44834"/>
            <a:stretch/>
          </p:blipFill>
          <p:spPr bwMode="auto">
            <a:xfrm>
              <a:off x="2392474" y="3109807"/>
              <a:ext cx="7174288" cy="24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30" b="64354"/>
          <a:stretch/>
        </p:blipFill>
        <p:spPr>
          <a:xfrm>
            <a:off x="1127919" y="76200"/>
            <a:ext cx="8910777" cy="408709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32" name="Straight Connector 31"/>
          <p:cNvCxnSpPr/>
          <p:nvPr/>
        </p:nvCxnSpPr>
        <p:spPr>
          <a:xfrm>
            <a:off x="1266419" y="4716124"/>
            <a:ext cx="70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166836" y="4716124"/>
            <a:ext cx="932883" cy="28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52325" y="4152298"/>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379615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5809181" y="390749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5430908" y="4166831"/>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70360" y="476043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23917" y="386207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6496961" y="4744879"/>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073010" y="448359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19" name="Straight Connector 18"/>
          <p:cNvCxnSpPr/>
          <p:nvPr/>
        </p:nvCxnSpPr>
        <p:spPr>
          <a:xfrm flipH="1">
            <a:off x="1824177" y="535934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777536" y="595711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966119" y="51278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cxnSp>
        <p:nvCxnSpPr>
          <p:cNvPr id="22" name="Straight Connector 21"/>
          <p:cNvCxnSpPr/>
          <p:nvPr/>
        </p:nvCxnSpPr>
        <p:spPr>
          <a:xfrm>
            <a:off x="3093768" y="5356092"/>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0518" y="5957110"/>
            <a:ext cx="554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3209" y="1523412"/>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tết</a:t>
            </a:r>
          </a:p>
        </p:txBody>
      </p:sp>
      <p:sp>
        <p:nvSpPr>
          <p:cNvPr id="7" name="Title 1"/>
          <p:cNvSpPr txBox="1">
            <a:spLocks/>
          </p:cNvSpPr>
          <p:nvPr/>
        </p:nvSpPr>
        <p:spPr>
          <a:xfrm>
            <a:off x="4917702"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rét</a:t>
            </a:r>
          </a:p>
        </p:txBody>
      </p:sp>
      <p:sp>
        <p:nvSpPr>
          <p:cNvPr id="8" name="Title 1"/>
          <p:cNvSpPr txBox="1">
            <a:spLocks/>
          </p:cNvSpPr>
          <p:nvPr/>
        </p:nvSpPr>
        <p:spPr>
          <a:xfrm>
            <a:off x="6450519" y="3886200"/>
            <a:ext cx="438143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ríu rít</a:t>
            </a:r>
          </a:p>
        </p:txBody>
      </p:sp>
      <p:sp>
        <p:nvSpPr>
          <p:cNvPr id="5" name="Title 1"/>
          <p:cNvSpPr txBox="1">
            <a:spLocks/>
          </p:cNvSpPr>
          <p:nvPr/>
        </p:nvSpPr>
        <p:spPr>
          <a:xfrm>
            <a:off x="1363209" y="3886200"/>
            <a:ext cx="4495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chi chít</a:t>
            </a:r>
          </a:p>
        </p:txBody>
      </p:sp>
      <p:sp>
        <p:nvSpPr>
          <p:cNvPr id="6" name="Title 1"/>
          <p:cNvSpPr txBox="1">
            <a:spLocks/>
          </p:cNvSpPr>
          <p:nvPr/>
        </p:nvSpPr>
        <p:spPr>
          <a:xfrm>
            <a:off x="8358750"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rít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19" y="152400"/>
            <a:ext cx="7315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12589" y="5638800"/>
            <a:ext cx="6193859"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Đố bạn quả gì?</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cây đào</a:t>
            </a:r>
          </a:p>
        </p:txBody>
      </p:sp>
      <p:pic>
        <p:nvPicPr>
          <p:cNvPr id="9218" name="Picture 2" descr="Cây đào tiếng Anh là gì? Từ vựng tiếng A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84" y="159106"/>
            <a:ext cx="7570273" cy="53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chim én</a:t>
            </a:r>
          </a:p>
        </p:txBody>
      </p:sp>
      <p:pic>
        <p:nvPicPr>
          <p:cNvPr id="14338" name="Picture 2" descr="Mơ thấy chim đánh con gì để mang tới may mắn và cơ hội trú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533400"/>
            <a:ext cx="6984759" cy="46545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iấc Mơ Thấy Chim én Có điềm Báo Và ý Nghĩa Gì ?"/>
          <p:cNvPicPr>
            <a:picLocks noChangeAspect="1" noChangeArrowheads="1"/>
          </p:cNvPicPr>
          <p:nvPr/>
        </p:nvPicPr>
        <p:blipFill rotWithShape="1">
          <a:blip r:embed="rId3">
            <a:extLst>
              <a:ext uri="{28A0092B-C50C-407E-A947-70E740481C1C}">
                <a14:useLocalDpi xmlns:a14="http://schemas.microsoft.com/office/drawing/2010/main" val="0"/>
              </a:ext>
            </a:extLst>
          </a:blip>
          <a:srcRect r="45243"/>
          <a:stretch/>
        </p:blipFill>
        <p:spPr bwMode="auto">
          <a:xfrm>
            <a:off x="7681119" y="533400"/>
            <a:ext cx="3821919" cy="46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47" name="Straight Connector 46"/>
          <p:cNvCxnSpPr/>
          <p:nvPr/>
        </p:nvCxnSpPr>
        <p:spPr>
          <a:xfrm>
            <a:off x="6919119" y="990600"/>
            <a:ext cx="4795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101" y="1676400"/>
            <a:ext cx="946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22631" y="1713722"/>
            <a:ext cx="1693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12" y="2362200"/>
            <a:ext cx="7659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K</a:t>
            </a:r>
            <a:r>
              <a:rPr lang="en-US" sz="4400" smtClean="0">
                <a:latin typeface="Arial-Rounded" pitchFamily="34" charset="0"/>
                <a:ea typeface="Arial-Rounded" pitchFamily="34" charset="0"/>
                <a:cs typeface="Arial-Rounded" pitchFamily="34" charset="0"/>
              </a:rPr>
              <a:t>hi tết đến gần, thời tiết như thế nào?</a:t>
            </a:r>
            <a:endParaRPr lang="en-US" sz="4400">
              <a:latin typeface="Arial-Rounded" pitchFamily="34" charset="0"/>
              <a:ea typeface="Arial-Rounded" pitchFamily="34" charset="0"/>
              <a:cs typeface="Arial-Rounded" pitchFamily="34" charset="0"/>
            </a:endParaRPr>
          </a:p>
        </p:txBody>
      </p:sp>
      <p:cxnSp>
        <p:nvCxnSpPr>
          <p:cNvPr id="17" name="Straight Connector 16"/>
          <p:cNvCxnSpPr/>
          <p:nvPr/>
        </p:nvCxnSpPr>
        <p:spPr>
          <a:xfrm>
            <a:off x="1904063" y="3120854"/>
            <a:ext cx="217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Cây đào có đặc điểm gì khi tết đến?</a:t>
            </a:r>
            <a:endParaRPr lang="en-US" sz="4400">
              <a:latin typeface="Arial-Rounded" pitchFamily="34" charset="0"/>
              <a:ea typeface="Arial-Rounded" pitchFamily="34" charset="0"/>
              <a:cs typeface="Arial-Rounded" pitchFamily="34" charset="0"/>
            </a:endParaRPr>
          </a:p>
        </p:txBody>
      </p:sp>
      <p:sp>
        <p:nvSpPr>
          <p:cNvPr id="16" name="Rounded Rectangle 15"/>
          <p:cNvSpPr/>
          <p:nvPr/>
        </p:nvSpPr>
        <p:spPr>
          <a:xfrm>
            <a:off x="53826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itchFamily="34" charset="0"/>
                <a:ea typeface="Arial-Rounded" pitchFamily="34" charset="0"/>
                <a:cs typeface="Arial-Rounded" pitchFamily="34" charset="0"/>
              </a:rPr>
              <a:t>Loài chim nào cũng bay về náo nức đón chào năm mới</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28" y="7776"/>
            <a:ext cx="8952932" cy="479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Thời tiết</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05" t="58231" b="4490"/>
          <a:stretch/>
        </p:blipFill>
        <p:spPr>
          <a:xfrm>
            <a:off x="2499519" y="1956316"/>
            <a:ext cx="8395177" cy="4876802"/>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28" y="7776"/>
            <a:ext cx="8952932" cy="479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06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35+ hình ảnh con vẹt đẹp nhất - Tổng hợp những hình ảnh chim vẹ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975" y="1676400"/>
            <a:ext cx="8060826" cy="503801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17975" y="304800"/>
            <a:ext cx="7825344"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Đố bạn loài chim gì?</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773" y="595116"/>
            <a:ext cx="6204293" cy="5667768"/>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op 99 Hình Ảnh Ngày Tết Nguyên Đán 2021 Ý Nghĩa Nhất - Hình Ảnh Đẹp HD | Hình  ảnh, Lì xì, Ông b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519" y="1524000"/>
            <a:ext cx="6311833" cy="515251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9719" y="304800"/>
            <a:ext cx="11125200"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Đây là dịp nào trong năm?</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69539"/>
          <a:stretch/>
        </p:blipFill>
        <p:spPr>
          <a:xfrm>
            <a:off x="47985" y="-252945"/>
            <a:ext cx="12153338" cy="532162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51</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et  êt  it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9" name="Group 8"/>
          <p:cNvGrpSpPr/>
          <p:nvPr/>
        </p:nvGrpSpPr>
        <p:grpSpPr>
          <a:xfrm>
            <a:off x="933212" y="5351880"/>
            <a:ext cx="11700907" cy="1502840"/>
            <a:chOff x="933212" y="5351880"/>
            <a:chExt cx="11700907" cy="1502840"/>
          </a:xfrm>
        </p:grpSpPr>
        <p:grpSp>
          <p:nvGrpSpPr>
            <p:cNvPr id="29" name="Group 28"/>
            <p:cNvGrpSpPr/>
            <p:nvPr/>
          </p:nvGrpSpPr>
          <p:grpSpPr>
            <a:xfrm>
              <a:off x="933212" y="5352812"/>
              <a:ext cx="11700907" cy="1501908"/>
              <a:chOff x="695008" y="5406151"/>
              <a:chExt cx="10717370" cy="1501908"/>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Đôi vẹt ríu rít mãi không hết chuyện.</a:t>
                </a:r>
                <a:endParaRPr lang="en-US" sz="5000" b="1">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277097" y="54061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et</a:t>
                </a:r>
                <a:endParaRPr lang="en-US" sz="50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6217513" y="54069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a:t>
                </a:r>
                <a:r>
                  <a:rPr lang="en-US" sz="5000" b="1" smtClean="0">
                    <a:solidFill>
                      <a:srgbClr val="FF0000"/>
                    </a:solidFill>
                    <a:latin typeface="Arial-Rounded" pitchFamily="34" charset="0"/>
                    <a:ea typeface="Arial-Rounded" pitchFamily="34" charset="0"/>
                    <a:cs typeface="Arial-Rounded" pitchFamily="34" charset="0"/>
                  </a:rPr>
                  <a:t>t</a:t>
                </a:r>
                <a:endParaRPr lang="en-US" sz="5000" b="1">
                  <a:solidFill>
                    <a:srgbClr val="FF0000"/>
                  </a:solidFill>
                  <a:latin typeface="Arial-Rounded" pitchFamily="34" charset="0"/>
                  <a:ea typeface="Arial-Rounded" pitchFamily="34" charset="0"/>
                  <a:cs typeface="Arial-Rounded" pitchFamily="34" charset="0"/>
                </a:endParaRPr>
              </a:p>
            </p:txBody>
          </p:sp>
        </p:grpSp>
        <p:grpSp>
          <p:nvGrpSpPr>
            <p:cNvPr id="8" name="Group 7"/>
            <p:cNvGrpSpPr/>
            <p:nvPr/>
          </p:nvGrpSpPr>
          <p:grpSpPr>
            <a:xfrm>
              <a:off x="3043144" y="5351880"/>
              <a:ext cx="2000250" cy="1501088"/>
              <a:chOff x="3043144" y="5351880"/>
              <a:chExt cx="2000250" cy="1501088"/>
            </a:xfrm>
          </p:grpSpPr>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1139" b="1"/>
              <a:stretch/>
            </p:blipFill>
            <p:spPr bwMode="auto">
              <a:xfrm>
                <a:off x="3043144" y="5965290"/>
                <a:ext cx="2000250" cy="88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txBox="1">
                <a:spLocks/>
              </p:cNvSpPr>
              <p:nvPr/>
            </p:nvSpPr>
            <p:spPr>
              <a:xfrm>
                <a:off x="3698539" y="5351880"/>
                <a:ext cx="100100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t</a:t>
                </a:r>
                <a:endParaRPr lang="en-US" sz="5000" b="1">
                  <a:solidFill>
                    <a:srgbClr val="FF0000"/>
                  </a:solidFill>
                  <a:latin typeface="Arial-Rounded" pitchFamily="34" charset="0"/>
                  <a:ea typeface="Arial-Rounded" pitchFamily="34" charset="0"/>
                  <a:cs typeface="Arial-Rounded" pitchFamily="34" charset="0"/>
                </a:endParaRPr>
              </a:p>
            </p:txBody>
          </p:sp>
        </p:gr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3496</TotalTime>
  <Words>332</Words>
  <Application>Microsoft Office PowerPoint</Application>
  <PresentationFormat>Custom</PresentationFormat>
  <Paragraphs>190</Paragraphs>
  <Slides>47</Slides>
  <Notes>27</Notes>
  <HiddenSlides>0</HiddenSlides>
  <MMClips>3</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441</cp:revision>
  <dcterms:created xsi:type="dcterms:W3CDTF">2021-05-08T14:00:55Z</dcterms:created>
  <dcterms:modified xsi:type="dcterms:W3CDTF">2021-06-06T02:06:09Z</dcterms:modified>
</cp:coreProperties>
</file>