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259" r:id="rId11"/>
    <p:sldId id="319" r:id="rId12"/>
    <p:sldId id="310" r:id="rId13"/>
    <p:sldId id="301" r:id="rId14"/>
    <p:sldId id="322" r:id="rId15"/>
    <p:sldId id="323" r:id="rId16"/>
    <p:sldId id="325" r:id="rId17"/>
    <p:sldId id="297" r:id="rId18"/>
    <p:sldId id="324" r:id="rId19"/>
    <p:sldId id="307" r:id="rId20"/>
    <p:sldId id="306" r:id="rId21"/>
    <p:sldId id="309" r:id="rId22"/>
    <p:sldId id="262" r:id="rId23"/>
    <p:sldId id="286" r:id="rId24"/>
    <p:sldId id="302" r:id="rId25"/>
    <p:sldId id="268" r:id="rId26"/>
    <p:sldId id="272" r:id="rId27"/>
    <p:sldId id="281" r:id="rId28"/>
    <p:sldId id="320" r:id="rId29"/>
    <p:sldId id="282" r:id="rId30"/>
    <p:sldId id="284" r:id="rId31"/>
    <p:sldId id="285" r:id="rId32"/>
    <p:sldId id="308" r:id="rId33"/>
    <p:sldId id="275" r:id="rId34"/>
    <p:sldId id="326" r:id="rId35"/>
    <p:sldId id="327" r:id="rId36"/>
    <p:sldId id="328" r:id="rId37"/>
    <p:sldId id="277" r:id="rId3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AD"/>
    <a:srgbClr val="640021"/>
    <a:srgbClr val="BD196F"/>
    <a:srgbClr val="0340EB"/>
    <a:srgbClr val="FF5050"/>
    <a:srgbClr val="FACDA8"/>
    <a:srgbClr val="F8CF92"/>
    <a:srgbClr val="FADEB4"/>
    <a:srgbClr val="71DAFF"/>
    <a:srgbClr val="FAE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78114" autoAdjust="0"/>
  </p:normalViewPr>
  <p:slideViewPr>
    <p:cSldViewPr>
      <p:cViewPr varScale="1">
        <p:scale>
          <a:sx n="57" d="100"/>
          <a:sy n="57" d="100"/>
        </p:scale>
        <p:origin x="1248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Tam Đảo</a:t>
            </a:r>
            <a:r>
              <a:rPr lang="en-US" baseline="0" smtClean="0"/>
              <a:t> ở Vĩnh Phúc nhé thầy cô.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3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33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số để ra tiếng. HS có thể chọn số bất kì</a:t>
            </a:r>
          </a:p>
          <a:p>
            <a:r>
              <a:rPr lang="en-US" baseline="0" smtClean="0"/>
              <a:t>Click vào số lần 2 để ra quà</a:t>
            </a:r>
          </a:p>
          <a:p>
            <a:r>
              <a:rPr lang="en-US" smtClean="0"/>
              <a:t>Nếu</a:t>
            </a:r>
            <a:r>
              <a:rPr lang="en-US" baseline="0" smtClean="0"/>
              <a:t> học online thì hỏi HS lấy stiker hay hôm sau đi học lại lấy kẹo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 vào</a:t>
            </a:r>
            <a:r>
              <a:rPr lang="en-US" baseline="0" smtClean="0"/>
              <a:t> số </a:t>
            </a:r>
            <a:r>
              <a:rPr lang="en-US" smtClean="0"/>
              <a:t>lần</a:t>
            </a:r>
            <a:r>
              <a:rPr lang="en-US" baseline="0" smtClean="0"/>
              <a:t> 1 ra từ</a:t>
            </a:r>
          </a:p>
          <a:p>
            <a:r>
              <a:rPr lang="en-US" baseline="0" smtClean="0"/>
              <a:t>Click vào số lần 2 ra sao khen thưởng. GV có thể tẳng sticker, kẹo hoặc sao điểm tốt cho HS.</a:t>
            </a:r>
          </a:p>
          <a:p>
            <a:r>
              <a:rPr lang="en-US" baseline="0" smtClean="0"/>
              <a:t>HS có thể chọn số bất kì</a:t>
            </a:r>
          </a:p>
          <a:p>
            <a:r>
              <a:rPr lang="en-US" baseline="0" smtClean="0"/>
              <a:t>Click và từ cần giải nghĩa để tới slide giải nghĩa</a:t>
            </a:r>
          </a:p>
          <a:p>
            <a:r>
              <a:rPr lang="en-US" baseline="0" smtClean="0"/>
              <a:t>Click vào mục 1 để tới nội dung bài học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6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tranh hoặc từ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vào</a:t>
            </a:r>
            <a:r>
              <a:rPr lang="en-US" baseline="0" smtClean="0"/>
              <a:t> tranh hoặc từ để quay về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vào</a:t>
            </a:r>
            <a:r>
              <a:rPr lang="en-US" baseline="0" smtClean="0"/>
              <a:t> tranh hoặc từ để quay về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Thiu thiu: ở</a:t>
            </a:r>
            <a:r>
              <a:rPr lang="en-US" baseline="0" smtClean="0"/>
              <a:t> trạng thái mơ màng, đang đi vào giấc ngủ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slide" Target="slide15.xml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10" Type="http://schemas.openxmlformats.org/officeDocument/2006/relationships/image" Target="../media/image26.png"/><Relationship Id="rId19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slide" Target="slide16.xml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9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11" Type="http://schemas.openxmlformats.org/officeDocument/2006/relationships/slide" Target="slide4.xml"/><Relationship Id="rId5" Type="http://schemas.openxmlformats.org/officeDocument/2006/relationships/image" Target="../media/image5.png"/><Relationship Id="rId15" Type="http://schemas.openxmlformats.org/officeDocument/2006/relationships/slide" Target="slide5.xml"/><Relationship Id="rId10" Type="http://schemas.openxmlformats.org/officeDocument/2006/relationships/image" Target="../media/image7.png"/><Relationship Id="rId19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slide" Target="slide2.xml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373380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45230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75089" y="648734"/>
            <a:ext cx="1564506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44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615" y="943159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45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28319" y="132625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sz="72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sz="72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4032584" y="3872038"/>
            <a:ext cx="4096671" cy="29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1" b="13056"/>
          <a:stretch/>
        </p:blipFill>
        <p:spPr>
          <a:xfrm>
            <a:off x="9620775" y="57150"/>
            <a:ext cx="2488551" cy="2533650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243427"/>
              </p:ext>
            </p:extLst>
          </p:nvPr>
        </p:nvGraphicFramePr>
        <p:xfrm>
          <a:off x="2278431" y="4071030"/>
          <a:ext cx="8145890" cy="118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6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1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518842"/>
              </p:ext>
            </p:extLst>
          </p:nvPr>
        </p:nvGraphicFramePr>
        <p:xfrm>
          <a:off x="3071292" y="2323305"/>
          <a:ext cx="6516712" cy="118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6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1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05388" y="381000"/>
            <a:ext cx="2222870" cy="822960"/>
            <a:chOff x="120791" y="1473018"/>
            <a:chExt cx="1671287" cy="61721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90471"/>
              <a:ext cx="140772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0791" y="1473018"/>
              <a:ext cx="618751" cy="6172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6278046" y="2590800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7705793" y="2590800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2373590" y="4350885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937612" y="4365626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471319" y="4350885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167040" y="4350885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8961522" y="4350885"/>
            <a:ext cx="131850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193718" y="25908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4780006" y="25908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09504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738660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66670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009622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03939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43939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577999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16299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847392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73" y="483547"/>
            <a:ext cx="948132" cy="9766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73" y="895738"/>
            <a:ext cx="948132" cy="976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2" y="696364"/>
            <a:ext cx="1015192" cy="1015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33" y="792480"/>
            <a:ext cx="1233301" cy="1233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66" y="767405"/>
            <a:ext cx="1233301" cy="1233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050" y="971865"/>
            <a:ext cx="44698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50" r="2017" b="16019"/>
          <a:stretch/>
        </p:blipFill>
        <p:spPr>
          <a:xfrm>
            <a:off x="-19049" y="-152400"/>
            <a:ext cx="12161838" cy="7162800"/>
          </a:xfrm>
          <a:prstGeom prst="rect">
            <a:avLst/>
          </a:prstGeom>
        </p:spPr>
      </p:pic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 rot="20777176">
            <a:off x="1251309" y="2351469"/>
            <a:ext cx="193379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F17FB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  <p:sp>
        <p:nvSpPr>
          <p:cNvPr id="16" name="TextBox 15"/>
          <p:cNvSpPr txBox="1"/>
          <p:nvPr/>
        </p:nvSpPr>
        <p:spPr>
          <a:xfrm rot="772676">
            <a:off x="749383" y="4570468"/>
            <a:ext cx="1451286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3DAD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</a:p>
        </p:txBody>
      </p:sp>
      <p:sp>
        <p:nvSpPr>
          <p:cNvPr id="17" name="TextBox 16"/>
          <p:cNvSpPr txBox="1"/>
          <p:nvPr/>
        </p:nvSpPr>
        <p:spPr>
          <a:xfrm rot="21289924">
            <a:off x="2978679" y="3984923"/>
            <a:ext cx="180234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 gọi</a:t>
            </a:r>
          </a:p>
        </p:txBody>
      </p:sp>
      <p:sp>
        <p:nvSpPr>
          <p:cNvPr id="18" name="TextBox 17"/>
          <p:cNvSpPr txBox="1"/>
          <p:nvPr/>
        </p:nvSpPr>
        <p:spPr>
          <a:xfrm rot="279856">
            <a:off x="4272562" y="2370519"/>
            <a:ext cx="187768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29B79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</a:p>
        </p:txBody>
      </p:sp>
      <p:sp>
        <p:nvSpPr>
          <p:cNvPr id="19" name="TextBox 18"/>
          <p:cNvSpPr txBox="1"/>
          <p:nvPr/>
        </p:nvSpPr>
        <p:spPr>
          <a:xfrm rot="1067290">
            <a:off x="5199596" y="4824830"/>
            <a:ext cx="2025161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4AB4E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 rot="21245596">
            <a:off x="7220322" y="3660533"/>
            <a:ext cx="1923053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F0497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 rot="451114">
            <a:off x="9884759" y="2590794"/>
            <a:ext cx="164044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15AF7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</a:p>
        </p:txBody>
      </p:sp>
      <p:sp>
        <p:nvSpPr>
          <p:cNvPr id="22" name="TextBox 21"/>
          <p:cNvSpPr txBox="1"/>
          <p:nvPr/>
        </p:nvSpPr>
        <p:spPr>
          <a:xfrm rot="20739366">
            <a:off x="9355025" y="4976212"/>
            <a:ext cx="173341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EF246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 trí</a:t>
            </a:r>
          </a:p>
        </p:txBody>
      </p:sp>
      <p:sp>
        <p:nvSpPr>
          <p:cNvPr id="23" name="TextBox 22"/>
          <p:cNvSpPr txBox="1"/>
          <p:nvPr/>
        </p:nvSpPr>
        <p:spPr>
          <a:xfrm rot="958747">
            <a:off x="6976474" y="1780430"/>
            <a:ext cx="1912950" cy="67691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600" b="1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</a:t>
            </a:r>
            <a:r>
              <a:rPr lang="en-US" sz="3600" b="1" smtClean="0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3600" b="1" dirty="0">
              <a:solidFill>
                <a:srgbClr val="EF3A78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535" y="228600"/>
            <a:ext cx="2222870" cy="822960"/>
            <a:chOff x="120791" y="1473018"/>
            <a:chExt cx="1671287" cy="617219"/>
          </a:xfrm>
        </p:grpSpPr>
        <p:sp>
          <p:nvSpPr>
            <p:cNvPr id="25" name="Rounded Rectangle 24">
              <a:hlinkClick r:id="rId9" action="ppaction://hlinksldjump"/>
            </p:cNvPr>
            <p:cNvSpPr/>
            <p:nvPr/>
          </p:nvSpPr>
          <p:spPr>
            <a:xfrm>
              <a:off x="384358" y="1490471"/>
              <a:ext cx="140772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>
              <a:hlinkClick r:id="rId9" action="ppaction://hlinksldjump"/>
            </p:cNvPr>
            <p:cNvSpPr/>
            <p:nvPr/>
          </p:nvSpPr>
          <p:spPr>
            <a:xfrm>
              <a:off x="120791" y="1473018"/>
              <a:ext cx="618751" cy="6172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2720483" y="1613272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948562" y="1969244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833369" y="1410816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566461" y="2344107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0004" y="3988218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78004" y="3676650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596114" y="5890003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871468" y="3219450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065329" y="5480425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8" y="4223480"/>
            <a:ext cx="588216" cy="7162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92" y="3373461"/>
            <a:ext cx="734497" cy="7942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74" y="4413077"/>
            <a:ext cx="794923" cy="8590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930" l="0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6" y="5398023"/>
            <a:ext cx="1004562" cy="9839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78" y="1341715"/>
            <a:ext cx="686988" cy="6595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97" y="929714"/>
            <a:ext cx="700380" cy="6855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24" b="89968" l="1848" r="98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23" y="1641924"/>
            <a:ext cx="649695" cy="6546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7" y="1067801"/>
            <a:ext cx="1094958" cy="10949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50" y="2798215"/>
            <a:ext cx="996763" cy="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: Trò chơi Kéo c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0"/>
            <a:ext cx="8639549" cy="60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4633119" y="5671704"/>
            <a:ext cx="2728447" cy="1046242"/>
          </a:xfrm>
          <a:prstGeom prst="rect">
            <a:avLst/>
          </a:prstGeom>
          <a:solidFill>
            <a:srgbClr val="FFC000"/>
          </a:solidFill>
          <a:ln>
            <a:solidFill>
              <a:srgbClr val="640021"/>
            </a:solidFill>
          </a:ln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9519" y="609600"/>
            <a:ext cx="1676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mẹo vặt may vá hữu ích cho quần áo bạn nên biết - YouTub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42" y="243141"/>
            <a:ext cx="9160030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4298157" y="5562600"/>
            <a:ext cx="3505200" cy="1046242"/>
          </a:xfrm>
          <a:prstGeom prst="rect">
            <a:avLst/>
          </a:prstGeom>
          <a:solidFill>
            <a:srgbClr val="FFC000"/>
          </a:solidFill>
          <a:ln>
            <a:solidFill>
              <a:srgbClr val="640021"/>
            </a:solidFill>
          </a:ln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ỹ thuật trồng và chăm sóc cây cau t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400050"/>
            <a:ext cx="4137360" cy="620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1204119" y="2819400"/>
            <a:ext cx="3505200" cy="1046242"/>
          </a:xfrm>
          <a:prstGeom prst="rect">
            <a:avLst/>
          </a:prstGeom>
          <a:solidFill>
            <a:srgbClr val="FFC000"/>
          </a:solidFill>
          <a:ln>
            <a:solidFill>
              <a:srgbClr val="640021"/>
            </a:solidFill>
          </a:ln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1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</a:t>
            </a:r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ảo quả là dễ chịu.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20572" y="942880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68058" y="1940719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5469" y="3662548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037479" y="4612195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86319" y="1308640"/>
            <a:ext cx="342900" cy="814959"/>
            <a:chOff x="11186319" y="1308640"/>
            <a:chExt cx="342900" cy="814959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111863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13006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1186319" y="2998279"/>
            <a:ext cx="342900" cy="814959"/>
            <a:chOff x="11186319" y="1308640"/>
            <a:chExt cx="342900" cy="814959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111863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13006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8561388" y="3845428"/>
            <a:ext cx="342900" cy="814959"/>
            <a:chOff x="11186319" y="1308640"/>
            <a:chExt cx="342900" cy="814959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111863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13006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8561388" y="4703244"/>
            <a:ext cx="342900" cy="814959"/>
            <a:chOff x="11186319" y="1308640"/>
            <a:chExt cx="342900" cy="814959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111863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1300619" y="1308640"/>
              <a:ext cx="228600" cy="814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Tam Đảo. </a:t>
            </a:r>
            <a:r>
              <a:rPr lang="en-US" sz="54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tán cây, ngọn cỏ còn thiu thiu ngủ, Hà đã dậy ngắm mây mù.</a:t>
            </a:r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trưa, trời như vào thu. </a:t>
            </a:r>
            <a:r>
              <a:rPr lang="en-US" sz="5400" smtClean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Tam </a:t>
            </a:r>
            <a:r>
              <a:rPr lang="en-US" sz="540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smtClean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ảo quả là dễ chịu.</a:t>
            </a:r>
            <a:endParaRPr lang="en-US" sz="540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20572" y="942880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68058" y="1940719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5469" y="3662548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037479" y="4612195"/>
            <a:ext cx="365760" cy="3657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m Đảo - Kỳ nghỉ lý tưởng cho gia đình và bè bạn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33" y="523621"/>
            <a:ext cx="10010277" cy="56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ám phá Tam Đảo Vĩnh Phúc - Thị trấn sương mù - BlogAn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" y="228600"/>
            <a:ext cx="12191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97" y="0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2627019"/>
            <a:ext cx="3204262" cy="4149521"/>
          </a:xfrm>
          <a:prstGeom prst="rect">
            <a:avLst/>
          </a:prstGeom>
        </p:spPr>
      </p:pic>
      <p:pic>
        <p:nvPicPr>
          <p:cNvPr id="7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5186880" y="3226011"/>
            <a:ext cx="1306106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008938" y="53340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198954" y="2114549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toon Flowers Stock Illustrations – 158,486 Cartoon Flowers Stock  Illustrations, Vectors &amp;amp; Clipart - Dreamstime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5" b="64125" l="6237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0" t="35837" r="5750" b="33835"/>
          <a:stretch/>
        </p:blipFill>
        <p:spPr bwMode="auto">
          <a:xfrm>
            <a:off x="8512176" y="339714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285218" y="1790488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artoon Flowers Stock Illustrations – 158,486 Cartoon Flowers Stock  Illustrations, Vectors &amp;amp; Clipart - Dreamstime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348119" y="293338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5395119" y="128291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599371" y="719518"/>
            <a:ext cx="1259506" cy="317865"/>
          </a:xfrm>
          <a:prstGeom prst="wedgeRoundRectCallout">
            <a:avLst>
              <a:gd name="adj1" fmla="val -17370"/>
              <a:gd name="adj2" fmla="val 87777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điểm tốt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371980" y="2852608"/>
            <a:ext cx="1259506" cy="288968"/>
          </a:xfrm>
          <a:prstGeom prst="wedgeRoundRectCallout">
            <a:avLst>
              <a:gd name="adj1" fmla="val 28517"/>
              <a:gd name="adj2" fmla="val 132982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chăm chỉ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808589" y="268579"/>
            <a:ext cx="1259506" cy="288968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tốt bụng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898536" y="1303315"/>
            <a:ext cx="1145005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biết ơn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0656226" y="2482535"/>
            <a:ext cx="1145005" cy="288968"/>
          </a:xfrm>
          <a:prstGeom prst="wedgeRoundRectCallout">
            <a:avLst>
              <a:gd name="adj1" fmla="val -19967"/>
              <a:gd name="adj2" fmla="val 120344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lịch sự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8778681" y="3032653"/>
            <a:ext cx="1385457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gọn gàng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88617" y="1828835"/>
            <a:ext cx="1624893" cy="288968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ngoan ngoãn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05905" y="4489238"/>
            <a:ext cx="4978465" cy="29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304800"/>
            <a:ext cx="10972800" cy="44196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Tam Đảo. Khi tán cây, ngọn cỏ còn thiu thiu ngủ, Hà đã dậy ngắm mây mù. Đến trưa, trời như vào thu. Mùa hè ở Tam Đ</a:t>
            </a:r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ảo </a:t>
            </a:r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là dễ chịu.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445391" y="1295400"/>
            <a:ext cx="2521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04874" y="5355738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đâu?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23119" y="2057400"/>
            <a:ext cx="1013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33269" y="3657600"/>
            <a:ext cx="512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3253" y="4591050"/>
            <a:ext cx="3802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20857" y="5355737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ngắm mây mù khi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4826" y="5355736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Tam Đảo như thế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m Đảo - Thị Trấn Sương Mù - Cảnh Đẹp VIỆT NAM - Flycam 4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9" y="38100"/>
            <a:ext cx="11920020" cy="6705600"/>
          </a:xfrm>
        </p:spPr>
      </p:pic>
    </p:spTree>
    <p:extLst>
      <p:ext uri="{BB962C8B-B14F-4D97-AF65-F5344CB8AC3E}">
        <p14:creationId xmlns:p14="http://schemas.microsoft.com/office/powerpoint/2010/main" val="6336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0" y="1920376"/>
            <a:ext cx="9194800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21513" y="2926599"/>
            <a:ext cx="13499608" cy="16925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10200" smtClean="0">
                <a:solidFill>
                  <a:srgbClr val="FF0000"/>
                </a:solidFill>
                <a:latin typeface="HP001 4 hàng" pitchFamily="34" charset="0"/>
              </a:rPr>
              <a:t>Tàu </a:t>
            </a:r>
            <a:r>
              <a:rPr lang="el-GR" sz="10200">
                <a:solidFill>
                  <a:srgbClr val="FF0000"/>
                </a:solidFill>
                <a:latin typeface="HP001 4 hàng" pitchFamily="34" charset="0"/>
              </a:rPr>
              <a:t>Ζ΄</a:t>
            </a:r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o đậu </a:t>
            </a:r>
            <a:r>
              <a:rPr lang="el-GR" sz="10200">
                <a:solidFill>
                  <a:srgbClr val="FF0000"/>
                </a:solidFill>
                <a:latin typeface="HP001 4 hàng" pitchFamily="34" charset="0"/>
              </a:rPr>
              <a:t>ωϊ</a:t>
            </a:r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n </a:t>
            </a:r>
            <a:r>
              <a:rPr lang="vi-VN" sz="10200" smtClean="0">
                <a:solidFill>
                  <a:srgbClr val="FF0000"/>
                </a:solidFill>
                <a:latin typeface="HP001 4 hàng" pitchFamily="34" charset="0"/>
              </a:rPr>
              <a:t>bờ</a:t>
            </a:r>
            <a:r>
              <a:rPr lang="en-US" sz="1020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10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42778"/>
            <a:ext cx="2583150" cy="859046"/>
            <a:chOff x="63500" y="1458734"/>
            <a:chExt cx="1942167" cy="644285"/>
          </a:xfrm>
        </p:grpSpPr>
        <p:sp>
          <p:nvSpPr>
            <p:cNvPr id="17" name="Rounded Rectangle 16"/>
            <p:cNvSpPr/>
            <p:nvPr/>
          </p:nvSpPr>
          <p:spPr>
            <a:xfrm>
              <a:off x="355712" y="1461302"/>
              <a:ext cx="1649955" cy="641717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3"/>
          <a:stretch/>
        </p:blipFill>
        <p:spPr bwMode="auto">
          <a:xfrm>
            <a:off x="9194800" y="1920376"/>
            <a:ext cx="2967038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92119" y="4095750"/>
            <a:ext cx="916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0986872" y="4111591"/>
            <a:ext cx="569908" cy="63416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T hoa (Tập viết lớp 2 - Tuần 23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919" y="152400"/>
            <a:ext cx="8785103" cy="6400800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4446" y="261828"/>
            <a:ext cx="2916225" cy="822959"/>
            <a:chOff x="77823" y="1473022"/>
            <a:chExt cx="2192591" cy="617220"/>
          </a:xfrm>
        </p:grpSpPr>
        <p:sp>
          <p:nvSpPr>
            <p:cNvPr id="13" name="Rounded Rectangle 12"/>
            <p:cNvSpPr/>
            <p:nvPr/>
          </p:nvSpPr>
          <p:spPr>
            <a:xfrm>
              <a:off x="433955" y="1490471"/>
              <a:ext cx="183645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7823" y="1473022"/>
              <a:ext cx="618750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8385" r="30454" b="27604"/>
          <a:stretch/>
        </p:blipFill>
        <p:spPr bwMode="auto">
          <a:xfrm>
            <a:off x="4465638" y="1136500"/>
            <a:ext cx="7696200" cy="494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1676400"/>
            <a:ext cx="2377735" cy="3413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253" y="5399596"/>
            <a:ext cx="241186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30</a:t>
            </a:r>
            <a:r>
              <a:rPr lang="vi-VN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SỰ TÍCH HOA CÚC TRẮ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7" y="1"/>
            <a:ext cx="12158661" cy="68606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346" y="217187"/>
            <a:ext cx="2287728" cy="550111"/>
            <a:chOff x="338666" y="1515886"/>
            <a:chExt cx="1892059" cy="412584"/>
          </a:xfrm>
        </p:grpSpPr>
        <p:sp>
          <p:nvSpPr>
            <p:cNvPr id="8" name="Rounded Rectangle 7"/>
            <p:cNvSpPr/>
            <p:nvPr/>
          </p:nvSpPr>
          <p:spPr>
            <a:xfrm>
              <a:off x="566972" y="1516989"/>
              <a:ext cx="1663753" cy="411481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Kể chuyện</a:t>
              </a:r>
              <a:endPara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8666" y="1515886"/>
              <a:ext cx="453751" cy="41148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0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660" y="0"/>
            <a:ext cx="903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</a:t>
            </a:r>
            <a:endParaRPr lang="en-US" sz="4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8641" y="6214527"/>
            <a:ext cx="4264556" cy="53841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2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người mẹ lâm bệnh</a:t>
            </a:r>
            <a:r>
              <a:rPr lang="vi-VN" sz="2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79" t="1272" r="56550" b="2244"/>
          <a:stretch/>
        </p:blipFill>
        <p:spPr>
          <a:xfrm>
            <a:off x="3332220" y="850047"/>
            <a:ext cx="5497399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119" y="5767549"/>
            <a:ext cx="4517831" cy="55380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 nói </a:t>
            </a:r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 </a:t>
            </a:r>
            <a:r>
              <a:rPr lang="en-US" sz="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bé 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gì</a:t>
            </a:r>
            <a: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3167375" y="403069"/>
            <a:ext cx="6579883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2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2500" y="5764612"/>
            <a:ext cx="7337512" cy="53841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2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 bông hoa chỉ có bốn cánh, cô bé đã làm gì</a:t>
            </a:r>
            <a:r>
              <a:rPr lang="vi-VN" sz="2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46" t="7234" r="49169"/>
          <a:stretch/>
        </p:blipFill>
        <p:spPr>
          <a:xfrm>
            <a:off x="2459597" y="400132"/>
            <a:ext cx="61875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05319" y="12742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41148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trâu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53032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châu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41747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373578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457200"/>
            <a:ext cx="9525000" cy="307756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từ phù hợp với bức tranh.</a:t>
            </a:r>
          </a:p>
          <a:p>
            <a:pPr algn="ctr"/>
            <a:endParaRPr lang="en-US" sz="4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800" b="1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" b="89686" l="0" r="98800">
                        <a14:foregroundMark x1="24900" y1="16704" x2="32600" y2="2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>
          <a:xfrm>
            <a:off x="4404519" y="1382641"/>
            <a:ext cx="2545892" cy="20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9885" y="5702531"/>
            <a:ext cx="4618819" cy="53841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2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đâu người mẹ khỏi bệnh</a:t>
            </a:r>
            <a:r>
              <a:rPr lang="vi-VN" sz="2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970" t="6986" r="4522" b="4349"/>
          <a:stretch/>
        </p:blipFill>
        <p:spPr>
          <a:xfrm>
            <a:off x="3332585" y="338051"/>
            <a:ext cx="5530928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8919" y="152400"/>
            <a:ext cx="903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3131220" y="1222792"/>
            <a:ext cx="2495898" cy="2435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6513231" y="1222792"/>
            <a:ext cx="2987359" cy="2435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46" t="7234" r="49169"/>
          <a:stretch/>
        </p:blipFill>
        <p:spPr>
          <a:xfrm>
            <a:off x="2686496" y="4033413"/>
            <a:ext cx="2940622" cy="2549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970" t="6986" r="4522" b="4349"/>
          <a:stretch/>
        </p:blipFill>
        <p:spPr>
          <a:xfrm>
            <a:off x="6513231" y="4033414"/>
            <a:ext cx="2511119" cy="24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719" y="0"/>
            <a:ext cx="9525000" cy="3886200"/>
          </a:xfrm>
        </p:spPr>
        <p:txBody>
          <a:bodyPr>
            <a:noAutofit/>
          </a:bodyPr>
          <a:lstStyle/>
          <a:p>
            <a:pPr algn="l"/>
            <a:r>
              <a:rPr lang="en-US" sz="5400" u="sng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Nội dung: </a:t>
            </a:r>
            <a: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Ca ngợi tấm lòng hiếu thảo của cô bé đối với người mẹ. </a:t>
            </a:r>
            <a:endParaRPr lang="en-US" sz="5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772934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Thử tài nhí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937" y="4012328"/>
            <a:ext cx="4754880" cy="1828800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Hoa cúc </a:t>
            </a:r>
          </a:p>
          <a:p>
            <a:pPr lvl="0">
              <a:buClrTx/>
              <a:defRPr/>
            </a:pPr>
            <a:r>
              <a:rPr lang="en-US" sz="3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trắng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9989" y="4012328"/>
            <a:ext cx="4754880" cy="1828800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Hoa hồng</a:t>
            </a:r>
            <a:endParaRPr lang="en-US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4639" y="1119565"/>
            <a:ext cx="9052560" cy="147713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hoa nào xuất hiện trong câu chuyện </a:t>
            </a:r>
            <a:r>
              <a:rPr lang="en-US" sz="4400" b="1" i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trắng?</a:t>
            </a:r>
            <a:endParaRPr lang="en-US" sz="44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8" y="3833625"/>
            <a:ext cx="523845" cy="544761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143" y="3839395"/>
            <a:ext cx="467676" cy="53321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AutoShape 4" descr="White Stupid &amp;amp; Cute Cartoon Sheep Icons PNG - Free PNG and Icons Downloa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ác loại hoa cúc phổ biến và được ưa chuộng nhiều nhấ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47" y="4528933"/>
            <a:ext cx="1494111" cy="11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ất ngây” với vườn hoa hồng Pháp tuyệt đẹp được tham quan miễn phí dịp Tết  - Báo Người lao độ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10342" r="18780" b="7646"/>
          <a:stretch/>
        </p:blipFill>
        <p:spPr bwMode="auto">
          <a:xfrm>
            <a:off x="9603558" y="4586520"/>
            <a:ext cx="1468800" cy="108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0192" y="4709031"/>
            <a:ext cx="7481455" cy="1349244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Hiếu thảo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0192" y="2952141"/>
            <a:ext cx="7481455" cy="1383753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ười nhác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2011" y="879500"/>
            <a:ext cx="9957816" cy="147713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bé trong câu chuyện </a:t>
            </a:r>
            <a:r>
              <a:rPr lang="en-US" sz="4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</a:t>
            </a:r>
            <a:r>
              <a:rPr lang="en-US" sz="4400" b="1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  là một người con như thế nào?</a:t>
            </a:r>
            <a:endParaRPr lang="en-US" sz="44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084" y="4709031"/>
            <a:ext cx="843657" cy="87734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84" y="2837420"/>
            <a:ext cx="753198" cy="858753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5010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638" y="781010"/>
            <a:ext cx="10770108" cy="147713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endParaRPr lang="en-US" sz="2000" b="1" smtClean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400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nào dưới đây viết chưa đúng chính tả?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8864" y="4480483"/>
            <a:ext cx="10113817" cy="1349244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B. 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8864" y="2723593"/>
            <a:ext cx="10113817" cy="1383753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A. 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16" y="2992395"/>
            <a:ext cx="7406481" cy="148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9" y="4648200"/>
            <a:ext cx="8384472" cy="168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918369" y="4697905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77897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46833" y="2133600"/>
            <a:ext cx="8851392" cy="30141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13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3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56528" y="152400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1752" y="4673258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72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72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7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địu</a:t>
            </a:r>
            <a:endParaRPr lang="vi-VN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79" y="4895179"/>
            <a:ext cx="798097" cy="7827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2853647"/>
            <a:ext cx="8851392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72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72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7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lựu</a:t>
            </a:r>
            <a:endParaRPr lang="en-US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88" y="3075813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nào chứa vần </a:t>
            </a:r>
            <a:r>
              <a:rPr lang="en-US" sz="4800" b="1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iu </a:t>
            </a:r>
            <a:r>
              <a:rPr lang="en-US" sz="4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48762" y="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46833" y="2133600"/>
            <a:ext cx="8851392" cy="30141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13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sao</a:t>
            </a:r>
            <a:endParaRPr lang="en-US" sz="13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4069" y="2667000"/>
            <a:ext cx="104775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bông hoa may mắn</a:t>
            </a:r>
          </a:p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 mừng bạn được tặng 1 stiker nhé!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919619" y="1451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0"/>
            <a:ext cx="2806594" cy="2806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70" y="930248"/>
            <a:ext cx="1403297" cy="1403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19" y="530039"/>
            <a:ext cx="1403297" cy="1403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33" y="4495799"/>
            <a:ext cx="2209681" cy="2209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5302184"/>
            <a:ext cx="1403297" cy="14032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46" y="4778267"/>
            <a:ext cx="1403297" cy="1403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29" y="4778268"/>
            <a:ext cx="1403297" cy="14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toon Flowers Stock Illustrations – 158,486 Cartoon Flowers Stock  Illustrations, Vectors &amp;amp; Clipart - Dreamstim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10946319" y="74531"/>
            <a:ext cx="1187369" cy="1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04069" y="2667000"/>
            <a:ext cx="104775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bông hoa may mắn</a:t>
            </a:r>
          </a:p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 mừng bạn được tặng 1 stiker nhé!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0"/>
            <a:ext cx="2806594" cy="2806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70" y="930248"/>
            <a:ext cx="1403297" cy="1403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19" y="530039"/>
            <a:ext cx="1403297" cy="1403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33" y="4495799"/>
            <a:ext cx="2209681" cy="2209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5302184"/>
            <a:ext cx="1403297" cy="1403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46" y="4778267"/>
            <a:ext cx="1403297" cy="14032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29" y="4778268"/>
            <a:ext cx="1403297" cy="14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5" b="64125" l="6237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0" t="35837" r="5750" b="33835"/>
          <a:stretch/>
        </p:blipFill>
        <p:spPr bwMode="auto">
          <a:xfrm>
            <a:off x="10987543" y="7620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04069" y="2667000"/>
            <a:ext cx="104775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bông hoa may mắn</a:t>
            </a:r>
          </a:p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 mừng bạn được tặng 1 stiker nhé!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0"/>
            <a:ext cx="2806594" cy="2806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70" y="930248"/>
            <a:ext cx="1403297" cy="1403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19" y="530039"/>
            <a:ext cx="1403297" cy="1403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33" y="4495799"/>
            <a:ext cx="2209681" cy="2209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5302184"/>
            <a:ext cx="1403297" cy="14032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46" y="4778267"/>
            <a:ext cx="1403297" cy="1403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29" y="4778268"/>
            <a:ext cx="1403297" cy="14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721</Words>
  <Application>Microsoft Office PowerPoint</Application>
  <PresentationFormat>Custom</PresentationFormat>
  <Paragraphs>147</Paragraphs>
  <Slides>37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 Unicode MS</vt:lpstr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  Ca ngợi tấm lòng hiếu thảo của cô bé đối với người mẹ.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vutrang</cp:lastModifiedBy>
  <cp:revision>295</cp:revision>
  <dcterms:created xsi:type="dcterms:W3CDTF">2021-05-08T14:00:55Z</dcterms:created>
  <dcterms:modified xsi:type="dcterms:W3CDTF">2024-11-21T05:01:17Z</dcterms:modified>
</cp:coreProperties>
</file>