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257" r:id="rId2"/>
    <p:sldId id="258" r:id="rId3"/>
    <p:sldId id="309" r:id="rId4"/>
    <p:sldId id="310" r:id="rId5"/>
    <p:sldId id="311" r:id="rId6"/>
    <p:sldId id="312" r:id="rId7"/>
    <p:sldId id="313" r:id="rId8"/>
    <p:sldId id="315" r:id="rId9"/>
    <p:sldId id="316" r:id="rId10"/>
    <p:sldId id="317" r:id="rId11"/>
    <p:sldId id="272" r:id="rId12"/>
    <p:sldId id="303" r:id="rId13"/>
    <p:sldId id="273" r:id="rId14"/>
    <p:sldId id="274" r:id="rId15"/>
    <p:sldId id="275" r:id="rId16"/>
    <p:sldId id="276" r:id="rId17"/>
    <p:sldId id="277" r:id="rId18"/>
    <p:sldId id="307" r:id="rId19"/>
    <p:sldId id="279" r:id="rId20"/>
    <p:sldId id="280" r:id="rId21"/>
    <p:sldId id="281" r:id="rId22"/>
    <p:sldId id="282" r:id="rId23"/>
    <p:sldId id="283" r:id="rId24"/>
    <p:sldId id="284" r:id="rId25"/>
    <p:sldId id="285" r:id="rId26"/>
    <p:sldId id="286" r:id="rId27"/>
    <p:sldId id="292" r:id="rId28"/>
    <p:sldId id="293" r:id="rId29"/>
    <p:sldId id="294" r:id="rId30"/>
    <p:sldId id="318" r:id="rId31"/>
    <p:sldId id="296" r:id="rId32"/>
    <p:sldId id="297" r:id="rId33"/>
    <p:sldId id="298" r:id="rId34"/>
    <p:sldId id="299" r:id="rId35"/>
    <p:sldId id="308" r:id="rId36"/>
    <p:sldId id="301" r:id="rId37"/>
  </p:sldIdLst>
  <p:sldSz cx="12344400" cy="6858000"/>
  <p:notesSz cx="6858000" cy="9144000"/>
  <p:defaultTextStyle>
    <a:defPPr>
      <a:defRPr lang="en-US"/>
    </a:defPPr>
    <a:lvl1pPr marL="0" algn="l" defTabSz="1132027" rtl="0" eaLnBrk="1" latinLnBrk="0" hangingPunct="1">
      <a:defRPr sz="2200" kern="1200">
        <a:solidFill>
          <a:schemeClr val="tx1"/>
        </a:solidFill>
        <a:latin typeface="+mn-lt"/>
        <a:ea typeface="+mn-ea"/>
        <a:cs typeface="+mn-cs"/>
      </a:defRPr>
    </a:lvl1pPr>
    <a:lvl2pPr marL="566014" algn="l" defTabSz="1132027" rtl="0" eaLnBrk="1" latinLnBrk="0" hangingPunct="1">
      <a:defRPr sz="2200" kern="1200">
        <a:solidFill>
          <a:schemeClr val="tx1"/>
        </a:solidFill>
        <a:latin typeface="+mn-lt"/>
        <a:ea typeface="+mn-ea"/>
        <a:cs typeface="+mn-cs"/>
      </a:defRPr>
    </a:lvl2pPr>
    <a:lvl3pPr marL="1132027" algn="l" defTabSz="1132027" rtl="0" eaLnBrk="1" latinLnBrk="0" hangingPunct="1">
      <a:defRPr sz="2200" kern="1200">
        <a:solidFill>
          <a:schemeClr val="tx1"/>
        </a:solidFill>
        <a:latin typeface="+mn-lt"/>
        <a:ea typeface="+mn-ea"/>
        <a:cs typeface="+mn-cs"/>
      </a:defRPr>
    </a:lvl3pPr>
    <a:lvl4pPr marL="1698041" algn="l" defTabSz="1132027" rtl="0" eaLnBrk="1" latinLnBrk="0" hangingPunct="1">
      <a:defRPr sz="2200" kern="1200">
        <a:solidFill>
          <a:schemeClr val="tx1"/>
        </a:solidFill>
        <a:latin typeface="+mn-lt"/>
        <a:ea typeface="+mn-ea"/>
        <a:cs typeface="+mn-cs"/>
      </a:defRPr>
    </a:lvl4pPr>
    <a:lvl5pPr marL="2264054" algn="l" defTabSz="1132027" rtl="0" eaLnBrk="1" latinLnBrk="0" hangingPunct="1">
      <a:defRPr sz="2200" kern="1200">
        <a:solidFill>
          <a:schemeClr val="tx1"/>
        </a:solidFill>
        <a:latin typeface="+mn-lt"/>
        <a:ea typeface="+mn-ea"/>
        <a:cs typeface="+mn-cs"/>
      </a:defRPr>
    </a:lvl5pPr>
    <a:lvl6pPr marL="2830068" algn="l" defTabSz="1132027" rtl="0" eaLnBrk="1" latinLnBrk="0" hangingPunct="1">
      <a:defRPr sz="2200" kern="1200">
        <a:solidFill>
          <a:schemeClr val="tx1"/>
        </a:solidFill>
        <a:latin typeface="+mn-lt"/>
        <a:ea typeface="+mn-ea"/>
        <a:cs typeface="+mn-cs"/>
      </a:defRPr>
    </a:lvl6pPr>
    <a:lvl7pPr marL="3396082" algn="l" defTabSz="1132027" rtl="0" eaLnBrk="1" latinLnBrk="0" hangingPunct="1">
      <a:defRPr sz="2200" kern="1200">
        <a:solidFill>
          <a:schemeClr val="tx1"/>
        </a:solidFill>
        <a:latin typeface="+mn-lt"/>
        <a:ea typeface="+mn-ea"/>
        <a:cs typeface="+mn-cs"/>
      </a:defRPr>
    </a:lvl7pPr>
    <a:lvl8pPr marL="3962095" algn="l" defTabSz="1132027" rtl="0" eaLnBrk="1" latinLnBrk="0" hangingPunct="1">
      <a:defRPr sz="2200" kern="1200">
        <a:solidFill>
          <a:schemeClr val="tx1"/>
        </a:solidFill>
        <a:latin typeface="+mn-lt"/>
        <a:ea typeface="+mn-ea"/>
        <a:cs typeface="+mn-cs"/>
      </a:defRPr>
    </a:lvl8pPr>
    <a:lvl9pPr marL="4528109" algn="l" defTabSz="1132027" rtl="0" eaLnBrk="1" latinLnBrk="0" hangingPunct="1">
      <a:defRPr sz="22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8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DDED"/>
    <a:srgbClr val="BD196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15" autoAdjust="0"/>
    <p:restoredTop sz="94660"/>
  </p:normalViewPr>
  <p:slideViewPr>
    <p:cSldViewPr>
      <p:cViewPr varScale="1">
        <p:scale>
          <a:sx n="69" d="100"/>
          <a:sy n="69" d="100"/>
        </p:scale>
        <p:origin x="726" y="66"/>
      </p:cViewPr>
      <p:guideLst>
        <p:guide orient="horz" pos="2160"/>
        <p:guide pos="388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C1FD779-BD36-4363-AD3C-3C512A6E4ACF}" type="datetimeFigureOut">
              <a:rPr lang="en-US" smtClean="0"/>
              <a:t>11/21/2024</a:t>
            </a:fld>
            <a:endParaRPr lang="en-US"/>
          </a:p>
        </p:txBody>
      </p:sp>
      <p:sp>
        <p:nvSpPr>
          <p:cNvPr id="4" name="Slide Image Placeholder 3"/>
          <p:cNvSpPr>
            <a:spLocks noGrp="1" noRot="1" noChangeAspect="1"/>
          </p:cNvSpPr>
          <p:nvPr>
            <p:ph type="sldImg" idx="2"/>
          </p:nvPr>
        </p:nvSpPr>
        <p:spPr>
          <a:xfrm>
            <a:off x="342900" y="685800"/>
            <a:ext cx="61722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5BFC1A0-6AE1-4733-8B72-BE9DE4850550}" type="slidenum">
              <a:rPr lang="en-US" smtClean="0"/>
              <a:t>‹#›</a:t>
            </a:fld>
            <a:endParaRPr lang="en-US"/>
          </a:p>
        </p:txBody>
      </p:sp>
    </p:spTree>
    <p:extLst>
      <p:ext uri="{BB962C8B-B14F-4D97-AF65-F5344CB8AC3E}">
        <p14:creationId xmlns:p14="http://schemas.microsoft.com/office/powerpoint/2010/main" val="2458082154"/>
      </p:ext>
    </p:extLst>
  </p:cSld>
  <p:clrMap bg1="lt1" tx1="dk1" bg2="lt2" tx2="dk2" accent1="accent1" accent2="accent2" accent3="accent3" accent4="accent4" accent5="accent5" accent6="accent6" hlink="hlink" folHlink="folHlink"/>
  <p:notesStyle>
    <a:lvl1pPr marL="0" algn="l" defTabSz="1132027" rtl="0" eaLnBrk="1" latinLnBrk="0" hangingPunct="1">
      <a:defRPr sz="1500" kern="1200">
        <a:solidFill>
          <a:schemeClr val="tx1"/>
        </a:solidFill>
        <a:latin typeface="+mn-lt"/>
        <a:ea typeface="+mn-ea"/>
        <a:cs typeface="+mn-cs"/>
      </a:defRPr>
    </a:lvl1pPr>
    <a:lvl2pPr marL="566014" algn="l" defTabSz="1132027" rtl="0" eaLnBrk="1" latinLnBrk="0" hangingPunct="1">
      <a:defRPr sz="1500" kern="1200">
        <a:solidFill>
          <a:schemeClr val="tx1"/>
        </a:solidFill>
        <a:latin typeface="+mn-lt"/>
        <a:ea typeface="+mn-ea"/>
        <a:cs typeface="+mn-cs"/>
      </a:defRPr>
    </a:lvl2pPr>
    <a:lvl3pPr marL="1132027" algn="l" defTabSz="1132027" rtl="0" eaLnBrk="1" latinLnBrk="0" hangingPunct="1">
      <a:defRPr sz="1500" kern="1200">
        <a:solidFill>
          <a:schemeClr val="tx1"/>
        </a:solidFill>
        <a:latin typeface="+mn-lt"/>
        <a:ea typeface="+mn-ea"/>
        <a:cs typeface="+mn-cs"/>
      </a:defRPr>
    </a:lvl3pPr>
    <a:lvl4pPr marL="1698041" algn="l" defTabSz="1132027" rtl="0" eaLnBrk="1" latinLnBrk="0" hangingPunct="1">
      <a:defRPr sz="1500" kern="1200">
        <a:solidFill>
          <a:schemeClr val="tx1"/>
        </a:solidFill>
        <a:latin typeface="+mn-lt"/>
        <a:ea typeface="+mn-ea"/>
        <a:cs typeface="+mn-cs"/>
      </a:defRPr>
    </a:lvl4pPr>
    <a:lvl5pPr marL="2264054" algn="l" defTabSz="1132027" rtl="0" eaLnBrk="1" latinLnBrk="0" hangingPunct="1">
      <a:defRPr sz="1500" kern="1200">
        <a:solidFill>
          <a:schemeClr val="tx1"/>
        </a:solidFill>
        <a:latin typeface="+mn-lt"/>
        <a:ea typeface="+mn-ea"/>
        <a:cs typeface="+mn-cs"/>
      </a:defRPr>
    </a:lvl5pPr>
    <a:lvl6pPr marL="2830068" algn="l" defTabSz="1132027" rtl="0" eaLnBrk="1" latinLnBrk="0" hangingPunct="1">
      <a:defRPr sz="1500" kern="1200">
        <a:solidFill>
          <a:schemeClr val="tx1"/>
        </a:solidFill>
        <a:latin typeface="+mn-lt"/>
        <a:ea typeface="+mn-ea"/>
        <a:cs typeface="+mn-cs"/>
      </a:defRPr>
    </a:lvl6pPr>
    <a:lvl7pPr marL="3396082" algn="l" defTabSz="1132027" rtl="0" eaLnBrk="1" latinLnBrk="0" hangingPunct="1">
      <a:defRPr sz="1500" kern="1200">
        <a:solidFill>
          <a:schemeClr val="tx1"/>
        </a:solidFill>
        <a:latin typeface="+mn-lt"/>
        <a:ea typeface="+mn-ea"/>
        <a:cs typeface="+mn-cs"/>
      </a:defRPr>
    </a:lvl7pPr>
    <a:lvl8pPr marL="3962095" algn="l" defTabSz="1132027" rtl="0" eaLnBrk="1" latinLnBrk="0" hangingPunct="1">
      <a:defRPr sz="1500" kern="1200">
        <a:solidFill>
          <a:schemeClr val="tx1"/>
        </a:solidFill>
        <a:latin typeface="+mn-lt"/>
        <a:ea typeface="+mn-ea"/>
        <a:cs typeface="+mn-cs"/>
      </a:defRPr>
    </a:lvl8pPr>
    <a:lvl9pPr marL="4528109" algn="l" defTabSz="1132027" rtl="0" eaLnBrk="1" latinLnBrk="0" hangingPunct="1">
      <a:defRPr sz="15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2900" y="685800"/>
            <a:ext cx="61722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2D6B2E6C-2AFC-4020-8547-494ABD7E6602}" type="slidenum">
              <a:rPr lang="en-US" smtClean="0"/>
              <a:t>1</a:t>
            </a:fld>
            <a:endParaRPr lang="en-US"/>
          </a:p>
        </p:txBody>
      </p:sp>
    </p:spTree>
    <p:extLst>
      <p:ext uri="{BB962C8B-B14F-4D97-AF65-F5344CB8AC3E}">
        <p14:creationId xmlns:p14="http://schemas.microsoft.com/office/powerpoint/2010/main" val="28526193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7"/>
        <p:cNvGrpSpPr/>
        <p:nvPr/>
      </p:nvGrpSpPr>
      <p:grpSpPr>
        <a:xfrm>
          <a:off x="0" y="0"/>
          <a:ext cx="0" cy="0"/>
          <a:chOff x="0" y="0"/>
          <a:chExt cx="0" cy="0"/>
        </a:xfrm>
      </p:grpSpPr>
      <p:sp>
        <p:nvSpPr>
          <p:cNvPr id="1928" name="Google Shape;1928;g4ca88d59575087_1171:notes"/>
          <p:cNvSpPr>
            <a:spLocks noGrp="1" noRot="1" noChangeAspect="1"/>
          </p:cNvSpPr>
          <p:nvPr>
            <p:ph type="sldImg" idx="2"/>
          </p:nvPr>
        </p:nvSpPr>
        <p:spPr>
          <a:xfrm>
            <a:off x="342900" y="685800"/>
            <a:ext cx="61722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9" name="Google Shape;1929;g4ca88d59575087_11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5"/>
        <p:cNvGrpSpPr/>
        <p:nvPr/>
      </p:nvGrpSpPr>
      <p:grpSpPr>
        <a:xfrm>
          <a:off x="0" y="0"/>
          <a:ext cx="0" cy="0"/>
          <a:chOff x="0" y="0"/>
          <a:chExt cx="0" cy="0"/>
        </a:xfrm>
      </p:grpSpPr>
      <p:sp>
        <p:nvSpPr>
          <p:cNvPr id="2076" name="Google Shape;2076;gba4facb9c1_0_15:notes"/>
          <p:cNvSpPr>
            <a:spLocks noGrp="1" noRot="1" noChangeAspect="1"/>
          </p:cNvSpPr>
          <p:nvPr>
            <p:ph type="sldImg" idx="2"/>
          </p:nvPr>
        </p:nvSpPr>
        <p:spPr>
          <a:xfrm>
            <a:off x="342900" y="685800"/>
            <a:ext cx="61722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7" name="Google Shape;2077;gba4facb9c1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07AB927-42BB-4505-9EDE-3A59CF2143BF}" type="slidenum">
              <a:rPr lang="en-US" smtClean="0"/>
              <a:t>21</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07AB927-42BB-4505-9EDE-3A59CF2143BF}" type="slidenum">
              <a:rPr lang="en-US" smtClean="0"/>
              <a:t>23</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2D6B2E6C-2AFC-4020-8547-494ABD7E6602}" type="slidenum">
              <a:rPr lang="en-US" smtClean="0"/>
              <a:t>25</a:t>
            </a:fld>
            <a:endParaRPr lang="en-US"/>
          </a:p>
        </p:txBody>
      </p:sp>
    </p:spTree>
    <p:extLst>
      <p:ext uri="{BB962C8B-B14F-4D97-AF65-F5344CB8AC3E}">
        <p14:creationId xmlns:p14="http://schemas.microsoft.com/office/powerpoint/2010/main" val="33725791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2D6B2E6C-2AFC-4020-8547-494ABD7E6602}" type="slidenum">
              <a:rPr lang="en-US" smtClean="0"/>
              <a:t>26</a:t>
            </a:fld>
            <a:endParaRPr lang="en-US"/>
          </a:p>
        </p:txBody>
      </p:sp>
    </p:spTree>
    <p:extLst>
      <p:ext uri="{BB962C8B-B14F-4D97-AF65-F5344CB8AC3E}">
        <p14:creationId xmlns:p14="http://schemas.microsoft.com/office/powerpoint/2010/main" val="33725791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2D6B2E6C-2AFC-4020-8547-494ABD7E6602}" type="slidenum">
              <a:rPr lang="en-US" smtClean="0"/>
              <a:t>31</a:t>
            </a:fld>
            <a:endParaRPr lang="en-US"/>
          </a:p>
        </p:txBody>
      </p:sp>
    </p:spTree>
    <p:extLst>
      <p:ext uri="{BB962C8B-B14F-4D97-AF65-F5344CB8AC3E}">
        <p14:creationId xmlns:p14="http://schemas.microsoft.com/office/powerpoint/2010/main" val="31674401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6"/>
        <p:cNvGrpSpPr/>
        <p:nvPr/>
      </p:nvGrpSpPr>
      <p:grpSpPr>
        <a:xfrm>
          <a:off x="0" y="0"/>
          <a:ext cx="0" cy="0"/>
          <a:chOff x="0" y="0"/>
          <a:chExt cx="0" cy="0"/>
        </a:xfrm>
      </p:grpSpPr>
      <p:sp>
        <p:nvSpPr>
          <p:cNvPr id="2117" name="Google Shape;2117;g34c0061c5aec0b71_0:notes"/>
          <p:cNvSpPr>
            <a:spLocks noGrp="1" noRot="1" noChangeAspect="1"/>
          </p:cNvSpPr>
          <p:nvPr>
            <p:ph type="sldImg" idx="2"/>
          </p:nvPr>
        </p:nvSpPr>
        <p:spPr>
          <a:xfrm>
            <a:off x="342900" y="685800"/>
            <a:ext cx="61722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8" name="Google Shape;2118;g34c0061c5aec0b7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1"/>
        <p:cNvGrpSpPr/>
        <p:nvPr/>
      </p:nvGrpSpPr>
      <p:grpSpPr>
        <a:xfrm>
          <a:off x="0" y="0"/>
          <a:ext cx="0" cy="0"/>
          <a:chOff x="0" y="0"/>
          <a:chExt cx="0" cy="0"/>
        </a:xfrm>
      </p:grpSpPr>
      <p:sp>
        <p:nvSpPr>
          <p:cNvPr id="1012" name="Google Shape;1012;p:notes"/>
          <p:cNvSpPr>
            <a:spLocks noGrp="1" noRot="1" noChangeAspect="1"/>
          </p:cNvSpPr>
          <p:nvPr>
            <p:ph type="sldImg" idx="2"/>
          </p:nvPr>
        </p:nvSpPr>
        <p:spPr>
          <a:xfrm>
            <a:off x="342900" y="685800"/>
            <a:ext cx="61722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3" name="Google Shape;101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Xua tan ánh</a:t>
            </a:r>
            <a:r>
              <a:rPr lang="en-US" baseline="0" smtClean="0"/>
              <a:t> nắng Mặt trời bằng cách chọn vào hình các mặt trời nhé </a:t>
            </a:r>
            <a:endParaRPr lang="en-US"/>
          </a:p>
        </p:txBody>
      </p:sp>
      <p:sp>
        <p:nvSpPr>
          <p:cNvPr id="4" name="Slide Number Placeholder 3"/>
          <p:cNvSpPr>
            <a:spLocks noGrp="1"/>
          </p:cNvSpPr>
          <p:nvPr>
            <p:ph type="sldNum" sz="quarter" idx="10"/>
          </p:nvPr>
        </p:nvSpPr>
        <p:spPr/>
        <p:txBody>
          <a:bodyPr/>
          <a:lstStyle/>
          <a:p>
            <a:fld id="{85BFC1A0-6AE1-4733-8B72-BE9DE4850550}" type="slidenum">
              <a:rPr lang="en-US" smtClean="0"/>
              <a:t>3</a:t>
            </a:fld>
            <a:endParaRPr lang="en-US"/>
          </a:p>
        </p:txBody>
      </p:sp>
    </p:spTree>
    <p:extLst>
      <p:ext uri="{BB962C8B-B14F-4D97-AF65-F5344CB8AC3E}">
        <p14:creationId xmlns:p14="http://schemas.microsoft.com/office/powerpoint/2010/main" val="32862787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1"/>
        <p:cNvGrpSpPr/>
        <p:nvPr/>
      </p:nvGrpSpPr>
      <p:grpSpPr>
        <a:xfrm>
          <a:off x="0" y="0"/>
          <a:ext cx="0" cy="0"/>
          <a:chOff x="0" y="0"/>
          <a:chExt cx="0" cy="0"/>
        </a:xfrm>
      </p:grpSpPr>
      <p:sp>
        <p:nvSpPr>
          <p:cNvPr id="1142" name="Google Shape;1142;gba4facb9c1_0_0:notes"/>
          <p:cNvSpPr>
            <a:spLocks noGrp="1" noRot="1" noChangeAspect="1"/>
          </p:cNvSpPr>
          <p:nvPr>
            <p:ph type="sldImg" idx="2"/>
          </p:nvPr>
        </p:nvSpPr>
        <p:spPr>
          <a:xfrm>
            <a:off x="342900" y="685800"/>
            <a:ext cx="61722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3" name="Google Shape;1143;gba4facb9c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7"/>
        <p:cNvGrpSpPr/>
        <p:nvPr/>
      </p:nvGrpSpPr>
      <p:grpSpPr>
        <a:xfrm>
          <a:off x="0" y="0"/>
          <a:ext cx="0" cy="0"/>
          <a:chOff x="0" y="0"/>
          <a:chExt cx="0" cy="0"/>
        </a:xfrm>
      </p:grpSpPr>
      <p:sp>
        <p:nvSpPr>
          <p:cNvPr id="1148" name="Google Shape;1148;gba70751a2f_0_42:notes"/>
          <p:cNvSpPr>
            <a:spLocks noGrp="1" noRot="1" noChangeAspect="1"/>
          </p:cNvSpPr>
          <p:nvPr>
            <p:ph type="sldImg" idx="2"/>
          </p:nvPr>
        </p:nvSpPr>
        <p:spPr>
          <a:xfrm>
            <a:off x="342900" y="685800"/>
            <a:ext cx="61722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9" name="Google Shape;1149;gba70751a2f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2"/>
        <p:cNvGrpSpPr/>
        <p:nvPr/>
      </p:nvGrpSpPr>
      <p:grpSpPr>
        <a:xfrm>
          <a:off x="0" y="0"/>
          <a:ext cx="0" cy="0"/>
          <a:chOff x="0" y="0"/>
          <a:chExt cx="0" cy="0"/>
        </a:xfrm>
      </p:grpSpPr>
      <p:sp>
        <p:nvSpPr>
          <p:cNvPr id="1553" name="Google Shape;1553;gba4facb9c1_0_20:notes"/>
          <p:cNvSpPr>
            <a:spLocks noGrp="1" noRot="1" noChangeAspect="1"/>
          </p:cNvSpPr>
          <p:nvPr>
            <p:ph type="sldImg" idx="2"/>
          </p:nvPr>
        </p:nvSpPr>
        <p:spPr>
          <a:xfrm>
            <a:off x="342900" y="685800"/>
            <a:ext cx="61722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4" name="Google Shape;1554;gba4facb9c1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2"/>
        <p:cNvGrpSpPr/>
        <p:nvPr/>
      </p:nvGrpSpPr>
      <p:grpSpPr>
        <a:xfrm>
          <a:off x="0" y="0"/>
          <a:ext cx="0" cy="0"/>
          <a:chOff x="0" y="0"/>
          <a:chExt cx="0" cy="0"/>
        </a:xfrm>
      </p:grpSpPr>
      <p:sp>
        <p:nvSpPr>
          <p:cNvPr id="1893" name="Google Shape;1893;g34c0061c5aec0b71_248:notes"/>
          <p:cNvSpPr>
            <a:spLocks noGrp="1" noRot="1" noChangeAspect="1"/>
          </p:cNvSpPr>
          <p:nvPr>
            <p:ph type="sldImg" idx="2"/>
          </p:nvPr>
        </p:nvSpPr>
        <p:spPr>
          <a:xfrm>
            <a:off x="342900" y="685800"/>
            <a:ext cx="61722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4" name="Google Shape;1894;g34c0061c5aec0b71_2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8727279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8727279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25830" y="2130426"/>
            <a:ext cx="1049274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51660" y="3886201"/>
            <a:ext cx="8641080" cy="1752600"/>
          </a:xfrm>
        </p:spPr>
        <p:txBody>
          <a:bodyPr/>
          <a:lstStyle>
            <a:lvl1pPr marL="0" indent="0" algn="ctr">
              <a:buNone/>
              <a:defRPr>
                <a:solidFill>
                  <a:schemeClr val="tx1">
                    <a:tint val="75000"/>
                  </a:schemeClr>
                </a:solidFill>
              </a:defRPr>
            </a:lvl1pPr>
            <a:lvl2pPr marL="566014" indent="0" algn="ctr">
              <a:buNone/>
              <a:defRPr>
                <a:solidFill>
                  <a:schemeClr val="tx1">
                    <a:tint val="75000"/>
                  </a:schemeClr>
                </a:solidFill>
              </a:defRPr>
            </a:lvl2pPr>
            <a:lvl3pPr marL="1132027" indent="0" algn="ctr">
              <a:buNone/>
              <a:defRPr>
                <a:solidFill>
                  <a:schemeClr val="tx1">
                    <a:tint val="75000"/>
                  </a:schemeClr>
                </a:solidFill>
              </a:defRPr>
            </a:lvl3pPr>
            <a:lvl4pPr marL="1698041" indent="0" algn="ctr">
              <a:buNone/>
              <a:defRPr>
                <a:solidFill>
                  <a:schemeClr val="tx1">
                    <a:tint val="75000"/>
                  </a:schemeClr>
                </a:solidFill>
              </a:defRPr>
            </a:lvl4pPr>
            <a:lvl5pPr marL="2264054" indent="0" algn="ctr">
              <a:buNone/>
              <a:defRPr>
                <a:solidFill>
                  <a:schemeClr val="tx1">
                    <a:tint val="75000"/>
                  </a:schemeClr>
                </a:solidFill>
              </a:defRPr>
            </a:lvl5pPr>
            <a:lvl6pPr marL="2830068" indent="0" algn="ctr">
              <a:buNone/>
              <a:defRPr>
                <a:solidFill>
                  <a:schemeClr val="tx1">
                    <a:tint val="75000"/>
                  </a:schemeClr>
                </a:solidFill>
              </a:defRPr>
            </a:lvl6pPr>
            <a:lvl7pPr marL="3396082" indent="0" algn="ctr">
              <a:buNone/>
              <a:defRPr>
                <a:solidFill>
                  <a:schemeClr val="tx1">
                    <a:tint val="75000"/>
                  </a:schemeClr>
                </a:solidFill>
              </a:defRPr>
            </a:lvl7pPr>
            <a:lvl8pPr marL="3962095" indent="0" algn="ctr">
              <a:buNone/>
              <a:defRPr>
                <a:solidFill>
                  <a:schemeClr val="tx1">
                    <a:tint val="75000"/>
                  </a:schemeClr>
                </a:solidFill>
              </a:defRPr>
            </a:lvl8pPr>
            <a:lvl9pPr marL="4528109"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9662681-774D-4FB3-B016-87632D413404}" type="datetimeFigureOut">
              <a:rPr lang="en-US" smtClean="0"/>
              <a:t>11/21/2024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DA7929-E137-420F-8FFA-65DF18D6581D}" type="slidenum">
              <a:rPr lang="en-US" smtClean="0"/>
              <a:t>‹#›</a:t>
            </a:fld>
            <a:endParaRPr lang="en-US"/>
          </a:p>
        </p:txBody>
      </p:sp>
    </p:spTree>
    <p:extLst>
      <p:ext uri="{BB962C8B-B14F-4D97-AF65-F5344CB8AC3E}">
        <p14:creationId xmlns:p14="http://schemas.microsoft.com/office/powerpoint/2010/main" val="23917973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9662681-774D-4FB3-B016-87632D413404}" type="datetimeFigureOut">
              <a:rPr lang="en-US" smtClean="0"/>
              <a:t>11/21/2024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DA7929-E137-420F-8FFA-65DF18D6581D}" type="slidenum">
              <a:rPr lang="en-US" smtClean="0"/>
              <a:t>‹#›</a:t>
            </a:fld>
            <a:endParaRPr lang="en-US"/>
          </a:p>
        </p:txBody>
      </p:sp>
    </p:spTree>
    <p:extLst>
      <p:ext uri="{BB962C8B-B14F-4D97-AF65-F5344CB8AC3E}">
        <p14:creationId xmlns:p14="http://schemas.microsoft.com/office/powerpoint/2010/main" val="8584768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49690" y="274639"/>
            <a:ext cx="277749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17220" y="274639"/>
            <a:ext cx="812673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9662681-774D-4FB3-B016-87632D413404}" type="datetimeFigureOut">
              <a:rPr lang="en-US" smtClean="0"/>
              <a:t>11/21/2024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DA7929-E137-420F-8FFA-65DF18D6581D}" type="slidenum">
              <a:rPr lang="en-US" smtClean="0"/>
              <a:t>‹#›</a:t>
            </a:fld>
            <a:endParaRPr lang="en-US"/>
          </a:p>
        </p:txBody>
      </p:sp>
    </p:spTree>
    <p:extLst>
      <p:ext uri="{BB962C8B-B14F-4D97-AF65-F5344CB8AC3E}">
        <p14:creationId xmlns:p14="http://schemas.microsoft.com/office/powerpoint/2010/main" val="26413593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Title and body" type="tx">
  <p:cSld name="Title and body">
    <p:spTree>
      <p:nvGrpSpPr>
        <p:cNvPr id="1" name="Shape 97"/>
        <p:cNvGrpSpPr/>
        <p:nvPr/>
      </p:nvGrpSpPr>
      <p:grpSpPr>
        <a:xfrm>
          <a:off x="0" y="0"/>
          <a:ext cx="0" cy="0"/>
          <a:chOff x="0" y="0"/>
          <a:chExt cx="0" cy="0"/>
        </a:xfrm>
      </p:grpSpPr>
      <p:sp>
        <p:nvSpPr>
          <p:cNvPr id="98" name="Google Shape;98;p4"/>
          <p:cNvSpPr txBox="1">
            <a:spLocks noGrp="1"/>
          </p:cNvSpPr>
          <p:nvPr>
            <p:ph type="title"/>
          </p:nvPr>
        </p:nvSpPr>
        <p:spPr>
          <a:xfrm>
            <a:off x="2173298" y="560934"/>
            <a:ext cx="7985385" cy="763600"/>
          </a:xfrm>
          <a:prstGeom prst="rect">
            <a:avLst/>
          </a:prstGeom>
        </p:spPr>
        <p:txBody>
          <a:bodyPr spcFirstLastPara="1" wrap="square" lIns="121666" tIns="121666" rIns="121666" bIns="121666" anchor="t" anchorCtr="0">
            <a:noAutofit/>
          </a:bodyPr>
          <a:lstStyle>
            <a:lvl1pPr lvl="0">
              <a:spcBef>
                <a:spcPts val="0"/>
              </a:spcBef>
              <a:spcAft>
                <a:spcPts val="0"/>
              </a:spcAft>
              <a:buSzPts val="2700"/>
              <a:buNone/>
              <a:defRPr sz="40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99" name="Google Shape;99;p4"/>
          <p:cNvSpPr txBox="1">
            <a:spLocks noGrp="1"/>
          </p:cNvSpPr>
          <p:nvPr>
            <p:ph type="body" idx="1"/>
          </p:nvPr>
        </p:nvSpPr>
        <p:spPr>
          <a:xfrm>
            <a:off x="900720" y="1571767"/>
            <a:ext cx="10542960" cy="4475200"/>
          </a:xfrm>
          <a:prstGeom prst="rect">
            <a:avLst/>
          </a:prstGeom>
        </p:spPr>
        <p:txBody>
          <a:bodyPr spcFirstLastPara="1" wrap="square" lIns="121666" tIns="121666" rIns="121666" bIns="121666" anchor="t" anchorCtr="0">
            <a:noAutofit/>
          </a:bodyPr>
          <a:lstStyle>
            <a:lvl1pPr marL="608429" lvl="0" indent="-422521" rtl="0">
              <a:spcBef>
                <a:spcPts val="0"/>
              </a:spcBef>
              <a:spcAft>
                <a:spcPts val="0"/>
              </a:spcAft>
              <a:buClr>
                <a:schemeClr val="accent3"/>
              </a:buClr>
              <a:buSzPts val="1400"/>
              <a:buAutoNum type="arabicPeriod"/>
              <a:defRPr sz="1600"/>
            </a:lvl1pPr>
            <a:lvl2pPr marL="1216857" lvl="1" indent="-422521" rtl="0">
              <a:spcBef>
                <a:spcPts val="0"/>
              </a:spcBef>
              <a:spcAft>
                <a:spcPts val="0"/>
              </a:spcAft>
              <a:buSzPts val="1400"/>
              <a:buAutoNum type="alphaLcPeriod"/>
              <a:defRPr/>
            </a:lvl2pPr>
            <a:lvl3pPr marL="1825288" lvl="2" indent="-422521" rtl="0">
              <a:spcBef>
                <a:spcPts val="0"/>
              </a:spcBef>
              <a:spcAft>
                <a:spcPts val="0"/>
              </a:spcAft>
              <a:buSzPts val="1400"/>
              <a:buAutoNum type="romanLcPeriod"/>
              <a:defRPr/>
            </a:lvl3pPr>
            <a:lvl4pPr marL="2433717" lvl="3" indent="-422521" rtl="0">
              <a:spcBef>
                <a:spcPts val="0"/>
              </a:spcBef>
              <a:spcAft>
                <a:spcPts val="0"/>
              </a:spcAft>
              <a:buSzPts val="1400"/>
              <a:buAutoNum type="arabicPeriod"/>
              <a:defRPr/>
            </a:lvl4pPr>
            <a:lvl5pPr marL="3042145" lvl="4" indent="-422521" rtl="0">
              <a:spcBef>
                <a:spcPts val="0"/>
              </a:spcBef>
              <a:spcAft>
                <a:spcPts val="0"/>
              </a:spcAft>
              <a:buSzPts val="1400"/>
              <a:buAutoNum type="alphaLcPeriod"/>
              <a:defRPr/>
            </a:lvl5pPr>
            <a:lvl6pPr marL="3650575" lvl="5" indent="-422521" rtl="0">
              <a:spcBef>
                <a:spcPts val="0"/>
              </a:spcBef>
              <a:spcAft>
                <a:spcPts val="0"/>
              </a:spcAft>
              <a:buSzPts val="1400"/>
              <a:buAutoNum type="romanLcPeriod"/>
              <a:defRPr/>
            </a:lvl6pPr>
            <a:lvl7pPr marL="4259005" lvl="6" indent="-422521" rtl="0">
              <a:spcBef>
                <a:spcPts val="0"/>
              </a:spcBef>
              <a:spcAft>
                <a:spcPts val="0"/>
              </a:spcAft>
              <a:buSzPts val="1400"/>
              <a:buAutoNum type="arabicPeriod"/>
              <a:defRPr/>
            </a:lvl7pPr>
            <a:lvl8pPr marL="4867433" lvl="7" indent="-422521" rtl="0">
              <a:spcBef>
                <a:spcPts val="0"/>
              </a:spcBef>
              <a:spcAft>
                <a:spcPts val="0"/>
              </a:spcAft>
              <a:buSzPts val="1400"/>
              <a:buAutoNum type="alphaLcPeriod"/>
              <a:defRPr/>
            </a:lvl8pPr>
            <a:lvl9pPr marL="5475862" lvl="8" indent="-422521" rtl="0">
              <a:spcBef>
                <a:spcPts val="0"/>
              </a:spcBef>
              <a:spcAft>
                <a:spcPts val="0"/>
              </a:spcAft>
              <a:buSzPts val="1400"/>
              <a:buAutoNum type="romanLcPeriod"/>
              <a:defRPr/>
            </a:lvl9pPr>
          </a:lstStyle>
          <a:p>
            <a:endParaRPr/>
          </a:p>
        </p:txBody>
      </p:sp>
      <p:sp>
        <p:nvSpPr>
          <p:cNvPr id="100" name="Google Shape;100;p4"/>
          <p:cNvSpPr/>
          <p:nvPr/>
        </p:nvSpPr>
        <p:spPr>
          <a:xfrm>
            <a:off x="-102229" y="5553940"/>
            <a:ext cx="1493335" cy="1356351"/>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101" name="Google Shape;101;p4"/>
          <p:cNvSpPr/>
          <p:nvPr/>
        </p:nvSpPr>
        <p:spPr>
          <a:xfrm rot="10800000">
            <a:off x="10980600" y="-91480"/>
            <a:ext cx="1466435" cy="1332615"/>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grpSp>
        <p:nvGrpSpPr>
          <p:cNvPr id="102" name="Google Shape;102;p4"/>
          <p:cNvGrpSpPr/>
          <p:nvPr/>
        </p:nvGrpSpPr>
        <p:grpSpPr>
          <a:xfrm>
            <a:off x="46442" y="15433"/>
            <a:ext cx="4745786" cy="4712224"/>
            <a:chOff x="34399" y="11580"/>
            <a:chExt cx="4024035" cy="4045522"/>
          </a:xfrm>
        </p:grpSpPr>
        <p:sp>
          <p:nvSpPr>
            <p:cNvPr id="103" name="Google Shape;103;p4"/>
            <p:cNvSpPr/>
            <p:nvPr/>
          </p:nvSpPr>
          <p:spPr>
            <a:xfrm>
              <a:off x="336327" y="641969"/>
              <a:ext cx="282070" cy="198192"/>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4"/>
            <p:cNvSpPr/>
            <p:nvPr/>
          </p:nvSpPr>
          <p:spPr>
            <a:xfrm>
              <a:off x="629787" y="144059"/>
              <a:ext cx="139965" cy="91512"/>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4"/>
            <p:cNvSpPr/>
            <p:nvPr/>
          </p:nvSpPr>
          <p:spPr>
            <a:xfrm>
              <a:off x="246235" y="1309844"/>
              <a:ext cx="139965" cy="91512"/>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4"/>
            <p:cNvSpPr/>
            <p:nvPr/>
          </p:nvSpPr>
          <p:spPr>
            <a:xfrm>
              <a:off x="1596949" y="210677"/>
              <a:ext cx="181464" cy="118584"/>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4"/>
            <p:cNvSpPr/>
            <p:nvPr/>
          </p:nvSpPr>
          <p:spPr>
            <a:xfrm>
              <a:off x="404652" y="2044351"/>
              <a:ext cx="87416" cy="57641"/>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4"/>
            <p:cNvSpPr/>
            <p:nvPr/>
          </p:nvSpPr>
          <p:spPr>
            <a:xfrm>
              <a:off x="563999" y="143411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4"/>
            <p:cNvSpPr/>
            <p:nvPr/>
          </p:nvSpPr>
          <p:spPr>
            <a:xfrm>
              <a:off x="2412918" y="270411"/>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4"/>
            <p:cNvSpPr/>
            <p:nvPr/>
          </p:nvSpPr>
          <p:spPr>
            <a:xfrm>
              <a:off x="222384" y="1995338"/>
              <a:ext cx="87955" cy="57641"/>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4"/>
            <p:cNvSpPr/>
            <p:nvPr/>
          </p:nvSpPr>
          <p:spPr>
            <a:xfrm>
              <a:off x="336414" y="1835768"/>
              <a:ext cx="87416" cy="57641"/>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4"/>
            <p:cNvSpPr/>
            <p:nvPr/>
          </p:nvSpPr>
          <p:spPr>
            <a:xfrm>
              <a:off x="2412920" y="118135"/>
              <a:ext cx="87416" cy="57641"/>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4"/>
            <p:cNvSpPr/>
            <p:nvPr/>
          </p:nvSpPr>
          <p:spPr>
            <a:xfrm>
              <a:off x="2278469" y="212769"/>
              <a:ext cx="87416" cy="57641"/>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4"/>
            <p:cNvSpPr/>
            <p:nvPr/>
          </p:nvSpPr>
          <p:spPr>
            <a:xfrm rot="3312740">
              <a:off x="104323" y="71702"/>
              <a:ext cx="324095" cy="339745"/>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4"/>
            <p:cNvSpPr/>
            <p:nvPr/>
          </p:nvSpPr>
          <p:spPr>
            <a:xfrm>
              <a:off x="1069550" y="118125"/>
              <a:ext cx="227595" cy="228852"/>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4"/>
            <p:cNvSpPr/>
            <p:nvPr/>
          </p:nvSpPr>
          <p:spPr>
            <a:xfrm rot="-3073535">
              <a:off x="541547" y="2389279"/>
              <a:ext cx="181467" cy="182463"/>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4"/>
            <p:cNvSpPr/>
            <p:nvPr/>
          </p:nvSpPr>
          <p:spPr>
            <a:xfrm rot="-3073535">
              <a:off x="91672" y="3451604"/>
              <a:ext cx="181467" cy="182463"/>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4"/>
            <p:cNvSpPr/>
            <p:nvPr/>
          </p:nvSpPr>
          <p:spPr>
            <a:xfrm>
              <a:off x="447949" y="377126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4"/>
            <p:cNvSpPr/>
            <p:nvPr/>
          </p:nvSpPr>
          <p:spPr>
            <a:xfrm>
              <a:off x="336412" y="399946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4"/>
            <p:cNvSpPr/>
            <p:nvPr/>
          </p:nvSpPr>
          <p:spPr>
            <a:xfrm>
              <a:off x="564012" y="394181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4"/>
            <p:cNvSpPr/>
            <p:nvPr/>
          </p:nvSpPr>
          <p:spPr>
            <a:xfrm>
              <a:off x="222652" y="2646976"/>
              <a:ext cx="87416" cy="57641"/>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4"/>
            <p:cNvSpPr/>
            <p:nvPr/>
          </p:nvSpPr>
          <p:spPr>
            <a:xfrm rot="675019">
              <a:off x="2827311" y="329873"/>
              <a:ext cx="149859" cy="15064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4"/>
            <p:cNvSpPr/>
            <p:nvPr/>
          </p:nvSpPr>
          <p:spPr>
            <a:xfrm rot="675019">
              <a:off x="3448986" y="157236"/>
              <a:ext cx="149859" cy="15064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4"/>
            <p:cNvSpPr/>
            <p:nvPr/>
          </p:nvSpPr>
          <p:spPr>
            <a:xfrm>
              <a:off x="2990418" y="118136"/>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4"/>
            <p:cNvSpPr/>
            <p:nvPr/>
          </p:nvSpPr>
          <p:spPr>
            <a:xfrm>
              <a:off x="3971018" y="376373"/>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6" name="Google Shape;126;p4"/>
          <p:cNvSpPr/>
          <p:nvPr/>
        </p:nvSpPr>
        <p:spPr>
          <a:xfrm rot="10800000">
            <a:off x="11741057" y="1373909"/>
            <a:ext cx="118011" cy="76854"/>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grpSp>
        <p:nvGrpSpPr>
          <p:cNvPr id="127" name="Google Shape;127;p4"/>
          <p:cNvGrpSpPr/>
          <p:nvPr/>
        </p:nvGrpSpPr>
        <p:grpSpPr>
          <a:xfrm>
            <a:off x="7749817" y="2346809"/>
            <a:ext cx="4516951" cy="4421127"/>
            <a:chOff x="5740605" y="1760105"/>
            <a:chExt cx="3345890" cy="3315845"/>
          </a:xfrm>
        </p:grpSpPr>
        <p:sp>
          <p:nvSpPr>
            <p:cNvPr id="128" name="Google Shape;128;p4"/>
            <p:cNvSpPr/>
            <p:nvPr/>
          </p:nvSpPr>
          <p:spPr>
            <a:xfrm rot="10800000">
              <a:off x="8600923" y="4387005"/>
              <a:ext cx="234541" cy="164787"/>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4"/>
            <p:cNvSpPr/>
            <p:nvPr/>
          </p:nvSpPr>
          <p:spPr>
            <a:xfrm rot="10800000">
              <a:off x="8475077" y="4889708"/>
              <a:ext cx="116381" cy="76088"/>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4"/>
            <p:cNvSpPr/>
            <p:nvPr/>
          </p:nvSpPr>
          <p:spPr>
            <a:xfrm rot="10800000">
              <a:off x="8793993" y="3920378"/>
              <a:ext cx="116381" cy="76088"/>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4"/>
            <p:cNvSpPr/>
            <p:nvPr/>
          </p:nvSpPr>
          <p:spPr>
            <a:xfrm rot="10800000">
              <a:off x="7636395" y="4811807"/>
              <a:ext cx="150887" cy="98597"/>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4"/>
            <p:cNvSpPr/>
            <p:nvPr/>
          </p:nvSpPr>
          <p:spPr>
            <a:xfrm rot="10800000">
              <a:off x="8705967" y="3337810"/>
              <a:ext cx="72686" cy="47926"/>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4"/>
            <p:cNvSpPr/>
            <p:nvPr/>
          </p:nvSpPr>
          <p:spPr>
            <a:xfrm rot="10800000">
              <a:off x="8573473" y="3845214"/>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4"/>
            <p:cNvSpPr/>
            <p:nvPr/>
          </p:nvSpPr>
          <p:spPr>
            <a:xfrm rot="10800000">
              <a:off x="7036135" y="4812819"/>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4"/>
            <p:cNvSpPr/>
            <p:nvPr/>
          </p:nvSpPr>
          <p:spPr>
            <a:xfrm rot="10800000">
              <a:off x="8857071" y="3378564"/>
              <a:ext cx="73134" cy="47926"/>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4"/>
            <p:cNvSpPr/>
            <p:nvPr/>
          </p:nvSpPr>
          <p:spPr>
            <a:xfrm rot="10800000">
              <a:off x="8762706" y="3511243"/>
              <a:ext cx="72686" cy="47926"/>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4"/>
            <p:cNvSpPr/>
            <p:nvPr/>
          </p:nvSpPr>
          <p:spPr>
            <a:xfrm rot="10800000">
              <a:off x="7036133" y="4939425"/>
              <a:ext cx="72686" cy="47926"/>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4"/>
            <p:cNvSpPr/>
            <p:nvPr/>
          </p:nvSpPr>
          <p:spPr>
            <a:xfrm rot="10800000">
              <a:off x="7147926" y="4860739"/>
              <a:ext cx="72686" cy="47926"/>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4"/>
            <p:cNvSpPr/>
            <p:nvPr/>
          </p:nvSpPr>
          <p:spPr>
            <a:xfrm rot="-7487963">
              <a:off x="8758832" y="4743433"/>
              <a:ext cx="269516" cy="282509"/>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4"/>
            <p:cNvSpPr/>
            <p:nvPr/>
          </p:nvSpPr>
          <p:spPr>
            <a:xfrm rot="10800000">
              <a:off x="8036559" y="4797031"/>
              <a:ext cx="189245" cy="19032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4"/>
            <p:cNvSpPr/>
            <p:nvPr/>
          </p:nvSpPr>
          <p:spPr>
            <a:xfrm rot="7725898">
              <a:off x="8513933" y="2947287"/>
              <a:ext cx="150928" cy="151666"/>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4"/>
            <p:cNvSpPr/>
            <p:nvPr/>
          </p:nvSpPr>
          <p:spPr>
            <a:xfrm rot="7725898">
              <a:off x="8887995" y="2063982"/>
              <a:ext cx="150928" cy="151666"/>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4"/>
            <p:cNvSpPr/>
            <p:nvPr/>
          </p:nvSpPr>
          <p:spPr>
            <a:xfrm rot="10800000">
              <a:off x="8669966" y="1901914"/>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4"/>
            <p:cNvSpPr/>
            <p:nvPr/>
          </p:nvSpPr>
          <p:spPr>
            <a:xfrm rot="10800000">
              <a:off x="8573463" y="1760105"/>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4"/>
            <p:cNvSpPr/>
            <p:nvPr/>
          </p:nvSpPr>
          <p:spPr>
            <a:xfrm rot="10800000">
              <a:off x="8857297" y="2836737"/>
              <a:ext cx="72686" cy="47926"/>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4"/>
            <p:cNvSpPr/>
            <p:nvPr/>
          </p:nvSpPr>
          <p:spPr>
            <a:xfrm rot="-10124052">
              <a:off x="6639644" y="4686046"/>
              <a:ext cx="124609" cy="12523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4"/>
            <p:cNvSpPr/>
            <p:nvPr/>
          </p:nvSpPr>
          <p:spPr>
            <a:xfrm rot="-10124052">
              <a:off x="6122734" y="4829591"/>
              <a:ext cx="124609" cy="12523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4"/>
            <p:cNvSpPr/>
            <p:nvPr/>
          </p:nvSpPr>
          <p:spPr>
            <a:xfrm rot="10800000">
              <a:off x="6555955" y="4939433"/>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4"/>
            <p:cNvSpPr/>
            <p:nvPr/>
          </p:nvSpPr>
          <p:spPr>
            <a:xfrm rot="10800000">
              <a:off x="5740605" y="4724713"/>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7966089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Background">
  <p:cSld name="Background">
    <p:spTree>
      <p:nvGrpSpPr>
        <p:cNvPr id="1" name="Shape 898"/>
        <p:cNvGrpSpPr/>
        <p:nvPr/>
      </p:nvGrpSpPr>
      <p:grpSpPr>
        <a:xfrm>
          <a:off x="0" y="0"/>
          <a:ext cx="0" cy="0"/>
          <a:chOff x="0" y="0"/>
          <a:chExt cx="0" cy="0"/>
        </a:xfrm>
      </p:grpSpPr>
      <p:grpSp>
        <p:nvGrpSpPr>
          <p:cNvPr id="899" name="Google Shape;899;p27"/>
          <p:cNvGrpSpPr/>
          <p:nvPr/>
        </p:nvGrpSpPr>
        <p:grpSpPr>
          <a:xfrm flipH="1">
            <a:off x="7520988" y="15433"/>
            <a:ext cx="4745786" cy="4712224"/>
            <a:chOff x="34399" y="11580"/>
            <a:chExt cx="4024035" cy="4045522"/>
          </a:xfrm>
        </p:grpSpPr>
        <p:sp>
          <p:nvSpPr>
            <p:cNvPr id="900" name="Google Shape;900;p27"/>
            <p:cNvSpPr/>
            <p:nvPr/>
          </p:nvSpPr>
          <p:spPr>
            <a:xfrm>
              <a:off x="336327" y="641969"/>
              <a:ext cx="282070" cy="198192"/>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27"/>
            <p:cNvSpPr/>
            <p:nvPr/>
          </p:nvSpPr>
          <p:spPr>
            <a:xfrm>
              <a:off x="629787" y="144059"/>
              <a:ext cx="139965" cy="91512"/>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27"/>
            <p:cNvSpPr/>
            <p:nvPr/>
          </p:nvSpPr>
          <p:spPr>
            <a:xfrm>
              <a:off x="246235" y="1309844"/>
              <a:ext cx="139965" cy="91512"/>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27"/>
            <p:cNvSpPr/>
            <p:nvPr/>
          </p:nvSpPr>
          <p:spPr>
            <a:xfrm>
              <a:off x="1596949" y="210677"/>
              <a:ext cx="181464" cy="118584"/>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27"/>
            <p:cNvSpPr/>
            <p:nvPr/>
          </p:nvSpPr>
          <p:spPr>
            <a:xfrm>
              <a:off x="404652" y="2044351"/>
              <a:ext cx="87416" cy="57641"/>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27"/>
            <p:cNvSpPr/>
            <p:nvPr/>
          </p:nvSpPr>
          <p:spPr>
            <a:xfrm>
              <a:off x="563999" y="143411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27"/>
            <p:cNvSpPr/>
            <p:nvPr/>
          </p:nvSpPr>
          <p:spPr>
            <a:xfrm>
              <a:off x="2412918" y="270411"/>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27"/>
            <p:cNvSpPr/>
            <p:nvPr/>
          </p:nvSpPr>
          <p:spPr>
            <a:xfrm>
              <a:off x="222384" y="1995338"/>
              <a:ext cx="87955" cy="57641"/>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27"/>
            <p:cNvSpPr/>
            <p:nvPr/>
          </p:nvSpPr>
          <p:spPr>
            <a:xfrm>
              <a:off x="336414" y="1835768"/>
              <a:ext cx="87416" cy="57641"/>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27"/>
            <p:cNvSpPr/>
            <p:nvPr/>
          </p:nvSpPr>
          <p:spPr>
            <a:xfrm>
              <a:off x="2412920" y="118135"/>
              <a:ext cx="87416" cy="57641"/>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27"/>
            <p:cNvSpPr/>
            <p:nvPr/>
          </p:nvSpPr>
          <p:spPr>
            <a:xfrm>
              <a:off x="2278469" y="212769"/>
              <a:ext cx="87416" cy="57641"/>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27"/>
            <p:cNvSpPr/>
            <p:nvPr/>
          </p:nvSpPr>
          <p:spPr>
            <a:xfrm rot="3312740">
              <a:off x="104323" y="71702"/>
              <a:ext cx="324095" cy="339745"/>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27"/>
            <p:cNvSpPr/>
            <p:nvPr/>
          </p:nvSpPr>
          <p:spPr>
            <a:xfrm>
              <a:off x="1069550" y="118125"/>
              <a:ext cx="227595" cy="228852"/>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27"/>
            <p:cNvSpPr/>
            <p:nvPr/>
          </p:nvSpPr>
          <p:spPr>
            <a:xfrm rot="-3073535">
              <a:off x="541547" y="2389279"/>
              <a:ext cx="181467" cy="182463"/>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27"/>
            <p:cNvSpPr/>
            <p:nvPr/>
          </p:nvSpPr>
          <p:spPr>
            <a:xfrm rot="-3073535">
              <a:off x="91672" y="3451604"/>
              <a:ext cx="181467" cy="182463"/>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27"/>
            <p:cNvSpPr/>
            <p:nvPr/>
          </p:nvSpPr>
          <p:spPr>
            <a:xfrm>
              <a:off x="447949" y="377126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27"/>
            <p:cNvSpPr/>
            <p:nvPr/>
          </p:nvSpPr>
          <p:spPr>
            <a:xfrm>
              <a:off x="336412" y="399946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27"/>
            <p:cNvSpPr/>
            <p:nvPr/>
          </p:nvSpPr>
          <p:spPr>
            <a:xfrm>
              <a:off x="564012" y="394181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27"/>
            <p:cNvSpPr/>
            <p:nvPr/>
          </p:nvSpPr>
          <p:spPr>
            <a:xfrm>
              <a:off x="222652" y="2646976"/>
              <a:ext cx="87416" cy="57641"/>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27"/>
            <p:cNvSpPr/>
            <p:nvPr/>
          </p:nvSpPr>
          <p:spPr>
            <a:xfrm rot="675019">
              <a:off x="2827311" y="329873"/>
              <a:ext cx="149859" cy="15064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27"/>
            <p:cNvSpPr/>
            <p:nvPr/>
          </p:nvSpPr>
          <p:spPr>
            <a:xfrm rot="675019">
              <a:off x="3448986" y="157236"/>
              <a:ext cx="149859" cy="15064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27"/>
            <p:cNvSpPr/>
            <p:nvPr/>
          </p:nvSpPr>
          <p:spPr>
            <a:xfrm>
              <a:off x="2990418" y="118136"/>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27"/>
            <p:cNvSpPr/>
            <p:nvPr/>
          </p:nvSpPr>
          <p:spPr>
            <a:xfrm>
              <a:off x="3971018" y="376373"/>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3" name="Google Shape;923;p27"/>
          <p:cNvGrpSpPr/>
          <p:nvPr/>
        </p:nvGrpSpPr>
        <p:grpSpPr>
          <a:xfrm flipH="1">
            <a:off x="46438" y="2346809"/>
            <a:ext cx="4516951" cy="4421127"/>
            <a:chOff x="5740605" y="1760105"/>
            <a:chExt cx="3345890" cy="3315845"/>
          </a:xfrm>
        </p:grpSpPr>
        <p:sp>
          <p:nvSpPr>
            <p:cNvPr id="924" name="Google Shape;924;p27"/>
            <p:cNvSpPr/>
            <p:nvPr/>
          </p:nvSpPr>
          <p:spPr>
            <a:xfrm rot="10800000">
              <a:off x="8600923" y="4387005"/>
              <a:ext cx="234541" cy="164787"/>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27"/>
            <p:cNvSpPr/>
            <p:nvPr/>
          </p:nvSpPr>
          <p:spPr>
            <a:xfrm rot="10800000">
              <a:off x="8475077" y="4889708"/>
              <a:ext cx="116381" cy="76088"/>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27"/>
            <p:cNvSpPr/>
            <p:nvPr/>
          </p:nvSpPr>
          <p:spPr>
            <a:xfrm rot="10800000">
              <a:off x="8793993" y="3920378"/>
              <a:ext cx="116381" cy="76088"/>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27"/>
            <p:cNvSpPr/>
            <p:nvPr/>
          </p:nvSpPr>
          <p:spPr>
            <a:xfrm rot="10800000">
              <a:off x="7636395" y="4811807"/>
              <a:ext cx="150887" cy="98597"/>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27"/>
            <p:cNvSpPr/>
            <p:nvPr/>
          </p:nvSpPr>
          <p:spPr>
            <a:xfrm rot="10800000">
              <a:off x="8705967" y="3337810"/>
              <a:ext cx="72686" cy="47926"/>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27"/>
            <p:cNvSpPr/>
            <p:nvPr/>
          </p:nvSpPr>
          <p:spPr>
            <a:xfrm rot="10800000">
              <a:off x="8573473" y="3845214"/>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27"/>
            <p:cNvSpPr/>
            <p:nvPr/>
          </p:nvSpPr>
          <p:spPr>
            <a:xfrm rot="10800000">
              <a:off x="7036135" y="4812819"/>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27"/>
            <p:cNvSpPr/>
            <p:nvPr/>
          </p:nvSpPr>
          <p:spPr>
            <a:xfrm rot="10800000">
              <a:off x="8857071" y="3378564"/>
              <a:ext cx="73134" cy="47926"/>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27"/>
            <p:cNvSpPr/>
            <p:nvPr/>
          </p:nvSpPr>
          <p:spPr>
            <a:xfrm rot="10800000">
              <a:off x="8762706" y="3511243"/>
              <a:ext cx="72686" cy="47926"/>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27"/>
            <p:cNvSpPr/>
            <p:nvPr/>
          </p:nvSpPr>
          <p:spPr>
            <a:xfrm rot="10800000">
              <a:off x="7036133" y="4939425"/>
              <a:ext cx="72686" cy="47926"/>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27"/>
            <p:cNvSpPr/>
            <p:nvPr/>
          </p:nvSpPr>
          <p:spPr>
            <a:xfrm rot="10800000">
              <a:off x="7147926" y="4860739"/>
              <a:ext cx="72686" cy="47926"/>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27"/>
            <p:cNvSpPr/>
            <p:nvPr/>
          </p:nvSpPr>
          <p:spPr>
            <a:xfrm rot="-7487963">
              <a:off x="8758832" y="4743433"/>
              <a:ext cx="269516" cy="282509"/>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27"/>
            <p:cNvSpPr/>
            <p:nvPr/>
          </p:nvSpPr>
          <p:spPr>
            <a:xfrm rot="10800000">
              <a:off x="8036559" y="4797031"/>
              <a:ext cx="189245" cy="19032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27"/>
            <p:cNvSpPr/>
            <p:nvPr/>
          </p:nvSpPr>
          <p:spPr>
            <a:xfrm rot="7725898">
              <a:off x="8513933" y="2947287"/>
              <a:ext cx="150928" cy="151666"/>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27"/>
            <p:cNvSpPr/>
            <p:nvPr/>
          </p:nvSpPr>
          <p:spPr>
            <a:xfrm rot="7725898">
              <a:off x="8887995" y="2063982"/>
              <a:ext cx="150928" cy="151666"/>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27"/>
            <p:cNvSpPr/>
            <p:nvPr/>
          </p:nvSpPr>
          <p:spPr>
            <a:xfrm rot="10800000">
              <a:off x="8669966" y="1901914"/>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27"/>
            <p:cNvSpPr/>
            <p:nvPr/>
          </p:nvSpPr>
          <p:spPr>
            <a:xfrm rot="10800000">
              <a:off x="8573463" y="1760105"/>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27"/>
            <p:cNvSpPr/>
            <p:nvPr/>
          </p:nvSpPr>
          <p:spPr>
            <a:xfrm rot="10800000">
              <a:off x="8857297" y="2836737"/>
              <a:ext cx="72686" cy="47926"/>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27"/>
            <p:cNvSpPr/>
            <p:nvPr/>
          </p:nvSpPr>
          <p:spPr>
            <a:xfrm rot="-10124052">
              <a:off x="6639644" y="4686046"/>
              <a:ext cx="124609" cy="12523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27"/>
            <p:cNvSpPr/>
            <p:nvPr/>
          </p:nvSpPr>
          <p:spPr>
            <a:xfrm rot="-10124052">
              <a:off x="6122734" y="4829591"/>
              <a:ext cx="124609" cy="12523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27"/>
            <p:cNvSpPr/>
            <p:nvPr/>
          </p:nvSpPr>
          <p:spPr>
            <a:xfrm rot="10800000">
              <a:off x="6555955" y="4939433"/>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27"/>
            <p:cNvSpPr/>
            <p:nvPr/>
          </p:nvSpPr>
          <p:spPr>
            <a:xfrm rot="10800000">
              <a:off x="5740605" y="4724713"/>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7472727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Title only 2">
  <p:cSld name="Title only 2">
    <p:spTree>
      <p:nvGrpSpPr>
        <p:cNvPr id="1" name="Shape 603"/>
        <p:cNvGrpSpPr/>
        <p:nvPr/>
      </p:nvGrpSpPr>
      <p:grpSpPr>
        <a:xfrm>
          <a:off x="0" y="0"/>
          <a:ext cx="0" cy="0"/>
          <a:chOff x="0" y="0"/>
          <a:chExt cx="0" cy="0"/>
        </a:xfrm>
      </p:grpSpPr>
      <p:sp>
        <p:nvSpPr>
          <p:cNvPr id="604" name="Google Shape;604;p21"/>
          <p:cNvSpPr/>
          <p:nvPr/>
        </p:nvSpPr>
        <p:spPr>
          <a:xfrm flipH="1">
            <a:off x="10807670" y="5421040"/>
            <a:ext cx="1639365" cy="1488983"/>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605" name="Google Shape;605;p21"/>
          <p:cNvSpPr/>
          <p:nvPr/>
        </p:nvSpPr>
        <p:spPr>
          <a:xfrm rot="10800000" flipH="1">
            <a:off x="-102226" y="-90837"/>
            <a:ext cx="1709304" cy="1552508"/>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606" name="Google Shape;606;p21"/>
          <p:cNvSpPr txBox="1">
            <a:spLocks noGrp="1"/>
          </p:cNvSpPr>
          <p:nvPr>
            <p:ph type="title"/>
          </p:nvPr>
        </p:nvSpPr>
        <p:spPr>
          <a:xfrm>
            <a:off x="420795" y="559833"/>
            <a:ext cx="11502810" cy="763600"/>
          </a:xfrm>
          <a:prstGeom prst="rect">
            <a:avLst/>
          </a:prstGeom>
        </p:spPr>
        <p:txBody>
          <a:bodyPr spcFirstLastPara="1" wrap="square" lIns="121666" tIns="121666" rIns="121666" bIns="121666" anchor="t" anchorCtr="0">
            <a:noAutofit/>
          </a:bodyPr>
          <a:lstStyle>
            <a:lvl1pPr lvl="0" rtl="0">
              <a:spcBef>
                <a:spcPts val="0"/>
              </a:spcBef>
              <a:spcAft>
                <a:spcPts val="0"/>
              </a:spcAft>
              <a:buSzPts val="30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607" name="Google Shape;607;p21"/>
          <p:cNvGrpSpPr/>
          <p:nvPr/>
        </p:nvGrpSpPr>
        <p:grpSpPr>
          <a:xfrm rot="5400000">
            <a:off x="9683572" y="155759"/>
            <a:ext cx="2654262" cy="2497276"/>
            <a:chOff x="817100" y="238125"/>
            <a:chExt cx="5912375" cy="5495644"/>
          </a:xfrm>
        </p:grpSpPr>
        <p:sp>
          <p:nvSpPr>
            <p:cNvPr id="608" name="Google Shape;608;p21"/>
            <p:cNvSpPr/>
            <p:nvPr/>
          </p:nvSpPr>
          <p:spPr>
            <a:xfrm>
              <a:off x="817100" y="1539650"/>
              <a:ext cx="758050" cy="532775"/>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21"/>
            <p:cNvSpPr/>
            <p:nvPr/>
          </p:nvSpPr>
          <p:spPr>
            <a:xfrm>
              <a:off x="850450" y="328075"/>
              <a:ext cx="608275" cy="468700"/>
            </a:xfrm>
            <a:custGeom>
              <a:avLst/>
              <a:gdLst/>
              <a:ahLst/>
              <a:cxnLst/>
              <a:rect l="l" t="t" r="r" b="b"/>
              <a:pathLst>
                <a:path w="24331" h="18748" extrusionOk="0">
                  <a:moveTo>
                    <a:pt x="12275" y="1"/>
                  </a:moveTo>
                  <a:cubicBezTo>
                    <a:pt x="269" y="1"/>
                    <a:pt x="1" y="17063"/>
                    <a:pt x="10997" y="18453"/>
                  </a:cubicBezTo>
                  <a:cubicBezTo>
                    <a:pt x="11906" y="18654"/>
                    <a:pt x="12756" y="18747"/>
                    <a:pt x="13547" y="18747"/>
                  </a:cubicBezTo>
                  <a:cubicBezTo>
                    <a:pt x="24330" y="18747"/>
                    <a:pt x="24113" y="1332"/>
                    <a:pt x="13476" y="55"/>
                  </a:cubicBezTo>
                  <a:cubicBezTo>
                    <a:pt x="13063" y="19"/>
                    <a:pt x="12663" y="1"/>
                    <a:pt x="12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21"/>
            <p:cNvSpPr/>
            <p:nvPr/>
          </p:nvSpPr>
          <p:spPr>
            <a:xfrm>
              <a:off x="2174725" y="853300"/>
              <a:ext cx="376150" cy="246000"/>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21"/>
            <p:cNvSpPr/>
            <p:nvPr/>
          </p:nvSpPr>
          <p:spPr>
            <a:xfrm>
              <a:off x="1033025" y="3441700"/>
              <a:ext cx="376150" cy="246000"/>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21"/>
            <p:cNvSpPr/>
            <p:nvPr/>
          </p:nvSpPr>
          <p:spPr>
            <a:xfrm>
              <a:off x="4663000" y="486950"/>
              <a:ext cx="487675" cy="318775"/>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21"/>
            <p:cNvSpPr/>
            <p:nvPr/>
          </p:nvSpPr>
          <p:spPr>
            <a:xfrm>
              <a:off x="3354863" y="1513154"/>
              <a:ext cx="443723" cy="288929"/>
            </a:xfrm>
            <a:custGeom>
              <a:avLst/>
              <a:gdLst/>
              <a:ahLst/>
              <a:cxnLst/>
              <a:rect l="l" t="t" r="r" b="b"/>
              <a:pathLst>
                <a:path w="25671" h="16718" extrusionOk="0">
                  <a:moveTo>
                    <a:pt x="10910" y="1"/>
                  </a:moveTo>
                  <a:cubicBezTo>
                    <a:pt x="272" y="1"/>
                    <a:pt x="1" y="15851"/>
                    <a:pt x="12362" y="16718"/>
                  </a:cubicBezTo>
                  <a:cubicBezTo>
                    <a:pt x="21626" y="16522"/>
                    <a:pt x="25671" y="4388"/>
                    <a:pt x="15559" y="865"/>
                  </a:cubicBezTo>
                  <a:cubicBezTo>
                    <a:pt x="13839" y="266"/>
                    <a:pt x="12288" y="1"/>
                    <a:pt x="109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21"/>
            <p:cNvSpPr/>
            <p:nvPr/>
          </p:nvSpPr>
          <p:spPr>
            <a:xfrm>
              <a:off x="1340210" y="5578819"/>
              <a:ext cx="234925" cy="154950"/>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21"/>
            <p:cNvSpPr/>
            <p:nvPr/>
          </p:nvSpPr>
          <p:spPr>
            <a:xfrm>
              <a:off x="1887000" y="3775750"/>
              <a:ext cx="234925" cy="15495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21"/>
            <p:cNvSpPr/>
            <p:nvPr/>
          </p:nvSpPr>
          <p:spPr>
            <a:xfrm>
              <a:off x="3354900" y="2919500"/>
              <a:ext cx="234925" cy="154925"/>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21"/>
            <p:cNvSpPr/>
            <p:nvPr/>
          </p:nvSpPr>
          <p:spPr>
            <a:xfrm>
              <a:off x="5547026" y="1644661"/>
              <a:ext cx="234925" cy="154925"/>
            </a:xfrm>
            <a:custGeom>
              <a:avLst/>
              <a:gdLst/>
              <a:ahLst/>
              <a:cxnLst/>
              <a:rect l="l" t="t" r="r" b="b"/>
              <a:pathLst>
                <a:path w="9397" h="6197" extrusionOk="0">
                  <a:moveTo>
                    <a:pt x="3957" y="0"/>
                  </a:moveTo>
                  <a:cubicBezTo>
                    <a:pt x="44" y="0"/>
                    <a:pt x="1" y="5908"/>
                    <a:pt x="4504" y="6197"/>
                  </a:cubicBezTo>
                  <a:cubicBezTo>
                    <a:pt x="7961"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21"/>
            <p:cNvSpPr/>
            <p:nvPr/>
          </p:nvSpPr>
          <p:spPr>
            <a:xfrm>
              <a:off x="968925" y="5284425"/>
              <a:ext cx="236375" cy="154950"/>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21"/>
            <p:cNvSpPr/>
            <p:nvPr/>
          </p:nvSpPr>
          <p:spPr>
            <a:xfrm>
              <a:off x="1275375" y="4855475"/>
              <a:ext cx="234925" cy="154950"/>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21"/>
            <p:cNvSpPr/>
            <p:nvPr/>
          </p:nvSpPr>
          <p:spPr>
            <a:xfrm>
              <a:off x="5881964" y="1247683"/>
              <a:ext cx="234925" cy="154925"/>
            </a:xfrm>
            <a:custGeom>
              <a:avLst/>
              <a:gdLst/>
              <a:ahLst/>
              <a:cxnLst/>
              <a:rect l="l" t="t" r="r" b="b"/>
              <a:pathLst>
                <a:path w="9397" h="6197" extrusionOk="0">
                  <a:moveTo>
                    <a:pt x="3957" y="0"/>
                  </a:moveTo>
                  <a:cubicBezTo>
                    <a:pt x="45" y="0"/>
                    <a:pt x="1" y="5908"/>
                    <a:pt x="4504" y="6197"/>
                  </a:cubicBezTo>
                  <a:cubicBezTo>
                    <a:pt x="7962"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21"/>
            <p:cNvSpPr/>
            <p:nvPr/>
          </p:nvSpPr>
          <p:spPr>
            <a:xfrm>
              <a:off x="5312075" y="1247725"/>
              <a:ext cx="234925" cy="154950"/>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21"/>
            <p:cNvSpPr/>
            <p:nvPr/>
          </p:nvSpPr>
          <p:spPr>
            <a:xfrm>
              <a:off x="6494550" y="492575"/>
              <a:ext cx="234925" cy="154950"/>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21"/>
            <p:cNvSpPr/>
            <p:nvPr/>
          </p:nvSpPr>
          <p:spPr>
            <a:xfrm>
              <a:off x="1826719" y="2254021"/>
              <a:ext cx="641821" cy="67306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21"/>
            <p:cNvSpPr/>
            <p:nvPr/>
          </p:nvSpPr>
          <p:spPr>
            <a:xfrm>
              <a:off x="3245650" y="238125"/>
              <a:ext cx="611650" cy="65405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5" name="Google Shape;625;p21"/>
          <p:cNvGrpSpPr/>
          <p:nvPr/>
        </p:nvGrpSpPr>
        <p:grpSpPr>
          <a:xfrm rot="10800000" flipH="1">
            <a:off x="91502" y="4316778"/>
            <a:ext cx="2687441" cy="2466445"/>
            <a:chOff x="817100" y="238125"/>
            <a:chExt cx="5912375" cy="5495644"/>
          </a:xfrm>
        </p:grpSpPr>
        <p:sp>
          <p:nvSpPr>
            <p:cNvPr id="626" name="Google Shape;626;p21"/>
            <p:cNvSpPr/>
            <p:nvPr/>
          </p:nvSpPr>
          <p:spPr>
            <a:xfrm>
              <a:off x="817100" y="1539650"/>
              <a:ext cx="758050" cy="532775"/>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21"/>
            <p:cNvSpPr/>
            <p:nvPr/>
          </p:nvSpPr>
          <p:spPr>
            <a:xfrm>
              <a:off x="850450" y="328075"/>
              <a:ext cx="608275" cy="468700"/>
            </a:xfrm>
            <a:custGeom>
              <a:avLst/>
              <a:gdLst/>
              <a:ahLst/>
              <a:cxnLst/>
              <a:rect l="l" t="t" r="r" b="b"/>
              <a:pathLst>
                <a:path w="24331" h="18748" extrusionOk="0">
                  <a:moveTo>
                    <a:pt x="12275" y="1"/>
                  </a:moveTo>
                  <a:cubicBezTo>
                    <a:pt x="269" y="1"/>
                    <a:pt x="1" y="17063"/>
                    <a:pt x="10997" y="18453"/>
                  </a:cubicBezTo>
                  <a:cubicBezTo>
                    <a:pt x="11906" y="18654"/>
                    <a:pt x="12756" y="18747"/>
                    <a:pt x="13547" y="18747"/>
                  </a:cubicBezTo>
                  <a:cubicBezTo>
                    <a:pt x="24330" y="18747"/>
                    <a:pt x="24113" y="1332"/>
                    <a:pt x="13476" y="55"/>
                  </a:cubicBezTo>
                  <a:cubicBezTo>
                    <a:pt x="13063" y="19"/>
                    <a:pt x="12663" y="1"/>
                    <a:pt x="12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21"/>
            <p:cNvSpPr/>
            <p:nvPr/>
          </p:nvSpPr>
          <p:spPr>
            <a:xfrm>
              <a:off x="2174725" y="853300"/>
              <a:ext cx="376150" cy="246000"/>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21"/>
            <p:cNvSpPr/>
            <p:nvPr/>
          </p:nvSpPr>
          <p:spPr>
            <a:xfrm>
              <a:off x="1033025" y="3441700"/>
              <a:ext cx="376150" cy="246000"/>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21"/>
            <p:cNvSpPr/>
            <p:nvPr/>
          </p:nvSpPr>
          <p:spPr>
            <a:xfrm>
              <a:off x="4663000" y="486950"/>
              <a:ext cx="487675" cy="318775"/>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21"/>
            <p:cNvSpPr/>
            <p:nvPr/>
          </p:nvSpPr>
          <p:spPr>
            <a:xfrm>
              <a:off x="3354863" y="1513154"/>
              <a:ext cx="443723" cy="288929"/>
            </a:xfrm>
            <a:custGeom>
              <a:avLst/>
              <a:gdLst/>
              <a:ahLst/>
              <a:cxnLst/>
              <a:rect l="l" t="t" r="r" b="b"/>
              <a:pathLst>
                <a:path w="25671" h="16718" extrusionOk="0">
                  <a:moveTo>
                    <a:pt x="10910" y="1"/>
                  </a:moveTo>
                  <a:cubicBezTo>
                    <a:pt x="272" y="1"/>
                    <a:pt x="1" y="15851"/>
                    <a:pt x="12362" y="16718"/>
                  </a:cubicBezTo>
                  <a:cubicBezTo>
                    <a:pt x="21626" y="16522"/>
                    <a:pt x="25671" y="4388"/>
                    <a:pt x="15559" y="865"/>
                  </a:cubicBezTo>
                  <a:cubicBezTo>
                    <a:pt x="13839" y="266"/>
                    <a:pt x="12288" y="1"/>
                    <a:pt x="109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21"/>
            <p:cNvSpPr/>
            <p:nvPr/>
          </p:nvSpPr>
          <p:spPr>
            <a:xfrm>
              <a:off x="1340210" y="5578819"/>
              <a:ext cx="234925" cy="154950"/>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21"/>
            <p:cNvSpPr/>
            <p:nvPr/>
          </p:nvSpPr>
          <p:spPr>
            <a:xfrm>
              <a:off x="1887000" y="3775750"/>
              <a:ext cx="234925" cy="15495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21"/>
            <p:cNvSpPr/>
            <p:nvPr/>
          </p:nvSpPr>
          <p:spPr>
            <a:xfrm>
              <a:off x="3354900" y="2919500"/>
              <a:ext cx="234925" cy="154925"/>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21"/>
            <p:cNvSpPr/>
            <p:nvPr/>
          </p:nvSpPr>
          <p:spPr>
            <a:xfrm>
              <a:off x="5547026" y="1644661"/>
              <a:ext cx="234925" cy="154925"/>
            </a:xfrm>
            <a:custGeom>
              <a:avLst/>
              <a:gdLst/>
              <a:ahLst/>
              <a:cxnLst/>
              <a:rect l="l" t="t" r="r" b="b"/>
              <a:pathLst>
                <a:path w="9397" h="6197" extrusionOk="0">
                  <a:moveTo>
                    <a:pt x="3957" y="0"/>
                  </a:moveTo>
                  <a:cubicBezTo>
                    <a:pt x="44" y="0"/>
                    <a:pt x="1" y="5908"/>
                    <a:pt x="4504" y="6197"/>
                  </a:cubicBezTo>
                  <a:cubicBezTo>
                    <a:pt x="7961"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21"/>
            <p:cNvSpPr/>
            <p:nvPr/>
          </p:nvSpPr>
          <p:spPr>
            <a:xfrm>
              <a:off x="968925" y="5284425"/>
              <a:ext cx="236375" cy="154950"/>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21"/>
            <p:cNvSpPr/>
            <p:nvPr/>
          </p:nvSpPr>
          <p:spPr>
            <a:xfrm>
              <a:off x="1275375" y="4855475"/>
              <a:ext cx="234925" cy="154950"/>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21"/>
            <p:cNvSpPr/>
            <p:nvPr/>
          </p:nvSpPr>
          <p:spPr>
            <a:xfrm>
              <a:off x="5881964" y="1247683"/>
              <a:ext cx="234925" cy="154925"/>
            </a:xfrm>
            <a:custGeom>
              <a:avLst/>
              <a:gdLst/>
              <a:ahLst/>
              <a:cxnLst/>
              <a:rect l="l" t="t" r="r" b="b"/>
              <a:pathLst>
                <a:path w="9397" h="6197" extrusionOk="0">
                  <a:moveTo>
                    <a:pt x="3957" y="0"/>
                  </a:moveTo>
                  <a:cubicBezTo>
                    <a:pt x="45" y="0"/>
                    <a:pt x="1" y="5908"/>
                    <a:pt x="4504" y="6197"/>
                  </a:cubicBezTo>
                  <a:cubicBezTo>
                    <a:pt x="7962"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21"/>
            <p:cNvSpPr/>
            <p:nvPr/>
          </p:nvSpPr>
          <p:spPr>
            <a:xfrm>
              <a:off x="5312075" y="1247725"/>
              <a:ext cx="234925" cy="154950"/>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21"/>
            <p:cNvSpPr/>
            <p:nvPr/>
          </p:nvSpPr>
          <p:spPr>
            <a:xfrm>
              <a:off x="6494550" y="492575"/>
              <a:ext cx="234925" cy="154950"/>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21"/>
            <p:cNvSpPr/>
            <p:nvPr/>
          </p:nvSpPr>
          <p:spPr>
            <a:xfrm>
              <a:off x="1826719" y="2254021"/>
              <a:ext cx="641821" cy="67306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21"/>
            <p:cNvSpPr/>
            <p:nvPr/>
          </p:nvSpPr>
          <p:spPr>
            <a:xfrm>
              <a:off x="3245650" y="238125"/>
              <a:ext cx="611650" cy="65405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3379037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Table of contents">
  <p:cSld name="Table of contents">
    <p:spTree>
      <p:nvGrpSpPr>
        <p:cNvPr id="1" name="Shape 337"/>
        <p:cNvGrpSpPr/>
        <p:nvPr/>
      </p:nvGrpSpPr>
      <p:grpSpPr>
        <a:xfrm>
          <a:off x="0" y="0"/>
          <a:ext cx="0" cy="0"/>
          <a:chOff x="0" y="0"/>
          <a:chExt cx="0" cy="0"/>
        </a:xfrm>
      </p:grpSpPr>
      <p:sp>
        <p:nvSpPr>
          <p:cNvPr id="338" name="Google Shape;338;p13"/>
          <p:cNvSpPr txBox="1">
            <a:spLocks noGrp="1"/>
          </p:cNvSpPr>
          <p:nvPr>
            <p:ph type="subTitle" idx="1"/>
          </p:nvPr>
        </p:nvSpPr>
        <p:spPr>
          <a:xfrm>
            <a:off x="2717517" y="2763034"/>
            <a:ext cx="3530385" cy="1001600"/>
          </a:xfrm>
          <a:prstGeom prst="rect">
            <a:avLst/>
          </a:prstGeom>
        </p:spPr>
        <p:txBody>
          <a:bodyPr spcFirstLastPara="1" wrap="square" lIns="121666" tIns="121666" rIns="121666" bIns="121666" anchor="t" anchorCtr="0">
            <a:noAutofit/>
          </a:bodyPr>
          <a:lstStyle>
            <a:lvl1pPr lvl="0" rtl="0">
              <a:spcBef>
                <a:spcPts val="0"/>
              </a:spcBef>
              <a:spcAft>
                <a:spcPts val="0"/>
              </a:spcAft>
              <a:buClr>
                <a:schemeClr val="accent3"/>
              </a:buClr>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339" name="Google Shape;339;p13"/>
          <p:cNvSpPr txBox="1">
            <a:spLocks noGrp="1"/>
          </p:cNvSpPr>
          <p:nvPr>
            <p:ph type="subTitle" idx="2"/>
          </p:nvPr>
        </p:nvSpPr>
        <p:spPr>
          <a:xfrm>
            <a:off x="2717517" y="2229667"/>
            <a:ext cx="3530385" cy="533200"/>
          </a:xfrm>
          <a:prstGeom prst="rect">
            <a:avLst/>
          </a:prstGeom>
        </p:spPr>
        <p:txBody>
          <a:bodyPr spcFirstLastPara="1" wrap="square" lIns="121666" tIns="121666" rIns="121666" bIns="121666" anchor="t" anchorCtr="0">
            <a:noAutofit/>
          </a:bodyPr>
          <a:lstStyle>
            <a:lvl1pPr lvl="0" rtl="0">
              <a:spcBef>
                <a:spcPts val="0"/>
              </a:spcBef>
              <a:spcAft>
                <a:spcPts val="0"/>
              </a:spcAft>
              <a:buSzPts val="2000"/>
              <a:buFont typeface="Luckiest Guy"/>
              <a:buNone/>
              <a:defRPr sz="2700">
                <a:solidFill>
                  <a:schemeClr val="dk1"/>
                </a:solidFill>
                <a:latin typeface="Luckiest Guy"/>
                <a:ea typeface="Luckiest Guy"/>
                <a:cs typeface="Luckiest Guy"/>
                <a:sym typeface="Luckiest Guy"/>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40" name="Google Shape;340;p13"/>
          <p:cNvSpPr txBox="1">
            <a:spLocks noGrp="1"/>
          </p:cNvSpPr>
          <p:nvPr>
            <p:ph type="title"/>
          </p:nvPr>
        </p:nvSpPr>
        <p:spPr>
          <a:xfrm>
            <a:off x="2173298" y="560934"/>
            <a:ext cx="7985385" cy="763600"/>
          </a:xfrm>
          <a:prstGeom prst="rect">
            <a:avLst/>
          </a:prstGeom>
        </p:spPr>
        <p:txBody>
          <a:bodyPr spcFirstLastPara="1" wrap="square" lIns="121666" tIns="121666" rIns="121666" bIns="121666" anchor="t" anchorCtr="0">
            <a:noAutofit/>
          </a:bodyPr>
          <a:lstStyle>
            <a:lvl1pPr lvl="0" rtl="0">
              <a:spcBef>
                <a:spcPts val="0"/>
              </a:spcBef>
              <a:spcAft>
                <a:spcPts val="0"/>
              </a:spcAft>
              <a:buSzPts val="27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41" name="Google Shape;341;p13"/>
          <p:cNvSpPr txBox="1">
            <a:spLocks noGrp="1"/>
          </p:cNvSpPr>
          <p:nvPr>
            <p:ph type="title" idx="3" hasCustomPrompt="1"/>
          </p:nvPr>
        </p:nvSpPr>
        <p:spPr>
          <a:xfrm>
            <a:off x="1148042" y="2150100"/>
            <a:ext cx="1431270" cy="1383600"/>
          </a:xfrm>
          <a:prstGeom prst="rect">
            <a:avLst/>
          </a:prstGeom>
        </p:spPr>
        <p:txBody>
          <a:bodyPr spcFirstLastPara="1" wrap="square" lIns="121666" tIns="121666" rIns="121666" bIns="121666" anchor="ctr" anchorCtr="0">
            <a:noAutofit/>
          </a:bodyPr>
          <a:lstStyle>
            <a:lvl1pPr lvl="0" algn="ctr" rtl="0">
              <a:spcBef>
                <a:spcPts val="0"/>
              </a:spcBef>
              <a:spcAft>
                <a:spcPts val="0"/>
              </a:spcAft>
              <a:buSzPts val="12000"/>
              <a:buNone/>
              <a:defRPr sz="6700">
                <a:solidFill>
                  <a:schemeClr val="accent3"/>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42" name="Google Shape;342;p13"/>
          <p:cNvSpPr txBox="1">
            <a:spLocks noGrp="1"/>
          </p:cNvSpPr>
          <p:nvPr>
            <p:ph type="subTitle" idx="4"/>
          </p:nvPr>
        </p:nvSpPr>
        <p:spPr>
          <a:xfrm>
            <a:off x="2717517" y="4639267"/>
            <a:ext cx="3530385" cy="1001600"/>
          </a:xfrm>
          <a:prstGeom prst="rect">
            <a:avLst/>
          </a:prstGeom>
        </p:spPr>
        <p:txBody>
          <a:bodyPr spcFirstLastPara="1" wrap="square" lIns="121666" tIns="121666" rIns="121666" bIns="121666" anchor="t" anchorCtr="0">
            <a:noAutofit/>
          </a:bodyPr>
          <a:lstStyle>
            <a:lvl1pPr lvl="0" rtl="0">
              <a:spcBef>
                <a:spcPts val="0"/>
              </a:spcBef>
              <a:spcAft>
                <a:spcPts val="0"/>
              </a:spcAft>
              <a:buClr>
                <a:schemeClr val="accent3"/>
              </a:buClr>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343" name="Google Shape;343;p13"/>
          <p:cNvSpPr txBox="1">
            <a:spLocks noGrp="1"/>
          </p:cNvSpPr>
          <p:nvPr>
            <p:ph type="subTitle" idx="5"/>
          </p:nvPr>
        </p:nvSpPr>
        <p:spPr>
          <a:xfrm>
            <a:off x="2717517" y="4105900"/>
            <a:ext cx="3530385" cy="533200"/>
          </a:xfrm>
          <a:prstGeom prst="rect">
            <a:avLst/>
          </a:prstGeom>
        </p:spPr>
        <p:txBody>
          <a:bodyPr spcFirstLastPara="1" wrap="square" lIns="121666" tIns="121666" rIns="121666" bIns="121666" anchor="t" anchorCtr="0">
            <a:noAutofit/>
          </a:bodyPr>
          <a:lstStyle>
            <a:lvl1pPr lvl="0" rtl="0">
              <a:spcBef>
                <a:spcPts val="0"/>
              </a:spcBef>
              <a:spcAft>
                <a:spcPts val="0"/>
              </a:spcAft>
              <a:buSzPts val="2000"/>
              <a:buFont typeface="Luckiest Guy"/>
              <a:buNone/>
              <a:defRPr sz="2700">
                <a:solidFill>
                  <a:schemeClr val="dk1"/>
                </a:solidFill>
                <a:latin typeface="Luckiest Guy"/>
                <a:ea typeface="Luckiest Guy"/>
                <a:cs typeface="Luckiest Guy"/>
                <a:sym typeface="Luckiest Guy"/>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44" name="Google Shape;344;p13"/>
          <p:cNvSpPr txBox="1">
            <a:spLocks noGrp="1"/>
          </p:cNvSpPr>
          <p:nvPr>
            <p:ph type="title" idx="6" hasCustomPrompt="1"/>
          </p:nvPr>
        </p:nvSpPr>
        <p:spPr>
          <a:xfrm>
            <a:off x="1222056" y="3969234"/>
            <a:ext cx="1431270" cy="1383600"/>
          </a:xfrm>
          <a:prstGeom prst="rect">
            <a:avLst/>
          </a:prstGeom>
        </p:spPr>
        <p:txBody>
          <a:bodyPr spcFirstLastPara="1" wrap="square" lIns="121666" tIns="121666" rIns="121666" bIns="121666" anchor="b" anchorCtr="0">
            <a:noAutofit/>
          </a:bodyPr>
          <a:lstStyle>
            <a:lvl1pPr lvl="0" algn="ctr" rtl="0">
              <a:spcBef>
                <a:spcPts val="0"/>
              </a:spcBef>
              <a:spcAft>
                <a:spcPts val="0"/>
              </a:spcAft>
              <a:buSzPts val="12000"/>
              <a:buNone/>
              <a:defRPr sz="6700">
                <a:solidFill>
                  <a:schemeClr val="accen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45" name="Google Shape;345;p13"/>
          <p:cNvSpPr txBox="1">
            <a:spLocks noGrp="1"/>
          </p:cNvSpPr>
          <p:nvPr>
            <p:ph type="subTitle" idx="7"/>
          </p:nvPr>
        </p:nvSpPr>
        <p:spPr>
          <a:xfrm>
            <a:off x="7955584" y="2765851"/>
            <a:ext cx="3530385" cy="1001600"/>
          </a:xfrm>
          <a:prstGeom prst="rect">
            <a:avLst/>
          </a:prstGeom>
        </p:spPr>
        <p:txBody>
          <a:bodyPr spcFirstLastPara="1" wrap="square" lIns="121666" tIns="121666" rIns="121666" bIns="121666" anchor="t" anchorCtr="0">
            <a:noAutofit/>
          </a:bodyPr>
          <a:lstStyle>
            <a:lvl1pPr lvl="0" rtl="0">
              <a:spcBef>
                <a:spcPts val="0"/>
              </a:spcBef>
              <a:spcAft>
                <a:spcPts val="0"/>
              </a:spcAft>
              <a:buClr>
                <a:schemeClr val="accent3"/>
              </a:buClr>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346" name="Google Shape;346;p13"/>
          <p:cNvSpPr txBox="1">
            <a:spLocks noGrp="1"/>
          </p:cNvSpPr>
          <p:nvPr>
            <p:ph type="subTitle" idx="8"/>
          </p:nvPr>
        </p:nvSpPr>
        <p:spPr>
          <a:xfrm>
            <a:off x="7955584" y="2232484"/>
            <a:ext cx="3530385" cy="533200"/>
          </a:xfrm>
          <a:prstGeom prst="rect">
            <a:avLst/>
          </a:prstGeom>
        </p:spPr>
        <p:txBody>
          <a:bodyPr spcFirstLastPara="1" wrap="square" lIns="121666" tIns="121666" rIns="121666" bIns="121666" anchor="t" anchorCtr="0">
            <a:noAutofit/>
          </a:bodyPr>
          <a:lstStyle>
            <a:lvl1pPr lvl="0" rtl="0">
              <a:spcBef>
                <a:spcPts val="0"/>
              </a:spcBef>
              <a:spcAft>
                <a:spcPts val="0"/>
              </a:spcAft>
              <a:buSzPts val="2000"/>
              <a:buFont typeface="Luckiest Guy"/>
              <a:buNone/>
              <a:defRPr sz="2700">
                <a:solidFill>
                  <a:schemeClr val="dk1"/>
                </a:solidFill>
                <a:latin typeface="Luckiest Guy"/>
                <a:ea typeface="Luckiest Guy"/>
                <a:cs typeface="Luckiest Guy"/>
                <a:sym typeface="Luckiest Guy"/>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47" name="Google Shape;347;p13"/>
          <p:cNvSpPr txBox="1">
            <a:spLocks noGrp="1"/>
          </p:cNvSpPr>
          <p:nvPr>
            <p:ph type="title" idx="9" hasCustomPrompt="1"/>
          </p:nvPr>
        </p:nvSpPr>
        <p:spPr>
          <a:xfrm>
            <a:off x="6447735" y="2168085"/>
            <a:ext cx="1431270" cy="1304000"/>
          </a:xfrm>
          <a:prstGeom prst="rect">
            <a:avLst/>
          </a:prstGeom>
        </p:spPr>
        <p:txBody>
          <a:bodyPr spcFirstLastPara="1" wrap="square" lIns="121666" tIns="121666" rIns="121666" bIns="121666" anchor="b" anchorCtr="0">
            <a:noAutofit/>
          </a:bodyPr>
          <a:lstStyle>
            <a:lvl1pPr lvl="0" algn="ctr" rtl="0">
              <a:spcBef>
                <a:spcPts val="0"/>
              </a:spcBef>
              <a:spcAft>
                <a:spcPts val="0"/>
              </a:spcAft>
              <a:buSzPts val="12000"/>
              <a:buNone/>
              <a:defRPr sz="6700">
                <a:solidFill>
                  <a:schemeClr val="accen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48" name="Google Shape;348;p13"/>
          <p:cNvSpPr txBox="1">
            <a:spLocks noGrp="1"/>
          </p:cNvSpPr>
          <p:nvPr>
            <p:ph type="subTitle" idx="13"/>
          </p:nvPr>
        </p:nvSpPr>
        <p:spPr>
          <a:xfrm>
            <a:off x="7973944" y="4644467"/>
            <a:ext cx="3530385" cy="1001600"/>
          </a:xfrm>
          <a:prstGeom prst="rect">
            <a:avLst/>
          </a:prstGeom>
        </p:spPr>
        <p:txBody>
          <a:bodyPr spcFirstLastPara="1" wrap="square" lIns="121666" tIns="121666" rIns="121666" bIns="121666" anchor="t" anchorCtr="0">
            <a:noAutofit/>
          </a:bodyPr>
          <a:lstStyle>
            <a:lvl1pPr lvl="0" rtl="0">
              <a:spcBef>
                <a:spcPts val="0"/>
              </a:spcBef>
              <a:spcAft>
                <a:spcPts val="0"/>
              </a:spcAft>
              <a:buClr>
                <a:schemeClr val="accent3"/>
              </a:buClr>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349" name="Google Shape;349;p13"/>
          <p:cNvSpPr txBox="1">
            <a:spLocks noGrp="1"/>
          </p:cNvSpPr>
          <p:nvPr>
            <p:ph type="subTitle" idx="14"/>
          </p:nvPr>
        </p:nvSpPr>
        <p:spPr>
          <a:xfrm>
            <a:off x="7973944" y="4111085"/>
            <a:ext cx="3530385" cy="533200"/>
          </a:xfrm>
          <a:prstGeom prst="rect">
            <a:avLst/>
          </a:prstGeom>
        </p:spPr>
        <p:txBody>
          <a:bodyPr spcFirstLastPara="1" wrap="square" lIns="121666" tIns="121666" rIns="121666" bIns="121666" anchor="t" anchorCtr="0">
            <a:noAutofit/>
          </a:bodyPr>
          <a:lstStyle>
            <a:lvl1pPr lvl="0" rtl="0">
              <a:spcBef>
                <a:spcPts val="0"/>
              </a:spcBef>
              <a:spcAft>
                <a:spcPts val="0"/>
              </a:spcAft>
              <a:buSzPts val="2000"/>
              <a:buFont typeface="Luckiest Guy"/>
              <a:buNone/>
              <a:defRPr sz="2700">
                <a:solidFill>
                  <a:schemeClr val="dk1"/>
                </a:solidFill>
                <a:latin typeface="Luckiest Guy"/>
                <a:ea typeface="Luckiest Guy"/>
                <a:cs typeface="Luckiest Guy"/>
                <a:sym typeface="Luckiest Guy"/>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50" name="Google Shape;350;p13"/>
          <p:cNvSpPr txBox="1">
            <a:spLocks noGrp="1"/>
          </p:cNvSpPr>
          <p:nvPr>
            <p:ph type="title" idx="15" hasCustomPrompt="1"/>
          </p:nvPr>
        </p:nvSpPr>
        <p:spPr>
          <a:xfrm>
            <a:off x="6483138" y="3998434"/>
            <a:ext cx="1376595" cy="1354400"/>
          </a:xfrm>
          <a:prstGeom prst="rect">
            <a:avLst/>
          </a:prstGeom>
        </p:spPr>
        <p:txBody>
          <a:bodyPr spcFirstLastPara="1" wrap="square" lIns="121666" tIns="121666" rIns="121666" bIns="121666" anchor="b" anchorCtr="0">
            <a:noAutofit/>
          </a:bodyPr>
          <a:lstStyle>
            <a:lvl1pPr lvl="0" algn="ctr" rtl="0">
              <a:spcBef>
                <a:spcPts val="0"/>
              </a:spcBef>
              <a:spcAft>
                <a:spcPts val="0"/>
              </a:spcAft>
              <a:buSzPts val="12000"/>
              <a:buNone/>
              <a:defRPr sz="6700">
                <a:solidFill>
                  <a:schemeClr val="accent3"/>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51" name="Google Shape;351;p13"/>
          <p:cNvSpPr/>
          <p:nvPr/>
        </p:nvSpPr>
        <p:spPr>
          <a:xfrm flipH="1">
            <a:off x="10620146" y="5250832"/>
            <a:ext cx="1826896" cy="1659311"/>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3"/>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52" name="Google Shape;352;p13"/>
          <p:cNvSpPr/>
          <p:nvPr/>
        </p:nvSpPr>
        <p:spPr>
          <a:xfrm rot="10800000" flipH="1">
            <a:off x="-102229" y="-91137"/>
            <a:ext cx="1826896" cy="1659311"/>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3"/>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53" name="Google Shape;353;p13"/>
          <p:cNvSpPr/>
          <p:nvPr/>
        </p:nvSpPr>
        <p:spPr>
          <a:xfrm rot="10800000">
            <a:off x="11700211" y="3694388"/>
            <a:ext cx="437522" cy="453035"/>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rgbClr val="F9FDFF"/>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54" name="Google Shape;354;p13"/>
          <p:cNvSpPr/>
          <p:nvPr/>
        </p:nvSpPr>
        <p:spPr>
          <a:xfrm rot="10800000">
            <a:off x="10047348" y="6277566"/>
            <a:ext cx="307253" cy="32440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55" name="Google Shape;355;p13"/>
          <p:cNvSpPr/>
          <p:nvPr/>
        </p:nvSpPr>
        <p:spPr>
          <a:xfrm rot="10800000">
            <a:off x="1852923" y="107910"/>
            <a:ext cx="404716" cy="41905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rgbClr val="F9FDFF"/>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56" name="Google Shape;356;p13"/>
          <p:cNvSpPr/>
          <p:nvPr/>
        </p:nvSpPr>
        <p:spPr>
          <a:xfrm rot="10800000">
            <a:off x="162681" y="2940699"/>
            <a:ext cx="307253" cy="32440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57" name="Google Shape;357;p13"/>
          <p:cNvSpPr/>
          <p:nvPr/>
        </p:nvSpPr>
        <p:spPr>
          <a:xfrm rot="-7769342">
            <a:off x="680846" y="4590501"/>
            <a:ext cx="281621" cy="304782"/>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58" name="Google Shape;358;p13"/>
          <p:cNvSpPr/>
          <p:nvPr/>
        </p:nvSpPr>
        <p:spPr>
          <a:xfrm rot="-6939360">
            <a:off x="11564464" y="1811801"/>
            <a:ext cx="303447" cy="328458"/>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59" name="Google Shape;359;p13"/>
          <p:cNvSpPr/>
          <p:nvPr/>
        </p:nvSpPr>
        <p:spPr>
          <a:xfrm>
            <a:off x="129214" y="1687805"/>
            <a:ext cx="347323" cy="241027"/>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accent4"/>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60" name="Google Shape;360;p13"/>
          <p:cNvSpPr/>
          <p:nvPr/>
        </p:nvSpPr>
        <p:spPr>
          <a:xfrm>
            <a:off x="386390" y="5311444"/>
            <a:ext cx="107638" cy="7010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4"/>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61" name="Google Shape;361;p13"/>
          <p:cNvSpPr/>
          <p:nvPr/>
        </p:nvSpPr>
        <p:spPr>
          <a:xfrm>
            <a:off x="249051" y="5588966"/>
            <a:ext cx="107638" cy="7010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62" name="Google Shape;362;p13"/>
          <p:cNvSpPr/>
          <p:nvPr/>
        </p:nvSpPr>
        <p:spPr>
          <a:xfrm>
            <a:off x="476524" y="5502940"/>
            <a:ext cx="107638" cy="7010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63" name="Google Shape;363;p13"/>
          <p:cNvSpPr/>
          <p:nvPr/>
        </p:nvSpPr>
        <p:spPr>
          <a:xfrm>
            <a:off x="3605716" y="198090"/>
            <a:ext cx="107638" cy="7010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4"/>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64" name="Google Shape;364;p13"/>
          <p:cNvSpPr/>
          <p:nvPr/>
        </p:nvSpPr>
        <p:spPr>
          <a:xfrm>
            <a:off x="-218083" y="3996391"/>
            <a:ext cx="347323" cy="241027"/>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65" name="Google Shape;365;p13"/>
          <p:cNvSpPr/>
          <p:nvPr/>
        </p:nvSpPr>
        <p:spPr>
          <a:xfrm>
            <a:off x="141402" y="4244470"/>
            <a:ext cx="107638" cy="7010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4"/>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66" name="Google Shape;366;p13"/>
          <p:cNvSpPr/>
          <p:nvPr/>
        </p:nvSpPr>
        <p:spPr>
          <a:xfrm>
            <a:off x="3205613" y="-91125"/>
            <a:ext cx="347323" cy="241027"/>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67" name="Google Shape;367;p13"/>
          <p:cNvSpPr/>
          <p:nvPr/>
        </p:nvSpPr>
        <p:spPr>
          <a:xfrm>
            <a:off x="2400963" y="198090"/>
            <a:ext cx="107638" cy="7010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68" name="Google Shape;368;p13"/>
          <p:cNvSpPr/>
          <p:nvPr/>
        </p:nvSpPr>
        <p:spPr>
          <a:xfrm rot="10800000">
            <a:off x="11833936" y="4622363"/>
            <a:ext cx="347323" cy="241027"/>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69" name="Google Shape;369;p13"/>
          <p:cNvSpPr/>
          <p:nvPr/>
        </p:nvSpPr>
        <p:spPr>
          <a:xfrm rot="10800000">
            <a:off x="11816445" y="1544748"/>
            <a:ext cx="107638" cy="7010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70" name="Google Shape;370;p13"/>
          <p:cNvSpPr/>
          <p:nvPr/>
        </p:nvSpPr>
        <p:spPr>
          <a:xfrm rot="10800000">
            <a:off x="11953784" y="1267228"/>
            <a:ext cx="107638" cy="7010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4"/>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71" name="Google Shape;371;p13"/>
          <p:cNvSpPr/>
          <p:nvPr/>
        </p:nvSpPr>
        <p:spPr>
          <a:xfrm rot="10800000">
            <a:off x="11816451" y="654867"/>
            <a:ext cx="107641" cy="7010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72" name="Google Shape;372;p13"/>
          <p:cNvSpPr/>
          <p:nvPr/>
        </p:nvSpPr>
        <p:spPr>
          <a:xfrm rot="10800000">
            <a:off x="11726311" y="1353252"/>
            <a:ext cx="107638" cy="7010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73" name="Google Shape;373;p13"/>
          <p:cNvSpPr/>
          <p:nvPr/>
        </p:nvSpPr>
        <p:spPr>
          <a:xfrm rot="10800000">
            <a:off x="8597119" y="6658103"/>
            <a:ext cx="107638" cy="7010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74" name="Google Shape;374;p13"/>
          <p:cNvSpPr/>
          <p:nvPr/>
        </p:nvSpPr>
        <p:spPr>
          <a:xfrm rot="10800000">
            <a:off x="12181234" y="2688878"/>
            <a:ext cx="347323" cy="241027"/>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75" name="Google Shape;375;p13"/>
          <p:cNvSpPr/>
          <p:nvPr/>
        </p:nvSpPr>
        <p:spPr>
          <a:xfrm rot="10800000">
            <a:off x="12061433" y="2611723"/>
            <a:ext cx="107638" cy="7010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4"/>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76" name="Google Shape;376;p13"/>
          <p:cNvSpPr/>
          <p:nvPr/>
        </p:nvSpPr>
        <p:spPr>
          <a:xfrm rot="10800000">
            <a:off x="8757537" y="6776394"/>
            <a:ext cx="347323" cy="241027"/>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accent4"/>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77" name="Google Shape;377;p13"/>
          <p:cNvSpPr/>
          <p:nvPr/>
        </p:nvSpPr>
        <p:spPr>
          <a:xfrm rot="10800000">
            <a:off x="9801872" y="6658103"/>
            <a:ext cx="107638" cy="7010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150930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Main point">
  <p:cSld name="Main point">
    <p:spTree>
      <p:nvGrpSpPr>
        <p:cNvPr id="1" name="Shape 257"/>
        <p:cNvGrpSpPr/>
        <p:nvPr/>
      </p:nvGrpSpPr>
      <p:grpSpPr>
        <a:xfrm>
          <a:off x="0" y="0"/>
          <a:ext cx="0" cy="0"/>
          <a:chOff x="0" y="0"/>
          <a:chExt cx="0" cy="0"/>
        </a:xfrm>
      </p:grpSpPr>
      <p:sp>
        <p:nvSpPr>
          <p:cNvPr id="258" name="Google Shape;258;p8"/>
          <p:cNvSpPr/>
          <p:nvPr/>
        </p:nvSpPr>
        <p:spPr>
          <a:xfrm>
            <a:off x="2109713" y="1419602"/>
            <a:ext cx="8135640" cy="4018800"/>
          </a:xfrm>
          <a:prstGeom prst="roundRect">
            <a:avLst>
              <a:gd name="adj" fmla="val 16667"/>
            </a:avLst>
          </a:pr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259" name="Google Shape;259;p8"/>
          <p:cNvSpPr txBox="1">
            <a:spLocks noGrp="1"/>
          </p:cNvSpPr>
          <p:nvPr>
            <p:ph type="title"/>
          </p:nvPr>
        </p:nvSpPr>
        <p:spPr>
          <a:xfrm>
            <a:off x="2948670" y="1977401"/>
            <a:ext cx="6457725" cy="2903200"/>
          </a:xfrm>
          <a:prstGeom prst="rect">
            <a:avLst/>
          </a:prstGeom>
        </p:spPr>
        <p:txBody>
          <a:bodyPr spcFirstLastPara="1" wrap="square" lIns="121666" tIns="121666" rIns="121666" bIns="121666" anchor="ctr" anchorCtr="0">
            <a:noAutofit/>
          </a:bodyPr>
          <a:lstStyle>
            <a:lvl1pPr lvl="0">
              <a:spcBef>
                <a:spcPts val="0"/>
              </a:spcBef>
              <a:spcAft>
                <a:spcPts val="0"/>
              </a:spcAft>
              <a:buSzPts val="4800"/>
              <a:buNone/>
              <a:defRPr sz="93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260" name="Google Shape;260;p8"/>
          <p:cNvSpPr/>
          <p:nvPr/>
        </p:nvSpPr>
        <p:spPr>
          <a:xfrm>
            <a:off x="-102229" y="5250832"/>
            <a:ext cx="1826896" cy="1659311"/>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5"/>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261" name="Google Shape;261;p8"/>
          <p:cNvSpPr/>
          <p:nvPr/>
        </p:nvSpPr>
        <p:spPr>
          <a:xfrm rot="10800000">
            <a:off x="10620146" y="-91137"/>
            <a:ext cx="1826896" cy="1659311"/>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5"/>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262" name="Google Shape;262;p8"/>
          <p:cNvSpPr/>
          <p:nvPr/>
        </p:nvSpPr>
        <p:spPr>
          <a:xfrm rot="10800000">
            <a:off x="11700211" y="3694388"/>
            <a:ext cx="437522" cy="453035"/>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rgbClr val="F9FDFF"/>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263" name="Google Shape;263;p8"/>
          <p:cNvSpPr/>
          <p:nvPr/>
        </p:nvSpPr>
        <p:spPr>
          <a:xfrm rot="10800000">
            <a:off x="10121800" y="6182999"/>
            <a:ext cx="307253" cy="32440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264" name="Google Shape;264;p8"/>
          <p:cNvSpPr/>
          <p:nvPr/>
        </p:nvSpPr>
        <p:spPr>
          <a:xfrm rot="10800000">
            <a:off x="10708814" y="1582699"/>
            <a:ext cx="307253" cy="32440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265" name="Google Shape;265;p8"/>
          <p:cNvSpPr/>
          <p:nvPr/>
        </p:nvSpPr>
        <p:spPr>
          <a:xfrm rot="10800000">
            <a:off x="9360489" y="6640031"/>
            <a:ext cx="103105"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266" name="Google Shape;266;p8"/>
          <p:cNvSpPr/>
          <p:nvPr/>
        </p:nvSpPr>
        <p:spPr>
          <a:xfrm rot="10800000">
            <a:off x="10912954" y="2873564"/>
            <a:ext cx="103105"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267" name="Google Shape;267;p8"/>
          <p:cNvSpPr/>
          <p:nvPr/>
        </p:nvSpPr>
        <p:spPr>
          <a:xfrm rot="10800000">
            <a:off x="11107591" y="2548231"/>
            <a:ext cx="103105"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268" name="Google Shape;268;p8"/>
          <p:cNvSpPr/>
          <p:nvPr/>
        </p:nvSpPr>
        <p:spPr>
          <a:xfrm rot="10800000">
            <a:off x="11700224" y="664231"/>
            <a:ext cx="103105"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269" name="Google Shape;269;p8"/>
          <p:cNvSpPr/>
          <p:nvPr/>
        </p:nvSpPr>
        <p:spPr>
          <a:xfrm rot="10800000">
            <a:off x="8057030" y="6507398"/>
            <a:ext cx="103105"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270" name="Google Shape;270;p8"/>
          <p:cNvSpPr/>
          <p:nvPr/>
        </p:nvSpPr>
        <p:spPr>
          <a:xfrm rot="10800000">
            <a:off x="10429047" y="5226264"/>
            <a:ext cx="103105"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271" name="Google Shape;271;p8"/>
          <p:cNvSpPr/>
          <p:nvPr/>
        </p:nvSpPr>
        <p:spPr>
          <a:xfrm rot="10800000">
            <a:off x="10708801" y="5159132"/>
            <a:ext cx="103105"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grpSp>
        <p:nvGrpSpPr>
          <p:cNvPr id="272" name="Google Shape;272;p8"/>
          <p:cNvGrpSpPr/>
          <p:nvPr/>
        </p:nvGrpSpPr>
        <p:grpSpPr>
          <a:xfrm flipH="1">
            <a:off x="221326" y="407533"/>
            <a:ext cx="4080702" cy="6042945"/>
            <a:chOff x="230395" y="498172"/>
            <a:chExt cx="3022742" cy="4532209"/>
          </a:xfrm>
        </p:grpSpPr>
        <p:sp>
          <p:nvSpPr>
            <p:cNvPr id="273" name="Google Shape;273;p8"/>
            <p:cNvSpPr/>
            <p:nvPr/>
          </p:nvSpPr>
          <p:spPr>
            <a:xfrm rot="10800000">
              <a:off x="2929047" y="2770789"/>
              <a:ext cx="324090" cy="33977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rgbClr val="F9F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8"/>
            <p:cNvSpPr/>
            <p:nvPr/>
          </p:nvSpPr>
          <p:spPr>
            <a:xfrm rot="10800000">
              <a:off x="1759851" y="4637247"/>
              <a:ext cx="227595" cy="243307"/>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8"/>
            <p:cNvSpPr/>
            <p:nvPr/>
          </p:nvSpPr>
          <p:spPr>
            <a:xfrm rot="10800000">
              <a:off x="2194676" y="1187022"/>
              <a:ext cx="227595" cy="243307"/>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8"/>
            <p:cNvSpPr/>
            <p:nvPr/>
          </p:nvSpPr>
          <p:spPr>
            <a:xfrm rot="10800000">
              <a:off x="1195920" y="4980022"/>
              <a:ext cx="76374" cy="50359"/>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8"/>
            <p:cNvSpPr/>
            <p:nvPr/>
          </p:nvSpPr>
          <p:spPr>
            <a:xfrm rot="10800000">
              <a:off x="2345895" y="2155172"/>
              <a:ext cx="76374" cy="50359"/>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8"/>
            <p:cNvSpPr/>
            <p:nvPr/>
          </p:nvSpPr>
          <p:spPr>
            <a:xfrm rot="10800000">
              <a:off x="2490070" y="1911172"/>
              <a:ext cx="76374" cy="50359"/>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8"/>
            <p:cNvSpPr/>
            <p:nvPr/>
          </p:nvSpPr>
          <p:spPr>
            <a:xfrm rot="10800000">
              <a:off x="2929058" y="498172"/>
              <a:ext cx="76374" cy="50359"/>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8"/>
            <p:cNvSpPr/>
            <p:nvPr/>
          </p:nvSpPr>
          <p:spPr>
            <a:xfrm rot="10800000">
              <a:off x="230395" y="4880547"/>
              <a:ext cx="76374" cy="50359"/>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8"/>
            <p:cNvSpPr/>
            <p:nvPr/>
          </p:nvSpPr>
          <p:spPr>
            <a:xfrm rot="10800000">
              <a:off x="1987445" y="3919697"/>
              <a:ext cx="76374" cy="50359"/>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8"/>
            <p:cNvSpPr/>
            <p:nvPr/>
          </p:nvSpPr>
          <p:spPr>
            <a:xfrm rot="10800000">
              <a:off x="2194670" y="3869347"/>
              <a:ext cx="76374" cy="50359"/>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2106068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9662681-774D-4FB3-B016-87632D413404}" type="datetimeFigureOut">
              <a:rPr lang="en-US" smtClean="0"/>
              <a:t>11/21/2024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DA7929-E137-420F-8FFA-65DF18D6581D}" type="slidenum">
              <a:rPr lang="en-US" smtClean="0"/>
              <a:t>‹#›</a:t>
            </a:fld>
            <a:endParaRPr lang="en-US"/>
          </a:p>
        </p:txBody>
      </p:sp>
    </p:spTree>
    <p:extLst>
      <p:ext uri="{BB962C8B-B14F-4D97-AF65-F5344CB8AC3E}">
        <p14:creationId xmlns:p14="http://schemas.microsoft.com/office/powerpoint/2010/main" val="15052918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75123" y="4406900"/>
            <a:ext cx="10492740" cy="1362075"/>
          </a:xfrm>
        </p:spPr>
        <p:txBody>
          <a:bodyPr anchor="t"/>
          <a:lstStyle>
            <a:lvl1pPr algn="l">
              <a:defRPr sz="5000" b="1" cap="all"/>
            </a:lvl1pPr>
          </a:lstStyle>
          <a:p>
            <a:r>
              <a:rPr lang="en-US" smtClean="0"/>
              <a:t>Click to edit Master title style</a:t>
            </a:r>
            <a:endParaRPr lang="en-US"/>
          </a:p>
        </p:txBody>
      </p:sp>
      <p:sp>
        <p:nvSpPr>
          <p:cNvPr id="3" name="Text Placeholder 2"/>
          <p:cNvSpPr>
            <a:spLocks noGrp="1"/>
          </p:cNvSpPr>
          <p:nvPr>
            <p:ph type="body" idx="1"/>
          </p:nvPr>
        </p:nvSpPr>
        <p:spPr>
          <a:xfrm>
            <a:off x="975123" y="2906714"/>
            <a:ext cx="10492740" cy="1500187"/>
          </a:xfrm>
        </p:spPr>
        <p:txBody>
          <a:bodyPr anchor="b"/>
          <a:lstStyle>
            <a:lvl1pPr marL="0" indent="0">
              <a:buNone/>
              <a:defRPr sz="2500">
                <a:solidFill>
                  <a:schemeClr val="tx1">
                    <a:tint val="75000"/>
                  </a:schemeClr>
                </a:solidFill>
              </a:defRPr>
            </a:lvl1pPr>
            <a:lvl2pPr marL="566014" indent="0">
              <a:buNone/>
              <a:defRPr sz="2200">
                <a:solidFill>
                  <a:schemeClr val="tx1">
                    <a:tint val="75000"/>
                  </a:schemeClr>
                </a:solidFill>
              </a:defRPr>
            </a:lvl2pPr>
            <a:lvl3pPr marL="1132027" indent="0">
              <a:buNone/>
              <a:defRPr sz="2000">
                <a:solidFill>
                  <a:schemeClr val="tx1">
                    <a:tint val="75000"/>
                  </a:schemeClr>
                </a:solidFill>
              </a:defRPr>
            </a:lvl3pPr>
            <a:lvl4pPr marL="1698041" indent="0">
              <a:buNone/>
              <a:defRPr sz="1700">
                <a:solidFill>
                  <a:schemeClr val="tx1">
                    <a:tint val="75000"/>
                  </a:schemeClr>
                </a:solidFill>
              </a:defRPr>
            </a:lvl4pPr>
            <a:lvl5pPr marL="2264054" indent="0">
              <a:buNone/>
              <a:defRPr sz="1700">
                <a:solidFill>
                  <a:schemeClr val="tx1">
                    <a:tint val="75000"/>
                  </a:schemeClr>
                </a:solidFill>
              </a:defRPr>
            </a:lvl5pPr>
            <a:lvl6pPr marL="2830068" indent="0">
              <a:buNone/>
              <a:defRPr sz="1700">
                <a:solidFill>
                  <a:schemeClr val="tx1">
                    <a:tint val="75000"/>
                  </a:schemeClr>
                </a:solidFill>
              </a:defRPr>
            </a:lvl6pPr>
            <a:lvl7pPr marL="3396082" indent="0">
              <a:buNone/>
              <a:defRPr sz="1700">
                <a:solidFill>
                  <a:schemeClr val="tx1">
                    <a:tint val="75000"/>
                  </a:schemeClr>
                </a:solidFill>
              </a:defRPr>
            </a:lvl7pPr>
            <a:lvl8pPr marL="3962095" indent="0">
              <a:buNone/>
              <a:defRPr sz="1700">
                <a:solidFill>
                  <a:schemeClr val="tx1">
                    <a:tint val="75000"/>
                  </a:schemeClr>
                </a:solidFill>
              </a:defRPr>
            </a:lvl8pPr>
            <a:lvl9pPr marL="4528109" indent="0">
              <a:buNone/>
              <a:defRPr sz="17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9662681-774D-4FB3-B016-87632D413404}" type="datetimeFigureOut">
              <a:rPr lang="en-US" smtClean="0"/>
              <a:t>11/21/2024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DA7929-E137-420F-8FFA-65DF18D6581D}" type="slidenum">
              <a:rPr lang="en-US" smtClean="0"/>
              <a:t>‹#›</a:t>
            </a:fld>
            <a:endParaRPr lang="en-US"/>
          </a:p>
        </p:txBody>
      </p:sp>
    </p:spTree>
    <p:extLst>
      <p:ext uri="{BB962C8B-B14F-4D97-AF65-F5344CB8AC3E}">
        <p14:creationId xmlns:p14="http://schemas.microsoft.com/office/powerpoint/2010/main" val="27372831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17220" y="1600201"/>
            <a:ext cx="5452110" cy="4525963"/>
          </a:xfrm>
        </p:spPr>
        <p:txBody>
          <a:bodyPr/>
          <a:lstStyle>
            <a:lvl1pPr>
              <a:defRPr sz="3500"/>
            </a:lvl1pPr>
            <a:lvl2pPr>
              <a:defRPr sz="3000"/>
            </a:lvl2pPr>
            <a:lvl3pPr>
              <a:defRPr sz="2500"/>
            </a:lvl3pPr>
            <a:lvl4pPr>
              <a:defRPr sz="2200"/>
            </a:lvl4pPr>
            <a:lvl5pPr>
              <a:defRPr sz="2200"/>
            </a:lvl5pPr>
            <a:lvl6pPr>
              <a:defRPr sz="2200"/>
            </a:lvl6pPr>
            <a:lvl7pPr>
              <a:defRPr sz="2200"/>
            </a:lvl7pPr>
            <a:lvl8pPr>
              <a:defRPr sz="2200"/>
            </a:lvl8pPr>
            <a:lvl9pPr>
              <a:defRPr sz="2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275070" y="1600201"/>
            <a:ext cx="5452110" cy="4525963"/>
          </a:xfrm>
        </p:spPr>
        <p:txBody>
          <a:bodyPr/>
          <a:lstStyle>
            <a:lvl1pPr>
              <a:defRPr sz="3500"/>
            </a:lvl1pPr>
            <a:lvl2pPr>
              <a:defRPr sz="3000"/>
            </a:lvl2pPr>
            <a:lvl3pPr>
              <a:defRPr sz="2500"/>
            </a:lvl3pPr>
            <a:lvl4pPr>
              <a:defRPr sz="2200"/>
            </a:lvl4pPr>
            <a:lvl5pPr>
              <a:defRPr sz="2200"/>
            </a:lvl5pPr>
            <a:lvl6pPr>
              <a:defRPr sz="2200"/>
            </a:lvl6pPr>
            <a:lvl7pPr>
              <a:defRPr sz="2200"/>
            </a:lvl7pPr>
            <a:lvl8pPr>
              <a:defRPr sz="2200"/>
            </a:lvl8pPr>
            <a:lvl9pPr>
              <a:defRPr sz="2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9662681-774D-4FB3-B016-87632D413404}" type="datetimeFigureOut">
              <a:rPr lang="en-US" smtClean="0"/>
              <a:t>11/21/2024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DA7929-E137-420F-8FFA-65DF18D6581D}" type="slidenum">
              <a:rPr lang="en-US" smtClean="0"/>
              <a:t>‹#›</a:t>
            </a:fld>
            <a:endParaRPr lang="en-US"/>
          </a:p>
        </p:txBody>
      </p:sp>
    </p:spTree>
    <p:extLst>
      <p:ext uri="{BB962C8B-B14F-4D97-AF65-F5344CB8AC3E}">
        <p14:creationId xmlns:p14="http://schemas.microsoft.com/office/powerpoint/2010/main" val="1991174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17220" y="1535113"/>
            <a:ext cx="5454254" cy="639762"/>
          </a:xfrm>
        </p:spPr>
        <p:txBody>
          <a:bodyPr anchor="b"/>
          <a:lstStyle>
            <a:lvl1pPr marL="0" indent="0">
              <a:buNone/>
              <a:defRPr sz="3000" b="1"/>
            </a:lvl1pPr>
            <a:lvl2pPr marL="566014" indent="0">
              <a:buNone/>
              <a:defRPr sz="2500" b="1"/>
            </a:lvl2pPr>
            <a:lvl3pPr marL="1132027" indent="0">
              <a:buNone/>
              <a:defRPr sz="2200" b="1"/>
            </a:lvl3pPr>
            <a:lvl4pPr marL="1698041" indent="0">
              <a:buNone/>
              <a:defRPr sz="2000" b="1"/>
            </a:lvl4pPr>
            <a:lvl5pPr marL="2264054" indent="0">
              <a:buNone/>
              <a:defRPr sz="2000" b="1"/>
            </a:lvl5pPr>
            <a:lvl6pPr marL="2830068" indent="0">
              <a:buNone/>
              <a:defRPr sz="2000" b="1"/>
            </a:lvl6pPr>
            <a:lvl7pPr marL="3396082" indent="0">
              <a:buNone/>
              <a:defRPr sz="2000" b="1"/>
            </a:lvl7pPr>
            <a:lvl8pPr marL="3962095" indent="0">
              <a:buNone/>
              <a:defRPr sz="2000" b="1"/>
            </a:lvl8pPr>
            <a:lvl9pPr marL="4528109" indent="0">
              <a:buNone/>
              <a:defRPr sz="2000" b="1"/>
            </a:lvl9pPr>
          </a:lstStyle>
          <a:p>
            <a:pPr lvl="0"/>
            <a:r>
              <a:rPr lang="en-US" smtClean="0"/>
              <a:t>Click to edit Master text styles</a:t>
            </a:r>
          </a:p>
        </p:txBody>
      </p:sp>
      <p:sp>
        <p:nvSpPr>
          <p:cNvPr id="4" name="Content Placeholder 3"/>
          <p:cNvSpPr>
            <a:spLocks noGrp="1"/>
          </p:cNvSpPr>
          <p:nvPr>
            <p:ph sz="half" idx="2"/>
          </p:nvPr>
        </p:nvSpPr>
        <p:spPr>
          <a:xfrm>
            <a:off x="617220" y="2174875"/>
            <a:ext cx="5454254" cy="3951288"/>
          </a:xfrm>
        </p:spPr>
        <p:txBody>
          <a:bodyPr/>
          <a:lstStyle>
            <a:lvl1pPr>
              <a:defRPr sz="3000"/>
            </a:lvl1pPr>
            <a:lvl2pPr>
              <a:defRPr sz="25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270785" y="1535113"/>
            <a:ext cx="5456396" cy="639762"/>
          </a:xfrm>
        </p:spPr>
        <p:txBody>
          <a:bodyPr anchor="b"/>
          <a:lstStyle>
            <a:lvl1pPr marL="0" indent="0">
              <a:buNone/>
              <a:defRPr sz="3000" b="1"/>
            </a:lvl1pPr>
            <a:lvl2pPr marL="566014" indent="0">
              <a:buNone/>
              <a:defRPr sz="2500" b="1"/>
            </a:lvl2pPr>
            <a:lvl3pPr marL="1132027" indent="0">
              <a:buNone/>
              <a:defRPr sz="2200" b="1"/>
            </a:lvl3pPr>
            <a:lvl4pPr marL="1698041" indent="0">
              <a:buNone/>
              <a:defRPr sz="2000" b="1"/>
            </a:lvl4pPr>
            <a:lvl5pPr marL="2264054" indent="0">
              <a:buNone/>
              <a:defRPr sz="2000" b="1"/>
            </a:lvl5pPr>
            <a:lvl6pPr marL="2830068" indent="0">
              <a:buNone/>
              <a:defRPr sz="2000" b="1"/>
            </a:lvl6pPr>
            <a:lvl7pPr marL="3396082" indent="0">
              <a:buNone/>
              <a:defRPr sz="2000" b="1"/>
            </a:lvl7pPr>
            <a:lvl8pPr marL="3962095" indent="0">
              <a:buNone/>
              <a:defRPr sz="2000" b="1"/>
            </a:lvl8pPr>
            <a:lvl9pPr marL="4528109" indent="0">
              <a:buNone/>
              <a:defRPr sz="2000" b="1"/>
            </a:lvl9pPr>
          </a:lstStyle>
          <a:p>
            <a:pPr lvl="0"/>
            <a:r>
              <a:rPr lang="en-US" smtClean="0"/>
              <a:t>Click to edit Master text styles</a:t>
            </a:r>
          </a:p>
        </p:txBody>
      </p:sp>
      <p:sp>
        <p:nvSpPr>
          <p:cNvPr id="6" name="Content Placeholder 5"/>
          <p:cNvSpPr>
            <a:spLocks noGrp="1"/>
          </p:cNvSpPr>
          <p:nvPr>
            <p:ph sz="quarter" idx="4"/>
          </p:nvPr>
        </p:nvSpPr>
        <p:spPr>
          <a:xfrm>
            <a:off x="6270785" y="2174875"/>
            <a:ext cx="5456396" cy="3951288"/>
          </a:xfrm>
        </p:spPr>
        <p:txBody>
          <a:bodyPr/>
          <a:lstStyle>
            <a:lvl1pPr>
              <a:defRPr sz="3000"/>
            </a:lvl1pPr>
            <a:lvl2pPr>
              <a:defRPr sz="25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9662681-774D-4FB3-B016-87632D413404}" type="datetimeFigureOut">
              <a:rPr lang="en-US" smtClean="0"/>
              <a:t>11/21/2024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ADA7929-E137-420F-8FFA-65DF18D6581D}" type="slidenum">
              <a:rPr lang="en-US" smtClean="0"/>
              <a:t>‹#›</a:t>
            </a:fld>
            <a:endParaRPr lang="en-US"/>
          </a:p>
        </p:txBody>
      </p:sp>
    </p:spTree>
    <p:extLst>
      <p:ext uri="{BB962C8B-B14F-4D97-AF65-F5344CB8AC3E}">
        <p14:creationId xmlns:p14="http://schemas.microsoft.com/office/powerpoint/2010/main" val="31428251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9662681-774D-4FB3-B016-87632D413404}" type="datetimeFigureOut">
              <a:rPr lang="en-US" smtClean="0"/>
              <a:t>11/21/2024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ADA7929-E137-420F-8FFA-65DF18D6581D}" type="slidenum">
              <a:rPr lang="en-US" smtClean="0"/>
              <a:t>‹#›</a:t>
            </a:fld>
            <a:endParaRPr lang="en-US"/>
          </a:p>
        </p:txBody>
      </p:sp>
    </p:spTree>
    <p:extLst>
      <p:ext uri="{BB962C8B-B14F-4D97-AF65-F5344CB8AC3E}">
        <p14:creationId xmlns:p14="http://schemas.microsoft.com/office/powerpoint/2010/main" val="41103474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662681-774D-4FB3-B016-87632D413404}" type="datetimeFigureOut">
              <a:rPr lang="en-US" smtClean="0"/>
              <a:t>11/21/2024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ADA7929-E137-420F-8FFA-65DF18D6581D}" type="slidenum">
              <a:rPr lang="en-US" smtClean="0"/>
              <a:t>‹#›</a:t>
            </a:fld>
            <a:endParaRPr lang="en-US"/>
          </a:p>
        </p:txBody>
      </p:sp>
    </p:spTree>
    <p:extLst>
      <p:ext uri="{BB962C8B-B14F-4D97-AF65-F5344CB8AC3E}">
        <p14:creationId xmlns:p14="http://schemas.microsoft.com/office/powerpoint/2010/main" val="31992038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17221" y="273050"/>
            <a:ext cx="4061223" cy="1162050"/>
          </a:xfrm>
        </p:spPr>
        <p:txBody>
          <a:bodyPr anchor="b"/>
          <a:lstStyle>
            <a:lvl1pPr algn="l">
              <a:defRPr sz="2500" b="1"/>
            </a:lvl1pPr>
          </a:lstStyle>
          <a:p>
            <a:r>
              <a:rPr lang="en-US" smtClean="0"/>
              <a:t>Click to edit Master title style</a:t>
            </a:r>
            <a:endParaRPr lang="en-US"/>
          </a:p>
        </p:txBody>
      </p:sp>
      <p:sp>
        <p:nvSpPr>
          <p:cNvPr id="3" name="Content Placeholder 2"/>
          <p:cNvSpPr>
            <a:spLocks noGrp="1"/>
          </p:cNvSpPr>
          <p:nvPr>
            <p:ph idx="1"/>
          </p:nvPr>
        </p:nvSpPr>
        <p:spPr>
          <a:xfrm>
            <a:off x="4826318" y="273051"/>
            <a:ext cx="6900863" cy="5853113"/>
          </a:xfrm>
        </p:spPr>
        <p:txBody>
          <a:bodyPr/>
          <a:lstStyle>
            <a:lvl1pPr>
              <a:defRPr sz="4000"/>
            </a:lvl1pPr>
            <a:lvl2pPr>
              <a:defRPr sz="3500"/>
            </a:lvl2pPr>
            <a:lvl3pPr>
              <a:defRPr sz="3000"/>
            </a:lvl3pPr>
            <a:lvl4pPr>
              <a:defRPr sz="2500"/>
            </a:lvl4pPr>
            <a:lvl5pPr>
              <a:defRPr sz="2500"/>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17221" y="1435100"/>
            <a:ext cx="4061223" cy="4691063"/>
          </a:xfrm>
        </p:spPr>
        <p:txBody>
          <a:bodyPr/>
          <a:lstStyle>
            <a:lvl1pPr marL="0" indent="0">
              <a:buNone/>
              <a:defRPr sz="1700"/>
            </a:lvl1pPr>
            <a:lvl2pPr marL="566014" indent="0">
              <a:buNone/>
              <a:defRPr sz="1500"/>
            </a:lvl2pPr>
            <a:lvl3pPr marL="1132027" indent="0">
              <a:buNone/>
              <a:defRPr sz="1200"/>
            </a:lvl3pPr>
            <a:lvl4pPr marL="1698041" indent="0">
              <a:buNone/>
              <a:defRPr sz="1100"/>
            </a:lvl4pPr>
            <a:lvl5pPr marL="2264054" indent="0">
              <a:buNone/>
              <a:defRPr sz="1100"/>
            </a:lvl5pPr>
            <a:lvl6pPr marL="2830068" indent="0">
              <a:buNone/>
              <a:defRPr sz="1100"/>
            </a:lvl6pPr>
            <a:lvl7pPr marL="3396082" indent="0">
              <a:buNone/>
              <a:defRPr sz="1100"/>
            </a:lvl7pPr>
            <a:lvl8pPr marL="3962095" indent="0">
              <a:buNone/>
              <a:defRPr sz="1100"/>
            </a:lvl8pPr>
            <a:lvl9pPr marL="4528109" indent="0">
              <a:buNone/>
              <a:defRPr sz="11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9662681-774D-4FB3-B016-87632D413404}" type="datetimeFigureOut">
              <a:rPr lang="en-US" smtClean="0"/>
              <a:t>11/21/2024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DA7929-E137-420F-8FFA-65DF18D6581D}" type="slidenum">
              <a:rPr lang="en-US" smtClean="0"/>
              <a:t>‹#›</a:t>
            </a:fld>
            <a:endParaRPr lang="en-US"/>
          </a:p>
        </p:txBody>
      </p:sp>
    </p:spTree>
    <p:extLst>
      <p:ext uri="{BB962C8B-B14F-4D97-AF65-F5344CB8AC3E}">
        <p14:creationId xmlns:p14="http://schemas.microsoft.com/office/powerpoint/2010/main" val="15598855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419589" y="4800601"/>
            <a:ext cx="7406640" cy="566738"/>
          </a:xfrm>
        </p:spPr>
        <p:txBody>
          <a:bodyPr anchor="b"/>
          <a:lstStyle>
            <a:lvl1pPr algn="l">
              <a:defRPr sz="2500" b="1"/>
            </a:lvl1pPr>
          </a:lstStyle>
          <a:p>
            <a:r>
              <a:rPr lang="en-US" smtClean="0"/>
              <a:t>Click to edit Master title style</a:t>
            </a:r>
            <a:endParaRPr lang="en-US"/>
          </a:p>
        </p:txBody>
      </p:sp>
      <p:sp>
        <p:nvSpPr>
          <p:cNvPr id="3" name="Picture Placeholder 2"/>
          <p:cNvSpPr>
            <a:spLocks noGrp="1"/>
          </p:cNvSpPr>
          <p:nvPr>
            <p:ph type="pic" idx="1"/>
          </p:nvPr>
        </p:nvSpPr>
        <p:spPr>
          <a:xfrm>
            <a:off x="2419589" y="612775"/>
            <a:ext cx="7406640" cy="4114800"/>
          </a:xfrm>
        </p:spPr>
        <p:txBody>
          <a:bodyPr/>
          <a:lstStyle>
            <a:lvl1pPr marL="0" indent="0">
              <a:buNone/>
              <a:defRPr sz="4000"/>
            </a:lvl1pPr>
            <a:lvl2pPr marL="566014" indent="0">
              <a:buNone/>
              <a:defRPr sz="3500"/>
            </a:lvl2pPr>
            <a:lvl3pPr marL="1132027" indent="0">
              <a:buNone/>
              <a:defRPr sz="3000"/>
            </a:lvl3pPr>
            <a:lvl4pPr marL="1698041" indent="0">
              <a:buNone/>
              <a:defRPr sz="2500"/>
            </a:lvl4pPr>
            <a:lvl5pPr marL="2264054" indent="0">
              <a:buNone/>
              <a:defRPr sz="2500"/>
            </a:lvl5pPr>
            <a:lvl6pPr marL="2830068" indent="0">
              <a:buNone/>
              <a:defRPr sz="2500"/>
            </a:lvl6pPr>
            <a:lvl7pPr marL="3396082" indent="0">
              <a:buNone/>
              <a:defRPr sz="2500"/>
            </a:lvl7pPr>
            <a:lvl8pPr marL="3962095" indent="0">
              <a:buNone/>
              <a:defRPr sz="2500"/>
            </a:lvl8pPr>
            <a:lvl9pPr marL="4528109" indent="0">
              <a:buNone/>
              <a:defRPr sz="2500"/>
            </a:lvl9pPr>
          </a:lstStyle>
          <a:p>
            <a:endParaRPr lang="en-US"/>
          </a:p>
        </p:txBody>
      </p:sp>
      <p:sp>
        <p:nvSpPr>
          <p:cNvPr id="4" name="Text Placeholder 3"/>
          <p:cNvSpPr>
            <a:spLocks noGrp="1"/>
          </p:cNvSpPr>
          <p:nvPr>
            <p:ph type="body" sz="half" idx="2"/>
          </p:nvPr>
        </p:nvSpPr>
        <p:spPr>
          <a:xfrm>
            <a:off x="2419589" y="5367339"/>
            <a:ext cx="7406640" cy="804862"/>
          </a:xfrm>
        </p:spPr>
        <p:txBody>
          <a:bodyPr/>
          <a:lstStyle>
            <a:lvl1pPr marL="0" indent="0">
              <a:buNone/>
              <a:defRPr sz="1700"/>
            </a:lvl1pPr>
            <a:lvl2pPr marL="566014" indent="0">
              <a:buNone/>
              <a:defRPr sz="1500"/>
            </a:lvl2pPr>
            <a:lvl3pPr marL="1132027" indent="0">
              <a:buNone/>
              <a:defRPr sz="1200"/>
            </a:lvl3pPr>
            <a:lvl4pPr marL="1698041" indent="0">
              <a:buNone/>
              <a:defRPr sz="1100"/>
            </a:lvl4pPr>
            <a:lvl5pPr marL="2264054" indent="0">
              <a:buNone/>
              <a:defRPr sz="1100"/>
            </a:lvl5pPr>
            <a:lvl6pPr marL="2830068" indent="0">
              <a:buNone/>
              <a:defRPr sz="1100"/>
            </a:lvl6pPr>
            <a:lvl7pPr marL="3396082" indent="0">
              <a:buNone/>
              <a:defRPr sz="1100"/>
            </a:lvl7pPr>
            <a:lvl8pPr marL="3962095" indent="0">
              <a:buNone/>
              <a:defRPr sz="1100"/>
            </a:lvl8pPr>
            <a:lvl9pPr marL="4528109" indent="0">
              <a:buNone/>
              <a:defRPr sz="11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9662681-774D-4FB3-B016-87632D413404}" type="datetimeFigureOut">
              <a:rPr lang="en-US" smtClean="0"/>
              <a:t>11/21/2024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DA7929-E137-420F-8FFA-65DF18D6581D}" type="slidenum">
              <a:rPr lang="en-US" smtClean="0"/>
              <a:t>‹#›</a:t>
            </a:fld>
            <a:endParaRPr lang="en-US"/>
          </a:p>
        </p:txBody>
      </p:sp>
    </p:spTree>
    <p:extLst>
      <p:ext uri="{BB962C8B-B14F-4D97-AF65-F5344CB8AC3E}">
        <p14:creationId xmlns:p14="http://schemas.microsoft.com/office/powerpoint/2010/main" val="3083680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17220" y="274638"/>
            <a:ext cx="11109960" cy="1143000"/>
          </a:xfrm>
          <a:prstGeom prst="rect">
            <a:avLst/>
          </a:prstGeom>
        </p:spPr>
        <p:txBody>
          <a:bodyPr vert="horz" lIns="113203" tIns="56601" rIns="113203" bIns="56601"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17220" y="1600201"/>
            <a:ext cx="11109960" cy="4525963"/>
          </a:xfrm>
          <a:prstGeom prst="rect">
            <a:avLst/>
          </a:prstGeom>
        </p:spPr>
        <p:txBody>
          <a:bodyPr vert="horz" lIns="113203" tIns="56601" rIns="113203" bIns="56601"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17220" y="6356351"/>
            <a:ext cx="2880360" cy="365125"/>
          </a:xfrm>
          <a:prstGeom prst="rect">
            <a:avLst/>
          </a:prstGeom>
        </p:spPr>
        <p:txBody>
          <a:bodyPr vert="horz" lIns="113203" tIns="56601" rIns="113203" bIns="56601" rtlCol="0" anchor="ctr"/>
          <a:lstStyle>
            <a:lvl1pPr algn="l">
              <a:defRPr sz="1500">
                <a:solidFill>
                  <a:schemeClr val="tx1">
                    <a:tint val="75000"/>
                  </a:schemeClr>
                </a:solidFill>
              </a:defRPr>
            </a:lvl1pPr>
          </a:lstStyle>
          <a:p>
            <a:fld id="{C9662681-774D-4FB3-B016-87632D413404}" type="datetimeFigureOut">
              <a:rPr lang="en-US" smtClean="0"/>
              <a:t>11/21/2024</a:t>
            </a:fld>
            <a:endParaRPr lang="en-US"/>
          </a:p>
        </p:txBody>
      </p:sp>
      <p:sp>
        <p:nvSpPr>
          <p:cNvPr id="5" name="Footer Placeholder 4"/>
          <p:cNvSpPr>
            <a:spLocks noGrp="1"/>
          </p:cNvSpPr>
          <p:nvPr>
            <p:ph type="ftr" sz="quarter" idx="3"/>
          </p:nvPr>
        </p:nvSpPr>
        <p:spPr>
          <a:xfrm>
            <a:off x="4217670" y="6356351"/>
            <a:ext cx="3909060" cy="365125"/>
          </a:xfrm>
          <a:prstGeom prst="rect">
            <a:avLst/>
          </a:prstGeom>
        </p:spPr>
        <p:txBody>
          <a:bodyPr vert="horz" lIns="113203" tIns="56601" rIns="113203" bIns="56601" rtlCol="0" anchor="ctr"/>
          <a:lstStyle>
            <a:lvl1pPr algn="ctr">
              <a:defRPr sz="15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846820" y="6356351"/>
            <a:ext cx="2880360" cy="365125"/>
          </a:xfrm>
          <a:prstGeom prst="rect">
            <a:avLst/>
          </a:prstGeom>
        </p:spPr>
        <p:txBody>
          <a:bodyPr vert="horz" lIns="113203" tIns="56601" rIns="113203" bIns="56601" rtlCol="0" anchor="ctr"/>
          <a:lstStyle>
            <a:lvl1pPr algn="r">
              <a:defRPr sz="1500">
                <a:solidFill>
                  <a:schemeClr val="tx1">
                    <a:tint val="75000"/>
                  </a:schemeClr>
                </a:solidFill>
              </a:defRPr>
            </a:lvl1pPr>
          </a:lstStyle>
          <a:p>
            <a:fld id="{DADA7929-E137-420F-8FFA-65DF18D6581D}" type="slidenum">
              <a:rPr lang="en-US" smtClean="0"/>
              <a:t>‹#›</a:t>
            </a:fld>
            <a:endParaRPr lang="en-US"/>
          </a:p>
        </p:txBody>
      </p:sp>
    </p:spTree>
    <p:extLst>
      <p:ext uri="{BB962C8B-B14F-4D97-AF65-F5344CB8AC3E}">
        <p14:creationId xmlns:p14="http://schemas.microsoft.com/office/powerpoint/2010/main" val="22827383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xStyles>
    <p:titleStyle>
      <a:lvl1pPr algn="ctr" defTabSz="1132027" rtl="0" eaLnBrk="1" latinLnBrk="0" hangingPunct="1">
        <a:spcBef>
          <a:spcPct val="0"/>
        </a:spcBef>
        <a:buNone/>
        <a:defRPr sz="5400" kern="1200">
          <a:solidFill>
            <a:schemeClr val="tx1"/>
          </a:solidFill>
          <a:latin typeface="+mj-lt"/>
          <a:ea typeface="+mj-ea"/>
          <a:cs typeface="+mj-cs"/>
        </a:defRPr>
      </a:lvl1pPr>
    </p:titleStyle>
    <p:bodyStyle>
      <a:lvl1pPr marL="424510" indent="-424510" algn="l" defTabSz="1132027" rtl="0" eaLnBrk="1" latinLnBrk="0" hangingPunct="1">
        <a:spcBef>
          <a:spcPct val="20000"/>
        </a:spcBef>
        <a:buFont typeface="Arial" pitchFamily="34" charset="0"/>
        <a:buChar char="•"/>
        <a:defRPr sz="4000" kern="1200">
          <a:solidFill>
            <a:schemeClr val="tx1"/>
          </a:solidFill>
          <a:latin typeface="+mn-lt"/>
          <a:ea typeface="+mn-ea"/>
          <a:cs typeface="+mn-cs"/>
        </a:defRPr>
      </a:lvl1pPr>
      <a:lvl2pPr marL="919772" indent="-353759" algn="l" defTabSz="1132027" rtl="0" eaLnBrk="1" latinLnBrk="0" hangingPunct="1">
        <a:spcBef>
          <a:spcPct val="20000"/>
        </a:spcBef>
        <a:buFont typeface="Arial" pitchFamily="34" charset="0"/>
        <a:buChar char="–"/>
        <a:defRPr sz="3500" kern="1200">
          <a:solidFill>
            <a:schemeClr val="tx1"/>
          </a:solidFill>
          <a:latin typeface="+mn-lt"/>
          <a:ea typeface="+mn-ea"/>
          <a:cs typeface="+mn-cs"/>
        </a:defRPr>
      </a:lvl2pPr>
      <a:lvl3pPr marL="1415034" indent="-283007" algn="l" defTabSz="1132027" rtl="0" eaLnBrk="1" latinLnBrk="0" hangingPunct="1">
        <a:spcBef>
          <a:spcPct val="20000"/>
        </a:spcBef>
        <a:buFont typeface="Arial" pitchFamily="34" charset="0"/>
        <a:buChar char="•"/>
        <a:defRPr sz="3000" kern="1200">
          <a:solidFill>
            <a:schemeClr val="tx1"/>
          </a:solidFill>
          <a:latin typeface="+mn-lt"/>
          <a:ea typeface="+mn-ea"/>
          <a:cs typeface="+mn-cs"/>
        </a:defRPr>
      </a:lvl3pPr>
      <a:lvl4pPr marL="1981048" indent="-283007" algn="l" defTabSz="1132027" rtl="0" eaLnBrk="1" latinLnBrk="0" hangingPunct="1">
        <a:spcBef>
          <a:spcPct val="20000"/>
        </a:spcBef>
        <a:buFont typeface="Arial" pitchFamily="34" charset="0"/>
        <a:buChar char="–"/>
        <a:defRPr sz="2500" kern="1200">
          <a:solidFill>
            <a:schemeClr val="tx1"/>
          </a:solidFill>
          <a:latin typeface="+mn-lt"/>
          <a:ea typeface="+mn-ea"/>
          <a:cs typeface="+mn-cs"/>
        </a:defRPr>
      </a:lvl4pPr>
      <a:lvl5pPr marL="2547061" indent="-283007" algn="l" defTabSz="1132027" rtl="0" eaLnBrk="1" latinLnBrk="0" hangingPunct="1">
        <a:spcBef>
          <a:spcPct val="20000"/>
        </a:spcBef>
        <a:buFont typeface="Arial" pitchFamily="34" charset="0"/>
        <a:buChar char="»"/>
        <a:defRPr sz="2500" kern="1200">
          <a:solidFill>
            <a:schemeClr val="tx1"/>
          </a:solidFill>
          <a:latin typeface="+mn-lt"/>
          <a:ea typeface="+mn-ea"/>
          <a:cs typeface="+mn-cs"/>
        </a:defRPr>
      </a:lvl5pPr>
      <a:lvl6pPr marL="3113075" indent="-283007" algn="l" defTabSz="1132027" rtl="0" eaLnBrk="1" latinLnBrk="0" hangingPunct="1">
        <a:spcBef>
          <a:spcPct val="20000"/>
        </a:spcBef>
        <a:buFont typeface="Arial" pitchFamily="34" charset="0"/>
        <a:buChar char="•"/>
        <a:defRPr sz="2500" kern="1200">
          <a:solidFill>
            <a:schemeClr val="tx1"/>
          </a:solidFill>
          <a:latin typeface="+mn-lt"/>
          <a:ea typeface="+mn-ea"/>
          <a:cs typeface="+mn-cs"/>
        </a:defRPr>
      </a:lvl6pPr>
      <a:lvl7pPr marL="3679088" indent="-283007" algn="l" defTabSz="1132027" rtl="0" eaLnBrk="1" latinLnBrk="0" hangingPunct="1">
        <a:spcBef>
          <a:spcPct val="20000"/>
        </a:spcBef>
        <a:buFont typeface="Arial" pitchFamily="34" charset="0"/>
        <a:buChar char="•"/>
        <a:defRPr sz="2500" kern="1200">
          <a:solidFill>
            <a:schemeClr val="tx1"/>
          </a:solidFill>
          <a:latin typeface="+mn-lt"/>
          <a:ea typeface="+mn-ea"/>
          <a:cs typeface="+mn-cs"/>
        </a:defRPr>
      </a:lvl7pPr>
      <a:lvl8pPr marL="4245102" indent="-283007" algn="l" defTabSz="1132027" rtl="0" eaLnBrk="1" latinLnBrk="0" hangingPunct="1">
        <a:spcBef>
          <a:spcPct val="20000"/>
        </a:spcBef>
        <a:buFont typeface="Arial" pitchFamily="34" charset="0"/>
        <a:buChar char="•"/>
        <a:defRPr sz="2500" kern="1200">
          <a:solidFill>
            <a:schemeClr val="tx1"/>
          </a:solidFill>
          <a:latin typeface="+mn-lt"/>
          <a:ea typeface="+mn-ea"/>
          <a:cs typeface="+mn-cs"/>
        </a:defRPr>
      </a:lvl8pPr>
      <a:lvl9pPr marL="4811116" indent="-283007" algn="l" defTabSz="1132027" rtl="0" eaLnBrk="1" latinLnBrk="0" hangingPunct="1">
        <a:spcBef>
          <a:spcPct val="20000"/>
        </a:spcBef>
        <a:buFont typeface="Arial" pitchFamily="34" charset="0"/>
        <a:buChar char="•"/>
        <a:defRPr sz="2500" kern="1200">
          <a:solidFill>
            <a:schemeClr val="tx1"/>
          </a:solidFill>
          <a:latin typeface="+mn-lt"/>
          <a:ea typeface="+mn-ea"/>
          <a:cs typeface="+mn-cs"/>
        </a:defRPr>
      </a:lvl9pPr>
    </p:bodyStyle>
    <p:otherStyle>
      <a:defPPr>
        <a:defRPr lang="en-US"/>
      </a:defPPr>
      <a:lvl1pPr marL="0" algn="l" defTabSz="1132027" rtl="0" eaLnBrk="1" latinLnBrk="0" hangingPunct="1">
        <a:defRPr sz="2200" kern="1200">
          <a:solidFill>
            <a:schemeClr val="tx1"/>
          </a:solidFill>
          <a:latin typeface="+mn-lt"/>
          <a:ea typeface="+mn-ea"/>
          <a:cs typeface="+mn-cs"/>
        </a:defRPr>
      </a:lvl1pPr>
      <a:lvl2pPr marL="566014" algn="l" defTabSz="1132027" rtl="0" eaLnBrk="1" latinLnBrk="0" hangingPunct="1">
        <a:defRPr sz="2200" kern="1200">
          <a:solidFill>
            <a:schemeClr val="tx1"/>
          </a:solidFill>
          <a:latin typeface="+mn-lt"/>
          <a:ea typeface="+mn-ea"/>
          <a:cs typeface="+mn-cs"/>
        </a:defRPr>
      </a:lvl2pPr>
      <a:lvl3pPr marL="1132027" algn="l" defTabSz="1132027" rtl="0" eaLnBrk="1" latinLnBrk="0" hangingPunct="1">
        <a:defRPr sz="2200" kern="1200">
          <a:solidFill>
            <a:schemeClr val="tx1"/>
          </a:solidFill>
          <a:latin typeface="+mn-lt"/>
          <a:ea typeface="+mn-ea"/>
          <a:cs typeface="+mn-cs"/>
        </a:defRPr>
      </a:lvl3pPr>
      <a:lvl4pPr marL="1698041" algn="l" defTabSz="1132027" rtl="0" eaLnBrk="1" latinLnBrk="0" hangingPunct="1">
        <a:defRPr sz="2200" kern="1200">
          <a:solidFill>
            <a:schemeClr val="tx1"/>
          </a:solidFill>
          <a:latin typeface="+mn-lt"/>
          <a:ea typeface="+mn-ea"/>
          <a:cs typeface="+mn-cs"/>
        </a:defRPr>
      </a:lvl4pPr>
      <a:lvl5pPr marL="2264054" algn="l" defTabSz="1132027" rtl="0" eaLnBrk="1" latinLnBrk="0" hangingPunct="1">
        <a:defRPr sz="2200" kern="1200">
          <a:solidFill>
            <a:schemeClr val="tx1"/>
          </a:solidFill>
          <a:latin typeface="+mn-lt"/>
          <a:ea typeface="+mn-ea"/>
          <a:cs typeface="+mn-cs"/>
        </a:defRPr>
      </a:lvl5pPr>
      <a:lvl6pPr marL="2830068" algn="l" defTabSz="1132027" rtl="0" eaLnBrk="1" latinLnBrk="0" hangingPunct="1">
        <a:defRPr sz="2200" kern="1200">
          <a:solidFill>
            <a:schemeClr val="tx1"/>
          </a:solidFill>
          <a:latin typeface="+mn-lt"/>
          <a:ea typeface="+mn-ea"/>
          <a:cs typeface="+mn-cs"/>
        </a:defRPr>
      </a:lvl6pPr>
      <a:lvl7pPr marL="3396082" algn="l" defTabSz="1132027" rtl="0" eaLnBrk="1" latinLnBrk="0" hangingPunct="1">
        <a:defRPr sz="2200" kern="1200">
          <a:solidFill>
            <a:schemeClr val="tx1"/>
          </a:solidFill>
          <a:latin typeface="+mn-lt"/>
          <a:ea typeface="+mn-ea"/>
          <a:cs typeface="+mn-cs"/>
        </a:defRPr>
      </a:lvl7pPr>
      <a:lvl8pPr marL="3962095" algn="l" defTabSz="1132027" rtl="0" eaLnBrk="1" latinLnBrk="0" hangingPunct="1">
        <a:defRPr sz="2200" kern="1200">
          <a:solidFill>
            <a:schemeClr val="tx1"/>
          </a:solidFill>
          <a:latin typeface="+mn-lt"/>
          <a:ea typeface="+mn-ea"/>
          <a:cs typeface="+mn-cs"/>
        </a:defRPr>
      </a:lvl8pPr>
      <a:lvl9pPr marL="4528109" algn="l" defTabSz="1132027" rtl="0" eaLnBrk="1" latinLnBrk="0" hangingPunct="1">
        <a:defRPr sz="2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microsoft.com/office/2007/relationships/hdphoto" Target="../media/hdphoto6.wdp"/><Relationship Id="rId5" Type="http://schemas.openxmlformats.org/officeDocument/2006/relationships/image" Target="../media/image18.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14.xml"/><Relationship Id="rId5" Type="http://schemas.openxmlformats.org/officeDocument/2006/relationships/image" Target="../media/image19.jpeg"/><Relationship Id="rId4" Type="http://schemas.microsoft.com/office/2007/relationships/hdphoto" Target="../media/hdphoto6.wdp"/></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0.xml"/><Relationship Id="rId1" Type="http://schemas.openxmlformats.org/officeDocument/2006/relationships/slideLayout" Target="../slideLayouts/slideLayout15.xml"/><Relationship Id="rId6" Type="http://schemas.openxmlformats.org/officeDocument/2006/relationships/image" Target="../media/image26.png"/><Relationship Id="rId5" Type="http://schemas.openxmlformats.org/officeDocument/2006/relationships/image" Target="../media/image25.jpe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29.png"/><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30.png"/><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microsoft.com/office/2007/relationships/hdphoto" Target="../media/hdphoto7.wdp"/><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microsoft.com/office/2007/relationships/hdphoto" Target="../media/hdphoto7.wdp"/><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slide" Target="slide7.xml"/><Relationship Id="rId3" Type="http://schemas.openxmlformats.org/officeDocument/2006/relationships/image" Target="../media/image5.jpg"/><Relationship Id="rId7" Type="http://schemas.openxmlformats.org/officeDocument/2006/relationships/slide" Target="slide6.xml"/><Relationship Id="rId12" Type="http://schemas.microsoft.com/office/2007/relationships/hdphoto" Target="../media/hdphoto3.wdp"/><Relationship Id="rId2" Type="http://schemas.openxmlformats.org/officeDocument/2006/relationships/notesSlide" Target="../notesSlides/notesSlide3.xml"/><Relationship Id="rId16" Type="http://schemas.openxmlformats.org/officeDocument/2006/relationships/slide" Target="slide8.xml"/><Relationship Id="rId1" Type="http://schemas.openxmlformats.org/officeDocument/2006/relationships/slideLayout" Target="../slideLayouts/slideLayout13.xml"/><Relationship Id="rId6" Type="http://schemas.microsoft.com/office/2007/relationships/hdphoto" Target="../media/hdphoto1.wdp"/><Relationship Id="rId11" Type="http://schemas.openxmlformats.org/officeDocument/2006/relationships/image" Target="../media/image8.png"/><Relationship Id="rId5" Type="http://schemas.openxmlformats.org/officeDocument/2006/relationships/image" Target="../media/image6.png"/><Relationship Id="rId15" Type="http://schemas.microsoft.com/office/2007/relationships/hdphoto" Target="../media/hdphoto4.wdp"/><Relationship Id="rId10" Type="http://schemas.openxmlformats.org/officeDocument/2006/relationships/slide" Target="slide5.xml"/><Relationship Id="rId4" Type="http://schemas.openxmlformats.org/officeDocument/2006/relationships/slide" Target="slide4.xml"/><Relationship Id="rId9" Type="http://schemas.microsoft.com/office/2007/relationships/hdphoto" Target="../media/hdphoto2.wdp"/><Relationship Id="rId1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jpg"/><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7.xml"/><Relationship Id="rId1" Type="http://schemas.openxmlformats.org/officeDocument/2006/relationships/slideLayout" Target="../slideLayouts/slideLayout16.xml"/><Relationship Id="rId4" Type="http://schemas.openxmlformats.org/officeDocument/2006/relationships/image" Target="../media/image36.pn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 Target="slide3.xml"/><Relationship Id="rId1" Type="http://schemas.openxmlformats.org/officeDocument/2006/relationships/slideLayout" Target="../slideLayouts/slideLayout13.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 Target="slide3.xml"/><Relationship Id="rId1" Type="http://schemas.openxmlformats.org/officeDocument/2006/relationships/slideLayout" Target="../slideLayouts/slideLayout13.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 Target="slide3.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 Target="slide3.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le 3"/>
          <p:cNvSpPr txBox="1">
            <a:spLocks/>
          </p:cNvSpPr>
          <p:nvPr/>
        </p:nvSpPr>
        <p:spPr>
          <a:xfrm>
            <a:off x="0" y="2"/>
            <a:ext cx="12344400" cy="3022600"/>
          </a:xfrm>
          <a:prstGeom prst="rect">
            <a:avLst/>
          </a:prstGeom>
          <a:solidFill>
            <a:srgbClr val="0086EA"/>
          </a:solidFill>
          <a:effectLst>
            <a:glow rad="50800">
              <a:schemeClr val="accent5">
                <a:satMod val="175000"/>
                <a:alpha val="18000"/>
              </a:schemeClr>
            </a:glow>
          </a:effectLst>
        </p:spPr>
        <p:txBody>
          <a:bodyPr vert="horz" lIns="91267" tIns="45634" rIns="91267" bIns="45634"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endParaRPr lang="en-US" sz="10600" b="1">
              <a:solidFill>
                <a:srgbClr val="0070C0"/>
              </a:solidFill>
              <a:latin typeface="Arial-Rounded" pitchFamily="34" charset="0"/>
              <a:ea typeface="Arial-Rounded" pitchFamily="34" charset="0"/>
              <a:cs typeface="Arial-Rounded" pitchFamily="34" charset="0"/>
            </a:endParaRPr>
          </a:p>
        </p:txBody>
      </p:sp>
      <p:pic>
        <p:nvPicPr>
          <p:cNvPr id="3074" name="Picture 2" descr="Bộ SGK Lớp 6 - Kết nối tri thức với cuộc sống - Công ty Cổ phần Đầu tư và  Phát triển Giáo dục Phương Nam"/>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8333"/>
          <a:stretch/>
        </p:blipFill>
        <p:spPr bwMode="auto">
          <a:xfrm>
            <a:off x="334331" y="462491"/>
            <a:ext cx="2070259" cy="1874308"/>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2430306" y="1254922"/>
            <a:ext cx="8455843" cy="1325563"/>
          </a:xfrm>
        </p:spPr>
        <p:txBody>
          <a:bodyPr>
            <a:noAutofit/>
          </a:bodyPr>
          <a:lstStyle/>
          <a:p>
            <a:pPr algn="ctr"/>
            <a:r>
              <a:rPr lang="en-US" sz="10600" b="1">
                <a:solidFill>
                  <a:schemeClr val="bg1"/>
                </a:solidFill>
                <a:latin typeface="AvantGarde" pitchFamily="2" charset="0"/>
                <a:ea typeface="AvantGarde" pitchFamily="2" charset="0"/>
                <a:cs typeface="AvantGarde" pitchFamily="2" charset="0"/>
              </a:rPr>
              <a:t>TIẾNG VIỆT </a:t>
            </a:r>
            <a:r>
              <a:rPr lang="en-US" sz="10600" b="1">
                <a:solidFill>
                  <a:schemeClr val="bg1"/>
                </a:solidFill>
                <a:latin typeface=".VnArial" pitchFamily="34" charset="0"/>
                <a:ea typeface="AvantGarde" pitchFamily="2" charset="0"/>
                <a:cs typeface="AvantGarde" pitchFamily="2" charset="0"/>
              </a:rPr>
              <a:t>1</a:t>
            </a:r>
          </a:p>
        </p:txBody>
      </p:sp>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52575" y="4205201"/>
            <a:ext cx="4579858" cy="2182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623006"/>
            <a:ext cx="3491149" cy="4234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9" name="Straight Connector 8"/>
          <p:cNvCxnSpPr/>
          <p:nvPr/>
        </p:nvCxnSpPr>
        <p:spPr>
          <a:xfrm flipH="1" flipV="1">
            <a:off x="0" y="6807200"/>
            <a:ext cx="12344400" cy="16934"/>
          </a:xfrm>
          <a:prstGeom prst="line">
            <a:avLst/>
          </a:prstGeom>
          <a:ln w="88900">
            <a:solidFill>
              <a:srgbClr val="0086E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369496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5CED6-75EE-421E-BD9E-52C1F5592435}"/>
              </a:ext>
            </a:extLst>
          </p:cNvPr>
          <p:cNvSpPr txBox="1">
            <a:spLocks/>
          </p:cNvSpPr>
          <p:nvPr/>
        </p:nvSpPr>
        <p:spPr>
          <a:xfrm>
            <a:off x="1412537" y="1721503"/>
            <a:ext cx="2229242" cy="1443453"/>
          </a:xfrm>
          <a:prstGeom prst="rect">
            <a:avLst/>
          </a:prstGeom>
          <a:solidFill>
            <a:srgbClr val="FE847F"/>
          </a:solidFill>
        </p:spPr>
        <p:txBody>
          <a:bodyPr vert="horz" lIns="121531" tIns="60765" rIns="121531" bIns="6076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1064"/>
              </a:spcBef>
            </a:pPr>
            <a:r>
              <a:rPr lang="en-US" sz="11700" dirty="0">
                <a:latin typeface="Arial-Rounded" pitchFamily="34" charset="0"/>
                <a:ea typeface="Arial-Rounded" pitchFamily="34" charset="0"/>
                <a:cs typeface="Arial-Rounded" pitchFamily="34" charset="0"/>
              </a:rPr>
              <a:t>i</a:t>
            </a:r>
          </a:p>
        </p:txBody>
      </p:sp>
      <p:sp>
        <p:nvSpPr>
          <p:cNvPr id="3" name="Title 1">
            <a:extLst>
              <a:ext uri="{FF2B5EF4-FFF2-40B4-BE49-F238E27FC236}">
                <a16:creationId xmlns:a16="http://schemas.microsoft.com/office/drawing/2014/main" id="{3C6681C8-E477-4F0E-8F4D-571DC7F1A183}"/>
              </a:ext>
            </a:extLst>
          </p:cNvPr>
          <p:cNvSpPr txBox="1">
            <a:spLocks/>
          </p:cNvSpPr>
          <p:nvPr/>
        </p:nvSpPr>
        <p:spPr>
          <a:xfrm>
            <a:off x="3645910" y="1723081"/>
            <a:ext cx="2272676" cy="1448820"/>
          </a:xfrm>
          <a:prstGeom prst="rect">
            <a:avLst/>
          </a:prstGeom>
          <a:solidFill>
            <a:srgbClr val="FE847F"/>
          </a:solidFill>
        </p:spPr>
        <p:txBody>
          <a:bodyPr vert="horz" lIns="121531" tIns="60765" rIns="121531" bIns="6076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1064"/>
              </a:spcBef>
            </a:pPr>
            <a:r>
              <a:rPr lang="en-US" sz="11700" dirty="0">
                <a:latin typeface="Arial-Rounded" pitchFamily="34" charset="0"/>
                <a:ea typeface="Arial-Rounded" pitchFamily="34" charset="0"/>
                <a:cs typeface="Arial-Rounded" pitchFamily="34" charset="0"/>
              </a:rPr>
              <a:t>u</a:t>
            </a:r>
          </a:p>
        </p:txBody>
      </p:sp>
      <p:sp>
        <p:nvSpPr>
          <p:cNvPr id="4" name="Title 1">
            <a:extLst>
              <a:ext uri="{FF2B5EF4-FFF2-40B4-BE49-F238E27FC236}">
                <a16:creationId xmlns:a16="http://schemas.microsoft.com/office/drawing/2014/main" id="{98D778CA-B392-451A-8252-25090B559B0A}"/>
              </a:ext>
            </a:extLst>
          </p:cNvPr>
          <p:cNvSpPr txBox="1">
            <a:spLocks/>
          </p:cNvSpPr>
          <p:nvPr/>
        </p:nvSpPr>
        <p:spPr>
          <a:xfrm>
            <a:off x="6304191" y="1712196"/>
            <a:ext cx="2302159" cy="1491357"/>
          </a:xfrm>
          <a:prstGeom prst="rect">
            <a:avLst/>
          </a:prstGeom>
          <a:solidFill>
            <a:srgbClr val="FE847F"/>
          </a:solidFill>
        </p:spPr>
        <p:txBody>
          <a:bodyPr vert="horz" lIns="121531" tIns="60765" rIns="121531" bIns="6076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1064"/>
              </a:spcBef>
            </a:pPr>
            <a:r>
              <a:rPr lang="en-US" sz="11700" dirty="0">
                <a:latin typeface="Arial-Rounded" pitchFamily="34" charset="0"/>
                <a:ea typeface="Arial-Rounded" pitchFamily="34" charset="0"/>
                <a:cs typeface="Arial-Rounded" pitchFamily="34" charset="0"/>
              </a:rPr>
              <a:t>ư</a:t>
            </a:r>
          </a:p>
        </p:txBody>
      </p:sp>
      <p:sp>
        <p:nvSpPr>
          <p:cNvPr id="5" name="Title 1">
            <a:extLst>
              <a:ext uri="{FF2B5EF4-FFF2-40B4-BE49-F238E27FC236}">
                <a16:creationId xmlns:a16="http://schemas.microsoft.com/office/drawing/2014/main" id="{E74B1137-7B66-4501-AB3B-AAB5F3936488}"/>
              </a:ext>
            </a:extLst>
          </p:cNvPr>
          <p:cNvSpPr txBox="1">
            <a:spLocks/>
          </p:cNvSpPr>
          <p:nvPr/>
        </p:nvSpPr>
        <p:spPr>
          <a:xfrm>
            <a:off x="8624019" y="1712196"/>
            <a:ext cx="2283123" cy="1491355"/>
          </a:xfrm>
          <a:prstGeom prst="rect">
            <a:avLst/>
          </a:prstGeom>
          <a:solidFill>
            <a:srgbClr val="FE847F"/>
          </a:solidFill>
        </p:spPr>
        <p:txBody>
          <a:bodyPr vert="horz" lIns="121531" tIns="60765" rIns="121531" bIns="6076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1064"/>
              </a:spcBef>
            </a:pPr>
            <a:r>
              <a:rPr lang="en-US" sz="11700" dirty="0">
                <a:latin typeface="Arial-Rounded" pitchFamily="34" charset="0"/>
                <a:ea typeface="Arial-Rounded" pitchFamily="34" charset="0"/>
                <a:cs typeface="Arial-Rounded" pitchFamily="34" charset="0"/>
              </a:rPr>
              <a:t>u</a:t>
            </a:r>
          </a:p>
        </p:txBody>
      </p:sp>
      <p:sp>
        <p:nvSpPr>
          <p:cNvPr id="6" name="Title 1">
            <a:extLst>
              <a:ext uri="{FF2B5EF4-FFF2-40B4-BE49-F238E27FC236}">
                <a16:creationId xmlns:a16="http://schemas.microsoft.com/office/drawing/2014/main" id="{E8F89587-5539-4D06-9004-6E8DEA4D6B67}"/>
              </a:ext>
            </a:extLst>
          </p:cNvPr>
          <p:cNvSpPr txBox="1">
            <a:spLocks/>
          </p:cNvSpPr>
          <p:nvPr/>
        </p:nvSpPr>
        <p:spPr>
          <a:xfrm>
            <a:off x="6313092" y="3330184"/>
            <a:ext cx="4583192" cy="1415051"/>
          </a:xfrm>
          <a:prstGeom prst="rect">
            <a:avLst/>
          </a:prstGeom>
          <a:solidFill>
            <a:srgbClr val="FE847F"/>
          </a:solidFill>
        </p:spPr>
        <p:txBody>
          <a:bodyPr vert="horz" lIns="121531" tIns="60765" rIns="121531" bIns="6076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1064"/>
              </a:spcBef>
            </a:pPr>
            <a:r>
              <a:rPr lang="en-US" sz="11700" dirty="0" err="1">
                <a:latin typeface="Arial-Rounded" pitchFamily="34" charset="0"/>
                <a:ea typeface="Arial-Rounded" pitchFamily="34" charset="0"/>
                <a:cs typeface="Arial-Rounded" pitchFamily="34" charset="0"/>
              </a:rPr>
              <a:t>ưu</a:t>
            </a:r>
            <a:endParaRPr lang="en-US" sz="11700" dirty="0">
              <a:latin typeface="Arial-Rounded" pitchFamily="34" charset="0"/>
              <a:ea typeface="Arial-Rounded" pitchFamily="34" charset="0"/>
              <a:cs typeface="Arial-Rounded" pitchFamily="34" charset="0"/>
            </a:endParaRPr>
          </a:p>
        </p:txBody>
      </p:sp>
      <p:sp>
        <p:nvSpPr>
          <p:cNvPr id="7" name="Title 1">
            <a:extLst>
              <a:ext uri="{FF2B5EF4-FFF2-40B4-BE49-F238E27FC236}">
                <a16:creationId xmlns:a16="http://schemas.microsoft.com/office/drawing/2014/main" id="{88A73CF7-FE4F-418A-B91D-DCD45AB7FA68}"/>
              </a:ext>
            </a:extLst>
          </p:cNvPr>
          <p:cNvSpPr txBox="1">
            <a:spLocks/>
          </p:cNvSpPr>
          <p:nvPr/>
        </p:nvSpPr>
        <p:spPr>
          <a:xfrm>
            <a:off x="1409700" y="3293022"/>
            <a:ext cx="4508886" cy="1463097"/>
          </a:xfrm>
          <a:prstGeom prst="rect">
            <a:avLst/>
          </a:prstGeom>
          <a:solidFill>
            <a:srgbClr val="FE847F"/>
          </a:solidFill>
        </p:spPr>
        <p:txBody>
          <a:bodyPr vert="horz" lIns="121531" tIns="60765" rIns="121531" bIns="6076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1064"/>
              </a:spcBef>
            </a:pPr>
            <a:r>
              <a:rPr lang="en-US" sz="11700" dirty="0" err="1">
                <a:latin typeface="Arial-Rounded" pitchFamily="34" charset="0"/>
                <a:ea typeface="Arial-Rounded" pitchFamily="34" charset="0"/>
                <a:cs typeface="Arial-Rounded" pitchFamily="34" charset="0"/>
              </a:rPr>
              <a:t>iu</a:t>
            </a:r>
            <a:endParaRPr lang="en-US" sz="11700" dirty="0">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1236293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Shape 1144"/>
        <p:cNvGrpSpPr/>
        <p:nvPr/>
      </p:nvGrpSpPr>
      <p:grpSpPr>
        <a:xfrm>
          <a:off x="0" y="0"/>
          <a:ext cx="0" cy="0"/>
          <a:chOff x="0" y="0"/>
          <a:chExt cx="0" cy="0"/>
        </a:xfrm>
      </p:grpSpPr>
      <p:sp>
        <p:nvSpPr>
          <p:cNvPr id="3" name="Title 1"/>
          <p:cNvSpPr txBox="1">
            <a:spLocks/>
          </p:cNvSpPr>
          <p:nvPr/>
        </p:nvSpPr>
        <p:spPr>
          <a:xfrm>
            <a:off x="3581001" y="2443881"/>
            <a:ext cx="2478479" cy="1330658"/>
          </a:xfrm>
          <a:prstGeom prst="rect">
            <a:avLst/>
          </a:prstGeom>
          <a:solidFill>
            <a:srgbClr val="FBDDED"/>
          </a:solidFill>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354"/>
              </a:spcBef>
            </a:pPr>
            <a:r>
              <a:rPr lang="en-US" sz="10600">
                <a:latin typeface="Arial-Rounded" pitchFamily="34" charset="0"/>
                <a:ea typeface="Arial-Rounded" pitchFamily="34" charset="0"/>
                <a:cs typeface="Arial-Rounded" pitchFamily="34" charset="0"/>
              </a:rPr>
              <a:t>h</a:t>
            </a:r>
          </a:p>
        </p:txBody>
      </p:sp>
      <p:sp>
        <p:nvSpPr>
          <p:cNvPr id="4" name="Title 1"/>
          <p:cNvSpPr txBox="1">
            <a:spLocks/>
          </p:cNvSpPr>
          <p:nvPr/>
        </p:nvSpPr>
        <p:spPr>
          <a:xfrm>
            <a:off x="6095527" y="2443881"/>
            <a:ext cx="2478479" cy="1330658"/>
          </a:xfrm>
          <a:prstGeom prst="rect">
            <a:avLst/>
          </a:prstGeom>
          <a:solidFill>
            <a:srgbClr val="FBDDED"/>
          </a:solidFill>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354"/>
              </a:spcBef>
            </a:pPr>
            <a:r>
              <a:rPr lang="en-US" sz="10600" smtClean="0">
                <a:solidFill>
                  <a:srgbClr val="FF0000"/>
                </a:solidFill>
                <a:latin typeface="Arial-Rounded" pitchFamily="34" charset="0"/>
                <a:ea typeface="Arial-Rounded" pitchFamily="34" charset="0"/>
                <a:cs typeface="Arial-Rounded" pitchFamily="34" charset="0"/>
              </a:rPr>
              <a:t>ưu</a:t>
            </a:r>
            <a:endParaRPr lang="en-US" sz="10600">
              <a:solidFill>
                <a:srgbClr val="FF0000"/>
              </a:solidFill>
              <a:latin typeface="Arial-Rounded" pitchFamily="34" charset="0"/>
              <a:ea typeface="Arial-Rounded" pitchFamily="34" charset="0"/>
              <a:cs typeface="Arial-Rounded" pitchFamily="34" charset="0"/>
            </a:endParaRPr>
          </a:p>
        </p:txBody>
      </p:sp>
      <p:sp>
        <p:nvSpPr>
          <p:cNvPr id="5" name="Title 1"/>
          <p:cNvSpPr txBox="1">
            <a:spLocks/>
          </p:cNvSpPr>
          <p:nvPr/>
        </p:nvSpPr>
        <p:spPr>
          <a:xfrm>
            <a:off x="3560849" y="4026957"/>
            <a:ext cx="5013159" cy="1330658"/>
          </a:xfrm>
          <a:prstGeom prst="rect">
            <a:avLst/>
          </a:prstGeom>
          <a:solidFill>
            <a:srgbClr val="FBDDED"/>
          </a:solidFill>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354"/>
              </a:spcBef>
            </a:pPr>
            <a:r>
              <a:rPr lang="en-US" sz="10600" smtClean="0">
                <a:latin typeface="Arial-Rounded" pitchFamily="34" charset="0"/>
                <a:ea typeface="Arial-Rounded" pitchFamily="34" charset="0"/>
                <a:cs typeface="Arial-Rounded" pitchFamily="34" charset="0"/>
              </a:rPr>
              <a:t>h</a:t>
            </a:r>
            <a:r>
              <a:rPr lang="en-US" sz="10600" smtClean="0">
                <a:solidFill>
                  <a:srgbClr val="FF0000"/>
                </a:solidFill>
                <a:latin typeface="Arial-Rounded" pitchFamily="34" charset="0"/>
                <a:ea typeface="Arial-Rounded" pitchFamily="34" charset="0"/>
                <a:cs typeface="Arial-Rounded" pitchFamily="34" charset="0"/>
              </a:rPr>
              <a:t>ưu</a:t>
            </a:r>
            <a:endParaRPr lang="en-US" sz="10600">
              <a:solidFill>
                <a:srgbClr val="FF0000"/>
              </a:solidFill>
              <a:latin typeface="Arial-Rounded" pitchFamily="34" charset="0"/>
              <a:ea typeface="Arial-Rounded" pitchFamily="34" charset="0"/>
              <a:cs typeface="Arial-Rounded" pitchFamily="34" charset="0"/>
            </a:endParaRPr>
          </a:p>
        </p:txBody>
      </p:sp>
      <p:grpSp>
        <p:nvGrpSpPr>
          <p:cNvPr id="6" name="Group 5"/>
          <p:cNvGrpSpPr/>
          <p:nvPr/>
        </p:nvGrpSpPr>
        <p:grpSpPr>
          <a:xfrm>
            <a:off x="103855" y="343567"/>
            <a:ext cx="2325928" cy="824072"/>
            <a:chOff x="63500" y="1429216"/>
            <a:chExt cx="1970813" cy="705889"/>
          </a:xfrm>
        </p:grpSpPr>
        <p:sp>
          <p:nvSpPr>
            <p:cNvPr id="7" name="Rounded Rectangle 6"/>
            <p:cNvSpPr/>
            <p:nvPr/>
          </p:nvSpPr>
          <p:spPr>
            <a:xfrm>
              <a:off x="384358" y="1429216"/>
              <a:ext cx="1649955" cy="705889"/>
            </a:xfrm>
            <a:prstGeom prst="roundRect">
              <a:avLst/>
            </a:prstGeom>
            <a:solidFill>
              <a:srgbClr val="BD1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latin typeface="Arial-Rounded" pitchFamily="34" charset="0"/>
                  <a:ea typeface="Arial-Rounded" pitchFamily="34" charset="0"/>
                  <a:cs typeface="Arial-Rounded" pitchFamily="34" charset="0"/>
                </a:rPr>
                <a:t>Đọc</a:t>
              </a:r>
            </a:p>
          </p:txBody>
        </p:sp>
        <p:sp>
          <p:nvSpPr>
            <p:cNvPr id="8" name="Oval 7"/>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Rounded MT Bold" pitchFamily="34" charset="0"/>
                  <a:ea typeface="Arial-Rounded" pitchFamily="34" charset="0"/>
                  <a:cs typeface="Arial-Rounded" pitchFamily="34" charset="0"/>
                </a:rPr>
                <a:t>3</a:t>
              </a:r>
            </a:p>
          </p:txBody>
        </p:sp>
      </p:grpSp>
      <p:sp>
        <p:nvSpPr>
          <p:cNvPr id="10" name="Title 1"/>
          <p:cNvSpPr txBox="1">
            <a:spLocks/>
          </p:cNvSpPr>
          <p:nvPr/>
        </p:nvSpPr>
        <p:spPr>
          <a:xfrm>
            <a:off x="2986983" y="812416"/>
            <a:ext cx="2048331" cy="937203"/>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0600" smtClean="0">
                <a:solidFill>
                  <a:srgbClr val="FF0000"/>
                </a:solidFill>
                <a:latin typeface="Arial-Rounded" pitchFamily="34" charset="0"/>
                <a:ea typeface="Arial-Rounded" pitchFamily="34" charset="0"/>
                <a:cs typeface="Arial-Rounded" pitchFamily="34" charset="0"/>
              </a:rPr>
              <a:t>iu</a:t>
            </a:r>
            <a:endParaRPr lang="en-US" sz="10600">
              <a:solidFill>
                <a:srgbClr val="FF0000"/>
              </a:solidFill>
              <a:latin typeface="Arial-Rounded" pitchFamily="34" charset="0"/>
              <a:ea typeface="Arial-Rounded" pitchFamily="34" charset="0"/>
              <a:cs typeface="Arial-Rounded" pitchFamily="34" charset="0"/>
            </a:endParaRPr>
          </a:p>
        </p:txBody>
      </p:sp>
      <p:sp>
        <p:nvSpPr>
          <p:cNvPr id="12" name="Title 1"/>
          <p:cNvSpPr txBox="1">
            <a:spLocks/>
          </p:cNvSpPr>
          <p:nvPr/>
        </p:nvSpPr>
        <p:spPr>
          <a:xfrm>
            <a:off x="6727452" y="796059"/>
            <a:ext cx="2048331" cy="937203"/>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0600" smtClean="0">
                <a:solidFill>
                  <a:srgbClr val="FF0000"/>
                </a:solidFill>
                <a:latin typeface="Arial-Rounded" pitchFamily="34" charset="0"/>
                <a:ea typeface="Arial-Rounded" pitchFamily="34" charset="0"/>
                <a:cs typeface="Arial-Rounded" pitchFamily="34" charset="0"/>
              </a:rPr>
              <a:t>ưu</a:t>
            </a:r>
            <a:endParaRPr lang="en-US" sz="10600">
              <a:solidFill>
                <a:srgbClr val="FF0000"/>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677843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10"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le 1"/>
          <p:cNvSpPr txBox="1">
            <a:spLocks/>
          </p:cNvSpPr>
          <p:nvPr/>
        </p:nvSpPr>
        <p:spPr>
          <a:xfrm>
            <a:off x="3739082" y="838200"/>
            <a:ext cx="4795318" cy="937203"/>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0600" smtClean="0">
                <a:solidFill>
                  <a:srgbClr val="0070C0"/>
                </a:solidFill>
                <a:latin typeface="Arial-Rounded" pitchFamily="34" charset="0"/>
                <a:ea typeface="Arial-Rounded" pitchFamily="34" charset="0"/>
                <a:cs typeface="Arial-Rounded" pitchFamily="34" charset="0"/>
              </a:rPr>
              <a:t>So sánh</a:t>
            </a:r>
            <a:endParaRPr lang="en-US" sz="10600">
              <a:solidFill>
                <a:srgbClr val="0070C0"/>
              </a:solidFill>
              <a:latin typeface="Arial-Rounded" pitchFamily="34" charset="0"/>
              <a:ea typeface="Arial-Rounded" pitchFamily="34" charset="0"/>
              <a:cs typeface="Arial-Rounded" pitchFamily="34" charset="0"/>
            </a:endParaRPr>
          </a:p>
        </p:txBody>
      </p:sp>
      <p:sp>
        <p:nvSpPr>
          <p:cNvPr id="5" name="Title 1"/>
          <p:cNvSpPr txBox="1">
            <a:spLocks/>
          </p:cNvSpPr>
          <p:nvPr/>
        </p:nvSpPr>
        <p:spPr>
          <a:xfrm>
            <a:off x="3337112" y="3177600"/>
            <a:ext cx="2048331" cy="937203"/>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0600" smtClean="0">
                <a:solidFill>
                  <a:srgbClr val="002060"/>
                </a:solidFill>
                <a:latin typeface="Arial-Rounded" pitchFamily="34" charset="0"/>
                <a:ea typeface="Arial-Rounded" pitchFamily="34" charset="0"/>
                <a:cs typeface="Arial-Rounded" pitchFamily="34" charset="0"/>
              </a:rPr>
              <a:t>iu</a:t>
            </a:r>
            <a:endParaRPr lang="en-US" sz="10600">
              <a:solidFill>
                <a:srgbClr val="002060"/>
              </a:solidFill>
              <a:latin typeface="Arial-Rounded" pitchFamily="34" charset="0"/>
              <a:ea typeface="Arial-Rounded" pitchFamily="34" charset="0"/>
              <a:cs typeface="Arial-Rounded" pitchFamily="34" charset="0"/>
            </a:endParaRPr>
          </a:p>
        </p:txBody>
      </p:sp>
      <p:sp>
        <p:nvSpPr>
          <p:cNvPr id="10" name="Title 1"/>
          <p:cNvSpPr txBox="1">
            <a:spLocks/>
          </p:cNvSpPr>
          <p:nvPr/>
        </p:nvSpPr>
        <p:spPr>
          <a:xfrm>
            <a:off x="2985655" y="3184527"/>
            <a:ext cx="2048331" cy="937203"/>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0600" smtClean="0">
                <a:solidFill>
                  <a:srgbClr val="00B050"/>
                </a:solidFill>
                <a:latin typeface="Arial-Rounded" pitchFamily="34" charset="0"/>
                <a:ea typeface="Arial-Rounded" pitchFamily="34" charset="0"/>
                <a:cs typeface="Arial-Rounded" pitchFamily="34" charset="0"/>
              </a:rPr>
              <a:t>i</a:t>
            </a:r>
            <a:endParaRPr lang="en-US" sz="10600">
              <a:solidFill>
                <a:srgbClr val="00B050"/>
              </a:solidFill>
              <a:latin typeface="Arial-Rounded" pitchFamily="34" charset="0"/>
              <a:ea typeface="Arial-Rounded" pitchFamily="34" charset="0"/>
              <a:cs typeface="Arial-Rounded" pitchFamily="34" charset="0"/>
            </a:endParaRPr>
          </a:p>
        </p:txBody>
      </p:sp>
      <p:sp>
        <p:nvSpPr>
          <p:cNvPr id="8" name="Title 1"/>
          <p:cNvSpPr txBox="1">
            <a:spLocks/>
          </p:cNvSpPr>
          <p:nvPr/>
        </p:nvSpPr>
        <p:spPr>
          <a:xfrm>
            <a:off x="3471685" y="3177600"/>
            <a:ext cx="2048331" cy="937203"/>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0600" smtClean="0">
                <a:solidFill>
                  <a:srgbClr val="FF0000"/>
                </a:solidFill>
                <a:latin typeface="Arial-Rounded" pitchFamily="34" charset="0"/>
                <a:ea typeface="Arial-Rounded" pitchFamily="34" charset="0"/>
                <a:cs typeface="Arial-Rounded" pitchFamily="34" charset="0"/>
              </a:rPr>
              <a:t>u</a:t>
            </a:r>
            <a:endParaRPr lang="en-US" sz="10600">
              <a:solidFill>
                <a:srgbClr val="FF0000"/>
              </a:solidFill>
              <a:latin typeface="Arial-Rounded" pitchFamily="34" charset="0"/>
              <a:ea typeface="Arial-Rounded" pitchFamily="34" charset="0"/>
              <a:cs typeface="Arial-Rounded" pitchFamily="34" charset="0"/>
            </a:endParaRPr>
          </a:p>
        </p:txBody>
      </p:sp>
      <p:sp>
        <p:nvSpPr>
          <p:cNvPr id="11" name="Title 1"/>
          <p:cNvSpPr txBox="1">
            <a:spLocks/>
          </p:cNvSpPr>
          <p:nvPr/>
        </p:nvSpPr>
        <p:spPr>
          <a:xfrm>
            <a:off x="6814357" y="3177600"/>
            <a:ext cx="2048331" cy="937203"/>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0600" smtClean="0">
                <a:solidFill>
                  <a:srgbClr val="002060"/>
                </a:solidFill>
                <a:latin typeface="Arial-Rounded" pitchFamily="34" charset="0"/>
                <a:ea typeface="Arial-Rounded" pitchFamily="34" charset="0"/>
                <a:cs typeface="Arial-Rounded" pitchFamily="34" charset="0"/>
              </a:rPr>
              <a:t>ưu</a:t>
            </a:r>
            <a:endParaRPr lang="en-US" sz="10600">
              <a:solidFill>
                <a:srgbClr val="002060"/>
              </a:solidFill>
              <a:latin typeface="Arial-Rounded" pitchFamily="34" charset="0"/>
              <a:ea typeface="Arial-Rounded" pitchFamily="34" charset="0"/>
              <a:cs typeface="Arial-Rounded" pitchFamily="34" charset="0"/>
            </a:endParaRPr>
          </a:p>
        </p:txBody>
      </p:sp>
      <p:sp>
        <p:nvSpPr>
          <p:cNvPr id="12" name="Title 1"/>
          <p:cNvSpPr txBox="1">
            <a:spLocks/>
          </p:cNvSpPr>
          <p:nvPr/>
        </p:nvSpPr>
        <p:spPr>
          <a:xfrm>
            <a:off x="7176655" y="3177599"/>
            <a:ext cx="2048331" cy="937203"/>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0600" smtClean="0">
                <a:solidFill>
                  <a:srgbClr val="FF0000"/>
                </a:solidFill>
                <a:latin typeface="Arial-Rounded" pitchFamily="34" charset="0"/>
                <a:ea typeface="Arial-Rounded" pitchFamily="34" charset="0"/>
                <a:cs typeface="Arial-Rounded" pitchFamily="34" charset="0"/>
              </a:rPr>
              <a:t>u</a:t>
            </a:r>
            <a:endParaRPr lang="en-US" sz="10600">
              <a:solidFill>
                <a:srgbClr val="FF0000"/>
              </a:solidFill>
              <a:latin typeface="Arial-Rounded" pitchFamily="34" charset="0"/>
              <a:ea typeface="Arial-Rounded" pitchFamily="34" charset="0"/>
              <a:cs typeface="Arial-Rounded" pitchFamily="34" charset="0"/>
            </a:endParaRPr>
          </a:p>
        </p:txBody>
      </p:sp>
      <p:sp>
        <p:nvSpPr>
          <p:cNvPr id="13" name="Title 1"/>
          <p:cNvSpPr txBox="1">
            <a:spLocks/>
          </p:cNvSpPr>
          <p:nvPr/>
        </p:nvSpPr>
        <p:spPr>
          <a:xfrm>
            <a:off x="6458012" y="3177600"/>
            <a:ext cx="2048331" cy="937203"/>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0600">
                <a:solidFill>
                  <a:srgbClr val="7030A0"/>
                </a:solidFill>
                <a:latin typeface="Arial-Rounded" pitchFamily="34" charset="0"/>
                <a:ea typeface="Arial-Rounded" pitchFamily="34" charset="0"/>
                <a:cs typeface="Arial-Rounded" pitchFamily="34" charset="0"/>
              </a:rPr>
              <a:t>ư</a:t>
            </a:r>
          </a:p>
        </p:txBody>
      </p:sp>
    </p:spTree>
    <p:extLst>
      <p:ext uri="{BB962C8B-B14F-4D97-AF65-F5344CB8AC3E}">
        <p14:creationId xmlns:p14="http://schemas.microsoft.com/office/powerpoint/2010/main" val="395264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P spid="8" grpId="0"/>
      <p:bldP spid="11" grpId="0"/>
      <p:bldP spid="12"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Shape 1150"/>
        <p:cNvGrpSpPr/>
        <p:nvPr/>
      </p:nvGrpSpPr>
      <p:grpSpPr>
        <a:xfrm>
          <a:off x="0" y="0"/>
          <a:ext cx="0" cy="0"/>
          <a:chOff x="0" y="0"/>
          <a:chExt cx="0" cy="0"/>
        </a:xfrm>
      </p:grpSpPr>
      <p:sp>
        <p:nvSpPr>
          <p:cNvPr id="2" name="Title 1"/>
          <p:cNvSpPr txBox="1">
            <a:spLocks/>
          </p:cNvSpPr>
          <p:nvPr/>
        </p:nvSpPr>
        <p:spPr>
          <a:xfrm>
            <a:off x="60746" y="5425350"/>
            <a:ext cx="2253163" cy="426795"/>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smtClean="0">
                <a:latin typeface="Arial-Rounded" pitchFamily="34" charset="0"/>
                <a:ea typeface="Arial-Rounded" pitchFamily="34" charset="0"/>
                <a:cs typeface="Arial-Rounded" pitchFamily="34" charset="0"/>
              </a:rPr>
              <a:t>dịu</a:t>
            </a:r>
            <a:endParaRPr lang="en-US" sz="8000">
              <a:latin typeface="Arial-Rounded" pitchFamily="34" charset="0"/>
              <a:ea typeface="Arial-Rounded" pitchFamily="34" charset="0"/>
              <a:cs typeface="Arial-Rounded" pitchFamily="34" charset="0"/>
            </a:endParaRPr>
          </a:p>
        </p:txBody>
      </p:sp>
      <p:sp>
        <p:nvSpPr>
          <p:cNvPr id="3" name="Title 1"/>
          <p:cNvSpPr txBox="1">
            <a:spLocks/>
          </p:cNvSpPr>
          <p:nvPr/>
        </p:nvSpPr>
        <p:spPr>
          <a:xfrm>
            <a:off x="2057400" y="5425350"/>
            <a:ext cx="1862118" cy="426795"/>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smtClean="0">
                <a:latin typeface="Arial-Rounded" pitchFamily="34" charset="0"/>
                <a:ea typeface="Arial-Rounded" pitchFamily="34" charset="0"/>
                <a:cs typeface="Arial-Rounded" pitchFamily="34" charset="0"/>
              </a:rPr>
              <a:t>địu</a:t>
            </a:r>
            <a:endParaRPr lang="en-US" sz="8000">
              <a:latin typeface="Arial-Rounded" pitchFamily="34" charset="0"/>
              <a:ea typeface="Arial-Rounded" pitchFamily="34" charset="0"/>
              <a:cs typeface="Arial-Rounded" pitchFamily="34" charset="0"/>
            </a:endParaRPr>
          </a:p>
        </p:txBody>
      </p:sp>
      <p:sp>
        <p:nvSpPr>
          <p:cNvPr id="4" name="Title 1"/>
          <p:cNvSpPr txBox="1">
            <a:spLocks/>
          </p:cNvSpPr>
          <p:nvPr/>
        </p:nvSpPr>
        <p:spPr>
          <a:xfrm>
            <a:off x="3609105" y="5425350"/>
            <a:ext cx="2478479" cy="426795"/>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smtClean="0">
                <a:latin typeface="Arial-Rounded" pitchFamily="34" charset="0"/>
                <a:ea typeface="Arial-Rounded" pitchFamily="34" charset="0"/>
                <a:cs typeface="Arial-Rounded" pitchFamily="34" charset="0"/>
              </a:rPr>
              <a:t>xíu</a:t>
            </a:r>
            <a:endParaRPr lang="en-US" sz="8000">
              <a:latin typeface="Arial-Rounded" pitchFamily="34" charset="0"/>
              <a:ea typeface="Arial-Rounded" pitchFamily="34" charset="0"/>
              <a:cs typeface="Arial-Rounded" pitchFamily="34" charset="0"/>
            </a:endParaRPr>
          </a:p>
        </p:txBody>
      </p:sp>
      <p:sp>
        <p:nvSpPr>
          <p:cNvPr id="5" name="Title 1"/>
          <p:cNvSpPr txBox="1">
            <a:spLocks/>
          </p:cNvSpPr>
          <p:nvPr/>
        </p:nvSpPr>
        <p:spPr>
          <a:xfrm>
            <a:off x="5652655" y="5425350"/>
            <a:ext cx="2478479" cy="426795"/>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smtClean="0">
                <a:latin typeface="Arial-Rounded" pitchFamily="34" charset="0"/>
                <a:ea typeface="Arial-Rounded" pitchFamily="34" charset="0"/>
                <a:cs typeface="Arial-Rounded" pitchFamily="34" charset="0"/>
              </a:rPr>
              <a:t>hưu</a:t>
            </a:r>
            <a:endParaRPr lang="en-US" sz="8000">
              <a:latin typeface="Arial-Rounded" pitchFamily="34" charset="0"/>
              <a:ea typeface="Arial-Rounded" pitchFamily="34" charset="0"/>
              <a:cs typeface="Arial-Rounded" pitchFamily="34" charset="0"/>
            </a:endParaRPr>
          </a:p>
        </p:txBody>
      </p:sp>
      <p:sp>
        <p:nvSpPr>
          <p:cNvPr id="6" name="Title 1"/>
          <p:cNvSpPr txBox="1">
            <a:spLocks/>
          </p:cNvSpPr>
          <p:nvPr/>
        </p:nvSpPr>
        <p:spPr>
          <a:xfrm>
            <a:off x="7959602" y="5425350"/>
            <a:ext cx="2478479" cy="426795"/>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smtClean="0">
                <a:latin typeface="Arial-Rounded" pitchFamily="34" charset="0"/>
                <a:ea typeface="Arial-Rounded" pitchFamily="34" charset="0"/>
                <a:cs typeface="Arial-Rounded" pitchFamily="34" charset="0"/>
              </a:rPr>
              <a:t>mưu</a:t>
            </a:r>
            <a:endParaRPr lang="en-US" sz="8000">
              <a:latin typeface="Arial-Rounded" pitchFamily="34" charset="0"/>
              <a:ea typeface="Arial-Rounded" pitchFamily="34" charset="0"/>
              <a:cs typeface="Arial-Rounded" pitchFamily="34" charset="0"/>
            </a:endParaRPr>
          </a:p>
        </p:txBody>
      </p:sp>
      <p:sp>
        <p:nvSpPr>
          <p:cNvPr id="7" name="Title 1"/>
          <p:cNvSpPr txBox="1">
            <a:spLocks/>
          </p:cNvSpPr>
          <p:nvPr/>
        </p:nvSpPr>
        <p:spPr>
          <a:xfrm>
            <a:off x="10209668" y="5425350"/>
            <a:ext cx="2253163" cy="426795"/>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smtClean="0">
                <a:latin typeface="Arial-Rounded" pitchFamily="34" charset="0"/>
                <a:ea typeface="Arial-Rounded" pitchFamily="34" charset="0"/>
                <a:cs typeface="Arial-Rounded" pitchFamily="34" charset="0"/>
              </a:rPr>
              <a:t>lựu</a:t>
            </a:r>
            <a:endParaRPr lang="en-US" sz="8000">
              <a:latin typeface="Arial-Rounded" pitchFamily="34" charset="0"/>
              <a:ea typeface="Arial-Rounded" pitchFamily="34" charset="0"/>
              <a:cs typeface="Arial-Rounded" pitchFamily="34" charset="0"/>
            </a:endParaRPr>
          </a:p>
        </p:txBody>
      </p:sp>
      <p:sp>
        <p:nvSpPr>
          <p:cNvPr id="8" name="Title 1"/>
          <p:cNvSpPr txBox="1">
            <a:spLocks/>
          </p:cNvSpPr>
          <p:nvPr/>
        </p:nvSpPr>
        <p:spPr>
          <a:xfrm>
            <a:off x="2629790" y="5286677"/>
            <a:ext cx="1271854" cy="704135"/>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smtClean="0">
                <a:solidFill>
                  <a:srgbClr val="FF0000"/>
                </a:solidFill>
                <a:latin typeface="Arial-Rounded" pitchFamily="34" charset="0"/>
                <a:ea typeface="Arial-Rounded" pitchFamily="34" charset="0"/>
                <a:cs typeface="Arial-Rounded" pitchFamily="34" charset="0"/>
              </a:rPr>
              <a:t>iu</a:t>
            </a:r>
            <a:endParaRPr lang="en-US" sz="8000">
              <a:solidFill>
                <a:srgbClr val="FF0000"/>
              </a:solidFill>
              <a:latin typeface="Arial-Rounded" pitchFamily="34" charset="0"/>
              <a:ea typeface="Arial-Rounded" pitchFamily="34" charset="0"/>
              <a:cs typeface="Arial-Rounded" pitchFamily="34" charset="0"/>
            </a:endParaRPr>
          </a:p>
        </p:txBody>
      </p:sp>
      <p:sp>
        <p:nvSpPr>
          <p:cNvPr id="9" name="Title 1"/>
          <p:cNvSpPr txBox="1">
            <a:spLocks/>
          </p:cNvSpPr>
          <p:nvPr/>
        </p:nvSpPr>
        <p:spPr>
          <a:xfrm>
            <a:off x="523005" y="5286677"/>
            <a:ext cx="1862121" cy="704135"/>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a:solidFill>
                  <a:srgbClr val="FF0000"/>
                </a:solidFill>
                <a:latin typeface="Arial-Rounded" pitchFamily="34" charset="0"/>
                <a:ea typeface="Arial-Rounded" pitchFamily="34" charset="0"/>
                <a:cs typeface="Arial-Rounded" pitchFamily="34" charset="0"/>
              </a:rPr>
              <a:t>i</a:t>
            </a:r>
            <a:r>
              <a:rPr lang="en-US" sz="8000" smtClean="0">
                <a:solidFill>
                  <a:srgbClr val="FF0000"/>
                </a:solidFill>
                <a:latin typeface="Arial-Rounded" pitchFamily="34" charset="0"/>
                <a:ea typeface="Arial-Rounded" pitchFamily="34" charset="0"/>
                <a:cs typeface="Arial-Rounded" pitchFamily="34" charset="0"/>
              </a:rPr>
              <a:t>u</a:t>
            </a:r>
            <a:endParaRPr lang="en-US" sz="8000">
              <a:solidFill>
                <a:srgbClr val="FF0000"/>
              </a:solidFill>
              <a:latin typeface="Arial-Rounded" pitchFamily="34" charset="0"/>
              <a:ea typeface="Arial-Rounded" pitchFamily="34" charset="0"/>
              <a:cs typeface="Arial-Rounded" pitchFamily="34" charset="0"/>
            </a:endParaRPr>
          </a:p>
        </p:txBody>
      </p:sp>
      <p:sp>
        <p:nvSpPr>
          <p:cNvPr id="11" name="Title 1"/>
          <p:cNvSpPr txBox="1">
            <a:spLocks/>
          </p:cNvSpPr>
          <p:nvPr/>
        </p:nvSpPr>
        <p:spPr>
          <a:xfrm>
            <a:off x="6456263" y="5286677"/>
            <a:ext cx="1399039" cy="704135"/>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smtClean="0">
                <a:solidFill>
                  <a:srgbClr val="FF0000"/>
                </a:solidFill>
                <a:latin typeface="Arial-Rounded" pitchFamily="34" charset="0"/>
                <a:ea typeface="Arial-Rounded" pitchFamily="34" charset="0"/>
                <a:cs typeface="Arial-Rounded" pitchFamily="34" charset="0"/>
              </a:rPr>
              <a:t>ưu</a:t>
            </a:r>
            <a:endParaRPr lang="en-US" sz="8000">
              <a:solidFill>
                <a:srgbClr val="FF0000"/>
              </a:solidFill>
              <a:latin typeface="Arial-Rounded" pitchFamily="34" charset="0"/>
              <a:ea typeface="Arial-Rounded" pitchFamily="34" charset="0"/>
              <a:cs typeface="Arial-Rounded" pitchFamily="34" charset="0"/>
            </a:endParaRPr>
          </a:p>
        </p:txBody>
      </p:sp>
      <p:sp>
        <p:nvSpPr>
          <p:cNvPr id="12" name="Title 1"/>
          <p:cNvSpPr txBox="1">
            <a:spLocks/>
          </p:cNvSpPr>
          <p:nvPr/>
        </p:nvSpPr>
        <p:spPr>
          <a:xfrm>
            <a:off x="8610181" y="5286677"/>
            <a:ext cx="2048333" cy="704135"/>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a:solidFill>
                  <a:srgbClr val="FF0000"/>
                </a:solidFill>
                <a:latin typeface="Arial-Rounded" pitchFamily="34" charset="0"/>
                <a:ea typeface="Arial-Rounded" pitchFamily="34" charset="0"/>
                <a:cs typeface="Arial-Rounded" pitchFamily="34" charset="0"/>
              </a:rPr>
              <a:t>ư</a:t>
            </a:r>
            <a:r>
              <a:rPr lang="en-US" sz="8000" smtClean="0">
                <a:solidFill>
                  <a:srgbClr val="FF0000"/>
                </a:solidFill>
                <a:latin typeface="Arial-Rounded" pitchFamily="34" charset="0"/>
                <a:ea typeface="Arial-Rounded" pitchFamily="34" charset="0"/>
                <a:cs typeface="Arial-Rounded" pitchFamily="34" charset="0"/>
              </a:rPr>
              <a:t>u</a:t>
            </a:r>
            <a:endParaRPr lang="en-US" sz="8000">
              <a:solidFill>
                <a:srgbClr val="FF0000"/>
              </a:solidFill>
              <a:latin typeface="Arial-Rounded" pitchFamily="34" charset="0"/>
              <a:ea typeface="Arial-Rounded" pitchFamily="34" charset="0"/>
              <a:cs typeface="Arial-Rounded" pitchFamily="34" charset="0"/>
            </a:endParaRPr>
          </a:p>
        </p:txBody>
      </p:sp>
      <p:sp>
        <p:nvSpPr>
          <p:cNvPr id="13" name="Title 1"/>
          <p:cNvSpPr txBox="1">
            <a:spLocks/>
          </p:cNvSpPr>
          <p:nvPr/>
        </p:nvSpPr>
        <p:spPr>
          <a:xfrm>
            <a:off x="10663549" y="5286677"/>
            <a:ext cx="1538944" cy="704135"/>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smtClean="0">
                <a:solidFill>
                  <a:srgbClr val="FF0000"/>
                </a:solidFill>
                <a:latin typeface="Arial-Rounded" pitchFamily="34" charset="0"/>
                <a:ea typeface="Arial-Rounded" pitchFamily="34" charset="0"/>
                <a:cs typeface="Arial-Rounded" pitchFamily="34" charset="0"/>
              </a:rPr>
              <a:t>ưu</a:t>
            </a:r>
            <a:endParaRPr lang="en-US" sz="8000">
              <a:solidFill>
                <a:srgbClr val="FF0000"/>
              </a:solidFill>
              <a:latin typeface="Arial-Rounded" pitchFamily="34" charset="0"/>
              <a:ea typeface="Arial-Rounded" pitchFamily="34" charset="0"/>
              <a:cs typeface="Arial-Rounded" pitchFamily="34" charset="0"/>
            </a:endParaRPr>
          </a:p>
        </p:txBody>
      </p:sp>
      <p:pic>
        <p:nvPicPr>
          <p:cNvPr id="1026" name="Picture 2" descr="Địu Em Bé, Địu ngồi 4 Tư Thế Có Túi Để Đồ Tiện Dụng Comfybab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65924" y="408161"/>
            <a:ext cx="4550126" cy="4550127"/>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t="35045"/>
          <a:stretch/>
        </p:blipFill>
        <p:spPr bwMode="auto">
          <a:xfrm>
            <a:off x="4087334" y="5399950"/>
            <a:ext cx="1974850" cy="13900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descr="Lựu Việt Nam trái to"/>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626218" y="1271337"/>
            <a:ext cx="5541818" cy="3463636"/>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3 món salad nhìn là mê từ trái lựu - Nhịp sống kinh tế Việt Nam &amp;amp; Thế giới"/>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01114" y="1271337"/>
            <a:ext cx="5195454" cy="34636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9335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500"/>
                                        <p:tgtEl>
                                          <p:spTgt spid="102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026"/>
                                        </p:tgtEl>
                                      </p:cBhvr>
                                    </p:animEffect>
                                    <p:set>
                                      <p:cBhvr>
                                        <p:cTn id="22" dur="1" fill="hold">
                                          <p:stCondLst>
                                            <p:cond delay="499"/>
                                          </p:stCondLst>
                                        </p:cTn>
                                        <p:tgtEl>
                                          <p:spTgt spid="102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cTn>
                              </p:par>
                              <p:par>
                                <p:cTn id="36" presetID="10" presetClass="entr" presetSubtype="0" fill="hold" nodeType="withEffect">
                                  <p:stCondLst>
                                    <p:cond delay="0"/>
                                  </p:stCondLst>
                                  <p:childTnLst>
                                    <p:set>
                                      <p:cBhvr>
                                        <p:cTn id="37" dur="1" fill="hold">
                                          <p:stCondLst>
                                            <p:cond delay="0"/>
                                          </p:stCondLst>
                                        </p:cTn>
                                        <p:tgtEl>
                                          <p:spTgt spid="1027"/>
                                        </p:tgtEl>
                                        <p:attrNameLst>
                                          <p:attrName>style.visibility</p:attrName>
                                        </p:attrNameLst>
                                      </p:cBhvr>
                                      <p:to>
                                        <p:strVal val="visible"/>
                                      </p:to>
                                    </p:set>
                                    <p:animEffect transition="in" filter="fade">
                                      <p:cBhvr>
                                        <p:cTn id="38" dur="500"/>
                                        <p:tgtEl>
                                          <p:spTgt spid="1027"/>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500"/>
                                        <p:tgtEl>
                                          <p:spTgt spid="5"/>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6">
                                            <p:txEl>
                                              <p:pRg st="0" end="0"/>
                                            </p:txEl>
                                          </p:spTgt>
                                        </p:tgtEl>
                                        <p:attrNameLst>
                                          <p:attrName>style.visibility</p:attrName>
                                        </p:attrNameLst>
                                      </p:cBhvr>
                                      <p:to>
                                        <p:strVal val="visible"/>
                                      </p:to>
                                    </p:set>
                                    <p:animEffect transition="in" filter="fade">
                                      <p:cBhvr>
                                        <p:cTn id="48" dur="500"/>
                                        <p:tgtEl>
                                          <p:spTgt spid="6">
                                            <p:txEl>
                                              <p:pRg st="0" end="0"/>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fade">
                                      <p:cBhvr>
                                        <p:cTn id="53" dur="500"/>
                                        <p:tgtEl>
                                          <p:spTgt spid="7"/>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1033"/>
                                        </p:tgtEl>
                                        <p:attrNameLst>
                                          <p:attrName>style.visibility</p:attrName>
                                        </p:attrNameLst>
                                      </p:cBhvr>
                                      <p:to>
                                        <p:strVal val="visible"/>
                                      </p:to>
                                    </p:set>
                                    <p:animEffect transition="in" filter="fade">
                                      <p:cBhvr>
                                        <p:cTn id="58" dur="500"/>
                                        <p:tgtEl>
                                          <p:spTgt spid="1033"/>
                                        </p:tgtEl>
                                      </p:cBhvr>
                                    </p:animEffect>
                                  </p:childTnLst>
                                </p:cTn>
                              </p:par>
                              <p:par>
                                <p:cTn id="59" presetID="10" presetClass="entr" presetSubtype="0" fill="hold" nodeType="withEffect">
                                  <p:stCondLst>
                                    <p:cond delay="0"/>
                                  </p:stCondLst>
                                  <p:childTnLst>
                                    <p:set>
                                      <p:cBhvr>
                                        <p:cTn id="60" dur="1" fill="hold">
                                          <p:stCondLst>
                                            <p:cond delay="0"/>
                                          </p:stCondLst>
                                        </p:cTn>
                                        <p:tgtEl>
                                          <p:spTgt spid="1029"/>
                                        </p:tgtEl>
                                        <p:attrNameLst>
                                          <p:attrName>style.visibility</p:attrName>
                                        </p:attrNameLst>
                                      </p:cBhvr>
                                      <p:to>
                                        <p:strVal val="visible"/>
                                      </p:to>
                                    </p:set>
                                    <p:animEffect transition="in" filter="fade">
                                      <p:cBhvr>
                                        <p:cTn id="61" dur="500"/>
                                        <p:tgtEl>
                                          <p:spTgt spid="1029"/>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xit" presetSubtype="0" fill="hold" nodeType="clickEffect">
                                  <p:stCondLst>
                                    <p:cond delay="0"/>
                                  </p:stCondLst>
                                  <p:childTnLst>
                                    <p:animEffect transition="out" filter="fade">
                                      <p:cBhvr>
                                        <p:cTn id="65" dur="500"/>
                                        <p:tgtEl>
                                          <p:spTgt spid="1033"/>
                                        </p:tgtEl>
                                      </p:cBhvr>
                                    </p:animEffect>
                                    <p:set>
                                      <p:cBhvr>
                                        <p:cTn id="66" dur="1" fill="hold">
                                          <p:stCondLst>
                                            <p:cond delay="499"/>
                                          </p:stCondLst>
                                        </p:cTn>
                                        <p:tgtEl>
                                          <p:spTgt spid="1033"/>
                                        </p:tgtEl>
                                        <p:attrNameLst>
                                          <p:attrName>style.visibility</p:attrName>
                                        </p:attrNameLst>
                                      </p:cBhvr>
                                      <p:to>
                                        <p:strVal val="hidden"/>
                                      </p:to>
                                    </p:set>
                                  </p:childTnLst>
                                </p:cTn>
                              </p:par>
                              <p:par>
                                <p:cTn id="67" presetID="10" presetClass="exit" presetSubtype="0" fill="hold" nodeType="withEffect">
                                  <p:stCondLst>
                                    <p:cond delay="0"/>
                                  </p:stCondLst>
                                  <p:childTnLst>
                                    <p:animEffect transition="out" filter="fade">
                                      <p:cBhvr>
                                        <p:cTn id="68" dur="500"/>
                                        <p:tgtEl>
                                          <p:spTgt spid="1029"/>
                                        </p:tgtEl>
                                      </p:cBhvr>
                                    </p:animEffect>
                                    <p:set>
                                      <p:cBhvr>
                                        <p:cTn id="69" dur="1" fill="hold">
                                          <p:stCondLst>
                                            <p:cond delay="499"/>
                                          </p:stCondLst>
                                        </p:cTn>
                                        <p:tgtEl>
                                          <p:spTgt spid="1029"/>
                                        </p:tgtEl>
                                        <p:attrNameLst>
                                          <p:attrName>style.visibility</p:attrName>
                                        </p:attrNameLst>
                                      </p:cBhvr>
                                      <p:to>
                                        <p:strVal val="hidden"/>
                                      </p:to>
                                    </p:se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11"/>
                                        </p:tgtEl>
                                        <p:attrNameLst>
                                          <p:attrName>style.visibility</p:attrName>
                                        </p:attrNameLst>
                                      </p:cBhvr>
                                      <p:to>
                                        <p:strVal val="visible"/>
                                      </p:to>
                                    </p:set>
                                    <p:animEffect transition="in" filter="fade">
                                      <p:cBhvr>
                                        <p:cTn id="74" dur="500"/>
                                        <p:tgtEl>
                                          <p:spTgt spid="11"/>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12"/>
                                        </p:tgtEl>
                                        <p:attrNameLst>
                                          <p:attrName>style.visibility</p:attrName>
                                        </p:attrNameLst>
                                      </p:cBhvr>
                                      <p:to>
                                        <p:strVal val="visible"/>
                                      </p:to>
                                    </p:set>
                                    <p:animEffect transition="in" filter="fade">
                                      <p:cBhvr>
                                        <p:cTn id="77" dur="500"/>
                                        <p:tgtEl>
                                          <p:spTgt spid="12"/>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13"/>
                                        </p:tgtEl>
                                        <p:attrNameLst>
                                          <p:attrName>style.visibility</p:attrName>
                                        </p:attrNameLst>
                                      </p:cBhvr>
                                      <p:to>
                                        <p:strVal val="visible"/>
                                      </p:to>
                                    </p:set>
                                    <p:animEffect transition="in" filter="fade">
                                      <p:cBhvr>
                                        <p:cTn id="8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7" grpId="0"/>
      <p:bldP spid="8" grpId="0"/>
      <p:bldP spid="9" grpId="0"/>
      <p:bldP spid="11" grpId="0"/>
      <p:bldP spid="12" grpId="0"/>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Shape 1555"/>
        <p:cNvGrpSpPr/>
        <p:nvPr/>
      </p:nvGrpSpPr>
      <p:grpSpPr>
        <a:xfrm>
          <a:off x="0" y="0"/>
          <a:ext cx="0" cy="0"/>
          <a:chOff x="0" y="0"/>
          <a:chExt cx="0" cy="0"/>
        </a:xfrm>
      </p:grpSpPr>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275" y="4876800"/>
            <a:ext cx="12680950" cy="2139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1"/>
          <p:cNvSpPr txBox="1">
            <a:spLocks/>
          </p:cNvSpPr>
          <p:nvPr/>
        </p:nvSpPr>
        <p:spPr>
          <a:xfrm>
            <a:off x="3581001" y="2105022"/>
            <a:ext cx="2478479" cy="1330658"/>
          </a:xfrm>
          <a:prstGeom prst="rect">
            <a:avLst/>
          </a:prstGeom>
          <a:solidFill>
            <a:srgbClr val="FBDDED"/>
          </a:solidFill>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354"/>
              </a:spcBef>
            </a:pPr>
            <a:r>
              <a:rPr lang="en-US" sz="10600">
                <a:latin typeface="Arial-Rounded" pitchFamily="34" charset="0"/>
                <a:ea typeface="Arial-Rounded" pitchFamily="34" charset="0"/>
                <a:cs typeface="Arial-Rounded" pitchFamily="34" charset="0"/>
              </a:rPr>
              <a:t>h</a:t>
            </a:r>
          </a:p>
        </p:txBody>
      </p:sp>
      <p:sp>
        <p:nvSpPr>
          <p:cNvPr id="5" name="Title 1"/>
          <p:cNvSpPr txBox="1">
            <a:spLocks/>
          </p:cNvSpPr>
          <p:nvPr/>
        </p:nvSpPr>
        <p:spPr>
          <a:xfrm>
            <a:off x="6095527" y="2105022"/>
            <a:ext cx="2478479" cy="1330658"/>
          </a:xfrm>
          <a:prstGeom prst="rect">
            <a:avLst/>
          </a:prstGeom>
          <a:solidFill>
            <a:srgbClr val="FBDDED"/>
          </a:solidFill>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354"/>
              </a:spcBef>
            </a:pPr>
            <a:r>
              <a:rPr lang="en-US" sz="10600" smtClean="0">
                <a:solidFill>
                  <a:srgbClr val="FF0000"/>
                </a:solidFill>
                <a:latin typeface="Arial-Rounded" pitchFamily="34" charset="0"/>
                <a:ea typeface="Arial-Rounded" pitchFamily="34" charset="0"/>
                <a:cs typeface="Arial-Rounded" pitchFamily="34" charset="0"/>
              </a:rPr>
              <a:t>ưu</a:t>
            </a:r>
            <a:endParaRPr lang="en-US" sz="10600">
              <a:solidFill>
                <a:srgbClr val="FF0000"/>
              </a:solidFill>
              <a:latin typeface="Arial-Rounded" pitchFamily="34" charset="0"/>
              <a:ea typeface="Arial-Rounded" pitchFamily="34" charset="0"/>
              <a:cs typeface="Arial-Rounded" pitchFamily="34" charset="0"/>
            </a:endParaRPr>
          </a:p>
        </p:txBody>
      </p:sp>
      <p:sp>
        <p:nvSpPr>
          <p:cNvPr id="6" name="Title 1"/>
          <p:cNvSpPr txBox="1">
            <a:spLocks/>
          </p:cNvSpPr>
          <p:nvPr/>
        </p:nvSpPr>
        <p:spPr>
          <a:xfrm>
            <a:off x="3560849" y="3688098"/>
            <a:ext cx="5013159" cy="1330658"/>
          </a:xfrm>
          <a:prstGeom prst="rect">
            <a:avLst/>
          </a:prstGeom>
          <a:solidFill>
            <a:srgbClr val="FBDDED"/>
          </a:solidFill>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354"/>
              </a:spcBef>
            </a:pPr>
            <a:r>
              <a:rPr lang="en-US" sz="10600" smtClean="0">
                <a:latin typeface="Arial-Rounded" pitchFamily="34" charset="0"/>
                <a:ea typeface="Arial-Rounded" pitchFamily="34" charset="0"/>
                <a:cs typeface="Arial-Rounded" pitchFamily="34" charset="0"/>
              </a:rPr>
              <a:t>h</a:t>
            </a:r>
            <a:r>
              <a:rPr lang="en-US" sz="10600" smtClean="0">
                <a:solidFill>
                  <a:srgbClr val="FF0000"/>
                </a:solidFill>
                <a:latin typeface="Arial-Rounded" pitchFamily="34" charset="0"/>
                <a:ea typeface="Arial-Rounded" pitchFamily="34" charset="0"/>
                <a:cs typeface="Arial-Rounded" pitchFamily="34" charset="0"/>
              </a:rPr>
              <a:t>ưu</a:t>
            </a:r>
            <a:endParaRPr lang="en-US" sz="10600">
              <a:solidFill>
                <a:srgbClr val="FF0000"/>
              </a:solidFill>
              <a:latin typeface="Arial-Rounded" pitchFamily="34" charset="0"/>
              <a:ea typeface="Arial-Rounded" pitchFamily="34" charset="0"/>
              <a:cs typeface="Arial-Rounded" pitchFamily="34" charset="0"/>
            </a:endParaRPr>
          </a:p>
        </p:txBody>
      </p:sp>
      <p:sp>
        <p:nvSpPr>
          <p:cNvPr id="7" name="Title 1"/>
          <p:cNvSpPr txBox="1">
            <a:spLocks/>
          </p:cNvSpPr>
          <p:nvPr/>
        </p:nvSpPr>
        <p:spPr>
          <a:xfrm>
            <a:off x="2986983" y="473557"/>
            <a:ext cx="2048331" cy="937203"/>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0600" smtClean="0">
                <a:solidFill>
                  <a:srgbClr val="FF0000"/>
                </a:solidFill>
                <a:latin typeface="Arial-Rounded" pitchFamily="34" charset="0"/>
                <a:ea typeface="Arial-Rounded" pitchFamily="34" charset="0"/>
                <a:cs typeface="Arial-Rounded" pitchFamily="34" charset="0"/>
              </a:rPr>
              <a:t>iu</a:t>
            </a:r>
            <a:endParaRPr lang="en-US" sz="10600">
              <a:solidFill>
                <a:srgbClr val="FF0000"/>
              </a:solidFill>
              <a:latin typeface="Arial-Rounded" pitchFamily="34" charset="0"/>
              <a:ea typeface="Arial-Rounded" pitchFamily="34" charset="0"/>
              <a:cs typeface="Arial-Rounded" pitchFamily="34" charset="0"/>
            </a:endParaRPr>
          </a:p>
        </p:txBody>
      </p:sp>
      <p:sp>
        <p:nvSpPr>
          <p:cNvPr id="8" name="Title 1"/>
          <p:cNvSpPr txBox="1">
            <a:spLocks/>
          </p:cNvSpPr>
          <p:nvPr/>
        </p:nvSpPr>
        <p:spPr>
          <a:xfrm>
            <a:off x="6727452" y="457200"/>
            <a:ext cx="2048331" cy="937203"/>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0600" smtClean="0">
                <a:solidFill>
                  <a:srgbClr val="FF0000"/>
                </a:solidFill>
                <a:latin typeface="Arial-Rounded" pitchFamily="34" charset="0"/>
                <a:ea typeface="Arial-Rounded" pitchFamily="34" charset="0"/>
                <a:cs typeface="Arial-Rounded" pitchFamily="34" charset="0"/>
              </a:rPr>
              <a:t>ưu</a:t>
            </a:r>
            <a:endParaRPr lang="en-US" sz="10600">
              <a:solidFill>
                <a:srgbClr val="FF0000"/>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2675137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1"/>
          <p:cNvSpPr txBox="1">
            <a:spLocks/>
          </p:cNvSpPr>
          <p:nvPr/>
        </p:nvSpPr>
        <p:spPr>
          <a:xfrm>
            <a:off x="2509208" y="5439506"/>
            <a:ext cx="7083899"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1500" smtClean="0">
                <a:latin typeface="Arial-Rounded" pitchFamily="34" charset="0"/>
                <a:ea typeface="Arial-Rounded" pitchFamily="34" charset="0"/>
                <a:cs typeface="Arial-Rounded" pitchFamily="34" charset="0"/>
              </a:rPr>
              <a:t>cái rìu</a:t>
            </a:r>
            <a:endParaRPr lang="en-US" sz="11500">
              <a:latin typeface="Arial-Rounded" pitchFamily="34" charset="0"/>
              <a:ea typeface="Arial-Rounded" pitchFamily="34" charset="0"/>
              <a:cs typeface="Arial-Rounded" pitchFamily="34" charset="0"/>
            </a:endParaRPr>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34554" b="32723"/>
          <a:stretch/>
        </p:blipFill>
        <p:spPr bwMode="auto">
          <a:xfrm>
            <a:off x="5905500" y="5419265"/>
            <a:ext cx="2841625" cy="1007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descr="Hồng Tuyết: Chiếc rìu của người tiều phu"/>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92118" y="604999"/>
            <a:ext cx="5875682" cy="3738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1882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fade">
                                      <p:cBhvr>
                                        <p:cTn id="12"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Shape 1895"/>
        <p:cNvGrpSpPr/>
        <p:nvPr/>
      </p:nvGrpSpPr>
      <p:grpSpPr>
        <a:xfrm>
          <a:off x="0" y="0"/>
          <a:ext cx="0" cy="0"/>
          <a:chOff x="0" y="0"/>
          <a:chExt cx="0" cy="0"/>
        </a:xfrm>
      </p:grpSpPr>
      <p:sp>
        <p:nvSpPr>
          <p:cNvPr id="2" name="Title 1"/>
          <p:cNvSpPr txBox="1">
            <a:spLocks/>
          </p:cNvSpPr>
          <p:nvPr/>
        </p:nvSpPr>
        <p:spPr>
          <a:xfrm>
            <a:off x="2656748" y="5257800"/>
            <a:ext cx="6686550" cy="874517"/>
          </a:xfrm>
          <a:prstGeom prst="rect">
            <a:avLst/>
          </a:prstGeom>
        </p:spPr>
        <p:txBody>
          <a:bodyPr vert="horz" lIns="121472" tIns="60736" rIns="121472" bIns="6073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2800" smtClean="0">
                <a:latin typeface="Arial-Rounded" pitchFamily="34" charset="0"/>
                <a:ea typeface="Arial-Rounded" pitchFamily="34" charset="0"/>
                <a:cs typeface="Arial-Rounded" pitchFamily="34" charset="0"/>
              </a:rPr>
              <a:t>cái địu</a:t>
            </a:r>
            <a:endParaRPr lang="en-US" sz="12800">
              <a:latin typeface="Arial-Rounded" pitchFamily="34" charset="0"/>
              <a:ea typeface="Arial-Rounded" pitchFamily="34" charset="0"/>
              <a:cs typeface="Arial-Rounded" pitchFamily="34" charset="0"/>
            </a:endParaRPr>
          </a:p>
        </p:txBody>
      </p:sp>
      <p:sp>
        <p:nvSpPr>
          <p:cNvPr id="3" name="Title 1"/>
          <p:cNvSpPr txBox="1">
            <a:spLocks/>
          </p:cNvSpPr>
          <p:nvPr/>
        </p:nvSpPr>
        <p:spPr>
          <a:xfrm>
            <a:off x="6286500" y="5257800"/>
            <a:ext cx="2669528" cy="874517"/>
          </a:xfrm>
          <a:prstGeom prst="rect">
            <a:avLst/>
          </a:prstGeom>
        </p:spPr>
        <p:txBody>
          <a:bodyPr vert="horz" lIns="121472" tIns="60736" rIns="121472" bIns="6073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2800" smtClean="0">
                <a:solidFill>
                  <a:srgbClr val="FF0000"/>
                </a:solidFill>
                <a:latin typeface="Arial-Rounded" pitchFamily="34" charset="0"/>
                <a:ea typeface="Arial-Rounded" pitchFamily="34" charset="0"/>
                <a:cs typeface="Arial-Rounded" pitchFamily="34" charset="0"/>
              </a:rPr>
              <a:t>iu</a:t>
            </a:r>
            <a:endParaRPr lang="en-US" sz="12800">
              <a:solidFill>
                <a:srgbClr val="FF0000"/>
              </a:solidFill>
              <a:latin typeface="Arial-Rounded" pitchFamily="34" charset="0"/>
              <a:ea typeface="Arial-Rounded" pitchFamily="34" charset="0"/>
              <a:cs typeface="Arial-Rounded" pitchFamily="34" charset="0"/>
            </a:endParaRPr>
          </a:p>
        </p:txBody>
      </p:sp>
      <p:sp>
        <p:nvSpPr>
          <p:cNvPr id="7" name="AutoShape 2" descr="hình ảnh : cây, thực vật, trắng, Bãi cỏ, chuông, Cây bụi, món ăn, màu xanh  lá, Cây cỏ, Sản xuất, rau, nhỏ bé, Thực vật học, chất độc, hẹ, Lá thật,"/>
          <p:cNvSpPr>
            <a:spLocks noChangeAspect="1" noChangeArrowheads="1"/>
          </p:cNvSpPr>
          <p:nvPr/>
        </p:nvSpPr>
        <p:spPr bwMode="auto">
          <a:xfrm>
            <a:off x="157911" y="-144463"/>
            <a:ext cx="309375"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4" descr="hình ảnh : cây, thực vật, trắng, Bãi cỏ, chuông, Cây bụi, món ăn, màu xanh  lá, Cây cỏ, Sản xuất, rau, nhỏ bé, Thực vật học, chất độc, hẹ, Lá thật,"/>
          <p:cNvSpPr>
            <a:spLocks noChangeAspect="1" noChangeArrowheads="1"/>
          </p:cNvSpPr>
          <p:nvPr/>
        </p:nvSpPr>
        <p:spPr bwMode="auto">
          <a:xfrm>
            <a:off x="312598" y="7938"/>
            <a:ext cx="309375"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 name="Picture 2" descr="Địu Em Bé, Địu ngồi 4 Tư Thế Có Túi Để Đồ Tiện Dụng Comfybab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65924" y="408161"/>
            <a:ext cx="4550126" cy="45501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4030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9"/>
                                        </p:tgtEl>
                                      </p:cBhvr>
                                    </p:animEffect>
                                    <p:set>
                                      <p:cBhvr>
                                        <p:cTn id="22"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1"/>
          <p:cNvSpPr txBox="1">
            <a:spLocks/>
          </p:cNvSpPr>
          <p:nvPr/>
        </p:nvSpPr>
        <p:spPr>
          <a:xfrm>
            <a:off x="2656748" y="5105401"/>
            <a:ext cx="6686550" cy="874517"/>
          </a:xfrm>
          <a:prstGeom prst="rect">
            <a:avLst/>
          </a:prstGeom>
        </p:spPr>
        <p:txBody>
          <a:bodyPr vert="horz" lIns="121472" tIns="60736" rIns="121472" bIns="6073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2800" smtClean="0">
                <a:latin typeface="Arial-Rounded" pitchFamily="34" charset="0"/>
                <a:ea typeface="Arial-Rounded" pitchFamily="34" charset="0"/>
                <a:cs typeface="Arial-Rounded" pitchFamily="34" charset="0"/>
              </a:rPr>
              <a:t>quả lựu</a:t>
            </a:r>
            <a:endParaRPr lang="en-US" sz="12800">
              <a:latin typeface="Arial-Rounded" pitchFamily="34" charset="0"/>
              <a:ea typeface="Arial-Rounded" pitchFamily="34" charset="0"/>
              <a:cs typeface="Arial-Rounded" pitchFamily="34" charset="0"/>
            </a:endParaRPr>
          </a:p>
        </p:txBody>
      </p:sp>
      <p:sp>
        <p:nvSpPr>
          <p:cNvPr id="4" name="Title 1"/>
          <p:cNvSpPr txBox="1">
            <a:spLocks/>
          </p:cNvSpPr>
          <p:nvPr/>
        </p:nvSpPr>
        <p:spPr>
          <a:xfrm>
            <a:off x="6354035" y="5105400"/>
            <a:ext cx="2669528" cy="874517"/>
          </a:xfrm>
          <a:prstGeom prst="rect">
            <a:avLst/>
          </a:prstGeom>
        </p:spPr>
        <p:txBody>
          <a:bodyPr vert="horz" lIns="121472" tIns="60736" rIns="121472" bIns="6073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2800" smtClean="0">
                <a:solidFill>
                  <a:srgbClr val="FF0000"/>
                </a:solidFill>
                <a:latin typeface="Arial-Rounded" pitchFamily="34" charset="0"/>
                <a:ea typeface="Arial-Rounded" pitchFamily="34" charset="0"/>
                <a:cs typeface="Arial-Rounded" pitchFamily="34" charset="0"/>
              </a:rPr>
              <a:t>ưu</a:t>
            </a:r>
            <a:endParaRPr lang="en-US" sz="12800">
              <a:solidFill>
                <a:srgbClr val="FF0000"/>
              </a:solidFill>
              <a:latin typeface="Arial-Rounded" pitchFamily="34" charset="0"/>
              <a:ea typeface="Arial-Rounded" pitchFamily="34" charset="0"/>
              <a:cs typeface="Arial-Rounded" pitchFamily="34" charset="0"/>
            </a:endParaRPr>
          </a:p>
        </p:txBody>
      </p:sp>
      <p:pic>
        <p:nvPicPr>
          <p:cNvPr id="5" name="Picture 5" descr="Lựu Việt Nam trái to"/>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626218" y="1066800"/>
            <a:ext cx="5541818" cy="346363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9" descr="3 món salad nhìn là mê từ trái lựu - Nhịp sống kinh tế Việt Nam &amp;amp; Thế giớ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01114" y="1066800"/>
            <a:ext cx="5195454" cy="34636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8932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10" presetClass="entr" presetSubtype="0"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6"/>
                                        </p:tgtEl>
                                      </p:cBhvr>
                                    </p:animEffect>
                                    <p:set>
                                      <p:cBhvr>
                                        <p:cTn id="25" dur="1" fill="hold">
                                          <p:stCondLst>
                                            <p:cond delay="499"/>
                                          </p:stCondLst>
                                        </p:cTn>
                                        <p:tgtEl>
                                          <p:spTgt spid="6"/>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656748" y="5105401"/>
            <a:ext cx="6686550" cy="874517"/>
          </a:xfrm>
          <a:prstGeom prst="rect">
            <a:avLst/>
          </a:prstGeom>
        </p:spPr>
        <p:txBody>
          <a:bodyPr vert="horz" lIns="121472" tIns="60736" rIns="121472" bIns="6073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2800" smtClean="0">
                <a:latin typeface="Arial-Rounded" pitchFamily="34" charset="0"/>
                <a:ea typeface="Arial-Rounded" pitchFamily="34" charset="0"/>
                <a:cs typeface="Arial-Rounded" pitchFamily="34" charset="0"/>
              </a:rPr>
              <a:t>con cừu</a:t>
            </a:r>
            <a:endParaRPr lang="en-US" sz="12800">
              <a:latin typeface="Arial-Rounded" pitchFamily="34" charset="0"/>
              <a:ea typeface="Arial-Rounded" pitchFamily="34" charset="0"/>
              <a:cs typeface="Arial-Rounded" pitchFamily="34" charset="0"/>
            </a:endParaRPr>
          </a:p>
        </p:txBody>
      </p:sp>
      <p:sp>
        <p:nvSpPr>
          <p:cNvPr id="4" name="Title 1"/>
          <p:cNvSpPr txBox="1">
            <a:spLocks/>
          </p:cNvSpPr>
          <p:nvPr/>
        </p:nvSpPr>
        <p:spPr>
          <a:xfrm>
            <a:off x="6449285" y="5105400"/>
            <a:ext cx="2669528" cy="874517"/>
          </a:xfrm>
          <a:prstGeom prst="rect">
            <a:avLst/>
          </a:prstGeom>
        </p:spPr>
        <p:txBody>
          <a:bodyPr vert="horz" lIns="121472" tIns="60736" rIns="121472" bIns="6073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2800" smtClean="0">
                <a:solidFill>
                  <a:srgbClr val="FF0000"/>
                </a:solidFill>
                <a:latin typeface="Arial-Rounded" pitchFamily="34" charset="0"/>
                <a:ea typeface="Arial-Rounded" pitchFamily="34" charset="0"/>
                <a:cs typeface="Arial-Rounded" pitchFamily="34" charset="0"/>
              </a:rPr>
              <a:t>ưu</a:t>
            </a:r>
            <a:endParaRPr lang="en-US" sz="12800">
              <a:solidFill>
                <a:srgbClr val="FF0000"/>
              </a:solidFill>
              <a:latin typeface="Arial-Rounded" pitchFamily="34" charset="0"/>
              <a:ea typeface="Arial-Rounded" pitchFamily="34" charset="0"/>
              <a:cs typeface="Arial-Rounded" pitchFamily="34" charset="0"/>
            </a:endParaRPr>
          </a:p>
        </p:txBody>
      </p:sp>
      <p:pic>
        <p:nvPicPr>
          <p:cNvPr id="11266" name="Picture 2" descr="Con cừ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96752"/>
            <a:ext cx="4399048" cy="43990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35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Shape 1930"/>
        <p:cNvGrpSpPr/>
        <p:nvPr/>
      </p:nvGrpSpPr>
      <p:grpSpPr>
        <a:xfrm>
          <a:off x="0" y="0"/>
          <a:ext cx="0" cy="0"/>
          <a:chOff x="0" y="0"/>
          <a:chExt cx="0" cy="0"/>
        </a:xfrm>
      </p:grpSpPr>
      <p:sp>
        <p:nvSpPr>
          <p:cNvPr id="8" name="Title 1"/>
          <p:cNvSpPr txBox="1">
            <a:spLocks/>
          </p:cNvSpPr>
          <p:nvPr/>
        </p:nvSpPr>
        <p:spPr>
          <a:xfrm>
            <a:off x="8478327" y="5162552"/>
            <a:ext cx="4151823" cy="874517"/>
          </a:xfrm>
          <a:prstGeom prst="rect">
            <a:avLst/>
          </a:prstGeom>
        </p:spPr>
        <p:txBody>
          <a:bodyPr vert="horz" lIns="121472" tIns="60736" rIns="121472" bIns="6073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latin typeface="Arial-Rounded" pitchFamily="34" charset="0"/>
                <a:ea typeface="Arial-Rounded" pitchFamily="34" charset="0"/>
                <a:cs typeface="Arial-Rounded" pitchFamily="34" charset="0"/>
              </a:rPr>
              <a:t>con cừu</a:t>
            </a:r>
            <a:endParaRPr lang="en-US" sz="6000">
              <a:latin typeface="Arial-Rounded" pitchFamily="34" charset="0"/>
              <a:ea typeface="Arial-Rounded" pitchFamily="34" charset="0"/>
              <a:cs typeface="Arial-Rounded" pitchFamily="34" charset="0"/>
            </a:endParaRPr>
          </a:p>
        </p:txBody>
      </p:sp>
      <p:sp>
        <p:nvSpPr>
          <p:cNvPr id="9" name="Title 1"/>
          <p:cNvSpPr txBox="1">
            <a:spLocks/>
          </p:cNvSpPr>
          <p:nvPr/>
        </p:nvSpPr>
        <p:spPr>
          <a:xfrm>
            <a:off x="5143500" y="5162552"/>
            <a:ext cx="4151823" cy="874517"/>
          </a:xfrm>
          <a:prstGeom prst="rect">
            <a:avLst/>
          </a:prstGeom>
        </p:spPr>
        <p:txBody>
          <a:bodyPr vert="horz" lIns="121472" tIns="60736" rIns="121472" bIns="6073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latin typeface="Arial-Rounded" pitchFamily="34" charset="0"/>
                <a:ea typeface="Arial-Rounded" pitchFamily="34" charset="0"/>
                <a:cs typeface="Arial-Rounded" pitchFamily="34" charset="0"/>
              </a:rPr>
              <a:t>quả lựu</a:t>
            </a:r>
            <a:endParaRPr lang="en-US" sz="6000">
              <a:latin typeface="Arial-Rounded" pitchFamily="34" charset="0"/>
              <a:ea typeface="Arial-Rounded" pitchFamily="34" charset="0"/>
              <a:cs typeface="Arial-Rounded" pitchFamily="34" charset="0"/>
            </a:endParaRPr>
          </a:p>
        </p:txBody>
      </p:sp>
      <p:sp>
        <p:nvSpPr>
          <p:cNvPr id="10" name="Title 1"/>
          <p:cNvSpPr txBox="1">
            <a:spLocks/>
          </p:cNvSpPr>
          <p:nvPr/>
        </p:nvSpPr>
        <p:spPr>
          <a:xfrm>
            <a:off x="1972214" y="5162552"/>
            <a:ext cx="4151823" cy="874517"/>
          </a:xfrm>
          <a:prstGeom prst="rect">
            <a:avLst/>
          </a:prstGeom>
        </p:spPr>
        <p:txBody>
          <a:bodyPr vert="horz" lIns="121472" tIns="60736" rIns="121472" bIns="6073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latin typeface="Arial-Rounded" pitchFamily="34" charset="0"/>
                <a:ea typeface="Arial-Rounded" pitchFamily="34" charset="0"/>
                <a:cs typeface="Arial-Rounded" pitchFamily="34" charset="0"/>
              </a:rPr>
              <a:t>cái địu</a:t>
            </a:r>
            <a:endParaRPr lang="en-US" sz="6000">
              <a:latin typeface="Arial-Rounded" pitchFamily="34" charset="0"/>
              <a:ea typeface="Arial-Rounded" pitchFamily="34" charset="0"/>
              <a:cs typeface="Arial-Rounded" pitchFamily="34" charset="0"/>
            </a:endParaRPr>
          </a:p>
        </p:txBody>
      </p:sp>
      <p:sp>
        <p:nvSpPr>
          <p:cNvPr id="13" name="Title 1"/>
          <p:cNvSpPr txBox="1">
            <a:spLocks/>
          </p:cNvSpPr>
          <p:nvPr/>
        </p:nvSpPr>
        <p:spPr>
          <a:xfrm>
            <a:off x="-198210" y="5271562"/>
            <a:ext cx="3004265"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smtClean="0">
                <a:latin typeface="Arial-Rounded" pitchFamily="34" charset="0"/>
                <a:ea typeface="Arial-Rounded" pitchFamily="34" charset="0"/>
                <a:cs typeface="Arial-Rounded" pitchFamily="34" charset="0"/>
              </a:rPr>
              <a:t>cái rìu</a:t>
            </a:r>
            <a:endParaRPr lang="en-US" sz="5400">
              <a:latin typeface="Arial-Rounded" pitchFamily="34" charset="0"/>
              <a:ea typeface="Arial-Rounded" pitchFamily="34" charset="0"/>
              <a:cs typeface="Arial-Rounded" pitchFamily="34" charset="0"/>
            </a:endParaRPr>
          </a:p>
        </p:txBody>
      </p:sp>
      <p:pic>
        <p:nvPicPr>
          <p:cNvPr id="17" name="Picture 2" descr="Con cừu"/>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02455" y="1371600"/>
            <a:ext cx="3305070" cy="3305070"/>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descr="Choáng ngợp lựu Israel siêu mọng nước siêu to Homefarm - Thực Phẩm Nhập  Khẩu Cao Cấ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26875" y="1672061"/>
            <a:ext cx="3004609" cy="300460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Địu Em Bé, Địu ngồi 4 Tư Thế Có Túi Để Đồ Tiện Dụng Comfybaby"/>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48000" y="2006898"/>
            <a:ext cx="2334934" cy="233493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Hồng Tuyết: Chiếc rìu của người tiều phu"/>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116304">
            <a:off x="244732" y="2528665"/>
            <a:ext cx="2265329" cy="14413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489794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1000" b="-1000"/>
          </a:stretch>
        </a:blipFill>
        <a:effectLst/>
      </p:bgPr>
    </p:bg>
    <p:spTree>
      <p:nvGrpSpPr>
        <p:cNvPr id="1" name="Shape 1014"/>
        <p:cNvGrpSpPr/>
        <p:nvPr/>
      </p:nvGrpSpPr>
      <p:grpSpPr>
        <a:xfrm>
          <a:off x="0" y="0"/>
          <a:ext cx="0" cy="0"/>
          <a:chOff x="0" y="0"/>
          <a:chExt cx="0" cy="0"/>
        </a:xfrm>
      </p:grpSpPr>
      <p:grpSp>
        <p:nvGrpSpPr>
          <p:cNvPr id="3" name="Group 2"/>
          <p:cNvGrpSpPr/>
          <p:nvPr/>
        </p:nvGrpSpPr>
        <p:grpSpPr>
          <a:xfrm>
            <a:off x="3218919" y="1929997"/>
            <a:ext cx="5383242" cy="1138834"/>
            <a:chOff x="143293" y="1429216"/>
            <a:chExt cx="2513144" cy="705889"/>
          </a:xfrm>
        </p:grpSpPr>
        <p:sp>
          <p:nvSpPr>
            <p:cNvPr id="4" name="Rounded Rectangle 3"/>
            <p:cNvSpPr/>
            <p:nvPr/>
          </p:nvSpPr>
          <p:spPr>
            <a:xfrm>
              <a:off x="384358" y="1429216"/>
              <a:ext cx="2272079" cy="705889"/>
            </a:xfrm>
            <a:prstGeom prst="roundRect">
              <a:avLst/>
            </a:prstGeom>
            <a:solidFill>
              <a:srgbClr val="BD1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smtClean="0">
                  <a:latin typeface="Arial-Rounded" pitchFamily="34" charset="0"/>
                  <a:ea typeface="Arial-Rounded" pitchFamily="34" charset="0"/>
                  <a:cs typeface="Arial-Rounded" pitchFamily="34" charset="0"/>
                </a:rPr>
                <a:t>Khởi động</a:t>
              </a:r>
              <a:endParaRPr lang="en-US" sz="5400">
                <a:latin typeface="Arial-Rounded" pitchFamily="34" charset="0"/>
                <a:ea typeface="Arial-Rounded" pitchFamily="34" charset="0"/>
                <a:cs typeface="Arial-Rounded" pitchFamily="34" charset="0"/>
              </a:endParaRPr>
            </a:p>
          </p:txBody>
        </p:sp>
        <p:sp>
          <p:nvSpPr>
            <p:cNvPr id="5" name="Oval 4"/>
            <p:cNvSpPr/>
            <p:nvPr/>
          </p:nvSpPr>
          <p:spPr>
            <a:xfrm>
              <a:off x="143293" y="1458734"/>
              <a:ext cx="482131"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a:solidFill>
                    <a:schemeClr val="tx1"/>
                  </a:solidFill>
                  <a:latin typeface="Arial Rounded MT Bold" pitchFamily="34" charset="0"/>
                  <a:ea typeface="Arial-Rounded" pitchFamily="34" charset="0"/>
                  <a:cs typeface="Arial-Rounded" pitchFamily="34" charset="0"/>
                </a:rPr>
                <a:t>1</a:t>
              </a:r>
            </a:p>
          </p:txBody>
        </p:sp>
      </p:grpSp>
    </p:spTree>
    <p:extLst>
      <p:ext uri="{BB962C8B-B14F-4D97-AF65-F5344CB8AC3E}">
        <p14:creationId xmlns:p14="http://schemas.microsoft.com/office/powerpoint/2010/main" val="354704421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Shape 2078"/>
        <p:cNvGrpSpPr/>
        <p:nvPr/>
      </p:nvGrpSpPr>
      <p:grpSpPr>
        <a:xfrm>
          <a:off x="0" y="0"/>
          <a:ext cx="0" cy="0"/>
          <a:chOff x="0" y="0"/>
          <a:chExt cx="0" cy="0"/>
        </a:xfrm>
      </p:grpSpPr>
      <p:sp>
        <p:nvSpPr>
          <p:cNvPr id="15" name="Title 1"/>
          <p:cNvSpPr txBox="1">
            <a:spLocks/>
          </p:cNvSpPr>
          <p:nvPr/>
        </p:nvSpPr>
        <p:spPr>
          <a:xfrm>
            <a:off x="8478327" y="5526283"/>
            <a:ext cx="4151823" cy="874517"/>
          </a:xfrm>
          <a:prstGeom prst="rect">
            <a:avLst/>
          </a:prstGeom>
        </p:spPr>
        <p:txBody>
          <a:bodyPr vert="horz" lIns="121472" tIns="60736" rIns="121472" bIns="6073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latin typeface="Arial-Rounded" pitchFamily="34" charset="0"/>
                <a:ea typeface="Arial-Rounded" pitchFamily="34" charset="0"/>
                <a:cs typeface="Arial-Rounded" pitchFamily="34" charset="0"/>
              </a:rPr>
              <a:t>con cừu</a:t>
            </a:r>
            <a:endParaRPr lang="en-US" sz="6000">
              <a:latin typeface="Arial-Rounded" pitchFamily="34" charset="0"/>
              <a:ea typeface="Arial-Rounded" pitchFamily="34" charset="0"/>
              <a:cs typeface="Arial-Rounded" pitchFamily="34" charset="0"/>
            </a:endParaRPr>
          </a:p>
        </p:txBody>
      </p:sp>
      <p:sp>
        <p:nvSpPr>
          <p:cNvPr id="16" name="Title 1"/>
          <p:cNvSpPr txBox="1">
            <a:spLocks/>
          </p:cNvSpPr>
          <p:nvPr/>
        </p:nvSpPr>
        <p:spPr>
          <a:xfrm>
            <a:off x="5143500" y="5526283"/>
            <a:ext cx="4151823" cy="874517"/>
          </a:xfrm>
          <a:prstGeom prst="rect">
            <a:avLst/>
          </a:prstGeom>
        </p:spPr>
        <p:txBody>
          <a:bodyPr vert="horz" lIns="121472" tIns="60736" rIns="121472" bIns="6073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latin typeface="Arial-Rounded" pitchFamily="34" charset="0"/>
                <a:ea typeface="Arial-Rounded" pitchFamily="34" charset="0"/>
                <a:cs typeface="Arial-Rounded" pitchFamily="34" charset="0"/>
              </a:rPr>
              <a:t>quả lựu</a:t>
            </a:r>
            <a:endParaRPr lang="en-US" sz="6000">
              <a:latin typeface="Arial-Rounded" pitchFamily="34" charset="0"/>
              <a:ea typeface="Arial-Rounded" pitchFamily="34" charset="0"/>
              <a:cs typeface="Arial-Rounded" pitchFamily="34" charset="0"/>
            </a:endParaRPr>
          </a:p>
        </p:txBody>
      </p:sp>
      <p:sp>
        <p:nvSpPr>
          <p:cNvPr id="17" name="Title 1"/>
          <p:cNvSpPr txBox="1">
            <a:spLocks/>
          </p:cNvSpPr>
          <p:nvPr/>
        </p:nvSpPr>
        <p:spPr>
          <a:xfrm>
            <a:off x="1972214" y="5526283"/>
            <a:ext cx="4151823" cy="874517"/>
          </a:xfrm>
          <a:prstGeom prst="rect">
            <a:avLst/>
          </a:prstGeom>
        </p:spPr>
        <p:txBody>
          <a:bodyPr vert="horz" lIns="121472" tIns="60736" rIns="121472" bIns="6073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latin typeface="Arial-Rounded" pitchFamily="34" charset="0"/>
                <a:ea typeface="Arial-Rounded" pitchFamily="34" charset="0"/>
                <a:cs typeface="Arial-Rounded" pitchFamily="34" charset="0"/>
              </a:rPr>
              <a:t>cái địu</a:t>
            </a:r>
            <a:endParaRPr lang="en-US" sz="6000">
              <a:latin typeface="Arial-Rounded" pitchFamily="34" charset="0"/>
              <a:ea typeface="Arial-Rounded" pitchFamily="34" charset="0"/>
              <a:cs typeface="Arial-Rounded" pitchFamily="34" charset="0"/>
            </a:endParaRPr>
          </a:p>
        </p:txBody>
      </p:sp>
      <p:sp>
        <p:nvSpPr>
          <p:cNvPr id="18" name="Title 1"/>
          <p:cNvSpPr txBox="1">
            <a:spLocks/>
          </p:cNvSpPr>
          <p:nvPr/>
        </p:nvSpPr>
        <p:spPr>
          <a:xfrm>
            <a:off x="-198210" y="5635293"/>
            <a:ext cx="3004265"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smtClean="0">
                <a:latin typeface="Arial-Rounded" pitchFamily="34" charset="0"/>
                <a:ea typeface="Arial-Rounded" pitchFamily="34" charset="0"/>
                <a:cs typeface="Arial-Rounded" pitchFamily="34" charset="0"/>
              </a:rPr>
              <a:t>cái rìu</a:t>
            </a:r>
            <a:endParaRPr lang="en-US" sz="5400">
              <a:latin typeface="Arial-Rounded" pitchFamily="34" charset="0"/>
              <a:ea typeface="Arial-Rounded" pitchFamily="34" charset="0"/>
              <a:cs typeface="Arial-Rounded" pitchFamily="34" charset="0"/>
            </a:endParaRPr>
          </a:p>
        </p:txBody>
      </p:sp>
      <p:pic>
        <p:nvPicPr>
          <p:cNvPr id="1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1265" y="3866739"/>
            <a:ext cx="10480124" cy="176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0027" y="-152400"/>
            <a:ext cx="4942599" cy="4726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0250470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092565773"/>
              </p:ext>
            </p:extLst>
          </p:nvPr>
        </p:nvGraphicFramePr>
        <p:xfrm>
          <a:off x="218629" y="762000"/>
          <a:ext cx="11880016" cy="5852160"/>
        </p:xfrm>
        <a:graphic>
          <a:graphicData uri="http://schemas.openxmlformats.org/drawingml/2006/table">
            <a:tbl>
              <a:tblPr firstRow="1" bandRow="1">
                <a:tableStyleId>{5C22544A-7EE6-4342-B048-85BDC9FD1C3A}</a:tableStyleId>
              </a:tblPr>
              <a:tblGrid>
                <a:gridCol w="742501">
                  <a:extLst>
                    <a:ext uri="{9D8B030D-6E8A-4147-A177-3AD203B41FA5}">
                      <a16:colId xmlns:a16="http://schemas.microsoft.com/office/drawing/2014/main" val="20000"/>
                    </a:ext>
                  </a:extLst>
                </a:gridCol>
                <a:gridCol w="742501">
                  <a:extLst>
                    <a:ext uri="{9D8B030D-6E8A-4147-A177-3AD203B41FA5}">
                      <a16:colId xmlns:a16="http://schemas.microsoft.com/office/drawing/2014/main" val="20001"/>
                    </a:ext>
                  </a:extLst>
                </a:gridCol>
                <a:gridCol w="742501">
                  <a:extLst>
                    <a:ext uri="{9D8B030D-6E8A-4147-A177-3AD203B41FA5}">
                      <a16:colId xmlns:a16="http://schemas.microsoft.com/office/drawing/2014/main" val="20002"/>
                    </a:ext>
                  </a:extLst>
                </a:gridCol>
                <a:gridCol w="742501">
                  <a:extLst>
                    <a:ext uri="{9D8B030D-6E8A-4147-A177-3AD203B41FA5}">
                      <a16:colId xmlns:a16="http://schemas.microsoft.com/office/drawing/2014/main" val="20003"/>
                    </a:ext>
                  </a:extLst>
                </a:gridCol>
                <a:gridCol w="742501">
                  <a:extLst>
                    <a:ext uri="{9D8B030D-6E8A-4147-A177-3AD203B41FA5}">
                      <a16:colId xmlns:a16="http://schemas.microsoft.com/office/drawing/2014/main" val="20004"/>
                    </a:ext>
                  </a:extLst>
                </a:gridCol>
                <a:gridCol w="742501">
                  <a:extLst>
                    <a:ext uri="{9D8B030D-6E8A-4147-A177-3AD203B41FA5}">
                      <a16:colId xmlns:a16="http://schemas.microsoft.com/office/drawing/2014/main" val="20005"/>
                    </a:ext>
                  </a:extLst>
                </a:gridCol>
                <a:gridCol w="742501">
                  <a:extLst>
                    <a:ext uri="{9D8B030D-6E8A-4147-A177-3AD203B41FA5}">
                      <a16:colId xmlns:a16="http://schemas.microsoft.com/office/drawing/2014/main" val="20006"/>
                    </a:ext>
                  </a:extLst>
                </a:gridCol>
                <a:gridCol w="742501">
                  <a:extLst>
                    <a:ext uri="{9D8B030D-6E8A-4147-A177-3AD203B41FA5}">
                      <a16:colId xmlns:a16="http://schemas.microsoft.com/office/drawing/2014/main" val="20007"/>
                    </a:ext>
                  </a:extLst>
                </a:gridCol>
                <a:gridCol w="742501">
                  <a:extLst>
                    <a:ext uri="{9D8B030D-6E8A-4147-A177-3AD203B41FA5}">
                      <a16:colId xmlns:a16="http://schemas.microsoft.com/office/drawing/2014/main" val="20008"/>
                    </a:ext>
                  </a:extLst>
                </a:gridCol>
                <a:gridCol w="742501">
                  <a:extLst>
                    <a:ext uri="{9D8B030D-6E8A-4147-A177-3AD203B41FA5}">
                      <a16:colId xmlns:a16="http://schemas.microsoft.com/office/drawing/2014/main" val="20009"/>
                    </a:ext>
                  </a:extLst>
                </a:gridCol>
                <a:gridCol w="742501">
                  <a:extLst>
                    <a:ext uri="{9D8B030D-6E8A-4147-A177-3AD203B41FA5}">
                      <a16:colId xmlns:a16="http://schemas.microsoft.com/office/drawing/2014/main" val="20010"/>
                    </a:ext>
                  </a:extLst>
                </a:gridCol>
                <a:gridCol w="742501">
                  <a:extLst>
                    <a:ext uri="{9D8B030D-6E8A-4147-A177-3AD203B41FA5}">
                      <a16:colId xmlns:a16="http://schemas.microsoft.com/office/drawing/2014/main" val="20011"/>
                    </a:ext>
                  </a:extLst>
                </a:gridCol>
                <a:gridCol w="742501">
                  <a:extLst>
                    <a:ext uri="{9D8B030D-6E8A-4147-A177-3AD203B41FA5}">
                      <a16:colId xmlns:a16="http://schemas.microsoft.com/office/drawing/2014/main" val="20012"/>
                    </a:ext>
                  </a:extLst>
                </a:gridCol>
                <a:gridCol w="742501">
                  <a:extLst>
                    <a:ext uri="{9D8B030D-6E8A-4147-A177-3AD203B41FA5}">
                      <a16:colId xmlns:a16="http://schemas.microsoft.com/office/drawing/2014/main" val="20013"/>
                    </a:ext>
                  </a:extLst>
                </a:gridCol>
                <a:gridCol w="742501">
                  <a:extLst>
                    <a:ext uri="{9D8B030D-6E8A-4147-A177-3AD203B41FA5}">
                      <a16:colId xmlns:a16="http://schemas.microsoft.com/office/drawing/2014/main" val="20014"/>
                    </a:ext>
                  </a:extLst>
                </a:gridCol>
                <a:gridCol w="742501">
                  <a:extLst>
                    <a:ext uri="{9D8B030D-6E8A-4147-A177-3AD203B41FA5}">
                      <a16:colId xmlns:a16="http://schemas.microsoft.com/office/drawing/2014/main" val="20015"/>
                    </a:ext>
                  </a:extLst>
                </a:gridCol>
              </a:tblGrid>
              <a:tr h="731520">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grpSp>
        <p:nvGrpSpPr>
          <p:cNvPr id="12" name="Group 11"/>
          <p:cNvGrpSpPr/>
          <p:nvPr/>
        </p:nvGrpSpPr>
        <p:grpSpPr>
          <a:xfrm>
            <a:off x="-85624" y="76201"/>
            <a:ext cx="6858333" cy="941185"/>
            <a:chOff x="63500" y="1429216"/>
            <a:chExt cx="5080245" cy="705889"/>
          </a:xfrm>
        </p:grpSpPr>
        <p:sp>
          <p:nvSpPr>
            <p:cNvPr id="13" name="Rounded Rectangle 12"/>
            <p:cNvSpPr/>
            <p:nvPr/>
          </p:nvSpPr>
          <p:spPr>
            <a:xfrm>
              <a:off x="384357" y="1429216"/>
              <a:ext cx="4759388" cy="705889"/>
            </a:xfrm>
            <a:prstGeom prst="roundRect">
              <a:avLst/>
            </a:prstGeom>
            <a:solidFill>
              <a:srgbClr val="BD1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latin typeface="Arial-Rounded" pitchFamily="34" charset="0"/>
                  <a:ea typeface="Arial-Rounded" pitchFamily="34" charset="0"/>
                  <a:cs typeface="Arial-Rounded" pitchFamily="34" charset="0"/>
                </a:rPr>
                <a:t>Hướng dẫn viết bảng</a:t>
              </a:r>
              <a:endParaRPr lang="en-US" sz="4800">
                <a:latin typeface="Arial-Rounded" pitchFamily="34" charset="0"/>
                <a:ea typeface="Arial-Rounded" pitchFamily="34" charset="0"/>
                <a:cs typeface="Arial-Rounded" pitchFamily="34" charset="0"/>
              </a:endParaRPr>
            </a:p>
          </p:txBody>
        </p:sp>
        <p:sp>
          <p:nvSpPr>
            <p:cNvPr id="14" name="Oval 13"/>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solidFill>
                    <a:schemeClr val="tx1"/>
                  </a:solidFill>
                  <a:latin typeface="Arial Rounded MT Bold" pitchFamily="34" charset="0"/>
                  <a:ea typeface="Arial-Rounded" pitchFamily="34" charset="0"/>
                  <a:cs typeface="Arial-Rounded" pitchFamily="34" charset="0"/>
                </a:rPr>
                <a:t>4</a:t>
              </a:r>
              <a:endParaRPr lang="en-US" sz="4800">
                <a:solidFill>
                  <a:schemeClr val="tx1"/>
                </a:solidFill>
                <a:latin typeface="Arial Rounded MT Bold" pitchFamily="34" charset="0"/>
                <a:ea typeface="Arial-Rounded" pitchFamily="34" charset="0"/>
                <a:cs typeface="Arial-Rounded" pitchFamily="34" charset="0"/>
              </a:endParaRPr>
            </a:p>
          </p:txBody>
        </p:sp>
      </p:grpSp>
      <p:sp>
        <p:nvSpPr>
          <p:cNvPr id="7" name="TextBox 6"/>
          <p:cNvSpPr txBox="1"/>
          <p:nvPr/>
        </p:nvSpPr>
        <p:spPr>
          <a:xfrm>
            <a:off x="1267818" y="1628776"/>
            <a:ext cx="8172732" cy="4524118"/>
          </a:xfrm>
          <a:prstGeom prst="rect">
            <a:avLst/>
          </a:prstGeom>
          <a:noFill/>
        </p:spPr>
        <p:txBody>
          <a:bodyPr wrap="square" lIns="121725" tIns="60862" rIns="121725" bIns="60862" rtlCol="0">
            <a:spAutoFit/>
          </a:bodyPr>
          <a:lstStyle/>
          <a:p>
            <a:r>
              <a:rPr lang="en-US" sz="28600" smtClean="0">
                <a:solidFill>
                  <a:srgbClr val="FF0000"/>
                </a:solidFill>
                <a:latin typeface="HP001 4 hàng" pitchFamily="34" charset="0"/>
              </a:rPr>
              <a:t>Łu</a:t>
            </a:r>
            <a:endParaRPr lang="en-US" sz="28600">
              <a:solidFill>
                <a:srgbClr val="FF0000"/>
              </a:solidFill>
              <a:latin typeface="HP001 4 hàng" pitchFamily="34" charset="0"/>
            </a:endParaRPr>
          </a:p>
        </p:txBody>
      </p:sp>
      <p:sp>
        <p:nvSpPr>
          <p:cNvPr id="8" name="TextBox 7"/>
          <p:cNvSpPr txBox="1"/>
          <p:nvPr/>
        </p:nvSpPr>
        <p:spPr>
          <a:xfrm>
            <a:off x="6616927" y="3009901"/>
            <a:ext cx="5498873" cy="2277349"/>
          </a:xfrm>
          <a:prstGeom prst="rect">
            <a:avLst/>
          </a:prstGeom>
          <a:noFill/>
        </p:spPr>
        <p:txBody>
          <a:bodyPr wrap="square" lIns="121725" tIns="60862" rIns="121725" bIns="60862" rtlCol="0">
            <a:spAutoFit/>
          </a:bodyPr>
          <a:lstStyle/>
          <a:p>
            <a:r>
              <a:rPr lang="en-US" sz="14000" smtClean="0">
                <a:solidFill>
                  <a:srgbClr val="FF0000"/>
                </a:solidFill>
                <a:latin typeface="HP001 4 hàng" pitchFamily="34" charset="0"/>
              </a:rPr>
              <a:t>Łu</a:t>
            </a:r>
            <a:endParaRPr lang="en-US" sz="14000">
              <a:solidFill>
                <a:srgbClr val="FF0000"/>
              </a:solidFill>
              <a:latin typeface="HP001 4 hàng" pitchFamily="34" charset="0"/>
            </a:endParaRPr>
          </a:p>
        </p:txBody>
      </p:sp>
    </p:spTree>
    <p:extLst>
      <p:ext uri="{BB962C8B-B14F-4D97-AF65-F5344CB8AC3E}">
        <p14:creationId xmlns:p14="http://schemas.microsoft.com/office/powerpoint/2010/main" val="328349503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03786" y="5145658"/>
            <a:ext cx="2750229" cy="1712343"/>
          </a:xfrm>
          <a:prstGeom prst="rect">
            <a:avLst/>
          </a:prstGeom>
        </p:spPr>
      </p:pic>
      <p:pic>
        <p:nvPicPr>
          <p:cNvPr id="4" name="IU.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609600" y="228600"/>
            <a:ext cx="11109325" cy="4160837"/>
          </a:xfrm>
        </p:spPr>
      </p:pic>
    </p:spTree>
    <p:extLst>
      <p:ext uri="{BB962C8B-B14F-4D97-AF65-F5344CB8AC3E}">
        <p14:creationId xmlns:p14="http://schemas.microsoft.com/office/powerpoint/2010/main" val="19861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922"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4"/>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376219126"/>
              </p:ext>
            </p:extLst>
          </p:nvPr>
        </p:nvGraphicFramePr>
        <p:xfrm>
          <a:off x="218629" y="762000"/>
          <a:ext cx="11880016" cy="5852160"/>
        </p:xfrm>
        <a:graphic>
          <a:graphicData uri="http://schemas.openxmlformats.org/drawingml/2006/table">
            <a:tbl>
              <a:tblPr firstRow="1" bandRow="1">
                <a:tableStyleId>{5C22544A-7EE6-4342-B048-85BDC9FD1C3A}</a:tableStyleId>
              </a:tblPr>
              <a:tblGrid>
                <a:gridCol w="742501">
                  <a:extLst>
                    <a:ext uri="{9D8B030D-6E8A-4147-A177-3AD203B41FA5}">
                      <a16:colId xmlns:a16="http://schemas.microsoft.com/office/drawing/2014/main" val="20000"/>
                    </a:ext>
                  </a:extLst>
                </a:gridCol>
                <a:gridCol w="742501">
                  <a:extLst>
                    <a:ext uri="{9D8B030D-6E8A-4147-A177-3AD203B41FA5}">
                      <a16:colId xmlns:a16="http://schemas.microsoft.com/office/drawing/2014/main" val="20001"/>
                    </a:ext>
                  </a:extLst>
                </a:gridCol>
                <a:gridCol w="742501">
                  <a:extLst>
                    <a:ext uri="{9D8B030D-6E8A-4147-A177-3AD203B41FA5}">
                      <a16:colId xmlns:a16="http://schemas.microsoft.com/office/drawing/2014/main" val="20002"/>
                    </a:ext>
                  </a:extLst>
                </a:gridCol>
                <a:gridCol w="742501">
                  <a:extLst>
                    <a:ext uri="{9D8B030D-6E8A-4147-A177-3AD203B41FA5}">
                      <a16:colId xmlns:a16="http://schemas.microsoft.com/office/drawing/2014/main" val="20003"/>
                    </a:ext>
                  </a:extLst>
                </a:gridCol>
                <a:gridCol w="742501">
                  <a:extLst>
                    <a:ext uri="{9D8B030D-6E8A-4147-A177-3AD203B41FA5}">
                      <a16:colId xmlns:a16="http://schemas.microsoft.com/office/drawing/2014/main" val="20004"/>
                    </a:ext>
                  </a:extLst>
                </a:gridCol>
                <a:gridCol w="742501">
                  <a:extLst>
                    <a:ext uri="{9D8B030D-6E8A-4147-A177-3AD203B41FA5}">
                      <a16:colId xmlns:a16="http://schemas.microsoft.com/office/drawing/2014/main" val="20005"/>
                    </a:ext>
                  </a:extLst>
                </a:gridCol>
                <a:gridCol w="742501">
                  <a:extLst>
                    <a:ext uri="{9D8B030D-6E8A-4147-A177-3AD203B41FA5}">
                      <a16:colId xmlns:a16="http://schemas.microsoft.com/office/drawing/2014/main" val="20006"/>
                    </a:ext>
                  </a:extLst>
                </a:gridCol>
                <a:gridCol w="742501">
                  <a:extLst>
                    <a:ext uri="{9D8B030D-6E8A-4147-A177-3AD203B41FA5}">
                      <a16:colId xmlns:a16="http://schemas.microsoft.com/office/drawing/2014/main" val="20007"/>
                    </a:ext>
                  </a:extLst>
                </a:gridCol>
                <a:gridCol w="742501">
                  <a:extLst>
                    <a:ext uri="{9D8B030D-6E8A-4147-A177-3AD203B41FA5}">
                      <a16:colId xmlns:a16="http://schemas.microsoft.com/office/drawing/2014/main" val="20008"/>
                    </a:ext>
                  </a:extLst>
                </a:gridCol>
                <a:gridCol w="742501">
                  <a:extLst>
                    <a:ext uri="{9D8B030D-6E8A-4147-A177-3AD203B41FA5}">
                      <a16:colId xmlns:a16="http://schemas.microsoft.com/office/drawing/2014/main" val="20009"/>
                    </a:ext>
                  </a:extLst>
                </a:gridCol>
                <a:gridCol w="742501">
                  <a:extLst>
                    <a:ext uri="{9D8B030D-6E8A-4147-A177-3AD203B41FA5}">
                      <a16:colId xmlns:a16="http://schemas.microsoft.com/office/drawing/2014/main" val="20010"/>
                    </a:ext>
                  </a:extLst>
                </a:gridCol>
                <a:gridCol w="742501">
                  <a:extLst>
                    <a:ext uri="{9D8B030D-6E8A-4147-A177-3AD203B41FA5}">
                      <a16:colId xmlns:a16="http://schemas.microsoft.com/office/drawing/2014/main" val="20011"/>
                    </a:ext>
                  </a:extLst>
                </a:gridCol>
                <a:gridCol w="742501">
                  <a:extLst>
                    <a:ext uri="{9D8B030D-6E8A-4147-A177-3AD203B41FA5}">
                      <a16:colId xmlns:a16="http://schemas.microsoft.com/office/drawing/2014/main" val="20012"/>
                    </a:ext>
                  </a:extLst>
                </a:gridCol>
                <a:gridCol w="742501">
                  <a:extLst>
                    <a:ext uri="{9D8B030D-6E8A-4147-A177-3AD203B41FA5}">
                      <a16:colId xmlns:a16="http://schemas.microsoft.com/office/drawing/2014/main" val="20013"/>
                    </a:ext>
                  </a:extLst>
                </a:gridCol>
                <a:gridCol w="742501">
                  <a:extLst>
                    <a:ext uri="{9D8B030D-6E8A-4147-A177-3AD203B41FA5}">
                      <a16:colId xmlns:a16="http://schemas.microsoft.com/office/drawing/2014/main" val="20014"/>
                    </a:ext>
                  </a:extLst>
                </a:gridCol>
                <a:gridCol w="742501">
                  <a:extLst>
                    <a:ext uri="{9D8B030D-6E8A-4147-A177-3AD203B41FA5}">
                      <a16:colId xmlns:a16="http://schemas.microsoft.com/office/drawing/2014/main" val="20015"/>
                    </a:ext>
                  </a:extLst>
                </a:gridCol>
              </a:tblGrid>
              <a:tr h="731520">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sp>
        <p:nvSpPr>
          <p:cNvPr id="7" name="TextBox 6"/>
          <p:cNvSpPr txBox="1"/>
          <p:nvPr/>
        </p:nvSpPr>
        <p:spPr>
          <a:xfrm>
            <a:off x="1325772" y="1628776"/>
            <a:ext cx="8500638" cy="4524118"/>
          </a:xfrm>
          <a:prstGeom prst="rect">
            <a:avLst/>
          </a:prstGeom>
          <a:noFill/>
        </p:spPr>
        <p:txBody>
          <a:bodyPr wrap="square" lIns="121725" tIns="60862" rIns="121725" bIns="60862" rtlCol="0">
            <a:spAutoFit/>
          </a:bodyPr>
          <a:lstStyle/>
          <a:p>
            <a:r>
              <a:rPr lang="en-US" sz="28600" smtClean="0">
                <a:solidFill>
                  <a:srgbClr val="FF0000"/>
                </a:solidFill>
                <a:latin typeface="HP001 4 hàng" pitchFamily="34" charset="0"/>
              </a:rPr>
              <a:t>ŔĎ  </a:t>
            </a:r>
            <a:endParaRPr lang="en-US" sz="28600">
              <a:solidFill>
                <a:srgbClr val="FF0000"/>
              </a:solidFill>
              <a:latin typeface="HP001 4 hàng" pitchFamily="34" charset="0"/>
            </a:endParaRPr>
          </a:p>
        </p:txBody>
      </p:sp>
      <p:sp>
        <p:nvSpPr>
          <p:cNvPr id="8" name="TextBox 7"/>
          <p:cNvSpPr txBox="1"/>
          <p:nvPr/>
        </p:nvSpPr>
        <p:spPr>
          <a:xfrm>
            <a:off x="6635977" y="3009901"/>
            <a:ext cx="8500638" cy="2277349"/>
          </a:xfrm>
          <a:prstGeom prst="rect">
            <a:avLst/>
          </a:prstGeom>
          <a:noFill/>
        </p:spPr>
        <p:txBody>
          <a:bodyPr wrap="square" lIns="121725" tIns="60862" rIns="121725" bIns="60862" rtlCol="0">
            <a:spAutoFit/>
          </a:bodyPr>
          <a:lstStyle/>
          <a:p>
            <a:r>
              <a:rPr lang="en-US" sz="14000" smtClean="0">
                <a:solidFill>
                  <a:srgbClr val="FF0000"/>
                </a:solidFill>
                <a:latin typeface="HP001 4 hàng" pitchFamily="34" charset="0"/>
              </a:rPr>
              <a:t>ŔĎ   </a:t>
            </a:r>
            <a:endParaRPr lang="en-US" sz="14000">
              <a:solidFill>
                <a:srgbClr val="FF0000"/>
              </a:solidFill>
              <a:latin typeface="HP001 4 hàng" pitchFamily="34" charset="0"/>
            </a:endParaRPr>
          </a:p>
        </p:txBody>
      </p:sp>
    </p:spTree>
    <p:extLst>
      <p:ext uri="{BB962C8B-B14F-4D97-AF65-F5344CB8AC3E}">
        <p14:creationId xmlns:p14="http://schemas.microsoft.com/office/powerpoint/2010/main" val="346004609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03786" y="5145658"/>
            <a:ext cx="2750229" cy="1712343"/>
          </a:xfrm>
          <a:prstGeom prst="rect">
            <a:avLst/>
          </a:prstGeom>
        </p:spPr>
      </p:pic>
      <p:pic>
        <p:nvPicPr>
          <p:cNvPr id="3" name="ƯU.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54133" y="172958"/>
            <a:ext cx="12220258" cy="4576921"/>
          </a:xfrm>
        </p:spPr>
      </p:pic>
    </p:spTree>
    <p:extLst>
      <p:ext uri="{BB962C8B-B14F-4D97-AF65-F5344CB8AC3E}">
        <p14:creationId xmlns:p14="http://schemas.microsoft.com/office/powerpoint/2010/main" val="1385387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400"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3"/>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9" name="Table 8"/>
          <p:cNvGraphicFramePr>
            <a:graphicFrameLocks noGrp="1"/>
          </p:cNvGraphicFramePr>
          <p:nvPr>
            <p:extLst>
              <p:ext uri="{D42A27DB-BD31-4B8C-83A1-F6EECF244321}">
                <p14:modId xmlns:p14="http://schemas.microsoft.com/office/powerpoint/2010/main" val="3227718726"/>
              </p:ext>
            </p:extLst>
          </p:nvPr>
        </p:nvGraphicFramePr>
        <p:xfrm>
          <a:off x="233361" y="322738"/>
          <a:ext cx="11880016" cy="5852160"/>
        </p:xfrm>
        <a:graphic>
          <a:graphicData uri="http://schemas.openxmlformats.org/drawingml/2006/table">
            <a:tbl>
              <a:tblPr firstRow="1" bandRow="1">
                <a:tableStyleId>{5C22544A-7EE6-4342-B048-85BDC9FD1C3A}</a:tableStyleId>
              </a:tblPr>
              <a:tblGrid>
                <a:gridCol w="742501">
                  <a:extLst>
                    <a:ext uri="{9D8B030D-6E8A-4147-A177-3AD203B41FA5}">
                      <a16:colId xmlns:a16="http://schemas.microsoft.com/office/drawing/2014/main" val="20000"/>
                    </a:ext>
                  </a:extLst>
                </a:gridCol>
                <a:gridCol w="742501">
                  <a:extLst>
                    <a:ext uri="{9D8B030D-6E8A-4147-A177-3AD203B41FA5}">
                      <a16:colId xmlns:a16="http://schemas.microsoft.com/office/drawing/2014/main" val="20001"/>
                    </a:ext>
                  </a:extLst>
                </a:gridCol>
                <a:gridCol w="742501">
                  <a:extLst>
                    <a:ext uri="{9D8B030D-6E8A-4147-A177-3AD203B41FA5}">
                      <a16:colId xmlns:a16="http://schemas.microsoft.com/office/drawing/2014/main" val="20002"/>
                    </a:ext>
                  </a:extLst>
                </a:gridCol>
                <a:gridCol w="742501">
                  <a:extLst>
                    <a:ext uri="{9D8B030D-6E8A-4147-A177-3AD203B41FA5}">
                      <a16:colId xmlns:a16="http://schemas.microsoft.com/office/drawing/2014/main" val="20003"/>
                    </a:ext>
                  </a:extLst>
                </a:gridCol>
                <a:gridCol w="742501">
                  <a:extLst>
                    <a:ext uri="{9D8B030D-6E8A-4147-A177-3AD203B41FA5}">
                      <a16:colId xmlns:a16="http://schemas.microsoft.com/office/drawing/2014/main" val="20004"/>
                    </a:ext>
                  </a:extLst>
                </a:gridCol>
                <a:gridCol w="742501">
                  <a:extLst>
                    <a:ext uri="{9D8B030D-6E8A-4147-A177-3AD203B41FA5}">
                      <a16:colId xmlns:a16="http://schemas.microsoft.com/office/drawing/2014/main" val="20005"/>
                    </a:ext>
                  </a:extLst>
                </a:gridCol>
                <a:gridCol w="742501">
                  <a:extLst>
                    <a:ext uri="{9D8B030D-6E8A-4147-A177-3AD203B41FA5}">
                      <a16:colId xmlns:a16="http://schemas.microsoft.com/office/drawing/2014/main" val="20006"/>
                    </a:ext>
                  </a:extLst>
                </a:gridCol>
                <a:gridCol w="742501">
                  <a:extLst>
                    <a:ext uri="{9D8B030D-6E8A-4147-A177-3AD203B41FA5}">
                      <a16:colId xmlns:a16="http://schemas.microsoft.com/office/drawing/2014/main" val="20007"/>
                    </a:ext>
                  </a:extLst>
                </a:gridCol>
                <a:gridCol w="742501">
                  <a:extLst>
                    <a:ext uri="{9D8B030D-6E8A-4147-A177-3AD203B41FA5}">
                      <a16:colId xmlns:a16="http://schemas.microsoft.com/office/drawing/2014/main" val="20008"/>
                    </a:ext>
                  </a:extLst>
                </a:gridCol>
                <a:gridCol w="742501">
                  <a:extLst>
                    <a:ext uri="{9D8B030D-6E8A-4147-A177-3AD203B41FA5}">
                      <a16:colId xmlns:a16="http://schemas.microsoft.com/office/drawing/2014/main" val="20009"/>
                    </a:ext>
                  </a:extLst>
                </a:gridCol>
                <a:gridCol w="742501">
                  <a:extLst>
                    <a:ext uri="{9D8B030D-6E8A-4147-A177-3AD203B41FA5}">
                      <a16:colId xmlns:a16="http://schemas.microsoft.com/office/drawing/2014/main" val="20010"/>
                    </a:ext>
                  </a:extLst>
                </a:gridCol>
                <a:gridCol w="742501">
                  <a:extLst>
                    <a:ext uri="{9D8B030D-6E8A-4147-A177-3AD203B41FA5}">
                      <a16:colId xmlns:a16="http://schemas.microsoft.com/office/drawing/2014/main" val="20011"/>
                    </a:ext>
                  </a:extLst>
                </a:gridCol>
                <a:gridCol w="742501">
                  <a:extLst>
                    <a:ext uri="{9D8B030D-6E8A-4147-A177-3AD203B41FA5}">
                      <a16:colId xmlns:a16="http://schemas.microsoft.com/office/drawing/2014/main" val="20012"/>
                    </a:ext>
                  </a:extLst>
                </a:gridCol>
                <a:gridCol w="742501">
                  <a:extLst>
                    <a:ext uri="{9D8B030D-6E8A-4147-A177-3AD203B41FA5}">
                      <a16:colId xmlns:a16="http://schemas.microsoft.com/office/drawing/2014/main" val="20013"/>
                    </a:ext>
                  </a:extLst>
                </a:gridCol>
                <a:gridCol w="742501">
                  <a:extLst>
                    <a:ext uri="{9D8B030D-6E8A-4147-A177-3AD203B41FA5}">
                      <a16:colId xmlns:a16="http://schemas.microsoft.com/office/drawing/2014/main" val="20014"/>
                    </a:ext>
                  </a:extLst>
                </a:gridCol>
                <a:gridCol w="742501">
                  <a:extLst>
                    <a:ext uri="{9D8B030D-6E8A-4147-A177-3AD203B41FA5}">
                      <a16:colId xmlns:a16="http://schemas.microsoft.com/office/drawing/2014/main" val="20015"/>
                    </a:ext>
                  </a:extLst>
                </a:gridCol>
              </a:tblGrid>
              <a:tr h="731520">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sp>
        <p:nvSpPr>
          <p:cNvPr id="10" name="TextBox 9"/>
          <p:cNvSpPr txBox="1"/>
          <p:nvPr/>
        </p:nvSpPr>
        <p:spPr>
          <a:xfrm>
            <a:off x="746050" y="1183168"/>
            <a:ext cx="9308720" cy="4539506"/>
          </a:xfrm>
          <a:prstGeom prst="rect">
            <a:avLst/>
          </a:prstGeom>
          <a:noFill/>
        </p:spPr>
        <p:txBody>
          <a:bodyPr wrap="square" lIns="121725" tIns="60862" rIns="121725" bIns="60862" rtlCol="0">
            <a:spAutoFit/>
          </a:bodyPr>
          <a:lstStyle/>
          <a:p>
            <a:r>
              <a:rPr lang="en-US" sz="28700" smtClean="0">
                <a:solidFill>
                  <a:srgbClr val="FF0000"/>
                </a:solidFill>
                <a:latin typeface="HP001 4 hàng" pitchFamily="34" charset="0"/>
              </a:rPr>
              <a:t>ǟìu </a:t>
            </a:r>
            <a:endParaRPr lang="en-US" sz="28700">
              <a:solidFill>
                <a:srgbClr val="FF0000"/>
              </a:solidFill>
              <a:latin typeface="HP001 4 hàng" pitchFamily="34" charset="0"/>
            </a:endParaRPr>
          </a:p>
        </p:txBody>
      </p:sp>
      <p:sp>
        <p:nvSpPr>
          <p:cNvPr id="16" name="TextBox 15"/>
          <p:cNvSpPr txBox="1"/>
          <p:nvPr/>
        </p:nvSpPr>
        <p:spPr>
          <a:xfrm>
            <a:off x="7710714" y="2570877"/>
            <a:ext cx="4633686" cy="2277349"/>
          </a:xfrm>
          <a:prstGeom prst="rect">
            <a:avLst/>
          </a:prstGeom>
          <a:noFill/>
        </p:spPr>
        <p:txBody>
          <a:bodyPr wrap="square" lIns="121725" tIns="60862" rIns="121725" bIns="60862" rtlCol="0">
            <a:spAutoFit/>
          </a:bodyPr>
          <a:lstStyle/>
          <a:p>
            <a:r>
              <a:rPr lang="en-US" sz="14000" smtClean="0">
                <a:solidFill>
                  <a:srgbClr val="FF0000"/>
                </a:solidFill>
                <a:latin typeface="HP001 4 hàng" pitchFamily="34" charset="0"/>
              </a:rPr>
              <a:t>ǟìu </a:t>
            </a:r>
            <a:endParaRPr lang="en-US" sz="14000">
              <a:solidFill>
                <a:srgbClr val="FF0000"/>
              </a:solidFill>
              <a:latin typeface="HP001 4 hàng" pitchFamily="34" charset="0"/>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94171" y="-20081"/>
            <a:ext cx="2750229" cy="1712343"/>
          </a:xfrm>
          <a:prstGeom prst="rect">
            <a:avLst/>
          </a:prstGeom>
        </p:spPr>
      </p:pic>
      <p:pic>
        <p:nvPicPr>
          <p:cNvPr id="15" name="Picture 4"/>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9860" l="0" r="98820"/>
                    </a14:imgEffect>
                  </a14:imgLayer>
                </a14:imgProps>
              </a:ext>
              <a:ext uri="{28A0092B-C50C-407E-A947-70E740481C1C}">
                <a14:useLocalDpi xmlns:a14="http://schemas.microsoft.com/office/drawing/2010/main" val="0"/>
              </a:ext>
            </a:extLst>
          </a:blip>
          <a:stretch>
            <a:fillRect/>
          </a:stretch>
        </p:blipFill>
        <p:spPr bwMode="auto">
          <a:xfrm>
            <a:off x="2590800" y="-2118188"/>
            <a:ext cx="3667618"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4"/>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9860" l="0" r="98820"/>
                    </a14:imgEffect>
                  </a14:imgLayer>
                </a14:imgProps>
              </a:ext>
              <a:ext uri="{28A0092B-C50C-407E-A947-70E740481C1C}">
                <a14:useLocalDpi xmlns:a14="http://schemas.microsoft.com/office/drawing/2010/main" val="0"/>
              </a:ext>
            </a:extLst>
          </a:blip>
          <a:stretch>
            <a:fillRect/>
          </a:stretch>
        </p:blipFill>
        <p:spPr bwMode="auto">
          <a:xfrm>
            <a:off x="450850" y="-306070"/>
            <a:ext cx="3667618"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9860" l="0" r="98820"/>
                    </a14:imgEffect>
                  </a14:imgLayer>
                </a14:imgProps>
              </a:ext>
              <a:ext uri="{28A0092B-C50C-407E-A947-70E740481C1C}">
                <a14:useLocalDpi xmlns:a14="http://schemas.microsoft.com/office/drawing/2010/main" val="0"/>
              </a:ext>
            </a:extLst>
          </a:blip>
          <a:stretch>
            <a:fillRect/>
          </a:stretch>
        </p:blipFill>
        <p:spPr bwMode="auto">
          <a:xfrm>
            <a:off x="2391339" y="-2643174"/>
            <a:ext cx="3667618"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52433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0" presetClass="path" presetSubtype="0" accel="50000" decel="50000" fill="hold" nodeType="afterEffect">
                                  <p:stCondLst>
                                    <p:cond delay="0"/>
                                  </p:stCondLst>
                                  <p:childTnLst>
                                    <p:animMotion origin="layout" path="M 3.41564E-6 -3.7037E-6 L 0.01286 -0.04259 L 0.02212 -0.08148 L 0.02983 -0.11851 L 0.03652 -0.15463 L 0.03909 -0.18518 L 0.03909 -0.20833 L 0.03549 -0.225 L 0.03035 -0.23426 L 0.02366 -0.23703 L 0.01954 -0.23426 L 0.018 -0.225 L 0.01903 -0.21481 L 0.02623 -0.20555 L 0.03652 -0.20277 L 0.04475 -0.20185 L 0.05812 -0.20185 L 0.07201 -0.2 L 0.08333 -0.19074 L 0.0895 -0.18055 L 0.09413 -0.16666 L 0.09773 -0.14814 L 0.09773 -0.04166 L 0.09825 -0.025 L 0.10236 -0.01389 L 0.10905 -0.00463 L 0.11831 -0.00277 L 0.1286 -0.01203 L 0.13786 -0.03148 L 0.1502 -0.06851 L 0.15946 -0.10833 L 0.16718 -0.1574 L 0.17284 -0.21018 L 0.17284 -0.03703 L 0.17528 -0.01666 L 0.17991 -0.00926 L 0.18672 -0.0037 L 0.19547 -0.0037 L 0.20319 -0.01111 L 0.21283 -0.02592 L 0.22273 -0.05463 L 0.23354 -0.09722 L 0.24125 -0.13055 L 0.24382 -0.16296 L 0.25051 -0.21111 L 0.25051 -0.05 L 0.25257 -0.02592 L 0.25668 -0.01389 L 0.26543 -0.00555 L 0.27623 -0.00463 L 0.28755 -0.01018 L 0.30092 -0.03055 L 0.31121 -0.06203 L 0.32098 -0.1037 L 0.3287 -0.14907 L 0.33024 -0.21018 L 0.33024 -0.04629 L 0.33127 -0.02777 L 0.33372 -0.01574 L 0.34207 -0.00648 L 0.34876 -0.00463 L 0.35686 -0.00926 L 0.36458 -0.02037 L 0.37384 -0.04259 L 0.38374 -0.075 L 0.3894 -0.09814 L 0.3921 -0.11551 " pathEditMode="relative" rAng="0" ptsTypes="AAAAAAAAAAAAAAAAAAAAAAAAAAAAAAAAAAAAAAAAAAAAAAAAAAAAAAAAAAAAAAAAAAA">
                                      <p:cBhvr>
                                        <p:cTn id="11" dur="18000" fill="hold"/>
                                        <p:tgtEl>
                                          <p:spTgt spid="17"/>
                                        </p:tgtEl>
                                        <p:attrNameLst>
                                          <p:attrName>ppt_x</p:attrName>
                                          <p:attrName>ppt_y</p:attrName>
                                        </p:attrNameLst>
                                      </p:cBhvr>
                                      <p:rCtr x="19599" y="-11852"/>
                                    </p:animMotion>
                                  </p:childTnLst>
                                </p:cTn>
                              </p:par>
                            </p:childTnLst>
                          </p:cTn>
                        </p:par>
                        <p:par>
                          <p:cTn id="12" fill="hold">
                            <p:stCondLst>
                              <p:cond delay="18500"/>
                            </p:stCondLst>
                            <p:childTnLst>
                              <p:par>
                                <p:cTn id="13" presetID="10" presetClass="exit" presetSubtype="0" fill="hold" nodeType="afterEffect">
                                  <p:stCondLst>
                                    <p:cond delay="0"/>
                                  </p:stCondLst>
                                  <p:childTnLst>
                                    <p:animEffect transition="out" filter="fade">
                                      <p:cBhvr>
                                        <p:cTn id="14" dur="500"/>
                                        <p:tgtEl>
                                          <p:spTgt spid="17"/>
                                        </p:tgtEl>
                                      </p:cBhvr>
                                    </p:animEffect>
                                    <p:set>
                                      <p:cBhvr>
                                        <p:cTn id="15" dur="1" fill="hold">
                                          <p:stCondLst>
                                            <p:cond delay="499"/>
                                          </p:stCondLst>
                                        </p:cTn>
                                        <p:tgtEl>
                                          <p:spTgt spid="17"/>
                                        </p:tgtEl>
                                        <p:attrNameLst>
                                          <p:attrName>style.visibility</p:attrName>
                                        </p:attrNameLst>
                                      </p:cBhvr>
                                      <p:to>
                                        <p:strVal val="hidden"/>
                                      </p:to>
                                    </p:set>
                                  </p:childTnLst>
                                </p:cTn>
                              </p:par>
                            </p:childTnLst>
                          </p:cTn>
                        </p:par>
                        <p:par>
                          <p:cTn id="16" fill="hold">
                            <p:stCondLst>
                              <p:cond delay="19000"/>
                            </p:stCondLst>
                            <p:childTnLst>
                              <p:par>
                                <p:cTn id="17" presetID="10" presetClass="entr" presetSubtype="0"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750"/>
                                        <p:tgtEl>
                                          <p:spTgt spid="15"/>
                                        </p:tgtEl>
                                      </p:cBhvr>
                                    </p:animEffect>
                                  </p:childTnLst>
                                </p:cTn>
                              </p:par>
                            </p:childTnLst>
                          </p:cTn>
                        </p:par>
                        <p:par>
                          <p:cTn id="20" fill="hold">
                            <p:stCondLst>
                              <p:cond delay="20750"/>
                            </p:stCondLst>
                            <p:childTnLst>
                              <p:par>
                                <p:cTn id="21" presetID="10" presetClass="exit" presetSubtype="0" fill="hold" nodeType="afterEffect">
                                  <p:stCondLst>
                                    <p:cond delay="0"/>
                                  </p:stCondLst>
                                  <p:childTnLst>
                                    <p:animEffect transition="out" filter="fade">
                                      <p:cBhvr>
                                        <p:cTn id="22" dur="500"/>
                                        <p:tgtEl>
                                          <p:spTgt spid="15"/>
                                        </p:tgtEl>
                                      </p:cBhvr>
                                    </p:animEffect>
                                    <p:set>
                                      <p:cBhvr>
                                        <p:cTn id="23" dur="1" fill="hold">
                                          <p:stCondLst>
                                            <p:cond delay="499"/>
                                          </p:stCondLst>
                                        </p:cTn>
                                        <p:tgtEl>
                                          <p:spTgt spid="15"/>
                                        </p:tgtEl>
                                        <p:attrNameLst>
                                          <p:attrName>style.visibility</p:attrName>
                                        </p:attrNameLst>
                                      </p:cBhvr>
                                      <p:to>
                                        <p:strVal val="hidden"/>
                                      </p:to>
                                    </p:set>
                                  </p:childTnLst>
                                </p:cTn>
                              </p:par>
                            </p:childTnLst>
                          </p:cTn>
                        </p:par>
                        <p:par>
                          <p:cTn id="24" fill="hold">
                            <p:stCondLst>
                              <p:cond delay="21250"/>
                            </p:stCondLst>
                            <p:childTnLst>
                              <p:par>
                                <p:cTn id="25" presetID="10" presetClass="entr" presetSubtype="0" fill="hold"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750"/>
                                        <p:tgtEl>
                                          <p:spTgt spid="8"/>
                                        </p:tgtEl>
                                      </p:cBhvr>
                                    </p:animEffect>
                                  </p:childTnLst>
                                </p:cTn>
                              </p:par>
                            </p:childTnLst>
                          </p:cTn>
                        </p:par>
                        <p:par>
                          <p:cTn id="28" fill="hold">
                            <p:stCondLst>
                              <p:cond delay="23000"/>
                            </p:stCondLst>
                            <p:childTnLst>
                              <p:par>
                                <p:cTn id="29" presetID="0" presetClass="path" presetSubtype="0" accel="50000" decel="50000" fill="hold" nodeType="afterEffect">
                                  <p:stCondLst>
                                    <p:cond delay="0"/>
                                  </p:stCondLst>
                                  <p:childTnLst>
                                    <p:animMotion origin="layout" path="M -7.07819E-6 3.7037E-7 L 0.02584 0.04561 " pathEditMode="relative" ptsTypes="AA">
                                      <p:cBhvr>
                                        <p:cTn id="30" dur="2000" fill="hold"/>
                                        <p:tgtEl>
                                          <p:spTgt spid="8"/>
                                        </p:tgtEl>
                                        <p:attrNameLst>
                                          <p:attrName>ppt_x</p:attrName>
                                          <p:attrName>ppt_y</p:attrName>
                                        </p:attrNameLst>
                                      </p:cBhvr>
                                    </p:animMotion>
                                  </p:childTnLst>
                                </p:cTn>
                              </p:par>
                            </p:childTnLst>
                          </p:cTn>
                        </p:par>
                        <p:par>
                          <p:cTn id="31" fill="hold">
                            <p:stCondLst>
                              <p:cond delay="25000"/>
                            </p:stCondLst>
                            <p:childTnLst>
                              <p:par>
                                <p:cTn id="32" presetID="2" presetClass="exit" presetSubtype="4" fill="hold" nodeType="afterEffect">
                                  <p:stCondLst>
                                    <p:cond delay="0"/>
                                  </p:stCondLst>
                                  <p:childTnLst>
                                    <p:anim calcmode="lin" valueType="num">
                                      <p:cBhvr additive="base">
                                        <p:cTn id="33" dur="1750"/>
                                        <p:tgtEl>
                                          <p:spTgt spid="8"/>
                                        </p:tgtEl>
                                        <p:attrNameLst>
                                          <p:attrName>ppt_x</p:attrName>
                                        </p:attrNameLst>
                                      </p:cBhvr>
                                      <p:tavLst>
                                        <p:tav tm="0">
                                          <p:val>
                                            <p:strVal val="ppt_x"/>
                                          </p:val>
                                        </p:tav>
                                        <p:tav tm="100000">
                                          <p:val>
                                            <p:strVal val="ppt_x"/>
                                          </p:val>
                                        </p:tav>
                                      </p:tavLst>
                                    </p:anim>
                                    <p:anim calcmode="lin" valueType="num">
                                      <p:cBhvr additive="base">
                                        <p:cTn id="34" dur="1750"/>
                                        <p:tgtEl>
                                          <p:spTgt spid="8"/>
                                        </p:tgtEl>
                                        <p:attrNameLst>
                                          <p:attrName>ppt_y</p:attrName>
                                        </p:attrNameLst>
                                      </p:cBhvr>
                                      <p:tavLst>
                                        <p:tav tm="0">
                                          <p:val>
                                            <p:strVal val="ppt_y"/>
                                          </p:val>
                                        </p:tav>
                                        <p:tav tm="100000">
                                          <p:val>
                                            <p:strVal val="1+ppt_h/2"/>
                                          </p:val>
                                        </p:tav>
                                      </p:tavLst>
                                    </p:anim>
                                    <p:set>
                                      <p:cBhvr>
                                        <p:cTn id="35" dur="1" fill="hold">
                                          <p:stCondLst>
                                            <p:cond delay="1749"/>
                                          </p:stCondLst>
                                        </p:cTn>
                                        <p:tgtEl>
                                          <p:spTgt spid="8"/>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11"/>
                                        </p:tgtEl>
                                        <p:attrNameLst>
                                          <p:attrName>style.visibility</p:attrName>
                                        </p:attrNameLst>
                                      </p:cBhvr>
                                      <p:to>
                                        <p:strVal val="visible"/>
                                      </p:to>
                                    </p:set>
                                    <p:anim calcmode="lin" valueType="num">
                                      <p:cBhvr additive="base">
                                        <p:cTn id="40" dur="500" fill="hold"/>
                                        <p:tgtEl>
                                          <p:spTgt spid="11"/>
                                        </p:tgtEl>
                                        <p:attrNameLst>
                                          <p:attrName>ppt_x</p:attrName>
                                        </p:attrNameLst>
                                      </p:cBhvr>
                                      <p:tavLst>
                                        <p:tav tm="0">
                                          <p:val>
                                            <p:strVal val="#ppt_x"/>
                                          </p:val>
                                        </p:tav>
                                        <p:tav tm="100000">
                                          <p:val>
                                            <p:strVal val="#ppt_x"/>
                                          </p:val>
                                        </p:tav>
                                      </p:tavLst>
                                    </p:anim>
                                    <p:anim calcmode="lin" valueType="num">
                                      <p:cBhvr additive="base">
                                        <p:cTn id="41"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18" name="Table 17"/>
          <p:cNvGraphicFramePr>
            <a:graphicFrameLocks noGrp="1"/>
          </p:cNvGraphicFramePr>
          <p:nvPr>
            <p:extLst>
              <p:ext uri="{D42A27DB-BD31-4B8C-83A1-F6EECF244321}">
                <p14:modId xmlns:p14="http://schemas.microsoft.com/office/powerpoint/2010/main" val="3415895741"/>
              </p:ext>
            </p:extLst>
          </p:nvPr>
        </p:nvGraphicFramePr>
        <p:xfrm>
          <a:off x="218629" y="838200"/>
          <a:ext cx="11880016" cy="5852160"/>
        </p:xfrm>
        <a:graphic>
          <a:graphicData uri="http://schemas.openxmlformats.org/drawingml/2006/table">
            <a:tbl>
              <a:tblPr firstRow="1" bandRow="1">
                <a:tableStyleId>{5C22544A-7EE6-4342-B048-85BDC9FD1C3A}</a:tableStyleId>
              </a:tblPr>
              <a:tblGrid>
                <a:gridCol w="742501">
                  <a:extLst>
                    <a:ext uri="{9D8B030D-6E8A-4147-A177-3AD203B41FA5}">
                      <a16:colId xmlns:a16="http://schemas.microsoft.com/office/drawing/2014/main" val="20000"/>
                    </a:ext>
                  </a:extLst>
                </a:gridCol>
                <a:gridCol w="742501">
                  <a:extLst>
                    <a:ext uri="{9D8B030D-6E8A-4147-A177-3AD203B41FA5}">
                      <a16:colId xmlns:a16="http://schemas.microsoft.com/office/drawing/2014/main" val="20001"/>
                    </a:ext>
                  </a:extLst>
                </a:gridCol>
                <a:gridCol w="742501">
                  <a:extLst>
                    <a:ext uri="{9D8B030D-6E8A-4147-A177-3AD203B41FA5}">
                      <a16:colId xmlns:a16="http://schemas.microsoft.com/office/drawing/2014/main" val="20002"/>
                    </a:ext>
                  </a:extLst>
                </a:gridCol>
                <a:gridCol w="742501">
                  <a:extLst>
                    <a:ext uri="{9D8B030D-6E8A-4147-A177-3AD203B41FA5}">
                      <a16:colId xmlns:a16="http://schemas.microsoft.com/office/drawing/2014/main" val="20003"/>
                    </a:ext>
                  </a:extLst>
                </a:gridCol>
                <a:gridCol w="742501">
                  <a:extLst>
                    <a:ext uri="{9D8B030D-6E8A-4147-A177-3AD203B41FA5}">
                      <a16:colId xmlns:a16="http://schemas.microsoft.com/office/drawing/2014/main" val="20004"/>
                    </a:ext>
                  </a:extLst>
                </a:gridCol>
                <a:gridCol w="742501">
                  <a:extLst>
                    <a:ext uri="{9D8B030D-6E8A-4147-A177-3AD203B41FA5}">
                      <a16:colId xmlns:a16="http://schemas.microsoft.com/office/drawing/2014/main" val="20005"/>
                    </a:ext>
                  </a:extLst>
                </a:gridCol>
                <a:gridCol w="742501">
                  <a:extLst>
                    <a:ext uri="{9D8B030D-6E8A-4147-A177-3AD203B41FA5}">
                      <a16:colId xmlns:a16="http://schemas.microsoft.com/office/drawing/2014/main" val="20006"/>
                    </a:ext>
                  </a:extLst>
                </a:gridCol>
                <a:gridCol w="742501">
                  <a:extLst>
                    <a:ext uri="{9D8B030D-6E8A-4147-A177-3AD203B41FA5}">
                      <a16:colId xmlns:a16="http://schemas.microsoft.com/office/drawing/2014/main" val="20007"/>
                    </a:ext>
                  </a:extLst>
                </a:gridCol>
                <a:gridCol w="742501">
                  <a:extLst>
                    <a:ext uri="{9D8B030D-6E8A-4147-A177-3AD203B41FA5}">
                      <a16:colId xmlns:a16="http://schemas.microsoft.com/office/drawing/2014/main" val="20008"/>
                    </a:ext>
                  </a:extLst>
                </a:gridCol>
                <a:gridCol w="742501">
                  <a:extLst>
                    <a:ext uri="{9D8B030D-6E8A-4147-A177-3AD203B41FA5}">
                      <a16:colId xmlns:a16="http://schemas.microsoft.com/office/drawing/2014/main" val="20009"/>
                    </a:ext>
                  </a:extLst>
                </a:gridCol>
                <a:gridCol w="742501">
                  <a:extLst>
                    <a:ext uri="{9D8B030D-6E8A-4147-A177-3AD203B41FA5}">
                      <a16:colId xmlns:a16="http://schemas.microsoft.com/office/drawing/2014/main" val="20010"/>
                    </a:ext>
                  </a:extLst>
                </a:gridCol>
                <a:gridCol w="742501">
                  <a:extLst>
                    <a:ext uri="{9D8B030D-6E8A-4147-A177-3AD203B41FA5}">
                      <a16:colId xmlns:a16="http://schemas.microsoft.com/office/drawing/2014/main" val="20011"/>
                    </a:ext>
                  </a:extLst>
                </a:gridCol>
                <a:gridCol w="742501">
                  <a:extLst>
                    <a:ext uri="{9D8B030D-6E8A-4147-A177-3AD203B41FA5}">
                      <a16:colId xmlns:a16="http://schemas.microsoft.com/office/drawing/2014/main" val="20012"/>
                    </a:ext>
                  </a:extLst>
                </a:gridCol>
                <a:gridCol w="742501">
                  <a:extLst>
                    <a:ext uri="{9D8B030D-6E8A-4147-A177-3AD203B41FA5}">
                      <a16:colId xmlns:a16="http://schemas.microsoft.com/office/drawing/2014/main" val="20013"/>
                    </a:ext>
                  </a:extLst>
                </a:gridCol>
                <a:gridCol w="742501">
                  <a:extLst>
                    <a:ext uri="{9D8B030D-6E8A-4147-A177-3AD203B41FA5}">
                      <a16:colId xmlns:a16="http://schemas.microsoft.com/office/drawing/2014/main" val="20014"/>
                    </a:ext>
                  </a:extLst>
                </a:gridCol>
                <a:gridCol w="742501">
                  <a:extLst>
                    <a:ext uri="{9D8B030D-6E8A-4147-A177-3AD203B41FA5}">
                      <a16:colId xmlns:a16="http://schemas.microsoft.com/office/drawing/2014/main" val="20015"/>
                    </a:ext>
                  </a:extLst>
                </a:gridCol>
              </a:tblGrid>
              <a:tr h="731520">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94171" y="-20081"/>
            <a:ext cx="2750229" cy="1712343"/>
          </a:xfrm>
          <a:prstGeom prst="rect">
            <a:avLst/>
          </a:prstGeom>
        </p:spPr>
      </p:pic>
      <p:sp>
        <p:nvSpPr>
          <p:cNvPr id="16" name="TextBox 15"/>
          <p:cNvSpPr txBox="1"/>
          <p:nvPr/>
        </p:nvSpPr>
        <p:spPr>
          <a:xfrm>
            <a:off x="-985932" y="1689844"/>
            <a:ext cx="8415432" cy="4539506"/>
          </a:xfrm>
          <a:prstGeom prst="rect">
            <a:avLst/>
          </a:prstGeom>
          <a:noFill/>
        </p:spPr>
        <p:txBody>
          <a:bodyPr wrap="square" lIns="121725" tIns="60862" rIns="121725" bIns="60862" rtlCol="0">
            <a:spAutoFit/>
          </a:bodyPr>
          <a:lstStyle/>
          <a:p>
            <a:pPr algn="ctr"/>
            <a:r>
              <a:rPr lang="en-US" sz="28700" smtClean="0">
                <a:solidFill>
                  <a:srgbClr val="FF0000"/>
                </a:solidFill>
                <a:latin typeface="HP001 4 hàng" pitchFamily="34" charset="0"/>
              </a:rPr>
              <a:t>lựu </a:t>
            </a:r>
            <a:endParaRPr lang="en-US" sz="28700">
              <a:solidFill>
                <a:srgbClr val="FF0000"/>
              </a:solidFill>
              <a:latin typeface="HP001 4 hàng" pitchFamily="34" charset="0"/>
            </a:endParaRPr>
          </a:p>
        </p:txBody>
      </p:sp>
      <p:sp>
        <p:nvSpPr>
          <p:cNvPr id="15" name="TextBox 14"/>
          <p:cNvSpPr txBox="1"/>
          <p:nvPr/>
        </p:nvSpPr>
        <p:spPr>
          <a:xfrm>
            <a:off x="6939015" y="3090202"/>
            <a:ext cx="4362171" cy="2277349"/>
          </a:xfrm>
          <a:prstGeom prst="rect">
            <a:avLst/>
          </a:prstGeom>
          <a:noFill/>
        </p:spPr>
        <p:txBody>
          <a:bodyPr wrap="square" lIns="121725" tIns="60862" rIns="121725" bIns="60862" rtlCol="0">
            <a:spAutoFit/>
          </a:bodyPr>
          <a:lstStyle/>
          <a:p>
            <a:pPr algn="ctr"/>
            <a:r>
              <a:rPr lang="en-US" sz="14000">
                <a:solidFill>
                  <a:srgbClr val="FF0000"/>
                </a:solidFill>
                <a:latin typeface="HP001 4 hàng" pitchFamily="34" charset="0"/>
              </a:rPr>
              <a:t> lựu </a:t>
            </a:r>
          </a:p>
        </p:txBody>
      </p:sp>
      <p:pic>
        <p:nvPicPr>
          <p:cNvPr id="9" name="Picture 4"/>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9860" l="0" r="98820"/>
                    </a14:imgEffect>
                  </a14:imgLayer>
                </a14:imgProps>
              </a:ext>
              <a:ext uri="{28A0092B-C50C-407E-A947-70E740481C1C}">
                <a14:useLocalDpi xmlns:a14="http://schemas.microsoft.com/office/drawing/2010/main" val="0"/>
              </a:ext>
            </a:extLst>
          </a:blip>
          <a:stretch>
            <a:fillRect/>
          </a:stretch>
        </p:blipFill>
        <p:spPr bwMode="auto">
          <a:xfrm>
            <a:off x="2667000" y="581025"/>
            <a:ext cx="3667618"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9860" l="0" r="98820"/>
                    </a14:imgEffect>
                  </a14:imgLayer>
                </a14:imgProps>
              </a:ext>
              <a:ext uri="{28A0092B-C50C-407E-A947-70E740481C1C}">
                <a14:useLocalDpi xmlns:a14="http://schemas.microsoft.com/office/drawing/2010/main" val="0"/>
              </a:ext>
            </a:extLst>
          </a:blip>
          <a:stretch>
            <a:fillRect/>
          </a:stretch>
        </p:blipFill>
        <p:spPr bwMode="auto">
          <a:xfrm>
            <a:off x="3136512" y="-1387326"/>
            <a:ext cx="3667618"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4"/>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9860" l="0" r="98820"/>
                    </a14:imgEffect>
                  </a14:imgLayer>
                </a14:imgProps>
              </a:ext>
              <a:ext uri="{28A0092B-C50C-407E-A947-70E740481C1C}">
                <a14:useLocalDpi xmlns:a14="http://schemas.microsoft.com/office/drawing/2010/main" val="0"/>
              </a:ext>
            </a:extLst>
          </a:blip>
          <a:stretch>
            <a:fillRect/>
          </a:stretch>
        </p:blipFill>
        <p:spPr bwMode="auto">
          <a:xfrm>
            <a:off x="523875" y="-495019"/>
            <a:ext cx="3667618"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36165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0" presetClass="path" presetSubtype="0" accel="50000" decel="50000" fill="hold" nodeType="afterEffect">
                                  <p:stCondLst>
                                    <p:cond delay="0"/>
                                  </p:stCondLst>
                                  <p:childTnLst>
                                    <p:animMotion origin="layout" path="M 4.32099E-6 -1.48148E-6 L 0.03318 -0.11806 L 0.0517 -0.18611 L 0.06404 -0.22917 L 0.07716 -0.28333 L 0.08487 -0.32778 L 0.08565 -0.36667 L 0.08565 -0.4 L 0.08102 -0.41806 L 0.07562 -0.42639 L 0.06944 -0.42917 L 0.06404 -0.42778 L 0.05555 -0.41667 L 0.04629 -0.39722 L 0.04012 -0.37222 L 0.03549 -0.34583 L 0.03163 -0.3 L 0.03163 -0.01667 L 0.03626 0.03611 L 0.04244 0.06528 L 0.0517 0.08333 L 0.06481 0.09444 L 0.08012 0.09167 L 0.09182 0.07917 L 0.10416 0.04305 L 0.11728 -0.01111 L 0.125 -0.0625 L 0.13117 -0.11111 L 0.13117 0.05 L 0.13336 0.07199 L 0.1403 0.08889 L 0.14737 0.09305 L 0.16203 0.09305 L 0.17361 0.08194 L 0.18737 0.05139 L 0.19984 0.00555 L 0.20975 -0.04445 L 0.21052 -0.11111 L 0.21052 0.04861 L 0.2136 0.07639 L 0.21836 0.08889 L 0.22376 0.09444 L 0.23148 0.09444 L 0.24305 0.08611 L 0.25617 0.05833 L 0.27006 0.00278 L 0.28228 -0.07083 L 0.28626 -0.1125 L 0.28626 0.05417 L 0.29089 0.07917 L 0.29861 0.09028 L 0.31095 0.09305 L 0.31867 0.09167 L 0.33024 0.08055 L 0.34323 0.05139 L 0.35339 0.0125 L 0.36265 -0.02778 L 0.36638 -0.05695 L 0.36715 -0.10995 L 0.36715 0.05972 L 0.37114 0.08194 L 0.37886 0.09167 L 0.38799 0.09444 L 0.39802 0.08472 L 0.40895 0.06667 L 0.42117 0.02083 L 0.42888 -0.01111 " pathEditMode="relative" ptsTypes="AAAAAAAAAAAAAAAAAAAAAAAAAAAAAAAAAAAAAAAAAAAAAAAAAAAAAAAAAAAAAAAAAAA">
                                      <p:cBhvr>
                                        <p:cTn id="11" dur="21000" fill="hold"/>
                                        <p:tgtEl>
                                          <p:spTgt spid="17"/>
                                        </p:tgtEl>
                                        <p:attrNameLst>
                                          <p:attrName>ppt_x</p:attrName>
                                          <p:attrName>ppt_y</p:attrName>
                                        </p:attrNameLst>
                                      </p:cBhvr>
                                    </p:animMotion>
                                  </p:childTnLst>
                                </p:cTn>
                              </p:par>
                            </p:childTnLst>
                          </p:cTn>
                        </p:par>
                        <p:par>
                          <p:cTn id="12" fill="hold">
                            <p:stCondLst>
                              <p:cond delay="21500"/>
                            </p:stCondLst>
                            <p:childTnLst>
                              <p:par>
                                <p:cTn id="13" presetID="10" presetClass="exit" presetSubtype="0" fill="hold" nodeType="afterEffect">
                                  <p:stCondLst>
                                    <p:cond delay="0"/>
                                  </p:stCondLst>
                                  <p:childTnLst>
                                    <p:animEffect transition="out" filter="fade">
                                      <p:cBhvr>
                                        <p:cTn id="14" dur="500"/>
                                        <p:tgtEl>
                                          <p:spTgt spid="17"/>
                                        </p:tgtEl>
                                      </p:cBhvr>
                                    </p:animEffect>
                                    <p:set>
                                      <p:cBhvr>
                                        <p:cTn id="15" dur="1" fill="hold">
                                          <p:stCondLst>
                                            <p:cond delay="499"/>
                                          </p:stCondLst>
                                        </p:cTn>
                                        <p:tgtEl>
                                          <p:spTgt spid="17"/>
                                        </p:tgtEl>
                                        <p:attrNameLst>
                                          <p:attrName>style.visibility</p:attrName>
                                        </p:attrNameLst>
                                      </p:cBhvr>
                                      <p:to>
                                        <p:strVal val="hidden"/>
                                      </p:to>
                                    </p:set>
                                  </p:childTnLst>
                                </p:cTn>
                              </p:par>
                            </p:childTnLst>
                          </p:cTn>
                        </p:par>
                        <p:par>
                          <p:cTn id="16" fill="hold">
                            <p:stCondLst>
                              <p:cond delay="22000"/>
                            </p:stCondLst>
                            <p:childTnLst>
                              <p:par>
                                <p:cTn id="17" presetID="10"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par>
                          <p:cTn id="20" fill="hold">
                            <p:stCondLst>
                              <p:cond delay="22500"/>
                            </p:stCondLst>
                            <p:childTnLst>
                              <p:par>
                                <p:cTn id="21" presetID="0" presetClass="path" presetSubtype="0" accel="50000" decel="50000" fill="hold" nodeType="afterEffect">
                                  <p:stCondLst>
                                    <p:cond delay="0"/>
                                  </p:stCondLst>
                                  <p:childTnLst>
                                    <p:animMotion origin="layout" path="M 3.12757E-6 8.14815E-6 L 0.00617 -0.00555 L 0.01543 -0.00555 L 0.02083 0.00278 L 0.0216 0.0139 L 0.01929 0.0264 L 0.0108 0.04167 L 3.12757E-6 0.05001 " pathEditMode="relative" ptsTypes="AAAAAAAA">
                                      <p:cBhvr>
                                        <p:cTn id="22" dur="2000" fill="hold"/>
                                        <p:tgtEl>
                                          <p:spTgt spid="8"/>
                                        </p:tgtEl>
                                        <p:attrNameLst>
                                          <p:attrName>ppt_x</p:attrName>
                                          <p:attrName>ppt_y</p:attrName>
                                        </p:attrNameLst>
                                      </p:cBhvr>
                                    </p:animMotion>
                                  </p:childTnLst>
                                </p:cTn>
                              </p:par>
                            </p:childTnLst>
                          </p:cTn>
                        </p:par>
                        <p:par>
                          <p:cTn id="23" fill="hold">
                            <p:stCondLst>
                              <p:cond delay="24500"/>
                            </p:stCondLst>
                            <p:childTnLst>
                              <p:par>
                                <p:cTn id="24" presetID="10" presetClass="exit" presetSubtype="0" fill="hold" nodeType="afterEffect">
                                  <p:stCondLst>
                                    <p:cond delay="0"/>
                                  </p:stCondLst>
                                  <p:childTnLst>
                                    <p:animEffect transition="out" filter="fade">
                                      <p:cBhvr>
                                        <p:cTn id="25" dur="500"/>
                                        <p:tgtEl>
                                          <p:spTgt spid="8"/>
                                        </p:tgtEl>
                                      </p:cBhvr>
                                    </p:animEffect>
                                    <p:set>
                                      <p:cBhvr>
                                        <p:cTn id="26" dur="1" fill="hold">
                                          <p:stCondLst>
                                            <p:cond delay="499"/>
                                          </p:stCondLst>
                                        </p:cTn>
                                        <p:tgtEl>
                                          <p:spTgt spid="8"/>
                                        </p:tgtEl>
                                        <p:attrNameLst>
                                          <p:attrName>style.visibility</p:attrName>
                                        </p:attrNameLst>
                                      </p:cBhvr>
                                      <p:to>
                                        <p:strVal val="hidden"/>
                                      </p:to>
                                    </p:set>
                                  </p:childTnLst>
                                </p:cTn>
                              </p:par>
                            </p:childTnLst>
                          </p:cTn>
                        </p:par>
                        <p:par>
                          <p:cTn id="27" fill="hold">
                            <p:stCondLst>
                              <p:cond delay="25000"/>
                            </p:stCondLst>
                            <p:childTnLst>
                              <p:par>
                                <p:cTn id="28" presetID="10" presetClass="entr" presetSubtype="0" fill="hold" nodeType="after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1500"/>
                                        <p:tgtEl>
                                          <p:spTgt spid="9"/>
                                        </p:tgtEl>
                                      </p:cBhvr>
                                    </p:animEffect>
                                  </p:childTnLst>
                                </p:cTn>
                              </p:par>
                            </p:childTnLst>
                          </p:cTn>
                        </p:par>
                        <p:par>
                          <p:cTn id="31" fill="hold">
                            <p:stCondLst>
                              <p:cond delay="26500"/>
                            </p:stCondLst>
                            <p:childTnLst>
                              <p:par>
                                <p:cTn id="32" presetID="2" presetClass="exit" presetSubtype="4" fill="hold" nodeType="afterEffect">
                                  <p:stCondLst>
                                    <p:cond delay="0"/>
                                  </p:stCondLst>
                                  <p:childTnLst>
                                    <p:anim calcmode="lin" valueType="num">
                                      <p:cBhvr additive="base">
                                        <p:cTn id="33" dur="1500"/>
                                        <p:tgtEl>
                                          <p:spTgt spid="9"/>
                                        </p:tgtEl>
                                        <p:attrNameLst>
                                          <p:attrName>ppt_x</p:attrName>
                                        </p:attrNameLst>
                                      </p:cBhvr>
                                      <p:tavLst>
                                        <p:tav tm="0">
                                          <p:val>
                                            <p:strVal val="ppt_x"/>
                                          </p:val>
                                        </p:tav>
                                        <p:tav tm="100000">
                                          <p:val>
                                            <p:strVal val="ppt_x"/>
                                          </p:val>
                                        </p:tav>
                                      </p:tavLst>
                                    </p:anim>
                                    <p:anim calcmode="lin" valueType="num">
                                      <p:cBhvr additive="base">
                                        <p:cTn id="34" dur="1500"/>
                                        <p:tgtEl>
                                          <p:spTgt spid="9"/>
                                        </p:tgtEl>
                                        <p:attrNameLst>
                                          <p:attrName>ppt_y</p:attrName>
                                        </p:attrNameLst>
                                      </p:cBhvr>
                                      <p:tavLst>
                                        <p:tav tm="0">
                                          <p:val>
                                            <p:strVal val="ppt_y"/>
                                          </p:val>
                                        </p:tav>
                                        <p:tav tm="100000">
                                          <p:val>
                                            <p:strVal val="1+ppt_h/2"/>
                                          </p:val>
                                        </p:tav>
                                      </p:tavLst>
                                    </p:anim>
                                    <p:set>
                                      <p:cBhvr>
                                        <p:cTn id="35" dur="1" fill="hold">
                                          <p:stCondLst>
                                            <p:cond delay="1499"/>
                                          </p:stCondLst>
                                        </p:cTn>
                                        <p:tgtEl>
                                          <p:spTgt spid="9"/>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500"/>
                                        <p:tgtEl>
                                          <p:spTgt spid="11"/>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6208" t="28646" r="27379" b="28385"/>
          <a:stretch/>
        </p:blipFill>
        <p:spPr bwMode="auto">
          <a:xfrm>
            <a:off x="1065898" y="1069884"/>
            <a:ext cx="10827659" cy="56358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 name="Group 2"/>
          <p:cNvGrpSpPr/>
          <p:nvPr/>
        </p:nvGrpSpPr>
        <p:grpSpPr>
          <a:xfrm>
            <a:off x="218630" y="203423"/>
            <a:ext cx="3433014" cy="941185"/>
            <a:chOff x="63500" y="1429216"/>
            <a:chExt cx="2542972" cy="705889"/>
          </a:xfrm>
        </p:grpSpPr>
        <p:sp>
          <p:nvSpPr>
            <p:cNvPr id="4" name="Rounded Rectangle 3"/>
            <p:cNvSpPr/>
            <p:nvPr/>
          </p:nvSpPr>
          <p:spPr>
            <a:xfrm>
              <a:off x="384357" y="1429216"/>
              <a:ext cx="2222115" cy="705889"/>
            </a:xfrm>
            <a:prstGeom prst="roundRect">
              <a:avLst/>
            </a:prstGeom>
            <a:solidFill>
              <a:srgbClr val="BD1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latin typeface="Arial-Rounded" pitchFamily="34" charset="0"/>
                  <a:ea typeface="Arial-Rounded" pitchFamily="34" charset="0"/>
                  <a:cs typeface="Arial-Rounded" pitchFamily="34" charset="0"/>
                </a:rPr>
                <a:t>Viết vở</a:t>
              </a:r>
              <a:endParaRPr lang="en-US" sz="4800">
                <a:latin typeface="Arial-Rounded" pitchFamily="34" charset="0"/>
                <a:ea typeface="Arial-Rounded" pitchFamily="34" charset="0"/>
                <a:cs typeface="Arial-Rounded" pitchFamily="34" charset="0"/>
              </a:endParaRPr>
            </a:p>
          </p:txBody>
        </p:sp>
        <p:sp>
          <p:nvSpPr>
            <p:cNvPr id="5" name="Oval 4"/>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solidFill>
                    <a:schemeClr val="tx1"/>
                  </a:solidFill>
                  <a:latin typeface="Arial Rounded MT Bold" pitchFamily="34" charset="0"/>
                  <a:ea typeface="Arial-Rounded" pitchFamily="34" charset="0"/>
                  <a:cs typeface="Arial-Rounded" pitchFamily="34" charset="0"/>
                </a:rPr>
                <a:t>5</a:t>
              </a:r>
              <a:endParaRPr lang="en-US" sz="4800">
                <a:solidFill>
                  <a:schemeClr val="tx1"/>
                </a:solidFill>
                <a:latin typeface="Arial Rounded MT Bold" pitchFamily="34" charset="0"/>
                <a:ea typeface="Arial-Rounded" pitchFamily="34" charset="0"/>
                <a:cs typeface="Arial-Rounded" pitchFamily="34" charset="0"/>
              </a:endParaRPr>
            </a:p>
          </p:txBody>
        </p:sp>
      </p:grpSp>
    </p:spTree>
    <p:extLst>
      <p:ext uri="{BB962C8B-B14F-4D97-AF65-F5344CB8AC3E}">
        <p14:creationId xmlns:p14="http://schemas.microsoft.com/office/powerpoint/2010/main" val="188051935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03B88454-BDE9-443E-8584-AE79D3925F6F}"/>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Lst>
          </a:blip>
          <a:srcRect l="13261" t="21450" r="14565" b="17874"/>
          <a:stretch/>
        </p:blipFill>
        <p:spPr>
          <a:xfrm>
            <a:off x="1888652" y="28575"/>
            <a:ext cx="8473628" cy="4017045"/>
          </a:xfrm>
          <a:prstGeom prst="rect">
            <a:avLst/>
          </a:prstGeom>
        </p:spPr>
      </p:pic>
      <p:grpSp>
        <p:nvGrpSpPr>
          <p:cNvPr id="7" name="Group 6"/>
          <p:cNvGrpSpPr/>
          <p:nvPr/>
        </p:nvGrpSpPr>
        <p:grpSpPr>
          <a:xfrm>
            <a:off x="218629" y="203423"/>
            <a:ext cx="2660598" cy="941185"/>
            <a:chOff x="63500" y="1429216"/>
            <a:chExt cx="1970813" cy="705889"/>
          </a:xfrm>
        </p:grpSpPr>
        <p:sp>
          <p:nvSpPr>
            <p:cNvPr id="8" name="Rounded Rectangle 7"/>
            <p:cNvSpPr/>
            <p:nvPr/>
          </p:nvSpPr>
          <p:spPr>
            <a:xfrm>
              <a:off x="384358" y="1429216"/>
              <a:ext cx="1649955" cy="705889"/>
            </a:xfrm>
            <a:prstGeom prst="roundRect">
              <a:avLst/>
            </a:prstGeom>
            <a:solidFill>
              <a:srgbClr val="BD1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smtClean="0">
                  <a:latin typeface="Arial-Rounded" pitchFamily="34" charset="0"/>
                  <a:ea typeface="Arial-Rounded" pitchFamily="34" charset="0"/>
                  <a:cs typeface="Arial-Rounded" pitchFamily="34" charset="0"/>
                </a:rPr>
                <a:t>Đọc</a:t>
              </a:r>
              <a:endParaRPr lang="en-US" sz="4400">
                <a:latin typeface="Arial-Rounded" pitchFamily="34" charset="0"/>
                <a:ea typeface="Arial-Rounded" pitchFamily="34" charset="0"/>
                <a:cs typeface="Arial-Rounded" pitchFamily="34" charset="0"/>
              </a:endParaRPr>
            </a:p>
          </p:txBody>
        </p:sp>
        <p:sp>
          <p:nvSpPr>
            <p:cNvPr id="10" name="Oval 9"/>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smtClean="0">
                  <a:solidFill>
                    <a:schemeClr val="tx1"/>
                  </a:solidFill>
                  <a:latin typeface="Arial Rounded MT Bold" pitchFamily="34" charset="0"/>
                  <a:ea typeface="Arial-Rounded" pitchFamily="34" charset="0"/>
                  <a:cs typeface="Arial-Rounded" pitchFamily="34" charset="0"/>
                </a:rPr>
                <a:t>6</a:t>
              </a:r>
              <a:endParaRPr lang="en-US" sz="4400">
                <a:solidFill>
                  <a:schemeClr val="tx1"/>
                </a:solidFill>
                <a:latin typeface="Arial Rounded MT Bold" pitchFamily="34" charset="0"/>
                <a:ea typeface="Arial-Rounded" pitchFamily="34" charset="0"/>
                <a:cs typeface="Arial-Rounded" pitchFamily="34" charset="0"/>
              </a:endParaRPr>
            </a:p>
          </p:txBody>
        </p:sp>
      </p:grpSp>
      <p:sp>
        <p:nvSpPr>
          <p:cNvPr id="21" name="Title 1">
            <a:extLst>
              <a:ext uri="{FF2B5EF4-FFF2-40B4-BE49-F238E27FC236}">
                <a16:creationId xmlns:a16="http://schemas.microsoft.com/office/drawing/2014/main" id="{22BC43B2-F16D-42ED-8BD3-63B28B50DE49}"/>
              </a:ext>
            </a:extLst>
          </p:cNvPr>
          <p:cNvSpPr txBox="1">
            <a:spLocks/>
          </p:cNvSpPr>
          <p:nvPr/>
        </p:nvSpPr>
        <p:spPr>
          <a:xfrm>
            <a:off x="168915" y="4049977"/>
            <a:ext cx="11824009" cy="2892176"/>
          </a:xfrm>
          <a:prstGeom prst="rect">
            <a:avLst/>
          </a:prstGeom>
        </p:spPr>
        <p:txBody>
          <a:bodyPr vert="horz" lIns="121531" tIns="60765" rIns="121531" bIns="6076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4800" dirty="0">
                <a:latin typeface="Arial-Rounded" pitchFamily="34" charset="0"/>
                <a:ea typeface="Arial-Rounded" pitchFamily="34" charset="0"/>
                <a:cs typeface="Arial-Rounded" pitchFamily="34" charset="0"/>
              </a:rPr>
              <a:t>    </a:t>
            </a:r>
            <a:r>
              <a:rPr lang="en-US" sz="4800" dirty="0" err="1">
                <a:latin typeface="Arial-Rounded" pitchFamily="34" charset="0"/>
                <a:ea typeface="Arial-Rounded" pitchFamily="34" charset="0"/>
                <a:cs typeface="Arial-Rounded" pitchFamily="34" charset="0"/>
              </a:rPr>
              <a:t>Bà</a:t>
            </a:r>
            <a:r>
              <a:rPr lang="en-US" sz="4800" dirty="0">
                <a:latin typeface="Arial-Rounded" pitchFamily="34" charset="0"/>
                <a:ea typeface="Arial-Rounded" pitchFamily="34" charset="0"/>
                <a:cs typeface="Arial-Rounded" pitchFamily="34" charset="0"/>
              </a:rPr>
              <a:t> </a:t>
            </a:r>
            <a:r>
              <a:rPr lang="en-US" sz="4800" dirty="0" err="1">
                <a:latin typeface="Arial-Rounded" pitchFamily="34" charset="0"/>
                <a:ea typeface="Arial-Rounded" pitchFamily="34" charset="0"/>
                <a:cs typeface="Arial-Rounded" pitchFamily="34" charset="0"/>
              </a:rPr>
              <a:t>đã</a:t>
            </a:r>
            <a:r>
              <a:rPr lang="en-US" sz="4800" dirty="0">
                <a:latin typeface="Arial-Rounded" pitchFamily="34" charset="0"/>
                <a:ea typeface="Arial-Rounded" pitchFamily="34" charset="0"/>
                <a:cs typeface="Arial-Rounded" pitchFamily="34" charset="0"/>
              </a:rPr>
              <a:t> </a:t>
            </a:r>
            <a:r>
              <a:rPr lang="en-US" sz="4800" dirty="0" err="1">
                <a:latin typeface="Arial-Rounded" pitchFamily="34" charset="0"/>
                <a:ea typeface="Arial-Rounded" pitchFamily="34" charset="0"/>
                <a:cs typeface="Arial-Rounded" pitchFamily="34" charset="0"/>
              </a:rPr>
              <a:t>nghỉ</a:t>
            </a:r>
            <a:r>
              <a:rPr lang="en-US" sz="4800" dirty="0">
                <a:latin typeface="Arial-Rounded" pitchFamily="34" charset="0"/>
                <a:ea typeface="Arial-Rounded" pitchFamily="34" charset="0"/>
                <a:cs typeface="Arial-Rounded" pitchFamily="34" charset="0"/>
              </a:rPr>
              <a:t> </a:t>
            </a:r>
            <a:r>
              <a:rPr lang="en-US" sz="4800" dirty="0" err="1">
                <a:latin typeface="Arial-Rounded" pitchFamily="34" charset="0"/>
                <a:ea typeface="Arial-Rounded" pitchFamily="34" charset="0"/>
                <a:cs typeface="Arial-Rounded" pitchFamily="34" charset="0"/>
              </a:rPr>
              <a:t>hưu</a:t>
            </a:r>
            <a:r>
              <a:rPr lang="en-US" sz="4800" dirty="0">
                <a:latin typeface="Arial-Rounded" pitchFamily="34" charset="0"/>
                <a:ea typeface="Arial-Rounded" pitchFamily="34" charset="0"/>
                <a:cs typeface="Arial-Rounded" pitchFamily="34" charset="0"/>
              </a:rPr>
              <a:t>. </a:t>
            </a:r>
            <a:r>
              <a:rPr lang="en-US" sz="4800" dirty="0" err="1">
                <a:latin typeface="Arial-Rounded" pitchFamily="34" charset="0"/>
                <a:ea typeface="Arial-Rounded" pitchFamily="34" charset="0"/>
                <a:cs typeface="Arial-Rounded" pitchFamily="34" charset="0"/>
              </a:rPr>
              <a:t>Ngày</a:t>
            </a:r>
            <a:r>
              <a:rPr lang="en-US" sz="4800" dirty="0">
                <a:latin typeface="Arial-Rounded" pitchFamily="34" charset="0"/>
                <a:ea typeface="Arial-Rounded" pitchFamily="34" charset="0"/>
                <a:cs typeface="Arial-Rounded" pitchFamily="34" charset="0"/>
              </a:rPr>
              <a:t> </a:t>
            </a:r>
            <a:r>
              <a:rPr lang="en-US" sz="4800" dirty="0" err="1">
                <a:latin typeface="Arial-Rounded" pitchFamily="34" charset="0"/>
                <a:ea typeface="Arial-Rounded" pitchFamily="34" charset="0"/>
                <a:cs typeface="Arial-Rounded" pitchFamily="34" charset="0"/>
              </a:rPr>
              <a:t>ngày</a:t>
            </a:r>
            <a:r>
              <a:rPr lang="en-US" sz="4800" dirty="0">
                <a:latin typeface="Arial-Rounded" pitchFamily="34" charset="0"/>
                <a:ea typeface="Arial-Rounded" pitchFamily="34" charset="0"/>
                <a:cs typeface="Arial-Rounded" pitchFamily="34" charset="0"/>
              </a:rPr>
              <a:t>, </a:t>
            </a:r>
            <a:r>
              <a:rPr lang="en-US" sz="4800" dirty="0" err="1">
                <a:latin typeface="Arial-Rounded" pitchFamily="34" charset="0"/>
                <a:ea typeface="Arial-Rounded" pitchFamily="34" charset="0"/>
                <a:cs typeface="Arial-Rounded" pitchFamily="34" charset="0"/>
              </a:rPr>
              <a:t>bà</a:t>
            </a:r>
            <a:r>
              <a:rPr lang="en-US" sz="4800" dirty="0">
                <a:latin typeface="Arial-Rounded" pitchFamily="34" charset="0"/>
                <a:ea typeface="Arial-Rounded" pitchFamily="34" charset="0"/>
                <a:cs typeface="Arial-Rounded" pitchFamily="34" charset="0"/>
              </a:rPr>
              <a:t> </a:t>
            </a:r>
            <a:r>
              <a:rPr lang="en-US" sz="4800" dirty="0" err="1">
                <a:latin typeface="Arial-Rounded" pitchFamily="34" charset="0"/>
                <a:ea typeface="Arial-Rounded" pitchFamily="34" charset="0"/>
                <a:cs typeface="Arial-Rounded" pitchFamily="34" charset="0"/>
              </a:rPr>
              <a:t>đi</a:t>
            </a:r>
            <a:r>
              <a:rPr lang="en-US" sz="4800" dirty="0">
                <a:latin typeface="Arial-Rounded" pitchFamily="34" charset="0"/>
                <a:ea typeface="Arial-Rounded" pitchFamily="34" charset="0"/>
                <a:cs typeface="Arial-Rounded" pitchFamily="34" charset="0"/>
              </a:rPr>
              <a:t> </a:t>
            </a:r>
            <a:r>
              <a:rPr lang="en-US" sz="4800" dirty="0" err="1">
                <a:latin typeface="Arial-Rounded" pitchFamily="34" charset="0"/>
                <a:ea typeface="Arial-Rounded" pitchFamily="34" charset="0"/>
                <a:cs typeface="Arial-Rounded" pitchFamily="34" charset="0"/>
              </a:rPr>
              <a:t>chợ</a:t>
            </a:r>
            <a:r>
              <a:rPr lang="en-US" sz="4800">
                <a:latin typeface="Arial-Rounded" pitchFamily="34" charset="0"/>
                <a:ea typeface="Arial-Rounded" pitchFamily="34" charset="0"/>
                <a:cs typeface="Arial-Rounded" pitchFamily="34" charset="0"/>
              </a:rPr>
              <a:t>, nấu</a:t>
            </a:r>
            <a:r>
              <a:rPr lang="en-US" sz="4800" dirty="0">
                <a:latin typeface="Arial-Rounded" pitchFamily="34" charset="0"/>
                <a:ea typeface="Arial-Rounded" pitchFamily="34" charset="0"/>
                <a:cs typeface="Arial-Rounded" pitchFamily="34" charset="0"/>
              </a:rPr>
              <a:t> </a:t>
            </a:r>
            <a:r>
              <a:rPr lang="en-US" sz="4800">
                <a:latin typeface="Arial-Rounded" pitchFamily="34" charset="0"/>
                <a:ea typeface="Arial-Rounded" pitchFamily="34" charset="0"/>
                <a:cs typeface="Arial-Rounded" pitchFamily="34" charset="0"/>
              </a:rPr>
              <a:t>ăn </a:t>
            </a:r>
            <a:r>
              <a:rPr lang="en-US" sz="4800" dirty="0" err="1">
                <a:latin typeface="Arial-Rounded" pitchFamily="34" charset="0"/>
                <a:ea typeface="Arial-Rounded" pitchFamily="34" charset="0"/>
                <a:cs typeface="Arial-Rounded" pitchFamily="34" charset="0"/>
              </a:rPr>
              <a:t>và</a:t>
            </a:r>
            <a:r>
              <a:rPr lang="en-US" sz="4800" dirty="0">
                <a:latin typeface="Arial-Rounded" pitchFamily="34" charset="0"/>
                <a:ea typeface="Arial-Rounded" pitchFamily="34" charset="0"/>
                <a:cs typeface="Arial-Rounded" pitchFamily="34" charset="0"/>
              </a:rPr>
              <a:t> </a:t>
            </a:r>
            <a:r>
              <a:rPr lang="en-US" sz="4800" dirty="0" err="1">
                <a:latin typeface="Arial-Rounded" pitchFamily="34" charset="0"/>
                <a:ea typeface="Arial-Rounded" pitchFamily="34" charset="0"/>
                <a:cs typeface="Arial-Rounded" pitchFamily="34" charset="0"/>
              </a:rPr>
              <a:t>chăm</a:t>
            </a:r>
            <a:r>
              <a:rPr lang="en-US" sz="4800" dirty="0">
                <a:latin typeface="Arial-Rounded" pitchFamily="34" charset="0"/>
                <a:ea typeface="Arial-Rounded" pitchFamily="34" charset="0"/>
                <a:cs typeface="Arial-Rounded" pitchFamily="34" charset="0"/>
              </a:rPr>
              <a:t> lo </a:t>
            </a:r>
            <a:r>
              <a:rPr lang="en-US" sz="4800" dirty="0" err="1">
                <a:latin typeface="Arial-Rounded" pitchFamily="34" charset="0"/>
                <a:ea typeface="Arial-Rounded" pitchFamily="34" charset="0"/>
                <a:cs typeface="Arial-Rounded" pitchFamily="34" charset="0"/>
              </a:rPr>
              <a:t>cho</a:t>
            </a:r>
            <a:r>
              <a:rPr lang="en-US" sz="4800" dirty="0">
                <a:latin typeface="Arial-Rounded" pitchFamily="34" charset="0"/>
                <a:ea typeface="Arial-Rounded" pitchFamily="34" charset="0"/>
                <a:cs typeface="Arial-Rounded" pitchFamily="34" charset="0"/>
              </a:rPr>
              <a:t> con </a:t>
            </a:r>
            <a:r>
              <a:rPr lang="en-US" sz="4800" dirty="0" err="1">
                <a:latin typeface="Arial-Rounded" pitchFamily="34" charset="0"/>
                <a:ea typeface="Arial-Rounded" pitchFamily="34" charset="0"/>
                <a:cs typeface="Arial-Rounded" pitchFamily="34" charset="0"/>
              </a:rPr>
              <a:t>cháu</a:t>
            </a:r>
            <a:r>
              <a:rPr lang="en-US" sz="4800" dirty="0">
                <a:latin typeface="Arial-Rounded" pitchFamily="34" charset="0"/>
                <a:ea typeface="Arial-Rounded" pitchFamily="34" charset="0"/>
                <a:cs typeface="Arial-Rounded" pitchFamily="34" charset="0"/>
              </a:rPr>
              <a:t>. </a:t>
            </a:r>
            <a:r>
              <a:rPr lang="en-US" sz="4800" dirty="0" err="1">
                <a:latin typeface="Arial-Rounded" pitchFamily="34" charset="0"/>
                <a:ea typeface="Arial-Rounded" pitchFamily="34" charset="0"/>
                <a:cs typeface="Arial-Rounded" pitchFamily="34" charset="0"/>
              </a:rPr>
              <a:t>Mỗi</a:t>
            </a:r>
            <a:r>
              <a:rPr lang="en-US" sz="4800" dirty="0">
                <a:latin typeface="Arial-Rounded" pitchFamily="34" charset="0"/>
                <a:ea typeface="Arial-Rounded" pitchFamily="34" charset="0"/>
                <a:cs typeface="Arial-Rounded" pitchFamily="34" charset="0"/>
              </a:rPr>
              <a:t> </a:t>
            </a:r>
            <a:r>
              <a:rPr lang="en-US" sz="4800" dirty="0" err="1">
                <a:latin typeface="Arial-Rounded" pitchFamily="34" charset="0"/>
                <a:ea typeface="Arial-Rounded" pitchFamily="34" charset="0"/>
                <a:cs typeface="Arial-Rounded" pitchFamily="34" charset="0"/>
              </a:rPr>
              <a:t>lần</a:t>
            </a:r>
            <a:r>
              <a:rPr lang="en-US" sz="4800" dirty="0">
                <a:latin typeface="Arial-Rounded" pitchFamily="34" charset="0"/>
                <a:ea typeface="Arial-Rounded" pitchFamily="34" charset="0"/>
                <a:cs typeface="Arial-Rounded" pitchFamily="34" charset="0"/>
              </a:rPr>
              <a:t> </a:t>
            </a:r>
            <a:r>
              <a:rPr lang="en-US" sz="4800" dirty="0" err="1">
                <a:latin typeface="Arial-Rounded" pitchFamily="34" charset="0"/>
                <a:ea typeface="Arial-Rounded" pitchFamily="34" charset="0"/>
                <a:cs typeface="Arial-Rounded" pitchFamily="34" charset="0"/>
              </a:rPr>
              <a:t>đưa</a:t>
            </a:r>
            <a:r>
              <a:rPr lang="en-US" sz="4800" dirty="0">
                <a:latin typeface="Arial-Rounded" pitchFamily="34" charset="0"/>
                <a:ea typeface="Arial-Rounded" pitchFamily="34" charset="0"/>
                <a:cs typeface="Arial-Rounded" pitchFamily="34" charset="0"/>
              </a:rPr>
              <a:t> </a:t>
            </a:r>
            <a:r>
              <a:rPr lang="en-US" sz="4800" err="1">
                <a:latin typeface="Arial-Rounded" pitchFamily="34" charset="0"/>
                <a:ea typeface="Arial-Rounded" pitchFamily="34" charset="0"/>
                <a:cs typeface="Arial-Rounded" pitchFamily="34" charset="0"/>
              </a:rPr>
              <a:t>bé</a:t>
            </a:r>
            <a:r>
              <a:rPr lang="en-US" sz="4800">
                <a:latin typeface="Arial-Rounded" pitchFamily="34" charset="0"/>
                <a:ea typeface="Arial-Rounded" pitchFamily="34" charset="0"/>
                <a:cs typeface="Arial-Rounded" pitchFamily="34" charset="0"/>
              </a:rPr>
              <a:t> đi</a:t>
            </a:r>
            <a:r>
              <a:rPr lang="en-US" sz="4800" dirty="0">
                <a:latin typeface="Arial-Rounded" pitchFamily="34" charset="0"/>
                <a:ea typeface="Arial-Rounded" pitchFamily="34" charset="0"/>
                <a:cs typeface="Arial-Rounded" pitchFamily="34" charset="0"/>
              </a:rPr>
              <a:t> </a:t>
            </a:r>
            <a:r>
              <a:rPr lang="en-US" sz="4800">
                <a:latin typeface="Arial-Rounded" pitchFamily="34" charset="0"/>
                <a:ea typeface="Arial-Rounded" pitchFamily="34" charset="0"/>
                <a:cs typeface="Arial-Rounded" pitchFamily="34" charset="0"/>
              </a:rPr>
              <a:t>dạo</a:t>
            </a:r>
            <a:r>
              <a:rPr lang="en-US" sz="4800" dirty="0">
                <a:latin typeface="Arial-Rounded" pitchFamily="34" charset="0"/>
                <a:ea typeface="Arial-Rounded" pitchFamily="34" charset="0"/>
                <a:cs typeface="Arial-Rounded" pitchFamily="34" charset="0"/>
              </a:rPr>
              <a:t>, </a:t>
            </a:r>
            <a:r>
              <a:rPr lang="en-US" sz="4800" dirty="0" err="1">
                <a:latin typeface="Arial-Rounded" pitchFamily="34" charset="0"/>
                <a:ea typeface="Arial-Rounded" pitchFamily="34" charset="0"/>
                <a:cs typeface="Arial-Rounded" pitchFamily="34" charset="0"/>
              </a:rPr>
              <a:t>bà</a:t>
            </a:r>
            <a:r>
              <a:rPr lang="en-US" sz="4800" dirty="0">
                <a:latin typeface="Arial-Rounded" pitchFamily="34" charset="0"/>
                <a:ea typeface="Arial-Rounded" pitchFamily="34" charset="0"/>
                <a:cs typeface="Arial-Rounded" pitchFamily="34" charset="0"/>
              </a:rPr>
              <a:t> hay </a:t>
            </a:r>
            <a:r>
              <a:rPr lang="en-US" sz="4800" dirty="0" err="1">
                <a:latin typeface="Arial-Rounded" pitchFamily="34" charset="0"/>
                <a:ea typeface="Arial-Rounded" pitchFamily="34" charset="0"/>
                <a:cs typeface="Arial-Rounded" pitchFamily="34" charset="0"/>
              </a:rPr>
              <a:t>kể</a:t>
            </a:r>
            <a:r>
              <a:rPr lang="en-US" sz="4800" dirty="0">
                <a:latin typeface="Arial-Rounded" pitchFamily="34" charset="0"/>
                <a:ea typeface="Arial-Rounded" pitchFamily="34" charset="0"/>
                <a:cs typeface="Arial-Rounded" pitchFamily="34" charset="0"/>
              </a:rPr>
              <a:t> </a:t>
            </a:r>
            <a:r>
              <a:rPr lang="en-US" sz="4800" dirty="0" err="1">
                <a:latin typeface="Arial-Rounded" pitchFamily="34" charset="0"/>
                <a:ea typeface="Arial-Rounded" pitchFamily="34" charset="0"/>
                <a:cs typeface="Arial-Rounded" pitchFamily="34" charset="0"/>
              </a:rPr>
              <a:t>về</a:t>
            </a:r>
            <a:r>
              <a:rPr lang="en-US" sz="4800" dirty="0">
                <a:latin typeface="Arial-Rounded" pitchFamily="34" charset="0"/>
                <a:ea typeface="Arial-Rounded" pitchFamily="34" charset="0"/>
                <a:cs typeface="Arial-Rounded" pitchFamily="34" charset="0"/>
              </a:rPr>
              <a:t> </a:t>
            </a:r>
            <a:r>
              <a:rPr lang="en-US" sz="4800" dirty="0" err="1">
                <a:latin typeface="Arial-Rounded" pitchFamily="34" charset="0"/>
                <a:ea typeface="Arial-Rounded" pitchFamily="34" charset="0"/>
                <a:cs typeface="Arial-Rounded" pitchFamily="34" charset="0"/>
              </a:rPr>
              <a:t>ngày</a:t>
            </a:r>
            <a:r>
              <a:rPr lang="en-US" sz="4800" dirty="0">
                <a:latin typeface="Arial-Rounded" pitchFamily="34" charset="0"/>
                <a:ea typeface="Arial-Rounded" pitchFamily="34" charset="0"/>
                <a:cs typeface="Arial-Rounded" pitchFamily="34" charset="0"/>
              </a:rPr>
              <a:t> </a:t>
            </a:r>
            <a:r>
              <a:rPr lang="en-US" sz="4800" dirty="0" err="1">
                <a:latin typeface="Arial-Rounded" pitchFamily="34" charset="0"/>
                <a:ea typeface="Arial-Rounded" pitchFamily="34" charset="0"/>
                <a:cs typeface="Arial-Rounded" pitchFamily="34" charset="0"/>
              </a:rPr>
              <a:t>xưa</a:t>
            </a:r>
            <a:r>
              <a:rPr lang="en-US" sz="4800" dirty="0">
                <a:latin typeface="Arial-Rounded" pitchFamily="34" charset="0"/>
                <a:ea typeface="Arial-Rounded" pitchFamily="34" charset="0"/>
                <a:cs typeface="Arial-Rounded" pitchFamily="34" charset="0"/>
              </a:rPr>
              <a:t>. </a:t>
            </a:r>
            <a:r>
              <a:rPr lang="en-US" sz="4800" dirty="0" err="1">
                <a:latin typeface="Arial-Rounded" pitchFamily="34" charset="0"/>
                <a:ea typeface="Arial-Rounded" pitchFamily="34" charset="0"/>
                <a:cs typeface="Arial-Rounded" pitchFamily="34" charset="0"/>
              </a:rPr>
              <a:t>Lời</a:t>
            </a:r>
            <a:r>
              <a:rPr lang="en-US" sz="4800" dirty="0">
                <a:latin typeface="Arial-Rounded" pitchFamily="34" charset="0"/>
                <a:ea typeface="Arial-Rounded" pitchFamily="34" charset="0"/>
                <a:cs typeface="Arial-Rounded" pitchFamily="34" charset="0"/>
              </a:rPr>
              <a:t> </a:t>
            </a:r>
            <a:r>
              <a:rPr lang="en-US" sz="4800" dirty="0" err="1">
                <a:latin typeface="Arial-Rounded" pitchFamily="34" charset="0"/>
                <a:ea typeface="Arial-Rounded" pitchFamily="34" charset="0"/>
                <a:cs typeface="Arial-Rounded" pitchFamily="34" charset="0"/>
              </a:rPr>
              <a:t>bà</a:t>
            </a:r>
            <a:r>
              <a:rPr lang="en-US" sz="4800" dirty="0">
                <a:latin typeface="Arial-Rounded" pitchFamily="34" charset="0"/>
                <a:ea typeface="Arial-Rounded" pitchFamily="34" charset="0"/>
                <a:cs typeface="Arial-Rounded" pitchFamily="34" charset="0"/>
              </a:rPr>
              <a:t> </a:t>
            </a:r>
            <a:r>
              <a:rPr lang="en-US" sz="4800" dirty="0" err="1">
                <a:latin typeface="Arial-Rounded" pitchFamily="34" charset="0"/>
                <a:ea typeface="Arial-Rounded" pitchFamily="34" charset="0"/>
                <a:cs typeface="Arial-Rounded" pitchFamily="34" charset="0"/>
              </a:rPr>
              <a:t>dịu</a:t>
            </a:r>
            <a:r>
              <a:rPr lang="en-US" sz="4800" dirty="0">
                <a:latin typeface="Arial-Rounded" pitchFamily="34" charset="0"/>
                <a:ea typeface="Arial-Rounded" pitchFamily="34" charset="0"/>
                <a:cs typeface="Arial-Rounded" pitchFamily="34" charset="0"/>
              </a:rPr>
              <a:t> </a:t>
            </a:r>
            <a:r>
              <a:rPr lang="en-US" sz="4800" dirty="0" err="1">
                <a:latin typeface="Arial-Rounded" pitchFamily="34" charset="0"/>
                <a:ea typeface="Arial-Rounded" pitchFamily="34" charset="0"/>
                <a:cs typeface="Arial-Rounded" pitchFamily="34" charset="0"/>
              </a:rPr>
              <a:t>êm</a:t>
            </a:r>
            <a:r>
              <a:rPr lang="en-US" sz="4800" dirty="0">
                <a:latin typeface="Arial-Rounded" pitchFamily="34" charset="0"/>
                <a:ea typeface="Arial-Rounded" pitchFamily="34" charset="0"/>
                <a:cs typeface="Arial-Rounded" pitchFamily="34" charset="0"/>
              </a:rPr>
              <a:t>.</a:t>
            </a:r>
          </a:p>
        </p:txBody>
      </p:sp>
      <p:sp>
        <p:nvSpPr>
          <p:cNvPr id="22" name="TextBox 21">
            <a:extLst>
              <a:ext uri="{FF2B5EF4-FFF2-40B4-BE49-F238E27FC236}">
                <a16:creationId xmlns:a16="http://schemas.microsoft.com/office/drawing/2014/main" id="{225615CE-B85C-4042-9FF9-B7CEEC183FE2}"/>
              </a:ext>
            </a:extLst>
          </p:cNvPr>
          <p:cNvSpPr txBox="1"/>
          <p:nvPr/>
        </p:nvSpPr>
        <p:spPr>
          <a:xfrm>
            <a:off x="3689679" y="4366817"/>
            <a:ext cx="1625985" cy="861775"/>
          </a:xfrm>
          <a:prstGeom prst="rect">
            <a:avLst/>
          </a:prstGeom>
          <a:noFill/>
        </p:spPr>
        <p:txBody>
          <a:bodyPr wrap="square" lIns="121725" tIns="60862" rIns="121725" bIns="60862" rtlCol="0">
            <a:spAutoFit/>
          </a:bodyPr>
          <a:lstStyle/>
          <a:p>
            <a:r>
              <a:rPr lang="en-US" sz="4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hưu</a:t>
            </a:r>
            <a:endParaRPr lang="en-US" sz="4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TextBox 22">
            <a:extLst>
              <a:ext uri="{FF2B5EF4-FFF2-40B4-BE49-F238E27FC236}">
                <a16:creationId xmlns:a16="http://schemas.microsoft.com/office/drawing/2014/main" id="{071E40AF-2264-4320-A174-A64BA1815501}"/>
              </a:ext>
            </a:extLst>
          </p:cNvPr>
          <p:cNvSpPr txBox="1"/>
          <p:nvPr/>
        </p:nvSpPr>
        <p:spPr>
          <a:xfrm>
            <a:off x="9694034" y="5676135"/>
            <a:ext cx="1625985" cy="861775"/>
          </a:xfrm>
          <a:prstGeom prst="rect">
            <a:avLst/>
          </a:prstGeom>
          <a:noFill/>
        </p:spPr>
        <p:txBody>
          <a:bodyPr wrap="square" lIns="121725" tIns="60862" rIns="121725" bIns="60862" rtlCol="0">
            <a:spAutoFit/>
          </a:bodyPr>
          <a:lstStyle/>
          <a:p>
            <a:r>
              <a:rPr lang="en-US" sz="4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dịu</a:t>
            </a:r>
            <a:endParaRPr lang="en-US" sz="4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460038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1"/>
          <p:cNvSpPr txBox="1">
            <a:spLocks/>
          </p:cNvSpPr>
          <p:nvPr/>
        </p:nvSpPr>
        <p:spPr>
          <a:xfrm>
            <a:off x="658090" y="2154895"/>
            <a:ext cx="5867400" cy="1464025"/>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chemeClr val="bg1"/>
                </a:solidFill>
                <a:latin typeface="Arial-Rounded" pitchFamily="34" charset="0"/>
                <a:ea typeface="Arial-Rounded" pitchFamily="34" charset="0"/>
                <a:cs typeface="Arial-Rounded" pitchFamily="34" charset="0"/>
              </a:rPr>
              <a:t>n</a:t>
            </a:r>
            <a:r>
              <a:rPr lang="en-US" sz="9600" smtClean="0">
                <a:solidFill>
                  <a:schemeClr val="bg1"/>
                </a:solidFill>
                <a:latin typeface="Arial-Rounded" pitchFamily="34" charset="0"/>
                <a:ea typeface="Arial-Rounded" pitchFamily="34" charset="0"/>
                <a:cs typeface="Arial-Rounded" pitchFamily="34" charset="0"/>
              </a:rPr>
              <a:t>ghỉ hưu</a:t>
            </a:r>
          </a:p>
        </p:txBody>
      </p:sp>
      <p:sp>
        <p:nvSpPr>
          <p:cNvPr id="7" name="Title 1"/>
          <p:cNvSpPr txBox="1">
            <a:spLocks/>
          </p:cNvSpPr>
          <p:nvPr/>
        </p:nvSpPr>
        <p:spPr>
          <a:xfrm>
            <a:off x="7211290" y="2154895"/>
            <a:ext cx="4432713" cy="1464025"/>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smtClean="0">
                <a:solidFill>
                  <a:schemeClr val="bg1"/>
                </a:solidFill>
                <a:latin typeface="Arial-Rounded" pitchFamily="34" charset="0"/>
                <a:ea typeface="Arial-Rounded" pitchFamily="34" charset="0"/>
                <a:cs typeface="Arial-Rounded" pitchFamily="34" charset="0"/>
              </a:rPr>
              <a:t>dịu êm</a:t>
            </a:r>
          </a:p>
        </p:txBody>
      </p:sp>
    </p:spTree>
    <p:extLst>
      <p:ext uri="{BB962C8B-B14F-4D97-AF65-F5344CB8AC3E}">
        <p14:creationId xmlns:p14="http://schemas.microsoft.com/office/powerpoint/2010/main" val="2693899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5000"/>
          </a:stretch>
        </a:blipFill>
        <a:effectLst/>
      </p:bgPr>
    </p:bg>
    <p:spTree>
      <p:nvGrpSpPr>
        <p:cNvPr id="1" name=""/>
        <p:cNvGrpSpPr/>
        <p:nvPr/>
      </p:nvGrpSpPr>
      <p:grpSpPr>
        <a:xfrm>
          <a:off x="0" y="0"/>
          <a:ext cx="0" cy="0"/>
          <a:chOff x="0" y="0"/>
          <a:chExt cx="0" cy="0"/>
        </a:xfrm>
      </p:grpSpPr>
      <p:pic>
        <p:nvPicPr>
          <p:cNvPr id="5" name="Picture 4">
            <a:hlinkClick r:id="rId4" action="ppaction://hlinksldjump"/>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0" b="47290" l="100" r="54800">
                        <a14:foregroundMark x1="6200" y1="6574" x2="10600" y2="19377"/>
                        <a14:foregroundMark x1="10600" y1="6574" x2="18100" y2="10496"/>
                        <a14:foregroundMark x1="3100" y1="2768" x2="5700" y2="1499"/>
                        <a14:foregroundMark x1="3900" y1="3576" x2="6500" y2="6574"/>
                        <a14:foregroundMark x1="12200" y1="14072" x2="13700" y2="16724"/>
                        <a14:foregroundMark x1="9600" y1="24452" x2="9800" y2="30681"/>
                        <a14:foregroundMark x1="24200" y1="15225" x2="37600" y2="17532"/>
                        <a14:foregroundMark x1="35300" y1="17878" x2="36100" y2="19608"/>
                        <a14:foregroundMark x1="36900" y1="16148" x2="36900" y2="17532"/>
                        <a14:foregroundMark x1="8800" y1="32065" x2="12400" y2="31488"/>
                        <a14:foregroundMark x1="26000" y1="29758" x2="36100" y2="28604"/>
                        <a14:foregroundMark x1="41000" y1="33333" x2="43000" y2="40715"/>
                        <a14:foregroundMark x1="13200" y1="8997" x2="12700" y2="14302"/>
                      </a14:backgroundRemoval>
                    </a14:imgEffect>
                  </a14:imgLayer>
                </a14:imgProps>
              </a:ext>
              <a:ext uri="{28A0092B-C50C-407E-A947-70E740481C1C}">
                <a14:useLocalDpi xmlns:a14="http://schemas.microsoft.com/office/drawing/2010/main" val="0"/>
              </a:ext>
            </a:extLst>
          </a:blip>
          <a:srcRect r="45534" b="54748"/>
          <a:stretch/>
        </p:blipFill>
        <p:spPr>
          <a:xfrm>
            <a:off x="157766" y="1352806"/>
            <a:ext cx="2933112" cy="2112818"/>
          </a:xfrm>
          <a:prstGeom prst="rect">
            <a:avLst/>
          </a:prstGeom>
        </p:spPr>
      </p:pic>
      <p:pic>
        <p:nvPicPr>
          <p:cNvPr id="7" name="Picture 6">
            <a:hlinkClick r:id="rId7" action="ppaction://hlinksldjump"/>
          </p:cNvPr>
          <p:cNvPicPr>
            <a:picLocks noChangeAspect="1"/>
          </p:cNvPicPr>
          <p:nvPr/>
        </p:nvPicPr>
        <p:blipFill>
          <a:blip r:embed="rId8">
            <a:extLst>
              <a:ext uri="{BEBA8EAE-BF5A-486C-A8C5-ECC9F3942E4B}">
                <a14:imgProps xmlns:a14="http://schemas.microsoft.com/office/drawing/2010/main">
                  <a14:imgLayer r:embed="rId9">
                    <a14:imgEffect>
                      <a14:backgroundRemoval t="0" b="100000" l="0" r="100000">
                        <a14:foregroundMark x1="14437" y1="23958" x2="15711" y2="37240"/>
                        <a14:foregroundMark x1="39278" y1="37240" x2="78769" y2="32031"/>
                        <a14:foregroundMark x1="63907" y1="28646" x2="64544" y2="34115"/>
                        <a14:foregroundMark x1="36943" y1="30729" x2="45860" y2="38021"/>
                        <a14:foregroundMark x1="52442" y1="55469" x2="54565" y2="73698"/>
                        <a14:foregroundMark x1="12951" y1="9635" x2="10191" y2="38021"/>
                        <a14:foregroundMark x1="9130" y1="13802" x2="21019" y2="33333"/>
                        <a14:foregroundMark x1="15711" y1="17969" x2="25053" y2="33333"/>
                        <a14:foregroundMark x1="17834" y1="15104" x2="19958" y2="16406"/>
                        <a14:foregroundMark x1="5308" y1="14583" x2="7856" y2="30729"/>
                        <a14:foregroundMark x1="7431" y1="33333" x2="5308" y2="54167"/>
                      </a14:backgroundRemoval>
                    </a14:imgEffect>
                  </a14:imgLayer>
                </a14:imgProps>
              </a:ext>
              <a:ext uri="{28A0092B-C50C-407E-A947-70E740481C1C}">
                <a14:useLocalDpi xmlns:a14="http://schemas.microsoft.com/office/drawing/2010/main" val="0"/>
              </a:ext>
            </a:extLst>
          </a:blip>
          <a:stretch>
            <a:fillRect/>
          </a:stretch>
        </p:blipFill>
        <p:spPr>
          <a:xfrm>
            <a:off x="1828800" y="3962399"/>
            <a:ext cx="2524157" cy="2057911"/>
          </a:xfrm>
          <a:prstGeom prst="rect">
            <a:avLst/>
          </a:prstGeom>
        </p:spPr>
      </p:pic>
      <p:pic>
        <p:nvPicPr>
          <p:cNvPr id="8" name="Picture 7">
            <a:hlinkClick r:id="rId10" action="ppaction://hlinksldjump"/>
          </p:cNvPr>
          <p:cNvPicPr>
            <a:picLocks noChangeAspect="1"/>
          </p:cNvPicPr>
          <p:nvPr/>
        </p:nvPicPr>
        <p:blipFill>
          <a:blip r:embed="rId11">
            <a:extLst>
              <a:ext uri="{BEBA8EAE-BF5A-486C-A8C5-ECC9F3942E4B}">
                <a14:imgProps xmlns:a14="http://schemas.microsoft.com/office/drawing/2010/main">
                  <a14:imgLayer r:embed="rId12">
                    <a14:imgEffect>
                      <a14:backgroundRemoval t="0" b="100000" l="0" r="100000">
                        <a14:foregroundMark x1="36979" y1="28571" x2="64323" y2="28032"/>
                      </a14:backgroundRemoval>
                    </a14:imgEffect>
                  </a14:imgLayer>
                </a14:imgProps>
              </a:ext>
              <a:ext uri="{28A0092B-C50C-407E-A947-70E740481C1C}">
                <a14:useLocalDpi xmlns:a14="http://schemas.microsoft.com/office/drawing/2010/main" val="0"/>
              </a:ext>
            </a:extLst>
          </a:blip>
          <a:stretch>
            <a:fillRect/>
          </a:stretch>
        </p:blipFill>
        <p:spPr>
          <a:xfrm>
            <a:off x="6629400" y="21038"/>
            <a:ext cx="2756867" cy="2663536"/>
          </a:xfrm>
          <a:prstGeom prst="rect">
            <a:avLst/>
          </a:prstGeom>
        </p:spPr>
      </p:pic>
      <p:pic>
        <p:nvPicPr>
          <p:cNvPr id="9" name="Picture 8">
            <a:hlinkClick r:id="rId13" action="ppaction://hlinksldjump"/>
          </p:cNvPr>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11879" b="79030" l="524" r="90445">
                        <a14:foregroundMark x1="37565" y1="47030" x2="39267" y2="63273"/>
                        <a14:foregroundMark x1="48429" y1="47030" x2="41492" y2="64000"/>
                        <a14:foregroundMark x1="43194" y1="53576" x2="45026" y2="57576"/>
                        <a14:foregroundMark x1="28403" y1="56000" x2="31414" y2="64000"/>
                        <a14:foregroundMark x1="29319" y1="49939" x2="27094" y2="56364"/>
                      </a14:backgroundRemoval>
                    </a14:imgEffect>
                  </a14:imgLayer>
                </a14:imgProps>
              </a:ext>
              <a:ext uri="{28A0092B-C50C-407E-A947-70E740481C1C}">
                <a14:useLocalDpi xmlns:a14="http://schemas.microsoft.com/office/drawing/2010/main" val="0"/>
              </a:ext>
            </a:extLst>
          </a:blip>
          <a:srcRect l="13689" t="17778" r="11476" b="25253"/>
          <a:stretch/>
        </p:blipFill>
        <p:spPr>
          <a:xfrm>
            <a:off x="6050784" y="3037864"/>
            <a:ext cx="2376055" cy="1953491"/>
          </a:xfrm>
          <a:prstGeom prst="rect">
            <a:avLst/>
          </a:prstGeom>
        </p:spPr>
      </p:pic>
      <p:sp>
        <p:nvSpPr>
          <p:cNvPr id="10" name="Right Arrow 9">
            <a:hlinkClick r:id="rId16" action="ppaction://hlinksldjump"/>
          </p:cNvPr>
          <p:cNvSpPr/>
          <p:nvPr/>
        </p:nvSpPr>
        <p:spPr>
          <a:xfrm>
            <a:off x="10363200" y="6477000"/>
            <a:ext cx="1752600"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smtClean="0"/>
              <a:t>Đi đến bài học</a:t>
            </a:r>
            <a:endParaRPr lang="en-US" sz="1600"/>
          </a:p>
        </p:txBody>
      </p:sp>
    </p:spTree>
    <p:extLst>
      <p:ext uri="{BB962C8B-B14F-4D97-AF65-F5344CB8AC3E}">
        <p14:creationId xmlns:p14="http://schemas.microsoft.com/office/powerpoint/2010/main" val="392781694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5"/>
                                        </p:tgtEl>
                                        <p:attrNameLst>
                                          <p:attrName>ppt_x</p:attrName>
                                        </p:attrNameLst>
                                      </p:cBhvr>
                                      <p:tavLst>
                                        <p:tav tm="0">
                                          <p:val>
                                            <p:strVal val="ppt_x"/>
                                          </p:val>
                                        </p:tav>
                                        <p:tav tm="100000">
                                          <p:val>
                                            <p:strVal val="ppt_x"/>
                                          </p:val>
                                        </p:tav>
                                      </p:tavLst>
                                    </p:anim>
                                    <p:anim calcmode="lin" valueType="num">
                                      <p:cBhvr additive="base">
                                        <p:cTn id="7" dur="500"/>
                                        <p:tgtEl>
                                          <p:spTgt spid="5"/>
                                        </p:tgtEl>
                                        <p:attrNameLst>
                                          <p:attrName>ppt_y</p:attrName>
                                        </p:attrNameLst>
                                      </p:cBhvr>
                                      <p:tavLst>
                                        <p:tav tm="0">
                                          <p:val>
                                            <p:strVal val="ppt_y"/>
                                          </p:val>
                                        </p:tav>
                                        <p:tav tm="100000">
                                          <p:val>
                                            <p:strVal val="1+ppt_h/2"/>
                                          </p:val>
                                        </p:tav>
                                      </p:tavLst>
                                    </p:anim>
                                    <p:set>
                                      <p:cBhvr>
                                        <p:cTn id="8"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9" restart="whenNotActive" fill="hold" evtFilter="cancelBubble" nodeType="interactiveSeq">
                <p:stCondLst>
                  <p:cond evt="onClick" delay="0">
                    <p:tgtEl>
                      <p:spTgt spid="8"/>
                    </p:tgtEl>
                  </p:cond>
                </p:stCondLst>
                <p:endSync evt="end" delay="0">
                  <p:rtn val="all"/>
                </p:endSync>
                <p:childTnLst>
                  <p:par>
                    <p:cTn id="10" fill="hold">
                      <p:stCondLst>
                        <p:cond delay="0"/>
                      </p:stCondLst>
                      <p:childTnLst>
                        <p:par>
                          <p:cTn id="11" fill="hold">
                            <p:stCondLst>
                              <p:cond delay="0"/>
                            </p:stCondLst>
                            <p:childTnLst>
                              <p:par>
                                <p:cTn id="12" presetID="2" presetClass="exit" presetSubtype="4" fill="hold" nodeType="clickEffect">
                                  <p:stCondLst>
                                    <p:cond delay="0"/>
                                  </p:stCondLst>
                                  <p:childTnLst>
                                    <p:anim calcmode="lin" valueType="num">
                                      <p:cBhvr additive="base">
                                        <p:cTn id="13" dur="500"/>
                                        <p:tgtEl>
                                          <p:spTgt spid="8"/>
                                        </p:tgtEl>
                                        <p:attrNameLst>
                                          <p:attrName>ppt_x</p:attrName>
                                        </p:attrNameLst>
                                      </p:cBhvr>
                                      <p:tavLst>
                                        <p:tav tm="0">
                                          <p:val>
                                            <p:strVal val="ppt_x"/>
                                          </p:val>
                                        </p:tav>
                                        <p:tav tm="100000">
                                          <p:val>
                                            <p:strVal val="ppt_x"/>
                                          </p:val>
                                        </p:tav>
                                      </p:tavLst>
                                    </p:anim>
                                    <p:anim calcmode="lin" valueType="num">
                                      <p:cBhvr additive="base">
                                        <p:cTn id="14" dur="500"/>
                                        <p:tgtEl>
                                          <p:spTgt spid="8"/>
                                        </p:tgtEl>
                                        <p:attrNameLst>
                                          <p:attrName>ppt_y</p:attrName>
                                        </p:attrNameLst>
                                      </p:cBhvr>
                                      <p:tavLst>
                                        <p:tav tm="0">
                                          <p:val>
                                            <p:strVal val="ppt_y"/>
                                          </p:val>
                                        </p:tav>
                                        <p:tav tm="100000">
                                          <p:val>
                                            <p:strVal val="1+ppt_h/2"/>
                                          </p:val>
                                        </p:tav>
                                      </p:tavLst>
                                    </p:anim>
                                    <p:set>
                                      <p:cBhvr>
                                        <p:cTn id="15"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6" restart="whenNotActive" fill="hold" evtFilter="cancelBubble" nodeType="interactiveSeq">
                <p:stCondLst>
                  <p:cond evt="onClick" delay="0">
                    <p:tgtEl>
                      <p:spTgt spid="7"/>
                    </p:tgtEl>
                  </p:cond>
                </p:stCondLst>
                <p:endSync evt="end" delay="0">
                  <p:rtn val="all"/>
                </p:endSync>
                <p:childTnLst>
                  <p:par>
                    <p:cTn id="17" fill="hold">
                      <p:stCondLst>
                        <p:cond delay="0"/>
                      </p:stCondLst>
                      <p:childTnLst>
                        <p:par>
                          <p:cTn id="18" fill="hold">
                            <p:stCondLst>
                              <p:cond delay="0"/>
                            </p:stCondLst>
                            <p:childTnLst>
                              <p:par>
                                <p:cTn id="19" presetID="2" presetClass="exit" presetSubtype="4" fill="hold" nodeType="clickEffect">
                                  <p:stCondLst>
                                    <p:cond delay="0"/>
                                  </p:stCondLst>
                                  <p:childTnLst>
                                    <p:anim calcmode="lin" valueType="num">
                                      <p:cBhvr additive="base">
                                        <p:cTn id="20" dur="500"/>
                                        <p:tgtEl>
                                          <p:spTgt spid="7"/>
                                        </p:tgtEl>
                                        <p:attrNameLst>
                                          <p:attrName>ppt_x</p:attrName>
                                        </p:attrNameLst>
                                      </p:cBhvr>
                                      <p:tavLst>
                                        <p:tav tm="0">
                                          <p:val>
                                            <p:strVal val="ppt_x"/>
                                          </p:val>
                                        </p:tav>
                                        <p:tav tm="100000">
                                          <p:val>
                                            <p:strVal val="ppt_x"/>
                                          </p:val>
                                        </p:tav>
                                      </p:tavLst>
                                    </p:anim>
                                    <p:anim calcmode="lin" valueType="num">
                                      <p:cBhvr additive="base">
                                        <p:cTn id="21" dur="500"/>
                                        <p:tgtEl>
                                          <p:spTgt spid="7"/>
                                        </p:tgtEl>
                                        <p:attrNameLst>
                                          <p:attrName>ppt_y</p:attrName>
                                        </p:attrNameLst>
                                      </p:cBhvr>
                                      <p:tavLst>
                                        <p:tav tm="0">
                                          <p:val>
                                            <p:strVal val="ppt_y"/>
                                          </p:val>
                                        </p:tav>
                                        <p:tav tm="100000">
                                          <p:val>
                                            <p:strVal val="1+ppt_h/2"/>
                                          </p:val>
                                        </p:tav>
                                      </p:tavLst>
                                    </p:anim>
                                    <p:set>
                                      <p:cBhvr>
                                        <p:cTn id="22"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23" restart="whenNotActive" fill="hold" evtFilter="cancelBubble" nodeType="interactiveSeq">
                <p:stCondLst>
                  <p:cond evt="onClick" delay="0">
                    <p:tgtEl>
                      <p:spTgt spid="9"/>
                    </p:tgtEl>
                  </p:cond>
                </p:stCondLst>
                <p:endSync evt="end" delay="0">
                  <p:rtn val="all"/>
                </p:endSync>
                <p:childTnLst>
                  <p:par>
                    <p:cTn id="24" fill="hold">
                      <p:stCondLst>
                        <p:cond delay="0"/>
                      </p:stCondLst>
                      <p:childTnLst>
                        <p:par>
                          <p:cTn id="25" fill="hold">
                            <p:stCondLst>
                              <p:cond delay="0"/>
                            </p:stCondLst>
                            <p:childTnLst>
                              <p:par>
                                <p:cTn id="26" presetID="2" presetClass="exit" presetSubtype="4" fill="hold" nodeType="clickEffect">
                                  <p:stCondLst>
                                    <p:cond delay="0"/>
                                  </p:stCondLst>
                                  <p:childTnLst>
                                    <p:anim calcmode="lin" valueType="num">
                                      <p:cBhvr additive="base">
                                        <p:cTn id="27" dur="500"/>
                                        <p:tgtEl>
                                          <p:spTgt spid="9"/>
                                        </p:tgtEl>
                                        <p:attrNameLst>
                                          <p:attrName>ppt_x</p:attrName>
                                        </p:attrNameLst>
                                      </p:cBhvr>
                                      <p:tavLst>
                                        <p:tav tm="0">
                                          <p:val>
                                            <p:strVal val="ppt_x"/>
                                          </p:val>
                                        </p:tav>
                                        <p:tav tm="100000">
                                          <p:val>
                                            <p:strVal val="ppt_x"/>
                                          </p:val>
                                        </p:tav>
                                      </p:tavLst>
                                    </p:anim>
                                    <p:anim calcmode="lin" valueType="num">
                                      <p:cBhvr additive="base">
                                        <p:cTn id="28" dur="500"/>
                                        <p:tgtEl>
                                          <p:spTgt spid="9"/>
                                        </p:tgtEl>
                                        <p:attrNameLst>
                                          <p:attrName>ppt_y</p:attrName>
                                        </p:attrNameLst>
                                      </p:cBhvr>
                                      <p:tavLst>
                                        <p:tav tm="0">
                                          <p:val>
                                            <p:strVal val="ppt_y"/>
                                          </p:val>
                                        </p:tav>
                                        <p:tav tm="100000">
                                          <p:val>
                                            <p:strVal val="1+ppt_h/2"/>
                                          </p:val>
                                        </p:tav>
                                      </p:tavLst>
                                    </p:anim>
                                    <p:set>
                                      <p:cBhvr>
                                        <p:cTn id="29"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3B88454-BDE9-443E-8584-AE79D3925F6F}"/>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Lst>
          </a:blip>
          <a:srcRect l="13261" t="21450" r="14565" b="17874"/>
          <a:stretch/>
        </p:blipFill>
        <p:spPr>
          <a:xfrm>
            <a:off x="2518296" y="238537"/>
            <a:ext cx="6735277" cy="3192955"/>
          </a:xfrm>
          <a:prstGeom prst="rect">
            <a:avLst/>
          </a:prstGeom>
        </p:spPr>
      </p:pic>
      <p:sp>
        <p:nvSpPr>
          <p:cNvPr id="5" name="Title 1">
            <a:extLst>
              <a:ext uri="{FF2B5EF4-FFF2-40B4-BE49-F238E27FC236}">
                <a16:creationId xmlns:a16="http://schemas.microsoft.com/office/drawing/2014/main" id="{22BC43B2-F16D-42ED-8BD3-63B28B50DE49}"/>
              </a:ext>
            </a:extLst>
          </p:cNvPr>
          <p:cNvSpPr txBox="1">
            <a:spLocks/>
          </p:cNvSpPr>
          <p:nvPr/>
        </p:nvSpPr>
        <p:spPr>
          <a:xfrm>
            <a:off x="181641" y="3627640"/>
            <a:ext cx="11809730" cy="2892176"/>
          </a:xfrm>
          <a:prstGeom prst="rect">
            <a:avLst/>
          </a:prstGeom>
        </p:spPr>
        <p:txBody>
          <a:bodyPr vert="horz" lIns="121531" tIns="60765" rIns="121531" bIns="6076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Bà</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đã</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nghỉ</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hưu</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Ngày</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ngày</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bà</a:t>
            </a:r>
            <a:r>
              <a:rPr lang="en-US" dirty="0">
                <a:latin typeface="Arial-Rounded" pitchFamily="34" charset="0"/>
                <a:ea typeface="Arial-Rounded" pitchFamily="34" charset="0"/>
                <a:cs typeface="Arial-Rounded" pitchFamily="34" charset="0"/>
              </a:rPr>
              <a:t> </a:t>
            </a:r>
            <a:r>
              <a:rPr lang="en-US" err="1">
                <a:latin typeface="Arial-Rounded" pitchFamily="34" charset="0"/>
                <a:ea typeface="Arial-Rounded" pitchFamily="34" charset="0"/>
                <a:cs typeface="Arial-Rounded" pitchFamily="34" charset="0"/>
              </a:rPr>
              <a:t>đi</a:t>
            </a:r>
            <a:r>
              <a:rPr lang="en-US">
                <a:latin typeface="Arial-Rounded" pitchFamily="34" charset="0"/>
                <a:ea typeface="Arial-Rounded" pitchFamily="34" charset="0"/>
                <a:cs typeface="Arial-Rounded" pitchFamily="34" charset="0"/>
              </a:rPr>
              <a:t> </a:t>
            </a:r>
            <a:r>
              <a:rPr lang="en-US" smtClean="0">
                <a:latin typeface="Arial-Rounded" pitchFamily="34" charset="0"/>
                <a:ea typeface="Arial-Rounded" pitchFamily="34" charset="0"/>
                <a:cs typeface="Arial-Rounded" pitchFamily="34" charset="0"/>
              </a:rPr>
              <a:t>chợ</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nấu</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ăn</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và</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chăm</a:t>
            </a:r>
            <a:r>
              <a:rPr lang="en-US" dirty="0">
                <a:latin typeface="Arial-Rounded" pitchFamily="34" charset="0"/>
                <a:ea typeface="Arial-Rounded" pitchFamily="34" charset="0"/>
                <a:cs typeface="Arial-Rounded" pitchFamily="34" charset="0"/>
              </a:rPr>
              <a:t> lo </a:t>
            </a:r>
            <a:r>
              <a:rPr lang="en-US" dirty="0" err="1">
                <a:latin typeface="Arial-Rounded" pitchFamily="34" charset="0"/>
                <a:ea typeface="Arial-Rounded" pitchFamily="34" charset="0"/>
                <a:cs typeface="Arial-Rounded" pitchFamily="34" charset="0"/>
              </a:rPr>
              <a:t>cho</a:t>
            </a:r>
            <a:r>
              <a:rPr lang="en-US" dirty="0">
                <a:latin typeface="Arial-Rounded" pitchFamily="34" charset="0"/>
                <a:ea typeface="Arial-Rounded" pitchFamily="34" charset="0"/>
                <a:cs typeface="Arial-Rounded" pitchFamily="34" charset="0"/>
              </a:rPr>
              <a:t> </a:t>
            </a:r>
            <a:r>
              <a:rPr lang="en-US">
                <a:latin typeface="Arial-Rounded" pitchFamily="34" charset="0"/>
                <a:ea typeface="Arial-Rounded" pitchFamily="34" charset="0"/>
                <a:cs typeface="Arial-Rounded" pitchFamily="34" charset="0"/>
              </a:rPr>
              <a:t>con </a:t>
            </a:r>
            <a:r>
              <a:rPr lang="en-US" smtClean="0">
                <a:latin typeface="Arial-Rounded" pitchFamily="34" charset="0"/>
                <a:ea typeface="Arial-Rounded" pitchFamily="34" charset="0"/>
                <a:cs typeface="Arial-Rounded" pitchFamily="34" charset="0"/>
              </a:rPr>
              <a:t>cháu. Mỗi </a:t>
            </a:r>
            <a:r>
              <a:rPr lang="en-US" dirty="0" err="1">
                <a:latin typeface="Arial-Rounded" pitchFamily="34" charset="0"/>
                <a:ea typeface="Arial-Rounded" pitchFamily="34" charset="0"/>
                <a:cs typeface="Arial-Rounded" pitchFamily="34" charset="0"/>
              </a:rPr>
              <a:t>lần</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đưa</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bé</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đi</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dạo</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bà</a:t>
            </a:r>
            <a:r>
              <a:rPr lang="en-US" dirty="0">
                <a:latin typeface="Arial-Rounded" pitchFamily="34" charset="0"/>
                <a:ea typeface="Arial-Rounded" pitchFamily="34" charset="0"/>
                <a:cs typeface="Arial-Rounded" pitchFamily="34" charset="0"/>
              </a:rPr>
              <a:t> hay </a:t>
            </a:r>
            <a:r>
              <a:rPr lang="en-US" err="1">
                <a:latin typeface="Arial-Rounded" pitchFamily="34" charset="0"/>
                <a:ea typeface="Arial-Rounded" pitchFamily="34" charset="0"/>
                <a:cs typeface="Arial-Rounded" pitchFamily="34" charset="0"/>
              </a:rPr>
              <a:t>kể</a:t>
            </a:r>
            <a:r>
              <a:rPr lang="en-US">
                <a:latin typeface="Arial-Rounded" pitchFamily="34" charset="0"/>
                <a:ea typeface="Arial-Rounded" pitchFamily="34" charset="0"/>
                <a:cs typeface="Arial-Rounded" pitchFamily="34" charset="0"/>
              </a:rPr>
              <a:t> </a:t>
            </a:r>
            <a:r>
              <a:rPr lang="en-US" smtClean="0">
                <a:latin typeface="Arial-Rounded" pitchFamily="34" charset="0"/>
                <a:ea typeface="Arial-Rounded" pitchFamily="34" charset="0"/>
                <a:cs typeface="Arial-Rounded" pitchFamily="34" charset="0"/>
              </a:rPr>
              <a:t>về</a:t>
            </a:r>
            <a:r>
              <a:rPr lang="en-US" dirty="0">
                <a:latin typeface="Arial-Rounded" pitchFamily="34" charset="0"/>
                <a:ea typeface="Arial-Rounded" pitchFamily="34" charset="0"/>
                <a:cs typeface="Arial-Rounded" pitchFamily="34" charset="0"/>
              </a:rPr>
              <a:t> </a:t>
            </a:r>
            <a:r>
              <a:rPr lang="en-US" smtClean="0">
                <a:latin typeface="Arial-Rounded" pitchFamily="34" charset="0"/>
                <a:ea typeface="Arial-Rounded" pitchFamily="34" charset="0"/>
                <a:cs typeface="Arial-Rounded" pitchFamily="34" charset="0"/>
              </a:rPr>
              <a:t>ngày </a:t>
            </a:r>
            <a:r>
              <a:rPr lang="en-US" dirty="0" err="1">
                <a:latin typeface="Arial-Rounded" pitchFamily="34" charset="0"/>
                <a:ea typeface="Arial-Rounded" pitchFamily="34" charset="0"/>
                <a:cs typeface="Arial-Rounded" pitchFamily="34" charset="0"/>
              </a:rPr>
              <a:t>xưa</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Lời</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bà</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dịu</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êm</a:t>
            </a:r>
            <a:r>
              <a:rPr lang="en-US" dirty="0">
                <a:latin typeface="Arial-Rounded" pitchFamily="34" charset="0"/>
                <a:ea typeface="Arial-Rounded" pitchFamily="34" charset="0"/>
                <a:cs typeface="Arial-Rounded" pitchFamily="34" charset="0"/>
              </a:rPr>
              <a:t>.</a:t>
            </a:r>
          </a:p>
        </p:txBody>
      </p:sp>
      <p:sp>
        <p:nvSpPr>
          <p:cNvPr id="6" name="Title 1">
            <a:extLst>
              <a:ext uri="{FF2B5EF4-FFF2-40B4-BE49-F238E27FC236}">
                <a16:creationId xmlns:a16="http://schemas.microsoft.com/office/drawing/2014/main" id="{22BC43B2-F16D-42ED-8BD3-63B28B50DE49}"/>
              </a:ext>
            </a:extLst>
          </p:cNvPr>
          <p:cNvSpPr txBox="1">
            <a:spLocks/>
          </p:cNvSpPr>
          <p:nvPr/>
        </p:nvSpPr>
        <p:spPr>
          <a:xfrm>
            <a:off x="191770" y="3627640"/>
            <a:ext cx="11809730" cy="2892176"/>
          </a:xfrm>
          <a:prstGeom prst="rect">
            <a:avLst/>
          </a:prstGeom>
        </p:spPr>
        <p:txBody>
          <a:bodyPr vert="horz" lIns="121531" tIns="60765" rIns="121531" bIns="6076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Bà</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đã</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nghỉ</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hưu</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B050"/>
                </a:solidFill>
                <a:latin typeface="Arial-Rounded" pitchFamily="34" charset="0"/>
                <a:ea typeface="Arial-Rounded" pitchFamily="34" charset="0"/>
                <a:cs typeface="Arial-Rounded" pitchFamily="34" charset="0"/>
              </a:rPr>
              <a:t>Ngày</a:t>
            </a:r>
            <a:r>
              <a:rPr lang="en-US" dirty="0">
                <a:solidFill>
                  <a:srgbClr val="00B050"/>
                </a:solidFill>
                <a:latin typeface="Arial-Rounded" pitchFamily="34" charset="0"/>
                <a:ea typeface="Arial-Rounded" pitchFamily="34" charset="0"/>
                <a:cs typeface="Arial-Rounded" pitchFamily="34" charset="0"/>
              </a:rPr>
              <a:t> </a:t>
            </a:r>
            <a:r>
              <a:rPr lang="en-US" dirty="0" err="1">
                <a:solidFill>
                  <a:srgbClr val="00B050"/>
                </a:solidFill>
                <a:latin typeface="Arial-Rounded" pitchFamily="34" charset="0"/>
                <a:ea typeface="Arial-Rounded" pitchFamily="34" charset="0"/>
                <a:cs typeface="Arial-Rounded" pitchFamily="34" charset="0"/>
              </a:rPr>
              <a:t>ngày</a:t>
            </a:r>
            <a:r>
              <a:rPr lang="en-US" dirty="0">
                <a:solidFill>
                  <a:srgbClr val="00B050"/>
                </a:solidFill>
                <a:latin typeface="Arial-Rounded" pitchFamily="34" charset="0"/>
                <a:ea typeface="Arial-Rounded" pitchFamily="34" charset="0"/>
                <a:cs typeface="Arial-Rounded" pitchFamily="34" charset="0"/>
              </a:rPr>
              <a:t>, </a:t>
            </a:r>
            <a:r>
              <a:rPr lang="en-US" dirty="0" err="1">
                <a:solidFill>
                  <a:srgbClr val="00B050"/>
                </a:solidFill>
                <a:latin typeface="Arial-Rounded" pitchFamily="34" charset="0"/>
                <a:ea typeface="Arial-Rounded" pitchFamily="34" charset="0"/>
                <a:cs typeface="Arial-Rounded" pitchFamily="34" charset="0"/>
              </a:rPr>
              <a:t>bà</a:t>
            </a:r>
            <a:r>
              <a:rPr lang="en-US" dirty="0">
                <a:solidFill>
                  <a:srgbClr val="00B050"/>
                </a:solidFill>
                <a:latin typeface="Arial-Rounded" pitchFamily="34" charset="0"/>
                <a:ea typeface="Arial-Rounded" pitchFamily="34" charset="0"/>
                <a:cs typeface="Arial-Rounded" pitchFamily="34" charset="0"/>
              </a:rPr>
              <a:t> </a:t>
            </a:r>
            <a:r>
              <a:rPr lang="en-US" err="1">
                <a:solidFill>
                  <a:srgbClr val="00B050"/>
                </a:solidFill>
                <a:latin typeface="Arial-Rounded" pitchFamily="34" charset="0"/>
                <a:ea typeface="Arial-Rounded" pitchFamily="34" charset="0"/>
                <a:cs typeface="Arial-Rounded" pitchFamily="34" charset="0"/>
              </a:rPr>
              <a:t>đi</a:t>
            </a:r>
            <a:r>
              <a:rPr lang="en-US">
                <a:solidFill>
                  <a:srgbClr val="00B050"/>
                </a:solidFill>
                <a:latin typeface="Arial-Rounded" pitchFamily="34" charset="0"/>
                <a:ea typeface="Arial-Rounded" pitchFamily="34" charset="0"/>
                <a:cs typeface="Arial-Rounded" pitchFamily="34" charset="0"/>
              </a:rPr>
              <a:t> </a:t>
            </a:r>
            <a:r>
              <a:rPr lang="en-US" smtClean="0">
                <a:solidFill>
                  <a:srgbClr val="00B050"/>
                </a:solidFill>
                <a:latin typeface="Arial-Rounded" pitchFamily="34" charset="0"/>
                <a:ea typeface="Arial-Rounded" pitchFamily="34" charset="0"/>
                <a:cs typeface="Arial-Rounded" pitchFamily="34" charset="0"/>
              </a:rPr>
              <a:t>chợ</a:t>
            </a:r>
            <a:r>
              <a:rPr lang="en-US" dirty="0">
                <a:solidFill>
                  <a:srgbClr val="00B050"/>
                </a:solidFill>
                <a:latin typeface="Arial-Rounded" pitchFamily="34" charset="0"/>
                <a:ea typeface="Arial-Rounded" pitchFamily="34" charset="0"/>
                <a:cs typeface="Arial-Rounded" pitchFamily="34" charset="0"/>
              </a:rPr>
              <a:t>, </a:t>
            </a:r>
            <a:r>
              <a:rPr lang="en-US" dirty="0" err="1">
                <a:solidFill>
                  <a:srgbClr val="00B050"/>
                </a:solidFill>
                <a:latin typeface="Arial-Rounded" pitchFamily="34" charset="0"/>
                <a:ea typeface="Arial-Rounded" pitchFamily="34" charset="0"/>
                <a:cs typeface="Arial-Rounded" pitchFamily="34" charset="0"/>
              </a:rPr>
              <a:t>nấu</a:t>
            </a:r>
            <a:r>
              <a:rPr lang="en-US" dirty="0">
                <a:solidFill>
                  <a:srgbClr val="00B050"/>
                </a:solidFill>
                <a:latin typeface="Arial-Rounded" pitchFamily="34" charset="0"/>
                <a:ea typeface="Arial-Rounded" pitchFamily="34" charset="0"/>
                <a:cs typeface="Arial-Rounded" pitchFamily="34" charset="0"/>
              </a:rPr>
              <a:t> </a:t>
            </a:r>
            <a:r>
              <a:rPr lang="en-US" dirty="0" err="1">
                <a:solidFill>
                  <a:srgbClr val="00B050"/>
                </a:solidFill>
                <a:latin typeface="Arial-Rounded" pitchFamily="34" charset="0"/>
                <a:ea typeface="Arial-Rounded" pitchFamily="34" charset="0"/>
                <a:cs typeface="Arial-Rounded" pitchFamily="34" charset="0"/>
              </a:rPr>
              <a:t>ăn</a:t>
            </a:r>
            <a:r>
              <a:rPr lang="en-US" dirty="0">
                <a:solidFill>
                  <a:srgbClr val="00B050"/>
                </a:solidFill>
                <a:latin typeface="Arial-Rounded" pitchFamily="34" charset="0"/>
                <a:ea typeface="Arial-Rounded" pitchFamily="34" charset="0"/>
                <a:cs typeface="Arial-Rounded" pitchFamily="34" charset="0"/>
              </a:rPr>
              <a:t> </a:t>
            </a:r>
            <a:r>
              <a:rPr lang="en-US" dirty="0" err="1">
                <a:solidFill>
                  <a:srgbClr val="00B050"/>
                </a:solidFill>
                <a:latin typeface="Arial-Rounded" pitchFamily="34" charset="0"/>
                <a:ea typeface="Arial-Rounded" pitchFamily="34" charset="0"/>
                <a:cs typeface="Arial-Rounded" pitchFamily="34" charset="0"/>
              </a:rPr>
              <a:t>và</a:t>
            </a:r>
            <a:r>
              <a:rPr lang="en-US" dirty="0">
                <a:solidFill>
                  <a:srgbClr val="00B050"/>
                </a:solidFill>
                <a:latin typeface="Arial-Rounded" pitchFamily="34" charset="0"/>
                <a:ea typeface="Arial-Rounded" pitchFamily="34" charset="0"/>
                <a:cs typeface="Arial-Rounded" pitchFamily="34" charset="0"/>
              </a:rPr>
              <a:t> </a:t>
            </a:r>
            <a:r>
              <a:rPr lang="en-US" dirty="0" err="1">
                <a:solidFill>
                  <a:srgbClr val="00B050"/>
                </a:solidFill>
                <a:latin typeface="Arial-Rounded" pitchFamily="34" charset="0"/>
                <a:ea typeface="Arial-Rounded" pitchFamily="34" charset="0"/>
                <a:cs typeface="Arial-Rounded" pitchFamily="34" charset="0"/>
              </a:rPr>
              <a:t>chăm</a:t>
            </a:r>
            <a:r>
              <a:rPr lang="en-US" dirty="0">
                <a:solidFill>
                  <a:srgbClr val="00B050"/>
                </a:solidFill>
                <a:latin typeface="Arial-Rounded" pitchFamily="34" charset="0"/>
                <a:ea typeface="Arial-Rounded" pitchFamily="34" charset="0"/>
                <a:cs typeface="Arial-Rounded" pitchFamily="34" charset="0"/>
              </a:rPr>
              <a:t> lo </a:t>
            </a:r>
            <a:r>
              <a:rPr lang="en-US" dirty="0" err="1">
                <a:solidFill>
                  <a:srgbClr val="00B050"/>
                </a:solidFill>
                <a:latin typeface="Arial-Rounded" pitchFamily="34" charset="0"/>
                <a:ea typeface="Arial-Rounded" pitchFamily="34" charset="0"/>
                <a:cs typeface="Arial-Rounded" pitchFamily="34" charset="0"/>
              </a:rPr>
              <a:t>cho</a:t>
            </a:r>
            <a:r>
              <a:rPr lang="en-US" dirty="0">
                <a:solidFill>
                  <a:srgbClr val="00B050"/>
                </a:solidFill>
                <a:latin typeface="Arial-Rounded" pitchFamily="34" charset="0"/>
                <a:ea typeface="Arial-Rounded" pitchFamily="34" charset="0"/>
                <a:cs typeface="Arial-Rounded" pitchFamily="34" charset="0"/>
              </a:rPr>
              <a:t> </a:t>
            </a:r>
            <a:r>
              <a:rPr lang="en-US">
                <a:solidFill>
                  <a:srgbClr val="00B050"/>
                </a:solidFill>
                <a:latin typeface="Arial-Rounded" pitchFamily="34" charset="0"/>
                <a:ea typeface="Arial-Rounded" pitchFamily="34" charset="0"/>
                <a:cs typeface="Arial-Rounded" pitchFamily="34" charset="0"/>
              </a:rPr>
              <a:t>con </a:t>
            </a:r>
            <a:r>
              <a:rPr lang="en-US" smtClean="0">
                <a:solidFill>
                  <a:srgbClr val="00B050"/>
                </a:solidFill>
                <a:latin typeface="Arial-Rounded" pitchFamily="34" charset="0"/>
                <a:ea typeface="Arial-Rounded" pitchFamily="34" charset="0"/>
                <a:cs typeface="Arial-Rounded" pitchFamily="34" charset="0"/>
              </a:rPr>
              <a:t>cháu</a:t>
            </a:r>
            <a:r>
              <a:rPr lang="en-US" smtClean="0">
                <a:solidFill>
                  <a:schemeClr val="accent6">
                    <a:lumMod val="75000"/>
                  </a:schemeClr>
                </a:solidFill>
                <a:latin typeface="Arial-Rounded" pitchFamily="34" charset="0"/>
                <a:ea typeface="Arial-Rounded" pitchFamily="34" charset="0"/>
                <a:cs typeface="Arial-Rounded" pitchFamily="34" charset="0"/>
              </a:rPr>
              <a:t>. Mỗi </a:t>
            </a:r>
            <a:r>
              <a:rPr lang="en-US" dirty="0" err="1">
                <a:solidFill>
                  <a:schemeClr val="accent6">
                    <a:lumMod val="75000"/>
                  </a:schemeClr>
                </a:solidFill>
                <a:latin typeface="Arial-Rounded" pitchFamily="34" charset="0"/>
                <a:ea typeface="Arial-Rounded" pitchFamily="34" charset="0"/>
                <a:cs typeface="Arial-Rounded" pitchFamily="34" charset="0"/>
              </a:rPr>
              <a:t>lần</a:t>
            </a:r>
            <a:r>
              <a:rPr lang="en-US" dirty="0">
                <a:solidFill>
                  <a:schemeClr val="accent6">
                    <a:lumMod val="75000"/>
                  </a:schemeClr>
                </a:solidFill>
                <a:latin typeface="Arial-Rounded" pitchFamily="34" charset="0"/>
                <a:ea typeface="Arial-Rounded" pitchFamily="34" charset="0"/>
                <a:cs typeface="Arial-Rounded" pitchFamily="34" charset="0"/>
              </a:rPr>
              <a:t> </a:t>
            </a:r>
            <a:r>
              <a:rPr lang="en-US" dirty="0" err="1">
                <a:solidFill>
                  <a:schemeClr val="accent6">
                    <a:lumMod val="75000"/>
                  </a:schemeClr>
                </a:solidFill>
                <a:latin typeface="Arial-Rounded" pitchFamily="34" charset="0"/>
                <a:ea typeface="Arial-Rounded" pitchFamily="34" charset="0"/>
                <a:cs typeface="Arial-Rounded" pitchFamily="34" charset="0"/>
              </a:rPr>
              <a:t>đưa</a:t>
            </a:r>
            <a:r>
              <a:rPr lang="en-US" dirty="0">
                <a:solidFill>
                  <a:schemeClr val="accent6">
                    <a:lumMod val="75000"/>
                  </a:schemeClr>
                </a:solidFill>
                <a:latin typeface="Arial-Rounded" pitchFamily="34" charset="0"/>
                <a:ea typeface="Arial-Rounded" pitchFamily="34" charset="0"/>
                <a:cs typeface="Arial-Rounded" pitchFamily="34" charset="0"/>
              </a:rPr>
              <a:t> </a:t>
            </a:r>
            <a:r>
              <a:rPr lang="en-US" dirty="0" err="1">
                <a:solidFill>
                  <a:schemeClr val="accent6">
                    <a:lumMod val="75000"/>
                  </a:schemeClr>
                </a:solidFill>
                <a:latin typeface="Arial-Rounded" pitchFamily="34" charset="0"/>
                <a:ea typeface="Arial-Rounded" pitchFamily="34" charset="0"/>
                <a:cs typeface="Arial-Rounded" pitchFamily="34" charset="0"/>
              </a:rPr>
              <a:t>bé</a:t>
            </a:r>
            <a:r>
              <a:rPr lang="en-US" dirty="0">
                <a:solidFill>
                  <a:schemeClr val="accent6">
                    <a:lumMod val="75000"/>
                  </a:schemeClr>
                </a:solidFill>
                <a:latin typeface="Arial-Rounded" pitchFamily="34" charset="0"/>
                <a:ea typeface="Arial-Rounded" pitchFamily="34" charset="0"/>
                <a:cs typeface="Arial-Rounded" pitchFamily="34" charset="0"/>
              </a:rPr>
              <a:t> </a:t>
            </a:r>
            <a:r>
              <a:rPr lang="en-US" dirty="0" err="1">
                <a:solidFill>
                  <a:schemeClr val="accent6">
                    <a:lumMod val="75000"/>
                  </a:schemeClr>
                </a:solidFill>
                <a:latin typeface="Arial-Rounded" pitchFamily="34" charset="0"/>
                <a:ea typeface="Arial-Rounded" pitchFamily="34" charset="0"/>
                <a:cs typeface="Arial-Rounded" pitchFamily="34" charset="0"/>
              </a:rPr>
              <a:t>đi</a:t>
            </a:r>
            <a:r>
              <a:rPr lang="en-US" dirty="0">
                <a:solidFill>
                  <a:schemeClr val="accent6">
                    <a:lumMod val="75000"/>
                  </a:schemeClr>
                </a:solidFill>
                <a:latin typeface="Arial-Rounded" pitchFamily="34" charset="0"/>
                <a:ea typeface="Arial-Rounded" pitchFamily="34" charset="0"/>
                <a:cs typeface="Arial-Rounded" pitchFamily="34" charset="0"/>
              </a:rPr>
              <a:t> </a:t>
            </a:r>
            <a:r>
              <a:rPr lang="en-US" dirty="0" err="1">
                <a:solidFill>
                  <a:schemeClr val="accent6">
                    <a:lumMod val="75000"/>
                  </a:schemeClr>
                </a:solidFill>
                <a:latin typeface="Arial-Rounded" pitchFamily="34" charset="0"/>
                <a:ea typeface="Arial-Rounded" pitchFamily="34" charset="0"/>
                <a:cs typeface="Arial-Rounded" pitchFamily="34" charset="0"/>
              </a:rPr>
              <a:t>dạo</a:t>
            </a:r>
            <a:r>
              <a:rPr lang="en-US" dirty="0">
                <a:solidFill>
                  <a:schemeClr val="accent6">
                    <a:lumMod val="75000"/>
                  </a:schemeClr>
                </a:solidFill>
                <a:latin typeface="Arial-Rounded" pitchFamily="34" charset="0"/>
                <a:ea typeface="Arial-Rounded" pitchFamily="34" charset="0"/>
                <a:cs typeface="Arial-Rounded" pitchFamily="34" charset="0"/>
              </a:rPr>
              <a:t>, </a:t>
            </a:r>
            <a:r>
              <a:rPr lang="en-US" dirty="0" err="1">
                <a:solidFill>
                  <a:schemeClr val="accent6">
                    <a:lumMod val="75000"/>
                  </a:schemeClr>
                </a:solidFill>
                <a:latin typeface="Arial-Rounded" pitchFamily="34" charset="0"/>
                <a:ea typeface="Arial-Rounded" pitchFamily="34" charset="0"/>
                <a:cs typeface="Arial-Rounded" pitchFamily="34" charset="0"/>
              </a:rPr>
              <a:t>bà</a:t>
            </a:r>
            <a:r>
              <a:rPr lang="en-US" dirty="0">
                <a:solidFill>
                  <a:schemeClr val="accent6">
                    <a:lumMod val="75000"/>
                  </a:schemeClr>
                </a:solidFill>
                <a:latin typeface="Arial-Rounded" pitchFamily="34" charset="0"/>
                <a:ea typeface="Arial-Rounded" pitchFamily="34" charset="0"/>
                <a:cs typeface="Arial-Rounded" pitchFamily="34" charset="0"/>
              </a:rPr>
              <a:t> hay </a:t>
            </a:r>
            <a:r>
              <a:rPr lang="en-US" err="1">
                <a:solidFill>
                  <a:schemeClr val="accent6">
                    <a:lumMod val="75000"/>
                  </a:schemeClr>
                </a:solidFill>
                <a:latin typeface="Arial-Rounded" pitchFamily="34" charset="0"/>
                <a:ea typeface="Arial-Rounded" pitchFamily="34" charset="0"/>
                <a:cs typeface="Arial-Rounded" pitchFamily="34" charset="0"/>
              </a:rPr>
              <a:t>kể</a:t>
            </a:r>
            <a:r>
              <a:rPr lang="en-US">
                <a:solidFill>
                  <a:schemeClr val="accent6">
                    <a:lumMod val="75000"/>
                  </a:schemeClr>
                </a:solidFill>
                <a:latin typeface="Arial-Rounded" pitchFamily="34" charset="0"/>
                <a:ea typeface="Arial-Rounded" pitchFamily="34" charset="0"/>
                <a:cs typeface="Arial-Rounded" pitchFamily="34" charset="0"/>
              </a:rPr>
              <a:t> </a:t>
            </a:r>
            <a:r>
              <a:rPr lang="en-US" smtClean="0">
                <a:solidFill>
                  <a:schemeClr val="accent6">
                    <a:lumMod val="75000"/>
                  </a:schemeClr>
                </a:solidFill>
                <a:latin typeface="Arial-Rounded" pitchFamily="34" charset="0"/>
                <a:ea typeface="Arial-Rounded" pitchFamily="34" charset="0"/>
                <a:cs typeface="Arial-Rounded" pitchFamily="34" charset="0"/>
              </a:rPr>
              <a:t>về</a:t>
            </a:r>
            <a:r>
              <a:rPr lang="en-US" dirty="0">
                <a:solidFill>
                  <a:schemeClr val="accent6">
                    <a:lumMod val="75000"/>
                  </a:schemeClr>
                </a:solidFill>
                <a:latin typeface="Arial-Rounded" pitchFamily="34" charset="0"/>
                <a:ea typeface="Arial-Rounded" pitchFamily="34" charset="0"/>
                <a:cs typeface="Arial-Rounded" pitchFamily="34" charset="0"/>
              </a:rPr>
              <a:t> </a:t>
            </a:r>
            <a:r>
              <a:rPr lang="en-US" smtClean="0">
                <a:solidFill>
                  <a:schemeClr val="accent6">
                    <a:lumMod val="75000"/>
                  </a:schemeClr>
                </a:solidFill>
                <a:latin typeface="Arial-Rounded" pitchFamily="34" charset="0"/>
                <a:ea typeface="Arial-Rounded" pitchFamily="34" charset="0"/>
                <a:cs typeface="Arial-Rounded" pitchFamily="34" charset="0"/>
              </a:rPr>
              <a:t>ngày </a:t>
            </a:r>
            <a:r>
              <a:rPr lang="en-US" dirty="0" err="1">
                <a:solidFill>
                  <a:schemeClr val="accent6">
                    <a:lumMod val="75000"/>
                  </a:schemeClr>
                </a:solidFill>
                <a:latin typeface="Arial-Rounded" pitchFamily="34" charset="0"/>
                <a:ea typeface="Arial-Rounded" pitchFamily="34" charset="0"/>
                <a:cs typeface="Arial-Rounded" pitchFamily="34" charset="0"/>
              </a:rPr>
              <a:t>xưa</a:t>
            </a:r>
            <a:r>
              <a:rPr lang="en-US" dirty="0">
                <a:solidFill>
                  <a:schemeClr val="accent6">
                    <a:lumMod val="75000"/>
                  </a:schemeClr>
                </a:solidFill>
                <a:latin typeface="Arial-Rounded" pitchFamily="34" charset="0"/>
                <a:ea typeface="Arial-Rounded" pitchFamily="34" charset="0"/>
                <a:cs typeface="Arial-Rounded" pitchFamily="34" charset="0"/>
              </a:rPr>
              <a:t>.</a:t>
            </a:r>
            <a:r>
              <a:rPr lang="en-US" dirty="0">
                <a:solidFill>
                  <a:srgbClr val="00B0F0"/>
                </a:solidFill>
                <a:latin typeface="Arial-Rounded" pitchFamily="34" charset="0"/>
                <a:ea typeface="Arial-Rounded" pitchFamily="34" charset="0"/>
                <a:cs typeface="Arial-Rounded" pitchFamily="34" charset="0"/>
              </a:rPr>
              <a:t> </a:t>
            </a:r>
            <a:r>
              <a:rPr lang="en-US" dirty="0" err="1">
                <a:solidFill>
                  <a:srgbClr val="002060"/>
                </a:solidFill>
                <a:latin typeface="Arial-Rounded" pitchFamily="34" charset="0"/>
                <a:ea typeface="Arial-Rounded" pitchFamily="34" charset="0"/>
                <a:cs typeface="Arial-Rounded" pitchFamily="34" charset="0"/>
              </a:rPr>
              <a:t>Lời</a:t>
            </a:r>
            <a:r>
              <a:rPr lang="en-US" dirty="0">
                <a:solidFill>
                  <a:srgbClr val="002060"/>
                </a:solidFill>
                <a:latin typeface="Arial-Rounded" pitchFamily="34" charset="0"/>
                <a:ea typeface="Arial-Rounded" pitchFamily="34" charset="0"/>
                <a:cs typeface="Arial-Rounded" pitchFamily="34" charset="0"/>
              </a:rPr>
              <a:t> </a:t>
            </a:r>
            <a:r>
              <a:rPr lang="en-US" dirty="0" err="1">
                <a:solidFill>
                  <a:srgbClr val="002060"/>
                </a:solidFill>
                <a:latin typeface="Arial-Rounded" pitchFamily="34" charset="0"/>
                <a:ea typeface="Arial-Rounded" pitchFamily="34" charset="0"/>
                <a:cs typeface="Arial-Rounded" pitchFamily="34" charset="0"/>
              </a:rPr>
              <a:t>bà</a:t>
            </a:r>
            <a:r>
              <a:rPr lang="en-US" dirty="0">
                <a:solidFill>
                  <a:srgbClr val="002060"/>
                </a:solidFill>
                <a:latin typeface="Arial-Rounded" pitchFamily="34" charset="0"/>
                <a:ea typeface="Arial-Rounded" pitchFamily="34" charset="0"/>
                <a:cs typeface="Arial-Rounded" pitchFamily="34" charset="0"/>
              </a:rPr>
              <a:t> </a:t>
            </a:r>
            <a:r>
              <a:rPr lang="en-US" dirty="0" err="1">
                <a:solidFill>
                  <a:srgbClr val="002060"/>
                </a:solidFill>
                <a:latin typeface="Arial-Rounded" pitchFamily="34" charset="0"/>
                <a:ea typeface="Arial-Rounded" pitchFamily="34" charset="0"/>
                <a:cs typeface="Arial-Rounded" pitchFamily="34" charset="0"/>
              </a:rPr>
              <a:t>dịu</a:t>
            </a:r>
            <a:r>
              <a:rPr lang="en-US" dirty="0">
                <a:solidFill>
                  <a:srgbClr val="002060"/>
                </a:solidFill>
                <a:latin typeface="Arial-Rounded" pitchFamily="34" charset="0"/>
                <a:ea typeface="Arial-Rounded" pitchFamily="34" charset="0"/>
                <a:cs typeface="Arial-Rounded" pitchFamily="34" charset="0"/>
              </a:rPr>
              <a:t> </a:t>
            </a:r>
            <a:r>
              <a:rPr lang="en-US" dirty="0" err="1">
                <a:solidFill>
                  <a:srgbClr val="002060"/>
                </a:solidFill>
                <a:latin typeface="Arial-Rounded" pitchFamily="34" charset="0"/>
                <a:ea typeface="Arial-Rounded" pitchFamily="34" charset="0"/>
                <a:cs typeface="Arial-Rounded" pitchFamily="34" charset="0"/>
              </a:rPr>
              <a:t>êm</a:t>
            </a:r>
            <a:r>
              <a:rPr lang="en-US" dirty="0">
                <a:solidFill>
                  <a:srgbClr val="002060"/>
                </a:solidFill>
                <a:latin typeface="Arial-Rounded" pitchFamily="34" charset="0"/>
                <a:ea typeface="Arial-Rounded" pitchFamily="34" charset="0"/>
                <a:cs typeface="Arial-Rounded" pitchFamily="34" charset="0"/>
              </a:rPr>
              <a:t>.</a:t>
            </a:r>
          </a:p>
        </p:txBody>
      </p:sp>
    </p:spTree>
    <p:extLst>
      <p:ext uri="{BB962C8B-B14F-4D97-AF65-F5344CB8AC3E}">
        <p14:creationId xmlns:p14="http://schemas.microsoft.com/office/powerpoint/2010/main" val="56877848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 name="Title 1"/>
          <p:cNvSpPr txBox="1">
            <a:spLocks/>
          </p:cNvSpPr>
          <p:nvPr/>
        </p:nvSpPr>
        <p:spPr>
          <a:xfrm>
            <a:off x="201345" y="1412268"/>
            <a:ext cx="11818300"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5400" smtClean="0">
                <a:latin typeface="Arial-Rounded" pitchFamily="34" charset="0"/>
                <a:ea typeface="Arial-Rounded" pitchFamily="34" charset="0"/>
                <a:cs typeface="Arial-Rounded" pitchFamily="34" charset="0"/>
              </a:rPr>
              <a:t>	</a:t>
            </a:r>
            <a:r>
              <a:rPr lang="en-US" sz="5400">
                <a:latin typeface="Arial-Rounded" pitchFamily="34" charset="0"/>
                <a:ea typeface="Arial-Rounded" pitchFamily="34" charset="0"/>
                <a:cs typeface="Arial-Rounded" pitchFamily="34" charset="0"/>
              </a:rPr>
              <a:t>Bà đã nghỉ hưu. Ngày ngày, bà đi chợ, nấu ăn và chăm lo cho con cháu. Mỗi lần đưa bé đi dạo, bà hay kể về ngày xưa. Lời bà dịu ê</a:t>
            </a:r>
            <a:r>
              <a:rPr lang="en-US" sz="5400" smtClean="0">
                <a:latin typeface="Arial-Rounded" pitchFamily="34" charset="0"/>
                <a:ea typeface="Arial-Rounded" pitchFamily="34" charset="0"/>
                <a:cs typeface="Arial-Rounded" pitchFamily="34" charset="0"/>
              </a:rPr>
              <a:t>m</a:t>
            </a:r>
            <a:r>
              <a:rPr lang="en-US" sz="5400">
                <a:latin typeface="Arial-Rounded" pitchFamily="34" charset="0"/>
                <a:ea typeface="Arial-Rounded" pitchFamily="34" charset="0"/>
                <a:cs typeface="Arial-Rounded" pitchFamily="34" charset="0"/>
              </a:rPr>
              <a:t>.</a:t>
            </a:r>
          </a:p>
        </p:txBody>
      </p:sp>
      <p:sp>
        <p:nvSpPr>
          <p:cNvPr id="46" name="Rounded Rectangle 45"/>
          <p:cNvSpPr/>
          <p:nvPr/>
        </p:nvSpPr>
        <p:spPr>
          <a:xfrm>
            <a:off x="476250" y="5401253"/>
            <a:ext cx="11446889" cy="1202254"/>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latin typeface="Arial-Rounded" pitchFamily="34" charset="0"/>
                <a:ea typeface="Arial-Rounded" pitchFamily="34" charset="0"/>
                <a:cs typeface="Arial-Rounded" pitchFamily="34" charset="0"/>
              </a:rPr>
              <a:t>Ai xuất hiện trong bài?</a:t>
            </a:r>
            <a:endParaRPr lang="en-US" sz="4800">
              <a:latin typeface="Arial-Rounded" pitchFamily="34" charset="0"/>
              <a:ea typeface="Arial-Rounded" pitchFamily="34" charset="0"/>
              <a:cs typeface="Arial-Rounded" pitchFamily="34" charset="0"/>
            </a:endParaRPr>
          </a:p>
        </p:txBody>
      </p:sp>
      <p:cxnSp>
        <p:nvCxnSpPr>
          <p:cNvPr id="47" name="Straight Connector 46"/>
          <p:cNvCxnSpPr/>
          <p:nvPr/>
        </p:nvCxnSpPr>
        <p:spPr>
          <a:xfrm>
            <a:off x="6611003" y="1729740"/>
            <a:ext cx="528623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33471" y="4038600"/>
            <a:ext cx="253832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205430" y="1691640"/>
            <a:ext cx="75335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304800" y="2476720"/>
            <a:ext cx="11430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201345" y="3200400"/>
            <a:ext cx="1174084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3421390" y="4038600"/>
            <a:ext cx="36001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3" name="Rounded Rectangle 22"/>
          <p:cNvSpPr/>
          <p:nvPr/>
        </p:nvSpPr>
        <p:spPr>
          <a:xfrm>
            <a:off x="495300" y="5401253"/>
            <a:ext cx="11446889" cy="1202254"/>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latin typeface="Arial-Rounded" pitchFamily="34" charset="0"/>
                <a:ea typeface="Arial-Rounded" pitchFamily="34" charset="0"/>
                <a:cs typeface="Arial-Rounded" pitchFamily="34" charset="0"/>
              </a:rPr>
              <a:t>Ngày ngày, bà làm những gì?</a:t>
            </a:r>
            <a:endParaRPr lang="en-US" sz="4800">
              <a:latin typeface="Arial-Rounded" pitchFamily="34" charset="0"/>
              <a:ea typeface="Arial-Rounded" pitchFamily="34" charset="0"/>
              <a:cs typeface="Arial-Rounded" pitchFamily="34" charset="0"/>
            </a:endParaRPr>
          </a:p>
        </p:txBody>
      </p:sp>
      <p:sp>
        <p:nvSpPr>
          <p:cNvPr id="24" name="Rounded Rectangle 23"/>
          <p:cNvSpPr/>
          <p:nvPr/>
        </p:nvSpPr>
        <p:spPr>
          <a:xfrm>
            <a:off x="495300" y="5401253"/>
            <a:ext cx="11446889" cy="1202254"/>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latin typeface="Arial-Rounded" pitchFamily="34" charset="0"/>
                <a:ea typeface="Arial-Rounded" pitchFamily="34" charset="0"/>
                <a:cs typeface="Arial-Rounded" pitchFamily="34" charset="0"/>
              </a:rPr>
              <a:t>Bà thường làm gì khi đưa bé đi dạo?</a:t>
            </a:r>
            <a:endParaRPr lang="en-US" sz="4800">
              <a:latin typeface="Arial-Rounded" pitchFamily="34" charset="0"/>
              <a:ea typeface="Arial-Rounded" pitchFamily="34" charset="0"/>
              <a:cs typeface="Arial-Rounded" pitchFamily="34" charset="0"/>
            </a:endParaRPr>
          </a:p>
        </p:txBody>
      </p:sp>
      <p:sp>
        <p:nvSpPr>
          <p:cNvPr id="28" name="Rounded Rectangle 27"/>
          <p:cNvSpPr/>
          <p:nvPr/>
        </p:nvSpPr>
        <p:spPr>
          <a:xfrm>
            <a:off x="495300" y="5373256"/>
            <a:ext cx="11446889" cy="1202254"/>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latin typeface="Arial-Rounded" pitchFamily="34" charset="0"/>
                <a:ea typeface="Arial-Rounded" pitchFamily="34" charset="0"/>
                <a:cs typeface="Arial-Rounded" pitchFamily="34" charset="0"/>
              </a:rPr>
              <a:t>Lời bà như thế nào?</a:t>
            </a:r>
            <a:endParaRPr lang="en-US" sz="4800">
              <a:latin typeface="Arial-Rounded" pitchFamily="34" charset="0"/>
              <a:ea typeface="Arial-Rounded" pitchFamily="34" charset="0"/>
              <a:cs typeface="Arial-Rounded" pitchFamily="34" charset="0"/>
            </a:endParaRPr>
          </a:p>
        </p:txBody>
      </p:sp>
      <p:sp>
        <p:nvSpPr>
          <p:cNvPr id="29" name="Rounded Rectangle 28"/>
          <p:cNvSpPr/>
          <p:nvPr/>
        </p:nvSpPr>
        <p:spPr>
          <a:xfrm>
            <a:off x="457853" y="5373256"/>
            <a:ext cx="11446889" cy="1202254"/>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latin typeface="Arial-Rounded" pitchFamily="34" charset="0"/>
                <a:ea typeface="Arial-Rounded" pitchFamily="34" charset="0"/>
                <a:cs typeface="Arial-Rounded" pitchFamily="34" charset="0"/>
              </a:rPr>
              <a:t>Em hãy nhận xét về người bà trong bài.</a:t>
            </a:r>
            <a:endParaRPr lang="en-US" sz="4800">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2481294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17"/>
                                        </p:tgtEl>
                                      </p:cBhvr>
                                    </p:animEffect>
                                    <p:set>
                                      <p:cBhvr>
                                        <p:cTn id="17" dur="1" fill="hold">
                                          <p:stCondLst>
                                            <p:cond delay="499"/>
                                          </p:stCondLst>
                                        </p:cTn>
                                        <p:tgtEl>
                                          <p:spTgt spid="1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7"/>
                                        </p:tgtEl>
                                        <p:attrNameLst>
                                          <p:attrName>style.visibility</p:attrName>
                                        </p:attrNameLst>
                                      </p:cBhvr>
                                      <p:to>
                                        <p:strVal val="visible"/>
                                      </p:to>
                                    </p:set>
                                    <p:animEffect transition="in" filter="fade">
                                      <p:cBhvr>
                                        <p:cTn id="27" dur="500"/>
                                        <p:tgtEl>
                                          <p:spTgt spid="47"/>
                                        </p:tgtEl>
                                      </p:cBhvr>
                                    </p:animEffect>
                                  </p:childTnLst>
                                </p:cTn>
                              </p:par>
                              <p:par>
                                <p:cTn id="28" presetID="10" presetClass="entr" presetSubtype="0" fill="hold"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nodeType="clickEffect">
                                  <p:stCondLst>
                                    <p:cond delay="0"/>
                                  </p:stCondLst>
                                  <p:childTnLst>
                                    <p:animEffect transition="out" filter="fade">
                                      <p:cBhvr>
                                        <p:cTn id="34" dur="500"/>
                                        <p:tgtEl>
                                          <p:spTgt spid="47"/>
                                        </p:tgtEl>
                                      </p:cBhvr>
                                    </p:animEffect>
                                    <p:set>
                                      <p:cBhvr>
                                        <p:cTn id="35" dur="1" fill="hold">
                                          <p:stCondLst>
                                            <p:cond delay="499"/>
                                          </p:stCondLst>
                                        </p:cTn>
                                        <p:tgtEl>
                                          <p:spTgt spid="47"/>
                                        </p:tgtEl>
                                        <p:attrNameLst>
                                          <p:attrName>style.visibility</p:attrName>
                                        </p:attrNameLst>
                                      </p:cBhvr>
                                      <p:to>
                                        <p:strVal val="hidden"/>
                                      </p:to>
                                    </p:set>
                                  </p:childTnLst>
                                </p:cTn>
                              </p:par>
                              <p:par>
                                <p:cTn id="36" presetID="10" presetClass="exit" presetSubtype="0" fill="hold" nodeType="withEffect">
                                  <p:stCondLst>
                                    <p:cond delay="0"/>
                                  </p:stCondLst>
                                  <p:childTnLst>
                                    <p:animEffect transition="out" filter="fade">
                                      <p:cBhvr>
                                        <p:cTn id="37" dur="500"/>
                                        <p:tgtEl>
                                          <p:spTgt spid="18"/>
                                        </p:tgtEl>
                                      </p:cBhvr>
                                    </p:animEffect>
                                    <p:set>
                                      <p:cBhvr>
                                        <p:cTn id="38" dur="1" fill="hold">
                                          <p:stCondLst>
                                            <p:cond delay="499"/>
                                          </p:stCondLst>
                                        </p:cTn>
                                        <p:tgtEl>
                                          <p:spTgt spid="18"/>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fade">
                                      <p:cBhvr>
                                        <p:cTn id="43" dur="500"/>
                                        <p:tgtEl>
                                          <p:spTgt spid="24"/>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fade">
                                      <p:cBhvr>
                                        <p:cTn id="48" dur="500"/>
                                        <p:tgtEl>
                                          <p:spTgt spid="14"/>
                                        </p:tgtEl>
                                      </p:cBhvr>
                                    </p:animEffect>
                                  </p:childTnLst>
                                </p:cTn>
                              </p:par>
                              <p:par>
                                <p:cTn id="49" presetID="10" presetClass="entr" presetSubtype="0" fill="hold" nodeType="with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fade">
                                      <p:cBhvr>
                                        <p:cTn id="51" dur="500"/>
                                        <p:tgtEl>
                                          <p:spTgt spid="22"/>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nodeType="clickEffect">
                                  <p:stCondLst>
                                    <p:cond delay="0"/>
                                  </p:stCondLst>
                                  <p:childTnLst>
                                    <p:animEffect transition="out" filter="fade">
                                      <p:cBhvr>
                                        <p:cTn id="55" dur="500"/>
                                        <p:tgtEl>
                                          <p:spTgt spid="14"/>
                                        </p:tgtEl>
                                      </p:cBhvr>
                                    </p:animEffect>
                                    <p:set>
                                      <p:cBhvr>
                                        <p:cTn id="56" dur="1" fill="hold">
                                          <p:stCondLst>
                                            <p:cond delay="499"/>
                                          </p:stCondLst>
                                        </p:cTn>
                                        <p:tgtEl>
                                          <p:spTgt spid="14"/>
                                        </p:tgtEl>
                                        <p:attrNameLst>
                                          <p:attrName>style.visibility</p:attrName>
                                        </p:attrNameLst>
                                      </p:cBhvr>
                                      <p:to>
                                        <p:strVal val="hidden"/>
                                      </p:to>
                                    </p:set>
                                  </p:childTnLst>
                                </p:cTn>
                              </p:par>
                              <p:par>
                                <p:cTn id="57" presetID="10" presetClass="exit" presetSubtype="0" fill="hold" nodeType="withEffect">
                                  <p:stCondLst>
                                    <p:cond delay="0"/>
                                  </p:stCondLst>
                                  <p:childTnLst>
                                    <p:animEffect transition="out" filter="fade">
                                      <p:cBhvr>
                                        <p:cTn id="58" dur="500"/>
                                        <p:tgtEl>
                                          <p:spTgt spid="22"/>
                                        </p:tgtEl>
                                      </p:cBhvr>
                                    </p:animEffect>
                                    <p:set>
                                      <p:cBhvr>
                                        <p:cTn id="59" dur="1" fill="hold">
                                          <p:stCondLst>
                                            <p:cond delay="499"/>
                                          </p:stCondLst>
                                        </p:cTn>
                                        <p:tgtEl>
                                          <p:spTgt spid="22"/>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28"/>
                                        </p:tgtEl>
                                        <p:attrNameLst>
                                          <p:attrName>style.visibility</p:attrName>
                                        </p:attrNameLst>
                                      </p:cBhvr>
                                      <p:to>
                                        <p:strVal val="visible"/>
                                      </p:to>
                                    </p:set>
                                    <p:animEffect transition="in" filter="fade">
                                      <p:cBhvr>
                                        <p:cTn id="64" dur="500"/>
                                        <p:tgtEl>
                                          <p:spTgt spid="28"/>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27"/>
                                        </p:tgtEl>
                                        <p:attrNameLst>
                                          <p:attrName>style.visibility</p:attrName>
                                        </p:attrNameLst>
                                      </p:cBhvr>
                                      <p:to>
                                        <p:strVal val="visible"/>
                                      </p:to>
                                    </p:set>
                                    <p:animEffect transition="in" filter="fade">
                                      <p:cBhvr>
                                        <p:cTn id="69" dur="500"/>
                                        <p:tgtEl>
                                          <p:spTgt spid="27"/>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xit" presetSubtype="0" fill="hold" nodeType="clickEffect">
                                  <p:stCondLst>
                                    <p:cond delay="0"/>
                                  </p:stCondLst>
                                  <p:childTnLst>
                                    <p:animEffect transition="out" filter="fade">
                                      <p:cBhvr>
                                        <p:cTn id="73" dur="500"/>
                                        <p:tgtEl>
                                          <p:spTgt spid="27"/>
                                        </p:tgtEl>
                                      </p:cBhvr>
                                    </p:animEffect>
                                    <p:set>
                                      <p:cBhvr>
                                        <p:cTn id="74" dur="1" fill="hold">
                                          <p:stCondLst>
                                            <p:cond delay="499"/>
                                          </p:stCondLst>
                                        </p:cTn>
                                        <p:tgtEl>
                                          <p:spTgt spid="27"/>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29"/>
                                        </p:tgtEl>
                                        <p:attrNameLst>
                                          <p:attrName>style.visibility</p:attrName>
                                        </p:attrNameLst>
                                      </p:cBhvr>
                                      <p:to>
                                        <p:strVal val="visible"/>
                                      </p:to>
                                    </p:set>
                                    <p:animEffect transition="in" filter="fade">
                                      <p:cBhvr>
                                        <p:cTn id="7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23" grpId="0" animBg="1"/>
      <p:bldP spid="24" grpId="0" animBg="1"/>
      <p:bldP spid="28" grpId="0" animBg="1"/>
      <p:bldP spid="29" grpId="0" animBg="1"/>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Title 1"/>
          <p:cNvSpPr txBox="1">
            <a:spLocks/>
          </p:cNvSpPr>
          <p:nvPr/>
        </p:nvSpPr>
        <p:spPr>
          <a:xfrm>
            <a:off x="216725" y="4445931"/>
            <a:ext cx="11818300" cy="2195905"/>
          </a:xfrm>
          <a:prstGeom prst="rect">
            <a:avLst/>
          </a:prstGeom>
          <a:solidFill>
            <a:schemeClr val="accent6">
              <a:lumMod val="20000"/>
              <a:lumOff val="80000"/>
            </a:schemeClr>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3600" smtClean="0">
                <a:solidFill>
                  <a:srgbClr val="002060"/>
                </a:solidFill>
                <a:latin typeface="Arial-Rounded" pitchFamily="34" charset="0"/>
                <a:ea typeface="Arial-Rounded" pitchFamily="34" charset="0"/>
                <a:cs typeface="Arial-Rounded" pitchFamily="34" charset="0"/>
              </a:rPr>
              <a:t>	</a:t>
            </a:r>
            <a:r>
              <a:rPr lang="en-US">
                <a:latin typeface="Arial-Rounded" pitchFamily="34" charset="0"/>
                <a:ea typeface="Arial-Rounded" pitchFamily="34" charset="0"/>
                <a:cs typeface="Arial-Rounded" pitchFamily="34" charset="0"/>
              </a:rPr>
              <a:t>Bà đã nghỉ hưu. Ngày ngày, bà đi chợ, nấu ăn và chăm lo cho con cháu. Mỗi lần đưa bé đi dạo, bà hay kể về ngày xưa. Lời bà dịu ê</a:t>
            </a:r>
            <a:r>
              <a:rPr lang="en-US" smtClean="0">
                <a:latin typeface="Arial-Rounded" pitchFamily="34" charset="0"/>
                <a:ea typeface="Arial-Rounded" pitchFamily="34" charset="0"/>
                <a:cs typeface="Arial-Rounded" pitchFamily="34" charset="0"/>
              </a:rPr>
              <a:t>m</a:t>
            </a:r>
            <a:r>
              <a:rPr lang="en-US">
                <a:latin typeface="Arial-Rounded" pitchFamily="34" charset="0"/>
                <a:ea typeface="Arial-Rounded" pitchFamily="34" charset="0"/>
                <a:cs typeface="Arial-Rounded" pitchFamily="34" charset="0"/>
              </a:rPr>
              <a:t>.</a:t>
            </a:r>
          </a:p>
        </p:txBody>
      </p:sp>
      <p:sp>
        <p:nvSpPr>
          <p:cNvPr id="9" name="Title 1"/>
          <p:cNvSpPr txBox="1">
            <a:spLocks/>
          </p:cNvSpPr>
          <p:nvPr/>
        </p:nvSpPr>
        <p:spPr>
          <a:xfrm>
            <a:off x="7734300" y="3316483"/>
            <a:ext cx="4151823" cy="874517"/>
          </a:xfrm>
          <a:prstGeom prst="rect">
            <a:avLst/>
          </a:prstGeom>
        </p:spPr>
        <p:txBody>
          <a:bodyPr vert="horz" lIns="121472" tIns="60736" rIns="121472" bIns="6073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latin typeface="Arial-Rounded" pitchFamily="34" charset="0"/>
                <a:ea typeface="Arial-Rounded" pitchFamily="34" charset="0"/>
                <a:cs typeface="Arial-Rounded" pitchFamily="34" charset="0"/>
              </a:rPr>
              <a:t>con cừu</a:t>
            </a:r>
            <a:endParaRPr lang="en-US" sz="6000">
              <a:latin typeface="Arial-Rounded" pitchFamily="34" charset="0"/>
              <a:ea typeface="Arial-Rounded" pitchFamily="34" charset="0"/>
              <a:cs typeface="Arial-Rounded" pitchFamily="34" charset="0"/>
            </a:endParaRPr>
          </a:p>
        </p:txBody>
      </p:sp>
      <p:sp>
        <p:nvSpPr>
          <p:cNvPr id="10" name="Title 1"/>
          <p:cNvSpPr txBox="1">
            <a:spLocks/>
          </p:cNvSpPr>
          <p:nvPr/>
        </p:nvSpPr>
        <p:spPr>
          <a:xfrm>
            <a:off x="4361373" y="3316483"/>
            <a:ext cx="4151823" cy="874517"/>
          </a:xfrm>
          <a:prstGeom prst="rect">
            <a:avLst/>
          </a:prstGeom>
        </p:spPr>
        <p:txBody>
          <a:bodyPr vert="horz" lIns="121472" tIns="60736" rIns="121472" bIns="6073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latin typeface="Arial-Rounded" pitchFamily="34" charset="0"/>
                <a:ea typeface="Arial-Rounded" pitchFamily="34" charset="0"/>
                <a:cs typeface="Arial-Rounded" pitchFamily="34" charset="0"/>
              </a:rPr>
              <a:t>quả lựu</a:t>
            </a:r>
            <a:endParaRPr lang="en-US" sz="6000">
              <a:latin typeface="Arial-Rounded" pitchFamily="34" charset="0"/>
              <a:ea typeface="Arial-Rounded" pitchFamily="34" charset="0"/>
              <a:cs typeface="Arial-Rounded" pitchFamily="34" charset="0"/>
            </a:endParaRPr>
          </a:p>
        </p:txBody>
      </p:sp>
      <p:sp>
        <p:nvSpPr>
          <p:cNvPr id="12" name="Title 1"/>
          <p:cNvSpPr txBox="1">
            <a:spLocks/>
          </p:cNvSpPr>
          <p:nvPr/>
        </p:nvSpPr>
        <p:spPr>
          <a:xfrm>
            <a:off x="7506777" y="2402083"/>
            <a:ext cx="4151823" cy="874517"/>
          </a:xfrm>
          <a:prstGeom prst="rect">
            <a:avLst/>
          </a:prstGeom>
        </p:spPr>
        <p:txBody>
          <a:bodyPr vert="horz" lIns="121472" tIns="60736" rIns="121472" bIns="6073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latin typeface="Arial-Rounded" pitchFamily="34" charset="0"/>
                <a:ea typeface="Arial-Rounded" pitchFamily="34" charset="0"/>
                <a:cs typeface="Arial-Rounded" pitchFamily="34" charset="0"/>
              </a:rPr>
              <a:t>cái địu</a:t>
            </a:r>
            <a:endParaRPr lang="en-US" sz="6000">
              <a:latin typeface="Arial-Rounded" pitchFamily="34" charset="0"/>
              <a:ea typeface="Arial-Rounded" pitchFamily="34" charset="0"/>
              <a:cs typeface="Arial-Rounded" pitchFamily="34" charset="0"/>
            </a:endParaRPr>
          </a:p>
        </p:txBody>
      </p:sp>
      <p:sp>
        <p:nvSpPr>
          <p:cNvPr id="13" name="Title 1"/>
          <p:cNvSpPr txBox="1">
            <a:spLocks/>
          </p:cNvSpPr>
          <p:nvPr/>
        </p:nvSpPr>
        <p:spPr>
          <a:xfrm>
            <a:off x="4687239" y="2511093"/>
            <a:ext cx="3004265"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latin typeface="Arial-Rounded" pitchFamily="34" charset="0"/>
                <a:ea typeface="Arial-Rounded" pitchFamily="34" charset="0"/>
                <a:cs typeface="Arial-Rounded" pitchFamily="34" charset="0"/>
              </a:rPr>
              <a:t>cái rìu</a:t>
            </a:r>
            <a:endParaRPr lang="en-US" sz="6000">
              <a:latin typeface="Arial-Rounded" pitchFamily="34" charset="0"/>
              <a:ea typeface="Arial-Rounded" pitchFamily="34" charset="0"/>
              <a:cs typeface="Arial-Rounded" pitchFamily="34" charset="0"/>
            </a:endParaRPr>
          </a:p>
        </p:txBody>
      </p:sp>
      <p:pic>
        <p:nvPicPr>
          <p:cNvPr id="1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53845"/>
          <a:stretch/>
        </p:blipFill>
        <p:spPr bwMode="auto">
          <a:xfrm>
            <a:off x="5444724" y="0"/>
            <a:ext cx="4584470" cy="16761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6542"/>
          <a:stretch/>
        </p:blipFill>
        <p:spPr bwMode="auto">
          <a:xfrm>
            <a:off x="5444724" y="1067002"/>
            <a:ext cx="5309901" cy="16761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0"/>
            <a:ext cx="4493272" cy="42970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4248532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1"/>
          <p:cNvGrpSpPr/>
          <p:nvPr/>
        </p:nvGrpSpPr>
        <p:grpSpPr>
          <a:xfrm>
            <a:off x="218629" y="203423"/>
            <a:ext cx="2660598" cy="941185"/>
            <a:chOff x="63500" y="1429216"/>
            <a:chExt cx="1970813" cy="705889"/>
          </a:xfrm>
        </p:grpSpPr>
        <p:sp>
          <p:nvSpPr>
            <p:cNvPr id="3" name="Rounded Rectangle 2"/>
            <p:cNvSpPr/>
            <p:nvPr/>
          </p:nvSpPr>
          <p:spPr>
            <a:xfrm>
              <a:off x="384358" y="1429216"/>
              <a:ext cx="1649955" cy="705889"/>
            </a:xfrm>
            <a:prstGeom prst="roundRect">
              <a:avLst/>
            </a:prstGeom>
            <a:solidFill>
              <a:srgbClr val="BD1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latin typeface="Arial-Rounded" pitchFamily="34" charset="0"/>
                  <a:ea typeface="Arial-Rounded" pitchFamily="34" charset="0"/>
                  <a:cs typeface="Arial-Rounded" pitchFamily="34" charset="0"/>
                </a:rPr>
                <a:t>Nói</a:t>
              </a:r>
              <a:endParaRPr lang="en-US" sz="4800">
                <a:latin typeface="Arial-Rounded" pitchFamily="34" charset="0"/>
                <a:ea typeface="Arial-Rounded" pitchFamily="34" charset="0"/>
                <a:cs typeface="Arial-Rounded" pitchFamily="34" charset="0"/>
              </a:endParaRPr>
            </a:p>
          </p:txBody>
        </p:sp>
        <p:sp>
          <p:nvSpPr>
            <p:cNvPr id="4" name="Oval 3"/>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solidFill>
                    <a:schemeClr val="tx1"/>
                  </a:solidFill>
                  <a:latin typeface="Arial Rounded MT Bold" pitchFamily="34" charset="0"/>
                  <a:ea typeface="Arial-Rounded" pitchFamily="34" charset="0"/>
                  <a:cs typeface="Arial-Rounded" pitchFamily="34" charset="0"/>
                </a:rPr>
                <a:t>7</a:t>
              </a:r>
              <a:endParaRPr lang="en-US" sz="4800">
                <a:solidFill>
                  <a:schemeClr val="tx1"/>
                </a:solidFill>
                <a:latin typeface="Arial Rounded MT Bold" pitchFamily="34" charset="0"/>
                <a:ea typeface="Arial-Rounded" pitchFamily="34" charset="0"/>
                <a:cs typeface="Arial-Rounded" pitchFamily="34" charset="0"/>
              </a:endParaRPr>
            </a:p>
          </p:txBody>
        </p:sp>
      </p:grpSp>
      <p:sp>
        <p:nvSpPr>
          <p:cNvPr id="6" name="Title 1"/>
          <p:cNvSpPr txBox="1">
            <a:spLocks/>
          </p:cNvSpPr>
          <p:nvPr/>
        </p:nvSpPr>
        <p:spPr>
          <a:xfrm>
            <a:off x="1469769" y="770154"/>
            <a:ext cx="9358605"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latin typeface="Arial-Rounded" pitchFamily="34" charset="0"/>
                <a:ea typeface="Arial-Rounded" pitchFamily="34" charset="0"/>
                <a:cs typeface="Arial-Rounded" pitchFamily="34" charset="0"/>
              </a:rPr>
              <a:t>Bà em</a:t>
            </a:r>
            <a:endParaRPr lang="en-US" sz="6000">
              <a:latin typeface="Arial-Rounded" pitchFamily="34" charset="0"/>
              <a:ea typeface="Arial-Rounded" pitchFamily="34" charset="0"/>
              <a:cs typeface="Arial-Rounded" pitchFamily="34" charset="0"/>
            </a:endParaRPr>
          </a:p>
        </p:txBody>
      </p:sp>
      <p:pic>
        <p:nvPicPr>
          <p:cNvPr id="8" name="Picture 7">
            <a:extLst>
              <a:ext uri="{FF2B5EF4-FFF2-40B4-BE49-F238E27FC236}">
                <a16:creationId xmlns:a16="http://schemas.microsoft.com/office/drawing/2014/main" id="{7761FB7C-CA2B-4727-A300-E727C32D592C}"/>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Lst>
          </a:blip>
          <a:srcRect l="15343" t="22935" r="22596" b="12333"/>
          <a:stretch/>
        </p:blipFill>
        <p:spPr>
          <a:xfrm>
            <a:off x="2457534" y="1981200"/>
            <a:ext cx="7246770" cy="4262341"/>
          </a:xfrm>
          <a:prstGeom prst="rect">
            <a:avLst/>
          </a:prstGeom>
        </p:spPr>
      </p:pic>
    </p:spTree>
    <p:extLst>
      <p:ext uri="{BB962C8B-B14F-4D97-AF65-F5344CB8AC3E}">
        <p14:creationId xmlns:p14="http://schemas.microsoft.com/office/powerpoint/2010/main" val="3277900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2352" y="1143000"/>
            <a:ext cx="7511528" cy="28216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7290946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193963" y="2812549"/>
            <a:ext cx="11845637" cy="874517"/>
          </a:xfrm>
          <a:prstGeom prst="rect">
            <a:avLst/>
          </a:prstGeom>
        </p:spPr>
        <p:txBody>
          <a:bodyPr vert="horz" lIns="121472" tIns="60736" rIns="121472" bIns="6073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7200" smtClean="0">
                <a:latin typeface="Arial-Rounded" pitchFamily="34" charset="0"/>
                <a:ea typeface="Arial-Rounded" pitchFamily="34" charset="0"/>
                <a:cs typeface="Arial-Rounded" pitchFamily="34" charset="0"/>
              </a:rPr>
              <a:t>Thi tìm nhanh các tiếng có vần vừa học.</a:t>
            </a:r>
            <a:endParaRPr lang="en-US" sz="7200">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81216988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1000" b="-1000"/>
          </a:stretch>
        </a:blipFill>
        <a:effectLst/>
      </p:bgPr>
    </p:bg>
    <p:spTree>
      <p:nvGrpSpPr>
        <p:cNvPr id="1" name="Shape 2119"/>
        <p:cNvGrpSpPr/>
        <p:nvPr/>
      </p:nvGrpSpPr>
      <p:grpSpPr>
        <a:xfrm>
          <a:off x="0" y="0"/>
          <a:ext cx="0" cy="0"/>
          <a:chOff x="0" y="0"/>
          <a:chExt cx="0" cy="0"/>
        </a:xfrm>
      </p:grpSpPr>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1909" y="1143000"/>
            <a:ext cx="9711503" cy="3106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0432158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2" action="ppaction://hlinksldjump"/>
          </p:cNvPr>
          <p:cNvPicPr>
            <a:picLocks noChangeAspect="1"/>
          </p:cNvPicPr>
          <p:nvPr/>
        </p:nvPicPr>
        <p:blipFill rotWithShape="1">
          <a:blip r:embed="rId3" cstate="print">
            <a:extLst>
              <a:ext uri="{28A0092B-C50C-407E-A947-70E740481C1C}">
                <a14:useLocalDpi xmlns:a14="http://schemas.microsoft.com/office/drawing/2010/main" val="0"/>
              </a:ext>
            </a:extLst>
          </a:blip>
          <a:srcRect l="15417" t="13737" r="20000" b="18990"/>
          <a:stretch/>
        </p:blipFill>
        <p:spPr>
          <a:xfrm>
            <a:off x="11277600" y="5715000"/>
            <a:ext cx="858982" cy="966355"/>
          </a:xfrm>
          <a:prstGeom prst="rect">
            <a:avLst/>
          </a:prstGeom>
        </p:spPr>
      </p:pic>
      <p:pic>
        <p:nvPicPr>
          <p:cNvPr id="3"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00200" y="407554"/>
            <a:ext cx="8589963" cy="62738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5758129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2" action="ppaction://hlinksldjump"/>
          </p:cNvPr>
          <p:cNvPicPr>
            <a:picLocks noChangeAspect="1"/>
          </p:cNvPicPr>
          <p:nvPr/>
        </p:nvPicPr>
        <p:blipFill rotWithShape="1">
          <a:blip r:embed="rId3" cstate="print">
            <a:extLst>
              <a:ext uri="{28A0092B-C50C-407E-A947-70E740481C1C}">
                <a14:useLocalDpi xmlns:a14="http://schemas.microsoft.com/office/drawing/2010/main" val="0"/>
              </a:ext>
            </a:extLst>
          </a:blip>
          <a:srcRect l="15417" t="13737" r="20000" b="18990"/>
          <a:stretch/>
        </p:blipFill>
        <p:spPr>
          <a:xfrm>
            <a:off x="11277600" y="5715000"/>
            <a:ext cx="858982" cy="966355"/>
          </a:xfrm>
          <a:prstGeom prst="rect">
            <a:avLst/>
          </a:prstGeom>
        </p:spPr>
      </p:pic>
      <p:pic>
        <p:nvPicPr>
          <p:cNvPr id="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8850" y="1791313"/>
            <a:ext cx="13455650" cy="2139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8048416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2" action="ppaction://hlinksldjump"/>
          </p:cNvPr>
          <p:cNvPicPr>
            <a:picLocks noChangeAspect="1"/>
          </p:cNvPicPr>
          <p:nvPr/>
        </p:nvPicPr>
        <p:blipFill rotWithShape="1">
          <a:blip r:embed="rId3" cstate="print">
            <a:extLst>
              <a:ext uri="{28A0092B-C50C-407E-A947-70E740481C1C}">
                <a14:useLocalDpi xmlns:a14="http://schemas.microsoft.com/office/drawing/2010/main" val="0"/>
              </a:ext>
            </a:extLst>
          </a:blip>
          <a:srcRect l="15417" t="13737" r="20000" b="18990"/>
          <a:stretch/>
        </p:blipFill>
        <p:spPr>
          <a:xfrm>
            <a:off x="11277600" y="5715000"/>
            <a:ext cx="858982" cy="966355"/>
          </a:xfrm>
          <a:prstGeom prst="rect">
            <a:avLst/>
          </a:prstGeom>
        </p:spPr>
      </p:pic>
      <p:sp>
        <p:nvSpPr>
          <p:cNvPr id="3" name="Title 1"/>
          <p:cNvSpPr txBox="1">
            <a:spLocks/>
          </p:cNvSpPr>
          <p:nvPr/>
        </p:nvSpPr>
        <p:spPr>
          <a:xfrm>
            <a:off x="3483863" y="1224531"/>
            <a:ext cx="4838398"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7200" smtClean="0">
                <a:latin typeface="Arial-Rounded" pitchFamily="34" charset="0"/>
                <a:ea typeface="Arial-Rounded" pitchFamily="34" charset="0"/>
                <a:cs typeface="Arial-Rounded" pitchFamily="34" charset="0"/>
              </a:rPr>
              <a:t>rau củ</a:t>
            </a:r>
            <a:endParaRPr lang="en-US" sz="7200">
              <a:latin typeface="Arial-Rounded" pitchFamily="34" charset="0"/>
              <a:ea typeface="Arial-Rounded" pitchFamily="34" charset="0"/>
              <a:cs typeface="Arial-Rounded" pitchFamily="34" charset="0"/>
            </a:endParaRPr>
          </a:p>
        </p:txBody>
      </p:sp>
      <p:sp>
        <p:nvSpPr>
          <p:cNvPr id="4" name="Title 1"/>
          <p:cNvSpPr txBox="1">
            <a:spLocks/>
          </p:cNvSpPr>
          <p:nvPr/>
        </p:nvSpPr>
        <p:spPr>
          <a:xfrm>
            <a:off x="3619560" y="2481787"/>
            <a:ext cx="4567006" cy="874517"/>
          </a:xfrm>
          <a:prstGeom prst="rect">
            <a:avLst/>
          </a:prstGeom>
        </p:spPr>
        <p:txBody>
          <a:bodyPr vert="horz" lIns="121472" tIns="60736" rIns="121472" bIns="6073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7200" smtClean="0">
                <a:latin typeface="Arial-Rounded" pitchFamily="34" charset="0"/>
                <a:ea typeface="Arial-Rounded" pitchFamily="34" charset="0"/>
                <a:cs typeface="Arial-Rounded" pitchFamily="34" charset="0"/>
              </a:rPr>
              <a:t>con trâu</a:t>
            </a:r>
            <a:endParaRPr lang="en-US" sz="7200">
              <a:latin typeface="Arial-Rounded" pitchFamily="34" charset="0"/>
              <a:ea typeface="Arial-Rounded" pitchFamily="34" charset="0"/>
              <a:cs typeface="Arial-Rounded" pitchFamily="34" charset="0"/>
            </a:endParaRPr>
          </a:p>
        </p:txBody>
      </p:sp>
      <p:sp>
        <p:nvSpPr>
          <p:cNvPr id="5" name="Title 1"/>
          <p:cNvSpPr txBox="1">
            <a:spLocks/>
          </p:cNvSpPr>
          <p:nvPr/>
        </p:nvSpPr>
        <p:spPr>
          <a:xfrm>
            <a:off x="4015870" y="3829941"/>
            <a:ext cx="3774386" cy="874517"/>
          </a:xfrm>
          <a:prstGeom prst="rect">
            <a:avLst/>
          </a:prstGeom>
        </p:spPr>
        <p:txBody>
          <a:bodyPr vert="horz" lIns="121472" tIns="60736" rIns="121472" bIns="6073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7200" smtClean="0">
                <a:latin typeface="Arial-Rounded" pitchFamily="34" charset="0"/>
                <a:ea typeface="Arial-Rounded" pitchFamily="34" charset="0"/>
                <a:cs typeface="Arial-Rounded" pitchFamily="34" charset="0"/>
              </a:rPr>
              <a:t>chú tễu</a:t>
            </a:r>
            <a:endParaRPr lang="en-US" sz="7200">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273183288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2" action="ppaction://hlinksldjump"/>
          </p:cNvPr>
          <p:cNvPicPr>
            <a:picLocks noChangeAspect="1"/>
          </p:cNvPicPr>
          <p:nvPr/>
        </p:nvPicPr>
        <p:blipFill rotWithShape="1">
          <a:blip r:embed="rId3" cstate="print">
            <a:extLst>
              <a:ext uri="{28A0092B-C50C-407E-A947-70E740481C1C}">
                <a14:useLocalDpi xmlns:a14="http://schemas.microsoft.com/office/drawing/2010/main" val="0"/>
              </a:ext>
            </a:extLst>
          </a:blip>
          <a:srcRect l="15417" t="13737" r="20000" b="18990"/>
          <a:stretch/>
        </p:blipFill>
        <p:spPr>
          <a:xfrm>
            <a:off x="11277600" y="5715000"/>
            <a:ext cx="858982" cy="966355"/>
          </a:xfrm>
          <a:prstGeom prst="rect">
            <a:avLst/>
          </a:prstGeom>
        </p:spPr>
      </p:pic>
      <p:sp>
        <p:nvSpPr>
          <p:cNvPr id="3" name="Title 1"/>
          <p:cNvSpPr txBox="1">
            <a:spLocks/>
          </p:cNvSpPr>
          <p:nvPr/>
        </p:nvSpPr>
        <p:spPr>
          <a:xfrm>
            <a:off x="216725" y="1981200"/>
            <a:ext cx="11818300" cy="2922749"/>
          </a:xfrm>
          <a:prstGeom prst="rect">
            <a:avLst/>
          </a:prstGeom>
          <a:solidFill>
            <a:schemeClr val="accent5">
              <a:lumMod val="20000"/>
              <a:lumOff val="80000"/>
            </a:schemeClr>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3600" smtClean="0">
                <a:solidFill>
                  <a:srgbClr val="002060"/>
                </a:solidFill>
                <a:latin typeface="Arial-Rounded" pitchFamily="34" charset="0"/>
                <a:ea typeface="Arial-Rounded" pitchFamily="34" charset="0"/>
                <a:cs typeface="Arial-Rounded" pitchFamily="34" charset="0"/>
              </a:rPr>
              <a:t>	</a:t>
            </a:r>
            <a:r>
              <a:rPr lang="en-US">
                <a:latin typeface="Arial-Rounded" pitchFamily="34" charset="0"/>
                <a:ea typeface="Arial-Rounded" pitchFamily="34" charset="0"/>
                <a:cs typeface="Arial-Rounded" pitchFamily="34" charset="0"/>
              </a:rPr>
              <a:t>Nhà dì Tư ở quê có cây cau, giàn trầu. Sau nhà có rau cải, rau dền và cả dưa hấu. Gần nhà dì có cây cầu tre nhỏ. Xa xa là dãy núi cao.</a:t>
            </a:r>
          </a:p>
        </p:txBody>
      </p:sp>
    </p:spTree>
    <p:extLst>
      <p:ext uri="{BB962C8B-B14F-4D97-AF65-F5344CB8AC3E}">
        <p14:creationId xmlns:p14="http://schemas.microsoft.com/office/powerpoint/2010/main" val="356069063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BF90D7F-0CE4-48BF-89B8-2743BD9BEA8E}"/>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Lst>
          </a:blip>
          <a:srcRect l="10270" t="33455" r="24518" b="25818"/>
          <a:stretch/>
        </p:blipFill>
        <p:spPr>
          <a:xfrm>
            <a:off x="400097" y="997528"/>
            <a:ext cx="11361645" cy="4001192"/>
          </a:xfrm>
          <a:prstGeom prst="rect">
            <a:avLst/>
          </a:prstGeom>
        </p:spPr>
      </p:pic>
      <p:sp>
        <p:nvSpPr>
          <p:cNvPr id="8" name="Title 1">
            <a:extLst>
              <a:ext uri="{FF2B5EF4-FFF2-40B4-BE49-F238E27FC236}">
                <a16:creationId xmlns:a16="http://schemas.microsoft.com/office/drawing/2014/main" id="{8169C81E-79C8-4BC0-87D6-A224049A71E0}"/>
              </a:ext>
            </a:extLst>
          </p:cNvPr>
          <p:cNvSpPr txBox="1">
            <a:spLocks/>
          </p:cNvSpPr>
          <p:nvPr/>
        </p:nvSpPr>
        <p:spPr>
          <a:xfrm>
            <a:off x="-2069646" y="4856552"/>
            <a:ext cx="16532497" cy="2001449"/>
          </a:xfrm>
          <a:prstGeom prst="rect">
            <a:avLst/>
          </a:prstGeom>
        </p:spPr>
        <p:txBody>
          <a:bodyPr vert="horz" lIns="121531" tIns="60765" rIns="121531" bIns="6076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6000" dirty="0" err="1">
                <a:solidFill>
                  <a:schemeClr val="bg1">
                    <a:lumMod val="10000"/>
                  </a:schemeClr>
                </a:solidFill>
                <a:latin typeface="Arial-Rounded" pitchFamily="34" charset="0"/>
                <a:ea typeface="Arial-Rounded" pitchFamily="34" charset="0"/>
                <a:cs typeface="Arial-Rounded" pitchFamily="34" charset="0"/>
              </a:rPr>
              <a:t>Bà</a:t>
            </a:r>
            <a:r>
              <a:rPr lang="en-US" sz="6000" dirty="0">
                <a:solidFill>
                  <a:schemeClr val="bg1">
                    <a:lumMod val="10000"/>
                  </a:schemeClr>
                </a:solidFill>
                <a:latin typeface="Arial-Rounded" pitchFamily="34" charset="0"/>
                <a:ea typeface="Arial-Rounded" pitchFamily="34" charset="0"/>
                <a:cs typeface="Arial-Rounded" pitchFamily="34" charset="0"/>
              </a:rPr>
              <a:t> </a:t>
            </a:r>
            <a:r>
              <a:rPr lang="en-US" sz="6000" dirty="0" err="1">
                <a:solidFill>
                  <a:schemeClr val="bg1">
                    <a:lumMod val="10000"/>
                  </a:schemeClr>
                </a:solidFill>
                <a:latin typeface="Arial-Rounded" pitchFamily="34" charset="0"/>
                <a:ea typeface="Arial-Rounded" pitchFamily="34" charset="0"/>
                <a:cs typeface="Arial-Rounded" pitchFamily="34" charset="0"/>
              </a:rPr>
              <a:t>đã</a:t>
            </a:r>
            <a:r>
              <a:rPr lang="en-US" sz="6000" dirty="0">
                <a:solidFill>
                  <a:schemeClr val="bg1">
                    <a:lumMod val="10000"/>
                  </a:schemeClr>
                </a:solidFill>
                <a:latin typeface="Arial-Rounded" pitchFamily="34" charset="0"/>
                <a:ea typeface="Arial-Rounded" pitchFamily="34" charset="0"/>
                <a:cs typeface="Arial-Rounded" pitchFamily="34" charset="0"/>
              </a:rPr>
              <a:t> </a:t>
            </a:r>
            <a:r>
              <a:rPr lang="en-US" sz="6000" dirty="0" err="1">
                <a:solidFill>
                  <a:schemeClr val="bg1">
                    <a:lumMod val="10000"/>
                  </a:schemeClr>
                </a:solidFill>
                <a:latin typeface="Arial-Rounded" pitchFamily="34" charset="0"/>
                <a:ea typeface="Arial-Rounded" pitchFamily="34" charset="0"/>
                <a:cs typeface="Arial-Rounded" pitchFamily="34" charset="0"/>
              </a:rPr>
              <a:t>nghỉ</a:t>
            </a:r>
            <a:r>
              <a:rPr lang="en-US" sz="6000" dirty="0">
                <a:solidFill>
                  <a:schemeClr val="bg1">
                    <a:lumMod val="10000"/>
                  </a:schemeClr>
                </a:solidFill>
                <a:latin typeface="Arial-Rounded" pitchFamily="34" charset="0"/>
                <a:ea typeface="Arial-Rounded" pitchFamily="34" charset="0"/>
                <a:cs typeface="Arial-Rounded" pitchFamily="34" charset="0"/>
              </a:rPr>
              <a:t> </a:t>
            </a:r>
            <a:r>
              <a:rPr lang="en-US" sz="6000" dirty="0" err="1">
                <a:solidFill>
                  <a:schemeClr val="bg1">
                    <a:lumMod val="10000"/>
                  </a:schemeClr>
                </a:solidFill>
                <a:latin typeface="Arial-Rounded" pitchFamily="34" charset="0"/>
                <a:ea typeface="Arial-Rounded" pitchFamily="34" charset="0"/>
                <a:cs typeface="Arial-Rounded" pitchFamily="34" charset="0"/>
              </a:rPr>
              <a:t>hưu</a:t>
            </a:r>
            <a:r>
              <a:rPr lang="en-US" sz="6000" dirty="0">
                <a:solidFill>
                  <a:schemeClr val="bg1">
                    <a:lumMod val="10000"/>
                  </a:schemeClr>
                </a:solidFill>
                <a:latin typeface="Arial-Rounded" pitchFamily="34" charset="0"/>
                <a:ea typeface="Arial-Rounded" pitchFamily="34" charset="0"/>
                <a:cs typeface="Arial-Rounded" pitchFamily="34" charset="0"/>
              </a:rPr>
              <a:t> </a:t>
            </a:r>
            <a:r>
              <a:rPr lang="en-US" sz="6000" dirty="0" err="1">
                <a:solidFill>
                  <a:schemeClr val="bg1">
                    <a:lumMod val="10000"/>
                  </a:schemeClr>
                </a:solidFill>
                <a:latin typeface="Arial-Rounded" pitchFamily="34" charset="0"/>
                <a:ea typeface="Arial-Rounded" pitchFamily="34" charset="0"/>
                <a:cs typeface="Arial-Rounded" pitchFamily="34" charset="0"/>
              </a:rPr>
              <a:t>mà</a:t>
            </a:r>
            <a:r>
              <a:rPr lang="en-US" sz="6000" dirty="0">
                <a:solidFill>
                  <a:schemeClr val="bg1">
                    <a:lumMod val="10000"/>
                  </a:schemeClr>
                </a:solidFill>
                <a:latin typeface="Arial-Rounded" pitchFamily="34" charset="0"/>
                <a:ea typeface="Arial-Rounded" pitchFamily="34" charset="0"/>
                <a:cs typeface="Arial-Rounded" pitchFamily="34" charset="0"/>
              </a:rPr>
              <a:t> </a:t>
            </a:r>
            <a:r>
              <a:rPr lang="en-US" sz="6000" dirty="0" err="1">
                <a:solidFill>
                  <a:schemeClr val="bg1">
                    <a:lumMod val="10000"/>
                  </a:schemeClr>
                </a:solidFill>
                <a:latin typeface="Arial-Rounded" pitchFamily="34" charset="0"/>
                <a:ea typeface="Arial-Rounded" pitchFamily="34" charset="0"/>
                <a:cs typeface="Arial-Rounded" pitchFamily="34" charset="0"/>
              </a:rPr>
              <a:t>luôn</a:t>
            </a:r>
            <a:r>
              <a:rPr lang="en-US" sz="6000" dirty="0">
                <a:solidFill>
                  <a:schemeClr val="bg1">
                    <a:lumMod val="10000"/>
                  </a:schemeClr>
                </a:solidFill>
                <a:latin typeface="Arial-Rounded" pitchFamily="34" charset="0"/>
                <a:ea typeface="Arial-Rounded" pitchFamily="34" charset="0"/>
                <a:cs typeface="Arial-Rounded" pitchFamily="34" charset="0"/>
              </a:rPr>
              <a:t> </a:t>
            </a:r>
            <a:r>
              <a:rPr lang="en-US" sz="6000" dirty="0" err="1">
                <a:solidFill>
                  <a:schemeClr val="bg1">
                    <a:lumMod val="10000"/>
                  </a:schemeClr>
                </a:solidFill>
                <a:latin typeface="Arial-Rounded" pitchFamily="34" charset="0"/>
                <a:ea typeface="Arial-Rounded" pitchFamily="34" charset="0"/>
                <a:cs typeface="Arial-Rounded" pitchFamily="34" charset="0"/>
              </a:rPr>
              <a:t>bận</a:t>
            </a:r>
            <a:r>
              <a:rPr lang="en-US" sz="6000" dirty="0">
                <a:solidFill>
                  <a:schemeClr val="bg1">
                    <a:lumMod val="10000"/>
                  </a:schemeClr>
                </a:solidFill>
                <a:latin typeface="Arial-Rounded" pitchFamily="34" charset="0"/>
                <a:ea typeface="Arial-Rounded" pitchFamily="34" charset="0"/>
                <a:cs typeface="Arial-Rounded" pitchFamily="34" charset="0"/>
              </a:rPr>
              <a:t> </a:t>
            </a:r>
            <a:r>
              <a:rPr lang="en-US" sz="6000" dirty="0" err="1">
                <a:solidFill>
                  <a:schemeClr val="bg1">
                    <a:lumMod val="10000"/>
                  </a:schemeClr>
                </a:solidFill>
                <a:latin typeface="Arial-Rounded" pitchFamily="34" charset="0"/>
                <a:ea typeface="Arial-Rounded" pitchFamily="34" charset="0"/>
                <a:cs typeface="Arial-Rounded" pitchFamily="34" charset="0"/>
              </a:rPr>
              <a:t>bịu</a:t>
            </a:r>
            <a:r>
              <a:rPr lang="en-US" sz="6000" dirty="0">
                <a:solidFill>
                  <a:schemeClr val="bg1">
                    <a:lumMod val="10000"/>
                  </a:schemeClr>
                </a:solidFill>
                <a:latin typeface="Arial-Rounded" pitchFamily="34" charset="0"/>
                <a:ea typeface="Arial-Rounded" pitchFamily="34" charset="0"/>
                <a:cs typeface="Arial-Rounded" pitchFamily="34" charset="0"/>
              </a:rPr>
              <a:t>.</a:t>
            </a:r>
          </a:p>
        </p:txBody>
      </p:sp>
      <p:sp>
        <p:nvSpPr>
          <p:cNvPr id="9" name="TextBox 8">
            <a:extLst>
              <a:ext uri="{FF2B5EF4-FFF2-40B4-BE49-F238E27FC236}">
                <a16:creationId xmlns:a16="http://schemas.microsoft.com/office/drawing/2014/main" id="{F17A7213-D11F-4C8F-94AD-98CC43456680}"/>
              </a:ext>
            </a:extLst>
          </p:cNvPr>
          <p:cNvSpPr txBox="1"/>
          <p:nvPr/>
        </p:nvSpPr>
        <p:spPr>
          <a:xfrm>
            <a:off x="4869024" y="5300325"/>
            <a:ext cx="1356364" cy="1046242"/>
          </a:xfrm>
          <a:prstGeom prst="rect">
            <a:avLst/>
          </a:prstGeom>
          <a:noFill/>
        </p:spPr>
        <p:txBody>
          <a:bodyPr wrap="square" lIns="121725" tIns="60862" rIns="121725" bIns="60862" rtlCol="0">
            <a:spAutoFit/>
          </a:bodyPr>
          <a:lstStyle/>
          <a:p>
            <a:r>
              <a:rPr lang="en-US" sz="6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ưu</a:t>
            </a:r>
            <a:endParaRPr lang="en-US" sz="6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TextBox 9">
            <a:extLst>
              <a:ext uri="{FF2B5EF4-FFF2-40B4-BE49-F238E27FC236}">
                <a16:creationId xmlns:a16="http://schemas.microsoft.com/office/drawing/2014/main" id="{CDC4FA1D-EB4A-4670-8548-767EBAB618F5}"/>
              </a:ext>
            </a:extLst>
          </p:cNvPr>
          <p:cNvSpPr txBox="1"/>
          <p:nvPr/>
        </p:nvSpPr>
        <p:spPr>
          <a:xfrm>
            <a:off x="10548821" y="5297321"/>
            <a:ext cx="1040158" cy="1046242"/>
          </a:xfrm>
          <a:prstGeom prst="rect">
            <a:avLst/>
          </a:prstGeom>
          <a:noFill/>
        </p:spPr>
        <p:txBody>
          <a:bodyPr wrap="square" lIns="121725" tIns="60862" rIns="121725" bIns="60862" rtlCol="0">
            <a:spAutoFit/>
          </a:bodyPr>
          <a:lstStyle/>
          <a:p>
            <a:r>
              <a:rPr lang="en-US" sz="6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iu</a:t>
            </a:r>
            <a:endParaRPr lang="en-US" sz="6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453645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344400" cy="3429000"/>
          </a:xfrm>
          <a:prstGeom prst="rect">
            <a:avLst/>
          </a:prstGeom>
          <a:solidFill>
            <a:srgbClr val="BD1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94919" y="3879886"/>
            <a:ext cx="3822251" cy="2978114"/>
          </a:xfrm>
          <a:prstGeom prst="rect">
            <a:avLst/>
          </a:prstGeom>
        </p:spPr>
      </p:pic>
      <p:sp>
        <p:nvSpPr>
          <p:cNvPr id="6" name="Rectangle 1"/>
          <p:cNvSpPr/>
          <p:nvPr/>
        </p:nvSpPr>
        <p:spPr>
          <a:xfrm>
            <a:off x="168022" y="555942"/>
            <a:ext cx="11871578" cy="2200453"/>
          </a:xfrm>
          <a:custGeom>
            <a:avLst/>
            <a:gdLst>
              <a:gd name="connsiteX0" fmla="*/ 0 w 9144000"/>
              <a:gd name="connsiteY0" fmla="*/ 0 h 1373524"/>
              <a:gd name="connsiteX1" fmla="*/ 9144000 w 9144000"/>
              <a:gd name="connsiteY1" fmla="*/ 0 h 1373524"/>
              <a:gd name="connsiteX2" fmla="*/ 9144000 w 9144000"/>
              <a:gd name="connsiteY2" fmla="*/ 1373524 h 1373524"/>
              <a:gd name="connsiteX3" fmla="*/ 0 w 9144000"/>
              <a:gd name="connsiteY3" fmla="*/ 1373524 h 1373524"/>
              <a:gd name="connsiteX4" fmla="*/ 0 w 91440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1905000 w 9207500"/>
              <a:gd name="connsiteY3" fmla="*/ 1143000 h 1373524"/>
              <a:gd name="connsiteX4" fmla="*/ 0 w 9207500"/>
              <a:gd name="connsiteY4" fmla="*/ 992524 h 1373524"/>
              <a:gd name="connsiteX5" fmla="*/ 63500 w 9207500"/>
              <a:gd name="connsiteY5"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1930400 w 9207500"/>
              <a:gd name="connsiteY3" fmla="*/ 1079500 h 1373524"/>
              <a:gd name="connsiteX4" fmla="*/ 0 w 9207500"/>
              <a:gd name="connsiteY4" fmla="*/ 992524 h 1373524"/>
              <a:gd name="connsiteX5" fmla="*/ 63500 w 9207500"/>
              <a:gd name="connsiteY5"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3098800 w 9207500"/>
              <a:gd name="connsiteY3" fmla="*/ 1181100 h 1373524"/>
              <a:gd name="connsiteX4" fmla="*/ 1930400 w 9207500"/>
              <a:gd name="connsiteY4" fmla="*/ 1079500 h 1373524"/>
              <a:gd name="connsiteX5" fmla="*/ 0 w 9207500"/>
              <a:gd name="connsiteY5" fmla="*/ 992524 h 1373524"/>
              <a:gd name="connsiteX6" fmla="*/ 63500 w 9207500"/>
              <a:gd name="connsiteY6"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3733800 w 9207500"/>
              <a:gd name="connsiteY3" fmla="*/ 1244600 h 1373524"/>
              <a:gd name="connsiteX4" fmla="*/ 3098800 w 9207500"/>
              <a:gd name="connsiteY4" fmla="*/ 1181100 h 1373524"/>
              <a:gd name="connsiteX5" fmla="*/ 1930400 w 9207500"/>
              <a:gd name="connsiteY5" fmla="*/ 1079500 h 1373524"/>
              <a:gd name="connsiteX6" fmla="*/ 0 w 9207500"/>
              <a:gd name="connsiteY6" fmla="*/ 992524 h 1373524"/>
              <a:gd name="connsiteX7" fmla="*/ 63500 w 9207500"/>
              <a:gd name="connsiteY7"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4318000 w 9207500"/>
              <a:gd name="connsiteY3" fmla="*/ 1282700 h 1373524"/>
              <a:gd name="connsiteX4" fmla="*/ 3733800 w 9207500"/>
              <a:gd name="connsiteY4" fmla="*/ 1244600 h 1373524"/>
              <a:gd name="connsiteX5" fmla="*/ 3098800 w 9207500"/>
              <a:gd name="connsiteY5" fmla="*/ 1181100 h 1373524"/>
              <a:gd name="connsiteX6" fmla="*/ 1930400 w 9207500"/>
              <a:gd name="connsiteY6" fmla="*/ 1079500 h 1373524"/>
              <a:gd name="connsiteX7" fmla="*/ 0 w 9207500"/>
              <a:gd name="connsiteY7" fmla="*/ 992524 h 1373524"/>
              <a:gd name="connsiteX8" fmla="*/ 63500 w 9207500"/>
              <a:gd name="connsiteY8"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5080000 w 9207500"/>
              <a:gd name="connsiteY3" fmla="*/ 1308100 h 1373524"/>
              <a:gd name="connsiteX4" fmla="*/ 4318000 w 9207500"/>
              <a:gd name="connsiteY4" fmla="*/ 1282700 h 1373524"/>
              <a:gd name="connsiteX5" fmla="*/ 3733800 w 9207500"/>
              <a:gd name="connsiteY5" fmla="*/ 1244600 h 1373524"/>
              <a:gd name="connsiteX6" fmla="*/ 3098800 w 9207500"/>
              <a:gd name="connsiteY6" fmla="*/ 1181100 h 1373524"/>
              <a:gd name="connsiteX7" fmla="*/ 1930400 w 9207500"/>
              <a:gd name="connsiteY7" fmla="*/ 1079500 h 1373524"/>
              <a:gd name="connsiteX8" fmla="*/ 0 w 9207500"/>
              <a:gd name="connsiteY8" fmla="*/ 992524 h 1373524"/>
              <a:gd name="connsiteX9" fmla="*/ 63500 w 9207500"/>
              <a:gd name="connsiteY9"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6070600 w 9207500"/>
              <a:gd name="connsiteY3" fmla="*/ 1270000 h 1373524"/>
              <a:gd name="connsiteX4" fmla="*/ 5080000 w 9207500"/>
              <a:gd name="connsiteY4" fmla="*/ 1308100 h 1373524"/>
              <a:gd name="connsiteX5" fmla="*/ 4318000 w 9207500"/>
              <a:gd name="connsiteY5" fmla="*/ 1282700 h 1373524"/>
              <a:gd name="connsiteX6" fmla="*/ 3733800 w 9207500"/>
              <a:gd name="connsiteY6" fmla="*/ 1244600 h 1373524"/>
              <a:gd name="connsiteX7" fmla="*/ 3098800 w 9207500"/>
              <a:gd name="connsiteY7" fmla="*/ 1181100 h 1373524"/>
              <a:gd name="connsiteX8" fmla="*/ 1930400 w 9207500"/>
              <a:gd name="connsiteY8" fmla="*/ 1079500 h 1373524"/>
              <a:gd name="connsiteX9" fmla="*/ 0 w 9207500"/>
              <a:gd name="connsiteY9" fmla="*/ 992524 h 1373524"/>
              <a:gd name="connsiteX10" fmla="*/ 63500 w 9207500"/>
              <a:gd name="connsiteY10" fmla="*/ 0 h 1373524"/>
              <a:gd name="connsiteX0" fmla="*/ 63500 w 9207500"/>
              <a:gd name="connsiteY0" fmla="*/ 0 h 1436045"/>
              <a:gd name="connsiteX1" fmla="*/ 9207500 w 9207500"/>
              <a:gd name="connsiteY1" fmla="*/ 0 h 1436045"/>
              <a:gd name="connsiteX2" fmla="*/ 9207500 w 9207500"/>
              <a:gd name="connsiteY2" fmla="*/ 1373524 h 1436045"/>
              <a:gd name="connsiteX3" fmla="*/ 6731000 w 9207500"/>
              <a:gd name="connsiteY3" fmla="*/ 1168400 h 1436045"/>
              <a:gd name="connsiteX4" fmla="*/ 6070600 w 9207500"/>
              <a:gd name="connsiteY4" fmla="*/ 1270000 h 1436045"/>
              <a:gd name="connsiteX5" fmla="*/ 5080000 w 9207500"/>
              <a:gd name="connsiteY5" fmla="*/ 1308100 h 1436045"/>
              <a:gd name="connsiteX6" fmla="*/ 4318000 w 9207500"/>
              <a:gd name="connsiteY6" fmla="*/ 1282700 h 1436045"/>
              <a:gd name="connsiteX7" fmla="*/ 3733800 w 9207500"/>
              <a:gd name="connsiteY7" fmla="*/ 1244600 h 1436045"/>
              <a:gd name="connsiteX8" fmla="*/ 3098800 w 9207500"/>
              <a:gd name="connsiteY8" fmla="*/ 1181100 h 1436045"/>
              <a:gd name="connsiteX9" fmla="*/ 1930400 w 9207500"/>
              <a:gd name="connsiteY9" fmla="*/ 1079500 h 1436045"/>
              <a:gd name="connsiteX10" fmla="*/ 0 w 9207500"/>
              <a:gd name="connsiteY10" fmla="*/ 992524 h 1436045"/>
              <a:gd name="connsiteX11" fmla="*/ 63500 w 9207500"/>
              <a:gd name="connsiteY11" fmla="*/ 0 h 1436045"/>
              <a:gd name="connsiteX0" fmla="*/ 63500 w 9207500"/>
              <a:gd name="connsiteY0" fmla="*/ 0 h 1373524"/>
              <a:gd name="connsiteX1" fmla="*/ 9207500 w 9207500"/>
              <a:gd name="connsiteY1" fmla="*/ 0 h 1373524"/>
              <a:gd name="connsiteX2" fmla="*/ 9207500 w 9207500"/>
              <a:gd name="connsiteY2" fmla="*/ 1373524 h 1373524"/>
              <a:gd name="connsiteX3" fmla="*/ 6731000 w 9207500"/>
              <a:gd name="connsiteY3" fmla="*/ 1168400 h 1373524"/>
              <a:gd name="connsiteX4" fmla="*/ 6070600 w 9207500"/>
              <a:gd name="connsiteY4" fmla="*/ 1270000 h 1373524"/>
              <a:gd name="connsiteX5" fmla="*/ 5080000 w 9207500"/>
              <a:gd name="connsiteY5" fmla="*/ 1308100 h 1373524"/>
              <a:gd name="connsiteX6" fmla="*/ 4318000 w 9207500"/>
              <a:gd name="connsiteY6" fmla="*/ 1282700 h 1373524"/>
              <a:gd name="connsiteX7" fmla="*/ 3733800 w 9207500"/>
              <a:gd name="connsiteY7" fmla="*/ 1244600 h 1373524"/>
              <a:gd name="connsiteX8" fmla="*/ 3098800 w 9207500"/>
              <a:gd name="connsiteY8" fmla="*/ 1181100 h 1373524"/>
              <a:gd name="connsiteX9" fmla="*/ 1930400 w 9207500"/>
              <a:gd name="connsiteY9" fmla="*/ 1079500 h 1373524"/>
              <a:gd name="connsiteX10" fmla="*/ 0 w 9207500"/>
              <a:gd name="connsiteY10" fmla="*/ 992524 h 1373524"/>
              <a:gd name="connsiteX11" fmla="*/ 63500 w 9207500"/>
              <a:gd name="connsiteY11" fmla="*/ 0 h 1373524"/>
              <a:gd name="connsiteX0" fmla="*/ 63500 w 9245600"/>
              <a:gd name="connsiteY0" fmla="*/ 0 h 1308100"/>
              <a:gd name="connsiteX1" fmla="*/ 9207500 w 9245600"/>
              <a:gd name="connsiteY1" fmla="*/ 0 h 1308100"/>
              <a:gd name="connsiteX2" fmla="*/ 9245600 w 9245600"/>
              <a:gd name="connsiteY2" fmla="*/ 662324 h 1308100"/>
              <a:gd name="connsiteX3" fmla="*/ 6731000 w 9245600"/>
              <a:gd name="connsiteY3" fmla="*/ 1168400 h 1308100"/>
              <a:gd name="connsiteX4" fmla="*/ 6070600 w 9245600"/>
              <a:gd name="connsiteY4" fmla="*/ 1270000 h 1308100"/>
              <a:gd name="connsiteX5" fmla="*/ 5080000 w 9245600"/>
              <a:gd name="connsiteY5" fmla="*/ 1308100 h 1308100"/>
              <a:gd name="connsiteX6" fmla="*/ 4318000 w 9245600"/>
              <a:gd name="connsiteY6" fmla="*/ 1282700 h 1308100"/>
              <a:gd name="connsiteX7" fmla="*/ 3733800 w 9245600"/>
              <a:gd name="connsiteY7" fmla="*/ 1244600 h 1308100"/>
              <a:gd name="connsiteX8" fmla="*/ 3098800 w 9245600"/>
              <a:gd name="connsiteY8" fmla="*/ 1181100 h 1308100"/>
              <a:gd name="connsiteX9" fmla="*/ 1930400 w 9245600"/>
              <a:gd name="connsiteY9" fmla="*/ 1079500 h 1308100"/>
              <a:gd name="connsiteX10" fmla="*/ 0 w 9245600"/>
              <a:gd name="connsiteY10" fmla="*/ 992524 h 1308100"/>
              <a:gd name="connsiteX11" fmla="*/ 63500 w 9245600"/>
              <a:gd name="connsiteY11" fmla="*/ 0 h 1308100"/>
              <a:gd name="connsiteX0" fmla="*/ 63500 w 9245600"/>
              <a:gd name="connsiteY0" fmla="*/ 0 h 1308100"/>
              <a:gd name="connsiteX1" fmla="*/ 9207500 w 9245600"/>
              <a:gd name="connsiteY1" fmla="*/ 0 h 1308100"/>
              <a:gd name="connsiteX2" fmla="*/ 9245600 w 9245600"/>
              <a:gd name="connsiteY2" fmla="*/ 662324 h 1308100"/>
              <a:gd name="connsiteX3" fmla="*/ 6731000 w 9245600"/>
              <a:gd name="connsiteY3" fmla="*/ 1168400 h 1308100"/>
              <a:gd name="connsiteX4" fmla="*/ 6070600 w 9245600"/>
              <a:gd name="connsiteY4" fmla="*/ 1270000 h 1308100"/>
              <a:gd name="connsiteX5" fmla="*/ 5080000 w 9245600"/>
              <a:gd name="connsiteY5" fmla="*/ 1308100 h 1308100"/>
              <a:gd name="connsiteX6" fmla="*/ 4318000 w 9245600"/>
              <a:gd name="connsiteY6" fmla="*/ 1282700 h 1308100"/>
              <a:gd name="connsiteX7" fmla="*/ 3733800 w 9245600"/>
              <a:gd name="connsiteY7" fmla="*/ 1244600 h 1308100"/>
              <a:gd name="connsiteX8" fmla="*/ 3098800 w 9245600"/>
              <a:gd name="connsiteY8" fmla="*/ 1181100 h 1308100"/>
              <a:gd name="connsiteX9" fmla="*/ 1930400 w 9245600"/>
              <a:gd name="connsiteY9" fmla="*/ 1079500 h 1308100"/>
              <a:gd name="connsiteX10" fmla="*/ 0 w 9245600"/>
              <a:gd name="connsiteY10" fmla="*/ 992524 h 1308100"/>
              <a:gd name="connsiteX11" fmla="*/ 63500 w 9245600"/>
              <a:gd name="connsiteY11" fmla="*/ 0 h 1308100"/>
              <a:gd name="connsiteX0" fmla="*/ 63500 w 9207500"/>
              <a:gd name="connsiteY0" fmla="*/ 0 h 1308100"/>
              <a:gd name="connsiteX1" fmla="*/ 9207500 w 9207500"/>
              <a:gd name="connsiteY1" fmla="*/ 0 h 1308100"/>
              <a:gd name="connsiteX2" fmla="*/ 9004300 w 9207500"/>
              <a:gd name="connsiteY2" fmla="*/ 649624 h 1308100"/>
              <a:gd name="connsiteX3" fmla="*/ 6731000 w 9207500"/>
              <a:gd name="connsiteY3" fmla="*/ 1168400 h 1308100"/>
              <a:gd name="connsiteX4" fmla="*/ 6070600 w 9207500"/>
              <a:gd name="connsiteY4" fmla="*/ 1270000 h 1308100"/>
              <a:gd name="connsiteX5" fmla="*/ 5080000 w 9207500"/>
              <a:gd name="connsiteY5" fmla="*/ 1308100 h 1308100"/>
              <a:gd name="connsiteX6" fmla="*/ 4318000 w 9207500"/>
              <a:gd name="connsiteY6" fmla="*/ 1282700 h 1308100"/>
              <a:gd name="connsiteX7" fmla="*/ 3733800 w 9207500"/>
              <a:gd name="connsiteY7" fmla="*/ 1244600 h 1308100"/>
              <a:gd name="connsiteX8" fmla="*/ 3098800 w 9207500"/>
              <a:gd name="connsiteY8" fmla="*/ 1181100 h 1308100"/>
              <a:gd name="connsiteX9" fmla="*/ 1930400 w 9207500"/>
              <a:gd name="connsiteY9" fmla="*/ 1079500 h 1308100"/>
              <a:gd name="connsiteX10" fmla="*/ 0 w 9207500"/>
              <a:gd name="connsiteY10" fmla="*/ 992524 h 1308100"/>
              <a:gd name="connsiteX11" fmla="*/ 63500 w 9207500"/>
              <a:gd name="connsiteY11" fmla="*/ 0 h 1308100"/>
              <a:gd name="connsiteX0" fmla="*/ 63500 w 9207500"/>
              <a:gd name="connsiteY0" fmla="*/ 0 h 1308100"/>
              <a:gd name="connsiteX1" fmla="*/ 9207500 w 9207500"/>
              <a:gd name="connsiteY1" fmla="*/ 0 h 1308100"/>
              <a:gd name="connsiteX2" fmla="*/ 9004300 w 9207500"/>
              <a:gd name="connsiteY2" fmla="*/ 649624 h 1308100"/>
              <a:gd name="connsiteX3" fmla="*/ 6731000 w 9207500"/>
              <a:gd name="connsiteY3" fmla="*/ 1168400 h 1308100"/>
              <a:gd name="connsiteX4" fmla="*/ 6070600 w 9207500"/>
              <a:gd name="connsiteY4" fmla="*/ 1270000 h 1308100"/>
              <a:gd name="connsiteX5" fmla="*/ 5080000 w 9207500"/>
              <a:gd name="connsiteY5" fmla="*/ 1308100 h 1308100"/>
              <a:gd name="connsiteX6" fmla="*/ 4318000 w 9207500"/>
              <a:gd name="connsiteY6" fmla="*/ 1282700 h 1308100"/>
              <a:gd name="connsiteX7" fmla="*/ 3733800 w 9207500"/>
              <a:gd name="connsiteY7" fmla="*/ 1244600 h 1308100"/>
              <a:gd name="connsiteX8" fmla="*/ 3098800 w 9207500"/>
              <a:gd name="connsiteY8" fmla="*/ 1181100 h 1308100"/>
              <a:gd name="connsiteX9" fmla="*/ 1930400 w 9207500"/>
              <a:gd name="connsiteY9" fmla="*/ 1079500 h 1308100"/>
              <a:gd name="connsiteX10" fmla="*/ 0 w 9207500"/>
              <a:gd name="connsiteY10" fmla="*/ 992524 h 1308100"/>
              <a:gd name="connsiteX11" fmla="*/ 63500 w 9207500"/>
              <a:gd name="connsiteY11" fmla="*/ 0 h 1308100"/>
              <a:gd name="connsiteX0" fmla="*/ 63500 w 9024326"/>
              <a:gd name="connsiteY0" fmla="*/ 12700 h 1320800"/>
              <a:gd name="connsiteX1" fmla="*/ 8826500 w 9024326"/>
              <a:gd name="connsiteY1" fmla="*/ 0 h 1320800"/>
              <a:gd name="connsiteX2" fmla="*/ 9004300 w 9024326"/>
              <a:gd name="connsiteY2" fmla="*/ 662324 h 1320800"/>
              <a:gd name="connsiteX3" fmla="*/ 6731000 w 9024326"/>
              <a:gd name="connsiteY3" fmla="*/ 1181100 h 1320800"/>
              <a:gd name="connsiteX4" fmla="*/ 6070600 w 9024326"/>
              <a:gd name="connsiteY4" fmla="*/ 1282700 h 1320800"/>
              <a:gd name="connsiteX5" fmla="*/ 5080000 w 9024326"/>
              <a:gd name="connsiteY5" fmla="*/ 1320800 h 1320800"/>
              <a:gd name="connsiteX6" fmla="*/ 4318000 w 9024326"/>
              <a:gd name="connsiteY6" fmla="*/ 1295400 h 1320800"/>
              <a:gd name="connsiteX7" fmla="*/ 3733800 w 9024326"/>
              <a:gd name="connsiteY7" fmla="*/ 1257300 h 1320800"/>
              <a:gd name="connsiteX8" fmla="*/ 3098800 w 9024326"/>
              <a:gd name="connsiteY8" fmla="*/ 1193800 h 1320800"/>
              <a:gd name="connsiteX9" fmla="*/ 1930400 w 9024326"/>
              <a:gd name="connsiteY9" fmla="*/ 1092200 h 1320800"/>
              <a:gd name="connsiteX10" fmla="*/ 0 w 9024326"/>
              <a:gd name="connsiteY10" fmla="*/ 1005224 h 1320800"/>
              <a:gd name="connsiteX11" fmla="*/ 63500 w 9024326"/>
              <a:gd name="connsiteY11" fmla="*/ 12700 h 1320800"/>
              <a:gd name="connsiteX0" fmla="*/ 63500 w 8826500"/>
              <a:gd name="connsiteY0" fmla="*/ 12700 h 1320800"/>
              <a:gd name="connsiteX1" fmla="*/ 8826500 w 8826500"/>
              <a:gd name="connsiteY1" fmla="*/ 0 h 1320800"/>
              <a:gd name="connsiteX2" fmla="*/ 85852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57900 w 8826500"/>
              <a:gd name="connsiteY4" fmla="*/ 12700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30762 w 8793762"/>
              <a:gd name="connsiteY0" fmla="*/ 12700 h 1320800"/>
              <a:gd name="connsiteX1" fmla="*/ 8793762 w 8793762"/>
              <a:gd name="connsiteY1" fmla="*/ 0 h 1320800"/>
              <a:gd name="connsiteX2" fmla="*/ 8450862 w 8793762"/>
              <a:gd name="connsiteY2" fmla="*/ 662324 h 1320800"/>
              <a:gd name="connsiteX3" fmla="*/ 6749062 w 8793762"/>
              <a:gd name="connsiteY3" fmla="*/ 1206500 h 1320800"/>
              <a:gd name="connsiteX4" fmla="*/ 6037862 w 8793762"/>
              <a:gd name="connsiteY4" fmla="*/ 1308100 h 1320800"/>
              <a:gd name="connsiteX5" fmla="*/ 5047262 w 8793762"/>
              <a:gd name="connsiteY5" fmla="*/ 1320800 h 1320800"/>
              <a:gd name="connsiteX6" fmla="*/ 4285262 w 8793762"/>
              <a:gd name="connsiteY6" fmla="*/ 1295400 h 1320800"/>
              <a:gd name="connsiteX7" fmla="*/ 3701062 w 8793762"/>
              <a:gd name="connsiteY7" fmla="*/ 1257300 h 1320800"/>
              <a:gd name="connsiteX8" fmla="*/ 3066062 w 8793762"/>
              <a:gd name="connsiteY8" fmla="*/ 1193800 h 1320800"/>
              <a:gd name="connsiteX9" fmla="*/ 1897662 w 8793762"/>
              <a:gd name="connsiteY9" fmla="*/ 1092200 h 1320800"/>
              <a:gd name="connsiteX10" fmla="*/ 0 w 8793762"/>
              <a:gd name="connsiteY10" fmla="*/ 1195983 h 1320800"/>
              <a:gd name="connsiteX11" fmla="*/ 30762 w 8793762"/>
              <a:gd name="connsiteY11" fmla="*/ 12700 h 1320800"/>
              <a:gd name="connsiteX0" fmla="*/ 30762 w 8793762"/>
              <a:gd name="connsiteY0" fmla="*/ 12700 h 1320800"/>
              <a:gd name="connsiteX1" fmla="*/ 8793762 w 8793762"/>
              <a:gd name="connsiteY1" fmla="*/ 0 h 1320800"/>
              <a:gd name="connsiteX2" fmla="*/ 8450862 w 8793762"/>
              <a:gd name="connsiteY2" fmla="*/ 662324 h 1320800"/>
              <a:gd name="connsiteX3" fmla="*/ 6749062 w 8793762"/>
              <a:gd name="connsiteY3" fmla="*/ 1206500 h 1320800"/>
              <a:gd name="connsiteX4" fmla="*/ 6037862 w 8793762"/>
              <a:gd name="connsiteY4" fmla="*/ 1308100 h 1320800"/>
              <a:gd name="connsiteX5" fmla="*/ 5047262 w 8793762"/>
              <a:gd name="connsiteY5" fmla="*/ 1320800 h 1320800"/>
              <a:gd name="connsiteX6" fmla="*/ 4285262 w 8793762"/>
              <a:gd name="connsiteY6" fmla="*/ 1295400 h 1320800"/>
              <a:gd name="connsiteX7" fmla="*/ 3701062 w 8793762"/>
              <a:gd name="connsiteY7" fmla="*/ 1257300 h 1320800"/>
              <a:gd name="connsiteX8" fmla="*/ 3066062 w 8793762"/>
              <a:gd name="connsiteY8" fmla="*/ 1193800 h 1320800"/>
              <a:gd name="connsiteX9" fmla="*/ 1875837 w 8793762"/>
              <a:gd name="connsiteY9" fmla="*/ 1219373 h 1320800"/>
              <a:gd name="connsiteX10" fmla="*/ 0 w 8793762"/>
              <a:gd name="connsiteY10" fmla="*/ 1195983 h 1320800"/>
              <a:gd name="connsiteX11" fmla="*/ 30762 w 8793762"/>
              <a:gd name="connsiteY11" fmla="*/ 12700 h 1320800"/>
              <a:gd name="connsiteX0" fmla="*/ 30762 w 8793762"/>
              <a:gd name="connsiteY0" fmla="*/ 12700 h 1320973"/>
              <a:gd name="connsiteX1" fmla="*/ 8793762 w 8793762"/>
              <a:gd name="connsiteY1" fmla="*/ 0 h 1320973"/>
              <a:gd name="connsiteX2" fmla="*/ 8450862 w 8793762"/>
              <a:gd name="connsiteY2" fmla="*/ 662324 h 1320973"/>
              <a:gd name="connsiteX3" fmla="*/ 6749062 w 8793762"/>
              <a:gd name="connsiteY3" fmla="*/ 1206500 h 1320973"/>
              <a:gd name="connsiteX4" fmla="*/ 6037862 w 8793762"/>
              <a:gd name="connsiteY4" fmla="*/ 1308100 h 1320973"/>
              <a:gd name="connsiteX5" fmla="*/ 5047262 w 8793762"/>
              <a:gd name="connsiteY5" fmla="*/ 1320800 h 1320973"/>
              <a:gd name="connsiteX6" fmla="*/ 4285262 w 8793762"/>
              <a:gd name="connsiteY6" fmla="*/ 1295400 h 1320973"/>
              <a:gd name="connsiteX7" fmla="*/ 3701062 w 8793762"/>
              <a:gd name="connsiteY7" fmla="*/ 1257300 h 1320973"/>
              <a:gd name="connsiteX8" fmla="*/ 3066062 w 8793762"/>
              <a:gd name="connsiteY8" fmla="*/ 1320973 h 1320973"/>
              <a:gd name="connsiteX9" fmla="*/ 1875837 w 8793762"/>
              <a:gd name="connsiteY9" fmla="*/ 1219373 h 1320973"/>
              <a:gd name="connsiteX10" fmla="*/ 0 w 8793762"/>
              <a:gd name="connsiteY10" fmla="*/ 1195983 h 1320973"/>
              <a:gd name="connsiteX11" fmla="*/ 30762 w 8793762"/>
              <a:gd name="connsiteY11" fmla="*/ 12700 h 1320973"/>
              <a:gd name="connsiteX0" fmla="*/ 30762 w 8793762"/>
              <a:gd name="connsiteY0" fmla="*/ 12700 h 1320973"/>
              <a:gd name="connsiteX1" fmla="*/ 8793762 w 8793762"/>
              <a:gd name="connsiteY1" fmla="*/ 0 h 1320973"/>
              <a:gd name="connsiteX2" fmla="*/ 8450862 w 8793762"/>
              <a:gd name="connsiteY2" fmla="*/ 662324 h 1320973"/>
              <a:gd name="connsiteX3" fmla="*/ 6749062 w 8793762"/>
              <a:gd name="connsiteY3" fmla="*/ 1206500 h 1320973"/>
              <a:gd name="connsiteX4" fmla="*/ 6037862 w 8793762"/>
              <a:gd name="connsiteY4" fmla="*/ 1308100 h 1320973"/>
              <a:gd name="connsiteX5" fmla="*/ 5047262 w 8793762"/>
              <a:gd name="connsiteY5" fmla="*/ 1320800 h 1320973"/>
              <a:gd name="connsiteX6" fmla="*/ 4285262 w 8793762"/>
              <a:gd name="connsiteY6" fmla="*/ 1295400 h 1320973"/>
              <a:gd name="connsiteX7" fmla="*/ 3701062 w 8793762"/>
              <a:gd name="connsiteY7" fmla="*/ 1257300 h 1320973"/>
              <a:gd name="connsiteX8" fmla="*/ 3066062 w 8793762"/>
              <a:gd name="connsiteY8" fmla="*/ 1320973 h 1320973"/>
              <a:gd name="connsiteX9" fmla="*/ 1875837 w 8793762"/>
              <a:gd name="connsiteY9" fmla="*/ 1246625 h 1320973"/>
              <a:gd name="connsiteX10" fmla="*/ 0 w 8793762"/>
              <a:gd name="connsiteY10" fmla="*/ 1195983 h 1320973"/>
              <a:gd name="connsiteX11" fmla="*/ 30762 w 8793762"/>
              <a:gd name="connsiteY11" fmla="*/ 12700 h 1320973"/>
              <a:gd name="connsiteX0" fmla="*/ 30762 w 8793762"/>
              <a:gd name="connsiteY0" fmla="*/ 12700 h 1320973"/>
              <a:gd name="connsiteX1" fmla="*/ 8793762 w 8793762"/>
              <a:gd name="connsiteY1" fmla="*/ 0 h 1320973"/>
              <a:gd name="connsiteX2" fmla="*/ 8450862 w 8793762"/>
              <a:gd name="connsiteY2" fmla="*/ 662324 h 1320973"/>
              <a:gd name="connsiteX3" fmla="*/ 6749062 w 8793762"/>
              <a:gd name="connsiteY3" fmla="*/ 1206500 h 1320973"/>
              <a:gd name="connsiteX4" fmla="*/ 6037862 w 8793762"/>
              <a:gd name="connsiteY4" fmla="*/ 1308100 h 1320973"/>
              <a:gd name="connsiteX5" fmla="*/ 5047262 w 8793762"/>
              <a:gd name="connsiteY5" fmla="*/ 1320800 h 1320973"/>
              <a:gd name="connsiteX6" fmla="*/ 4285262 w 8793762"/>
              <a:gd name="connsiteY6" fmla="*/ 1295400 h 1320973"/>
              <a:gd name="connsiteX7" fmla="*/ 3711975 w 8793762"/>
              <a:gd name="connsiteY7" fmla="*/ 1320887 h 1320973"/>
              <a:gd name="connsiteX8" fmla="*/ 3066062 w 8793762"/>
              <a:gd name="connsiteY8" fmla="*/ 1320973 h 1320973"/>
              <a:gd name="connsiteX9" fmla="*/ 1875837 w 8793762"/>
              <a:gd name="connsiteY9" fmla="*/ 1246625 h 1320973"/>
              <a:gd name="connsiteX10" fmla="*/ 0 w 8793762"/>
              <a:gd name="connsiteY10" fmla="*/ 1195983 h 1320973"/>
              <a:gd name="connsiteX11" fmla="*/ 30762 w 8793762"/>
              <a:gd name="connsiteY11" fmla="*/ 12700 h 1320973"/>
              <a:gd name="connsiteX0" fmla="*/ 30762 w 8793762"/>
              <a:gd name="connsiteY0" fmla="*/ 12700 h 1349903"/>
              <a:gd name="connsiteX1" fmla="*/ 8793762 w 8793762"/>
              <a:gd name="connsiteY1" fmla="*/ 0 h 1349903"/>
              <a:gd name="connsiteX2" fmla="*/ 8450862 w 8793762"/>
              <a:gd name="connsiteY2" fmla="*/ 662324 h 1349903"/>
              <a:gd name="connsiteX3" fmla="*/ 6749062 w 8793762"/>
              <a:gd name="connsiteY3" fmla="*/ 1206500 h 1349903"/>
              <a:gd name="connsiteX4" fmla="*/ 6037862 w 8793762"/>
              <a:gd name="connsiteY4" fmla="*/ 1308100 h 1349903"/>
              <a:gd name="connsiteX5" fmla="*/ 5047262 w 8793762"/>
              <a:gd name="connsiteY5" fmla="*/ 1320800 h 1349903"/>
              <a:gd name="connsiteX6" fmla="*/ 4350739 w 8793762"/>
              <a:gd name="connsiteY6" fmla="*/ 1349903 h 1349903"/>
              <a:gd name="connsiteX7" fmla="*/ 3711975 w 8793762"/>
              <a:gd name="connsiteY7" fmla="*/ 1320887 h 1349903"/>
              <a:gd name="connsiteX8" fmla="*/ 3066062 w 8793762"/>
              <a:gd name="connsiteY8" fmla="*/ 1320973 h 1349903"/>
              <a:gd name="connsiteX9" fmla="*/ 1875837 w 8793762"/>
              <a:gd name="connsiteY9" fmla="*/ 1246625 h 1349903"/>
              <a:gd name="connsiteX10" fmla="*/ 0 w 8793762"/>
              <a:gd name="connsiteY10" fmla="*/ 1195983 h 1349903"/>
              <a:gd name="connsiteX11" fmla="*/ 30762 w 8793762"/>
              <a:gd name="connsiteY11" fmla="*/ 12700 h 1349903"/>
              <a:gd name="connsiteX0" fmla="*/ 30762 w 8793762"/>
              <a:gd name="connsiteY0" fmla="*/ 12700 h 1366306"/>
              <a:gd name="connsiteX1" fmla="*/ 8793762 w 8793762"/>
              <a:gd name="connsiteY1" fmla="*/ 0 h 1366306"/>
              <a:gd name="connsiteX2" fmla="*/ 8450862 w 8793762"/>
              <a:gd name="connsiteY2" fmla="*/ 662324 h 1366306"/>
              <a:gd name="connsiteX3" fmla="*/ 6749062 w 8793762"/>
              <a:gd name="connsiteY3" fmla="*/ 1206500 h 1366306"/>
              <a:gd name="connsiteX4" fmla="*/ 6037862 w 8793762"/>
              <a:gd name="connsiteY4" fmla="*/ 1308100 h 1366306"/>
              <a:gd name="connsiteX5" fmla="*/ 5047262 w 8793762"/>
              <a:gd name="connsiteY5" fmla="*/ 1320800 h 1366306"/>
              <a:gd name="connsiteX6" fmla="*/ 4350739 w 8793762"/>
              <a:gd name="connsiteY6" fmla="*/ 1349903 h 1366306"/>
              <a:gd name="connsiteX7" fmla="*/ 3722888 w 8793762"/>
              <a:gd name="connsiteY7" fmla="*/ 1366306 h 1366306"/>
              <a:gd name="connsiteX8" fmla="*/ 3066062 w 8793762"/>
              <a:gd name="connsiteY8" fmla="*/ 1320973 h 1366306"/>
              <a:gd name="connsiteX9" fmla="*/ 1875837 w 8793762"/>
              <a:gd name="connsiteY9" fmla="*/ 1246625 h 1366306"/>
              <a:gd name="connsiteX10" fmla="*/ 0 w 8793762"/>
              <a:gd name="connsiteY10" fmla="*/ 1195983 h 1366306"/>
              <a:gd name="connsiteX11" fmla="*/ 30762 w 8793762"/>
              <a:gd name="connsiteY11" fmla="*/ 12700 h 1366306"/>
              <a:gd name="connsiteX0" fmla="*/ 30762 w 8793762"/>
              <a:gd name="connsiteY0" fmla="*/ 12700 h 1366306"/>
              <a:gd name="connsiteX1" fmla="*/ 8793762 w 8793762"/>
              <a:gd name="connsiteY1" fmla="*/ 0 h 1366306"/>
              <a:gd name="connsiteX2" fmla="*/ 8450862 w 8793762"/>
              <a:gd name="connsiteY2" fmla="*/ 662324 h 1366306"/>
              <a:gd name="connsiteX3" fmla="*/ 6749062 w 8793762"/>
              <a:gd name="connsiteY3" fmla="*/ 1206500 h 1366306"/>
              <a:gd name="connsiteX4" fmla="*/ 6037862 w 8793762"/>
              <a:gd name="connsiteY4" fmla="*/ 1308100 h 1366306"/>
              <a:gd name="connsiteX5" fmla="*/ 5058175 w 8793762"/>
              <a:gd name="connsiteY5" fmla="*/ 1366219 h 1366306"/>
              <a:gd name="connsiteX6" fmla="*/ 4350739 w 8793762"/>
              <a:gd name="connsiteY6" fmla="*/ 1349903 h 1366306"/>
              <a:gd name="connsiteX7" fmla="*/ 3722888 w 8793762"/>
              <a:gd name="connsiteY7" fmla="*/ 1366306 h 1366306"/>
              <a:gd name="connsiteX8" fmla="*/ 3066062 w 8793762"/>
              <a:gd name="connsiteY8" fmla="*/ 1320973 h 1366306"/>
              <a:gd name="connsiteX9" fmla="*/ 1875837 w 8793762"/>
              <a:gd name="connsiteY9" fmla="*/ 1246625 h 1366306"/>
              <a:gd name="connsiteX10" fmla="*/ 0 w 8793762"/>
              <a:gd name="connsiteY10" fmla="*/ 1195983 h 1366306"/>
              <a:gd name="connsiteX11" fmla="*/ 30762 w 8793762"/>
              <a:gd name="connsiteY11" fmla="*/ 12700 h 1366306"/>
              <a:gd name="connsiteX0" fmla="*/ 30762 w 8793762"/>
              <a:gd name="connsiteY0" fmla="*/ 12700 h 1377154"/>
              <a:gd name="connsiteX1" fmla="*/ 8793762 w 8793762"/>
              <a:gd name="connsiteY1" fmla="*/ 0 h 1377154"/>
              <a:gd name="connsiteX2" fmla="*/ 8450862 w 8793762"/>
              <a:gd name="connsiteY2" fmla="*/ 662324 h 1377154"/>
              <a:gd name="connsiteX3" fmla="*/ 6749062 w 8793762"/>
              <a:gd name="connsiteY3" fmla="*/ 1206500 h 1377154"/>
              <a:gd name="connsiteX4" fmla="*/ 6037862 w 8793762"/>
              <a:gd name="connsiteY4" fmla="*/ 1308100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749062 w 8793762"/>
              <a:gd name="connsiteY3" fmla="*/ 1206500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956403 w 8793762"/>
              <a:gd name="connsiteY3" fmla="*/ 1197417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956403 w 8793762"/>
              <a:gd name="connsiteY3" fmla="*/ 1197417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956403 w 8793762"/>
              <a:gd name="connsiteY3" fmla="*/ 1197417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73876 h 1377154"/>
              <a:gd name="connsiteX10" fmla="*/ 0 w 8793762"/>
              <a:gd name="connsiteY10" fmla="*/ 1195983 h 1377154"/>
              <a:gd name="connsiteX11" fmla="*/ 30762 w 8793762"/>
              <a:gd name="connsiteY11" fmla="*/ 12700 h 1377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793762" h="1377154">
                <a:moveTo>
                  <a:pt x="30762" y="12700"/>
                </a:moveTo>
                <a:lnTo>
                  <a:pt x="8793762" y="0"/>
                </a:lnTo>
                <a:cubicBezTo>
                  <a:pt x="8726029" y="216541"/>
                  <a:pt x="8757088" y="462755"/>
                  <a:pt x="8450862" y="662324"/>
                </a:cubicBezTo>
                <a:cubicBezTo>
                  <a:pt x="8144636" y="861893"/>
                  <a:pt x="7364004" y="1115428"/>
                  <a:pt x="6956403" y="1197417"/>
                </a:cubicBezTo>
                <a:cubicBezTo>
                  <a:pt x="6534229" y="1282337"/>
                  <a:pt x="6313357" y="1305719"/>
                  <a:pt x="6048774" y="1335352"/>
                </a:cubicBezTo>
                <a:lnTo>
                  <a:pt x="5058175" y="1366219"/>
                </a:lnTo>
                <a:lnTo>
                  <a:pt x="4350739" y="1377154"/>
                </a:lnTo>
                <a:lnTo>
                  <a:pt x="3722888" y="1366306"/>
                </a:lnTo>
                <a:lnTo>
                  <a:pt x="3066062" y="1320973"/>
                </a:lnTo>
                <a:lnTo>
                  <a:pt x="1875837" y="1273876"/>
                </a:lnTo>
                <a:lnTo>
                  <a:pt x="0" y="1195983"/>
                </a:lnTo>
                <a:lnTo>
                  <a:pt x="30762" y="12700"/>
                </a:lnTo>
                <a:close/>
              </a:path>
            </a:pathLst>
          </a:custGeom>
          <a:solidFill>
            <a:srgbClr val="BD196F"/>
          </a:solidFill>
          <a:ln>
            <a:noFill/>
          </a:ln>
        </p:spPr>
        <p:style>
          <a:lnRef idx="2">
            <a:schemeClr val="accent1">
              <a:shade val="50000"/>
            </a:schemeClr>
          </a:lnRef>
          <a:fillRef idx="1">
            <a:schemeClr val="accent1"/>
          </a:fillRef>
          <a:effectRef idx="0">
            <a:schemeClr val="accent1"/>
          </a:effectRef>
          <a:fontRef idx="minor">
            <a:schemeClr val="lt1"/>
          </a:fontRef>
        </p:style>
        <p:txBody>
          <a:bodyPr lIns="121690" tIns="60845" rIns="121690" bIns="60845" spcCol="0" rtlCol="0" anchor="ctr"/>
          <a:lstStyle/>
          <a:p>
            <a:pPr algn="ctr"/>
            <a:endParaRPr lang="en-US"/>
          </a:p>
        </p:txBody>
      </p:sp>
      <p:pic>
        <p:nvPicPr>
          <p:cNvPr id="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743" y="820616"/>
            <a:ext cx="2236433" cy="2227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383331" y="869564"/>
            <a:ext cx="1144429" cy="697627"/>
          </a:xfrm>
          <a:prstGeom prst="rect">
            <a:avLst/>
          </a:prstGeom>
          <a:noFill/>
        </p:spPr>
        <p:txBody>
          <a:bodyPr wrap="square" lIns="121690" tIns="60845" rIns="121690" bIns="60845" rtlCol="0">
            <a:spAutoFit/>
          </a:bodyPr>
          <a:lstStyle/>
          <a:p>
            <a:pPr algn="ctr"/>
            <a:r>
              <a:rPr lang="en-US" sz="3700" b="1">
                <a:solidFill>
                  <a:schemeClr val="bg1"/>
                </a:solidFill>
                <a:latin typeface="Arrus-Black" pitchFamily="18" charset="0"/>
                <a:ea typeface="Arrus-Black" pitchFamily="18" charset="0"/>
                <a:cs typeface="Arrus-Black" pitchFamily="18" charset="0"/>
              </a:rPr>
              <a:t>Bài</a:t>
            </a:r>
          </a:p>
        </p:txBody>
      </p:sp>
      <p:sp>
        <p:nvSpPr>
          <p:cNvPr id="9" name="TextBox 8"/>
          <p:cNvSpPr txBox="1"/>
          <p:nvPr/>
        </p:nvSpPr>
        <p:spPr>
          <a:xfrm>
            <a:off x="1239898" y="1319122"/>
            <a:ext cx="1144429" cy="938486"/>
          </a:xfrm>
          <a:prstGeom prst="rect">
            <a:avLst/>
          </a:prstGeom>
          <a:noFill/>
        </p:spPr>
        <p:txBody>
          <a:bodyPr wrap="square" lIns="121690" tIns="60845" rIns="121690" bIns="60845" rtlCol="0">
            <a:spAutoFit/>
          </a:bodyPr>
          <a:lstStyle/>
          <a:p>
            <a:pPr algn="ctr"/>
            <a:r>
              <a:rPr lang="en-US" sz="5300" b="1" smtClean="0">
                <a:solidFill>
                  <a:srgbClr val="BD196F"/>
                </a:solidFill>
                <a:latin typeface=".VnCooper" pitchFamily="34" charset="0"/>
                <a:ea typeface="Arial-Rounded" pitchFamily="34" charset="0"/>
                <a:cs typeface="Arial-Rounded" pitchFamily="34" charset="0"/>
              </a:rPr>
              <a:t>44</a:t>
            </a:r>
            <a:endParaRPr lang="en-US" sz="5300" b="1">
              <a:solidFill>
                <a:srgbClr val="BD196F"/>
              </a:solidFill>
              <a:latin typeface=".VnCooper" pitchFamily="34" charset="0"/>
              <a:ea typeface="Arial-Rounded" pitchFamily="34" charset="0"/>
              <a:cs typeface="Arial-Rounded" pitchFamily="34" charset="0"/>
            </a:endParaRPr>
          </a:p>
        </p:txBody>
      </p:sp>
      <p:sp>
        <p:nvSpPr>
          <p:cNvPr id="10" name="Title 1"/>
          <p:cNvSpPr txBox="1">
            <a:spLocks/>
          </p:cNvSpPr>
          <p:nvPr/>
        </p:nvSpPr>
        <p:spPr>
          <a:xfrm>
            <a:off x="1045024" y="784260"/>
            <a:ext cx="10878249" cy="1501087"/>
          </a:xfrm>
          <a:prstGeom prst="rect">
            <a:avLst/>
          </a:prstGeom>
        </p:spPr>
        <p:txBody>
          <a:bodyPr vert="horz" lIns="91267" tIns="45634" rIns="91267" bIns="45634"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13800" b="1">
                <a:solidFill>
                  <a:schemeClr val="bg1"/>
                </a:solidFill>
                <a:latin typeface="Arial-Rounded" pitchFamily="34" charset="0"/>
                <a:ea typeface="Arial-Rounded" pitchFamily="34" charset="0"/>
                <a:cs typeface="Arial-Rounded" pitchFamily="34" charset="0"/>
              </a:rPr>
              <a:t>  </a:t>
            </a:r>
            <a:r>
              <a:rPr lang="en-US" sz="13800" b="1" smtClean="0">
                <a:solidFill>
                  <a:schemeClr val="bg1"/>
                </a:solidFill>
                <a:latin typeface="Arial-Rounded" pitchFamily="34" charset="0"/>
                <a:ea typeface="Arial-Rounded" pitchFamily="34" charset="0"/>
                <a:cs typeface="Arial-Rounded" pitchFamily="34" charset="0"/>
              </a:rPr>
              <a:t>iu   ưu</a:t>
            </a:r>
            <a:endParaRPr lang="en-US" sz="13800" b="1">
              <a:solidFill>
                <a:schemeClr val="bg1"/>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3160847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80">
                                          <p:stCondLst>
                                            <p:cond delay="0"/>
                                          </p:stCondLst>
                                        </p:cTn>
                                        <p:tgtEl>
                                          <p:spTgt spid="9"/>
                                        </p:tgtEl>
                                      </p:cBhvr>
                                    </p:animEffect>
                                    <p:anim calcmode="lin" valueType="num">
                                      <p:cBhvr>
                                        <p:cTn id="24"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29" dur="26">
                                          <p:stCondLst>
                                            <p:cond delay="650"/>
                                          </p:stCondLst>
                                        </p:cTn>
                                        <p:tgtEl>
                                          <p:spTgt spid="9"/>
                                        </p:tgtEl>
                                      </p:cBhvr>
                                      <p:to x="100000" y="60000"/>
                                    </p:animScale>
                                    <p:animScale>
                                      <p:cBhvr>
                                        <p:cTn id="30" dur="166" decel="50000">
                                          <p:stCondLst>
                                            <p:cond delay="676"/>
                                          </p:stCondLst>
                                        </p:cTn>
                                        <p:tgtEl>
                                          <p:spTgt spid="9"/>
                                        </p:tgtEl>
                                      </p:cBhvr>
                                      <p:to x="100000" y="100000"/>
                                    </p:animScale>
                                    <p:animScale>
                                      <p:cBhvr>
                                        <p:cTn id="31" dur="26">
                                          <p:stCondLst>
                                            <p:cond delay="1312"/>
                                          </p:stCondLst>
                                        </p:cTn>
                                        <p:tgtEl>
                                          <p:spTgt spid="9"/>
                                        </p:tgtEl>
                                      </p:cBhvr>
                                      <p:to x="100000" y="80000"/>
                                    </p:animScale>
                                    <p:animScale>
                                      <p:cBhvr>
                                        <p:cTn id="32" dur="166" decel="50000">
                                          <p:stCondLst>
                                            <p:cond delay="1338"/>
                                          </p:stCondLst>
                                        </p:cTn>
                                        <p:tgtEl>
                                          <p:spTgt spid="9"/>
                                        </p:tgtEl>
                                      </p:cBhvr>
                                      <p:to x="100000" y="100000"/>
                                    </p:animScale>
                                    <p:animScale>
                                      <p:cBhvr>
                                        <p:cTn id="33" dur="26">
                                          <p:stCondLst>
                                            <p:cond delay="1642"/>
                                          </p:stCondLst>
                                        </p:cTn>
                                        <p:tgtEl>
                                          <p:spTgt spid="9"/>
                                        </p:tgtEl>
                                      </p:cBhvr>
                                      <p:to x="100000" y="90000"/>
                                    </p:animScale>
                                    <p:animScale>
                                      <p:cBhvr>
                                        <p:cTn id="34" dur="166" decel="50000">
                                          <p:stCondLst>
                                            <p:cond delay="1668"/>
                                          </p:stCondLst>
                                        </p:cTn>
                                        <p:tgtEl>
                                          <p:spTgt spid="9"/>
                                        </p:tgtEl>
                                      </p:cBhvr>
                                      <p:to x="100000" y="100000"/>
                                    </p:animScale>
                                    <p:animScale>
                                      <p:cBhvr>
                                        <p:cTn id="35" dur="26">
                                          <p:stCondLst>
                                            <p:cond delay="1808"/>
                                          </p:stCondLst>
                                        </p:cTn>
                                        <p:tgtEl>
                                          <p:spTgt spid="9"/>
                                        </p:tgtEl>
                                      </p:cBhvr>
                                      <p:to x="100000" y="95000"/>
                                    </p:animScale>
                                    <p:animScale>
                                      <p:cBhvr>
                                        <p:cTn id="36" dur="166" decel="50000">
                                          <p:stCondLst>
                                            <p:cond delay="1834"/>
                                          </p:stCondLst>
                                        </p:cTn>
                                        <p:tgtEl>
                                          <p:spTgt spid="9"/>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wipe(left)">
                                      <p:cBhvr>
                                        <p:cTn id="41"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264</TotalTime>
  <Words>452</Words>
  <Application>Microsoft Office PowerPoint</Application>
  <PresentationFormat>Custom</PresentationFormat>
  <Paragraphs>109</Paragraphs>
  <Slides>36</Slides>
  <Notes>17</Notes>
  <HiddenSlides>0</HiddenSlides>
  <MMClips>2</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36</vt:i4>
      </vt:variant>
    </vt:vector>
  </HeadingPairs>
  <TitlesOfParts>
    <vt:vector size="47" baseType="lpstr">
      <vt:lpstr>.VnArial</vt:lpstr>
      <vt:lpstr>.VnCooper</vt:lpstr>
      <vt:lpstr>Arial</vt:lpstr>
      <vt:lpstr>Arial Rounded MT Bold</vt:lpstr>
      <vt:lpstr>Arial-Rounded</vt:lpstr>
      <vt:lpstr>Arrus-Black</vt:lpstr>
      <vt:lpstr>AvantGarde</vt:lpstr>
      <vt:lpstr>Calibri</vt:lpstr>
      <vt:lpstr>HP001 4 hàng</vt:lpstr>
      <vt:lpstr>Luckiest Guy</vt:lpstr>
      <vt:lpstr>Office Theme</vt:lpstr>
      <vt:lpstr>TIẾNG VIỆT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vutrang</cp:lastModifiedBy>
  <cp:revision>62</cp:revision>
  <dcterms:created xsi:type="dcterms:W3CDTF">2021-06-01T16:00:24Z</dcterms:created>
  <dcterms:modified xsi:type="dcterms:W3CDTF">2024-11-21T05:00:52Z</dcterms:modified>
</cp:coreProperties>
</file>