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259" r:id="rId4"/>
    <p:sldId id="339" r:id="rId5"/>
    <p:sldId id="260" r:id="rId6"/>
    <p:sldId id="324" r:id="rId7"/>
    <p:sldId id="331" r:id="rId8"/>
    <p:sldId id="262" r:id="rId9"/>
    <p:sldId id="263" r:id="rId10"/>
    <p:sldId id="282" r:id="rId11"/>
    <p:sldId id="283" r:id="rId12"/>
    <p:sldId id="284" r:id="rId13"/>
    <p:sldId id="264" r:id="rId14"/>
    <p:sldId id="265" r:id="rId15"/>
    <p:sldId id="266" r:id="rId16"/>
    <p:sldId id="267" r:id="rId17"/>
    <p:sldId id="317" r:id="rId18"/>
    <p:sldId id="319" r:id="rId19"/>
    <p:sldId id="318" r:id="rId20"/>
    <p:sldId id="320" r:id="rId21"/>
    <p:sldId id="327" r:id="rId22"/>
    <p:sldId id="328" r:id="rId23"/>
    <p:sldId id="308" r:id="rId24"/>
    <p:sldId id="294" r:id="rId25"/>
    <p:sldId id="321" r:id="rId26"/>
    <p:sldId id="268" r:id="rId27"/>
    <p:sldId id="332" r:id="rId28"/>
    <p:sldId id="279" r:id="rId29"/>
    <p:sldId id="286" r:id="rId30"/>
    <p:sldId id="314" r:id="rId31"/>
    <p:sldId id="340" r:id="rId32"/>
    <p:sldId id="272" r:id="rId33"/>
    <p:sldId id="335" r:id="rId34"/>
    <p:sldId id="336" r:id="rId35"/>
    <p:sldId id="337" r:id="rId36"/>
    <p:sldId id="338" r:id="rId37"/>
    <p:sldId id="334" r:id="rId38"/>
    <p:sldId id="326" r:id="rId39"/>
    <p:sldId id="274" r:id="rId40"/>
    <p:sldId id="275" r:id="rId41"/>
    <p:sldId id="333" r:id="rId42"/>
    <p:sldId id="277" r:id="rId4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92349" autoAdjust="0"/>
  </p:normalViewPr>
  <p:slideViewPr>
    <p:cSldViewPr>
      <p:cViewPr>
        <p:scale>
          <a:sx n="50" d="100"/>
          <a:sy n="50" d="100"/>
        </p:scale>
        <p:origin x="-1368" y="-474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9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29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tem thư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66319" y="5128623"/>
            <a:ext cx="315478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 descr="Phát hành đặc biệt bộ tem bưu chính chào mừng Đại hội XIII của Đảng | Tin 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936523"/>
            <a:ext cx="4611263" cy="35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hững Con Tem Đắt Giá Nhất Mọi Thời Đại - In Ấn A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19" y="969492"/>
            <a:ext cx="4648200" cy="345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6254" y="5259681"/>
            <a:ext cx="59931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thềm nhà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79861" y="5259681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2" descr="Cách Bố Trí Bậc Thềm Nhà Vừa Đẹp Vừa Hợp Phong Thủ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4" name="Picture 4" descr="Cách xây bậc thềm nhà theo phong thủ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148" y="312737"/>
            <a:ext cx="5844255" cy="457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wn Arrow 8"/>
          <p:cNvSpPr/>
          <p:nvPr/>
        </p:nvSpPr>
        <p:spPr>
          <a:xfrm rot="2172865">
            <a:off x="7140121" y="1548646"/>
            <a:ext cx="362498" cy="212468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tủm tỉm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60044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0"/>
          <a:stretch/>
        </p:blipFill>
        <p:spPr bwMode="auto">
          <a:xfrm>
            <a:off x="5985669" y="5570831"/>
            <a:ext cx="2730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Mẹ có biết ý nghĩa nụ cười của bé từ 0 đến 12 tháng tuổi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33" y="396313"/>
            <a:ext cx="5630781" cy="469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243681" y="5287255"/>
            <a:ext cx="4343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tem thư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83389" y="5287255"/>
            <a:ext cx="59931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thềm nhà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300119" y="528725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tủm tỉm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 descr="Mẹ có biết ý nghĩa nụ cười của bé từ 0 đến 12 tháng tuổi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076" y="1828800"/>
            <a:ext cx="3082486" cy="2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ách xây bậc thềm nhà theo phong thủ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442" y="1828800"/>
            <a:ext cx="3239024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/>
          <p:cNvSpPr/>
          <p:nvPr/>
        </p:nvSpPr>
        <p:spPr>
          <a:xfrm rot="2172865">
            <a:off x="6553635" y="2581995"/>
            <a:ext cx="313629" cy="10623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Những Con Tem Đắt Giá Nhất Mọi Thời Đại - In Ấn A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6" y="1820190"/>
            <a:ext cx="3505200" cy="260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43681" y="5515705"/>
            <a:ext cx="4343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tem thư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83389" y="5515705"/>
            <a:ext cx="59931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thềm nhà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300119" y="5515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tủm tỉm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4" y="2910896"/>
            <a:ext cx="9986818" cy="280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081" y="-101451"/>
            <a:ext cx="6562086" cy="34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01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em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0209" y="267955"/>
            <a:ext cx="3057510" cy="822959"/>
            <a:chOff x="170930" y="1458734"/>
            <a:chExt cx="2298823" cy="617220"/>
          </a:xfrm>
        </p:grpSpPr>
        <p:sp>
          <p:nvSpPr>
            <p:cNvPr id="9" name="Rounded Rectangle 8"/>
            <p:cNvSpPr/>
            <p:nvPr/>
          </p:nvSpPr>
          <p:spPr>
            <a:xfrm>
              <a:off x="487634" y="1490471"/>
              <a:ext cx="1982119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 và viết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E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1751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86916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êm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0209" y="267955"/>
            <a:ext cx="3057510" cy="822959"/>
            <a:chOff x="170930" y="1458734"/>
            <a:chExt cx="2298823" cy="617220"/>
          </a:xfrm>
        </p:grpSpPr>
        <p:sp>
          <p:nvSpPr>
            <p:cNvPr id="9" name="Rounded Rectangle 8"/>
            <p:cNvSpPr/>
            <p:nvPr/>
          </p:nvSpPr>
          <p:spPr>
            <a:xfrm>
              <a:off x="487634" y="1490471"/>
              <a:ext cx="1982119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 và viết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Ê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998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23444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Łm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0209" y="267955"/>
            <a:ext cx="3057510" cy="822959"/>
            <a:chOff x="170930" y="1458734"/>
            <a:chExt cx="2298823" cy="617220"/>
          </a:xfrm>
        </p:grpSpPr>
        <p:sp>
          <p:nvSpPr>
            <p:cNvPr id="9" name="Rounded Rectangle 8"/>
            <p:cNvSpPr/>
            <p:nvPr/>
          </p:nvSpPr>
          <p:spPr>
            <a:xfrm>
              <a:off x="487634" y="1490471"/>
              <a:ext cx="1982119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 và viết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72852" y="26314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Cài nhanh các tiếng hoặc từ có vần </a:t>
            </a:r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8263" y="1143080"/>
            <a:ext cx="3168445" cy="822959"/>
            <a:chOff x="170930" y="1458734"/>
            <a:chExt cx="2382231" cy="617220"/>
          </a:xfrm>
        </p:grpSpPr>
        <p:sp>
          <p:nvSpPr>
            <p:cNvPr id="8" name="Rounded Rectangle 7"/>
            <p:cNvSpPr/>
            <p:nvPr/>
          </p:nvSpPr>
          <p:spPr>
            <a:xfrm>
              <a:off x="487634" y="1490471"/>
              <a:ext cx="2065527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272852" y="2631468"/>
            <a:ext cx="11643519" cy="2169132"/>
          </a:xfrm>
          <a:prstGeom prst="rect">
            <a:avLst/>
          </a:prstGeom>
          <a:solidFill>
            <a:schemeClr val="bg1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Cài nhanh các tiếng hoặc từ có vần </a:t>
            </a:r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72852" y="2631468"/>
            <a:ext cx="11643519" cy="2169132"/>
          </a:xfrm>
          <a:prstGeom prst="rect">
            <a:avLst/>
          </a:prstGeom>
          <a:solidFill>
            <a:schemeClr val="bg1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Cài nhanh các tiếng hoặc từ có vần </a:t>
            </a: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I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013" y="228600"/>
            <a:ext cx="10945812" cy="4098925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681751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23444" y="1628776"/>
            <a:ext cx="646747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Ďm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0209" y="267955"/>
            <a:ext cx="3057510" cy="822959"/>
            <a:chOff x="170930" y="1458734"/>
            <a:chExt cx="2298823" cy="617220"/>
          </a:xfrm>
        </p:grpSpPr>
        <p:sp>
          <p:nvSpPr>
            <p:cNvPr id="9" name="Rounded Rectangle 8"/>
            <p:cNvSpPr/>
            <p:nvPr/>
          </p:nvSpPr>
          <p:spPr>
            <a:xfrm>
              <a:off x="487634" y="1490471"/>
              <a:ext cx="1982119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 và viết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63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U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120174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168045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61319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 smtClean="0">
                <a:solidFill>
                  <a:srgbClr val="FF0000"/>
                </a:solidFill>
                <a:latin typeface="HP001 4 hàng" pitchFamily="34" charset="0"/>
              </a:rPr>
              <a:t>Όϛ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m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4119" y="-19735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2239" y="-26361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8469" y="-102074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3388" y="-1752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021E-6 -4.07407E-6 L 0.01723 -0.06111 L 0.02428 -0.09722 L 0.02663 -0.12639 L 0.02663 -0.21528 L 0.02663 0.06667 L 0.02819 0.08195 L 0.03133 0.09167 L 0.03916 0.1 L 0.04699 0.10139 L 0.05717 0.09306 L 0.06813 0.06667 L 0.09554 -0.02083 L 0.13 -0.14861 L 0.14879 -0.21944 L 0.15975 -0.27639 L 0.1668 -0.32361 L 0.16993 -0.36805 L 0.16758 -0.39722 L 0.16054 -0.41805 L 0.15271 -0.42222 L 0.14722 -0.41944 L 0.13783 -0.41111 L 0.12843 -0.39444 L 0.12138 -0.36528 L 0.1159 -0.33611 L 0.11199 -0.29861 L 0.11199 0.10417 L 0.11433 0.02639 L 0.12686 -0.02639 L 0.14018 -0.06667 L 0.15114 -0.08611 L 0.16289 -0.1 L 0.17307 -0.10278 L 0.18403 -0.09861 L 0.19108 -0.0875 L 0.19421 -0.07639 L 0.19656 -0.06389 L 0.19656 0.05139 L 0.19812 0.07222 L 0.20126 0.08889 L 0.20674 0.09722 L 0.21848 0.10139 L 0.24824 0.08472 L 0.27565 0.05278 L 0.29679 0.01111 L 0.31167 -0.02778 L 0.31872 -0.0625 L 0.31715 -0.08194 L 0.31402 -0.09583 L 0.30776 -0.10278 L 0.29523 -0.10278 L 0.27957 -0.09167 L 0.26782 -0.06944 L 0.25764 -0.04583 C 0.25438 -0.02268 0.25451 -0.03125 0.25451 -0.02083 L 0.25216 0.00556 L 0.25216 0.02222 L 0.25372 0.04445 C 0.25855 0.0662 0.25646 0.0632 0.26312 0.075 L 0.26939 0.08611 L 0.27878 0.09306 L 0.28818 0.09722 L 0.30776 0.09167 L 0.3242 0.07361 L 0.33751 0.04583 L 0.34691 0.02083 L 0.35631 -0.02361 L 0.36336 -0.05694 L 0.37432 -0.0875 L 0.38372 -0.10278 L 0.39468 -0.1 L 0.40094 -0.09305 L 0.40486 -0.07639 L 0.40564 -0.04583 L 0.40486 0.10417 L 0.40799 0.02222 L 0.41504 -0.01111 L 0.426 -0.05417 L 0.43462 -0.07361 L 0.4448 -0.09028 C 0.45837 -0.10301 0.45315 -0.10278 0.45889 -0.10278 L 0.46751 -0.10278 L 0.47769 -0.09167 L 0.48473 -0.07361 L 0.48865 -0.05278 L 0.48865 0.10417 L 0.49022 0.03333 L 0.50431 -0.02778 L 0.51841 -0.07083 L 0.53094 -0.09444 L 0.54581 -0.10417 L 0.55678 -0.10278 L 0.56774 -0.09305 L 0.57479 -0.075 L 0.57479 0.05695 L 0.57792 0.08472 L 0.58497 0.09583 L 0.59671 0.09722 L 0.61238 0.08333 L 0.62882 0.04722 L 0.63822 -0.00278 " pathEditMode="relative" ptsTypes="AAAAAAAAAAAAAAAAAAAAAAAAAAAAAAAAAAAAAAAAAAAAAAAAAAAAAAfAAAfAAAAAAAAAAAAAAAAAAAAAfAAAAAAAAAAAAAAAAAAAAA">
                                      <p:cBhvr>
                                        <p:cTn id="11" dur="2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073E-6 8.14815E-6 L 0.05822 0.00024 " pathEditMode="relative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2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2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917E-7 0 L 0.01253 -0.01574 L 0.02193 -0.02685 L 0.02702 -0.03565 L 0.03512 -0.02222 L 0.04269 -0.01227 L 0.05261 -0.00232 " pathEditMode="relative" ptsTypes="AAAAAAA">
                                      <p:cBhvr>
                                        <p:cTn id="3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7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75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2613E-6 -1.11111E-6 L 0.02754 0.04792 " pathEditMode="relative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75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81000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smtClean="0">
                <a:solidFill>
                  <a:srgbClr val="FF0000"/>
                </a:solidFill>
                <a:latin typeface="HP001 4 hàng" pitchFamily="34" charset="0"/>
              </a:rPr>
              <a:t>Ǉủm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979" y="-48168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979" y="-1219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2188" y="-17589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4477E-6 -4.07407E-6 L 0.02141 -0.08009 L 0.02768 -0.11458 L 0.0282 -0.21574 L 0.02768 0.04885 L 0.02951 0.07871 L 0.03264 0.08982 L 0.03825 0.09653 L 0.04334 0.09769 L 0.05013 0.09769 L 0.05835 0.08982 L 0.06958 0.07107 L 0.08094 0.03542 L 0.09347 -0.01458 L 0.10534 -0.11018 L 0.10534 0.04445 L 0.10534 0.06436 L 0.10848 0.08102 L 0.11474 0.08889 L 0.12166 0.09445 L 0.12975 0.09538 L 0.13732 0.09329 L 0.14724 0.08218 L 0.15978 0.05764 L 0.17857 -0.00787 L 0.18614 -0.05671 L 0.18614 -0.11018 L 0.1868 0.0632 L 0.18928 0.08218 L 0.19424 0.09213 L 0.2005 0.09538 L 0.20625 0.09538 L 0.21434 0.09098 L 0.22243 0.07871 L 0.23444 0.04769 L 0.24697 -0.00347 L 0.25572 -0.0456 L 0.26577 -0.08125 L 0.27517 -0.09907 L 0.28326 -0.10462 L 0.28952 -0.10231 L 0.29579 -0.0912 L 0.29827 -0.07777 L 0.29892 -0.06782 L 0.29957 0.1044 L 0.30271 0.02431 L 0.30897 -0.01111 L 0.31902 -0.04907 L 0.32894 -0.07569 L 0.34278 -0.0956 L 0.35283 -0.10231 L 0.36602 -0.10231 L 0.37411 -0.0912 L 0.37972 -0.07569 L 0.38285 -0.05555 L 0.38285 0.09885 L 0.39108 0.02223 L 0.39356 -0.00462 L 0.40048 -0.0324 L 0.4117 -0.06574 L 0.42358 -0.09004 L 0.44303 -0.10347 L 0.45425 -0.10115 L 0.46365 -0.09004 L 0.4694 -0.07453 L 0.4694 0.05325 L 0.47305 0.07987 L 0.47997 0.09538 L 0.49002 0.09538 L 0.50072 0.09098 L 0.51756 0.05996 L 0.52827 0.01551 L 0.53388 -0.00462 " pathEditMode="relative" ptsTypes="AAAAAAAAAAAAAAAAAAAAAAAAAAAAAAAAAAAAAAAAAAAAAAAAAAAAAAAAAAAAAAAAAAAAAAAAA">
                                      <p:cBhvr>
                                        <p:cTn id="11" dur="1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79E-7 -1.85185E-6 L 0.05757 0.00024 " pathEditMode="relative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5.55556E-6 L 0.00365 -0.00417 L 0.0094 -0.00695 L 0.01488 -0.0051 L 0.01775 -0.0014 L 0.02036 0.00648 L 0.02062 0.0162 L 0.01853 0.02592 L 0.01514 0.03703 L 0.00992 0.04768 L 0.00757 0.05138 " pathEditMode="relative" ptsTypes="AAAAAAAAAAA">
                                      <p:cBhvr>
                                        <p:cTn id="33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95250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Ǉỉm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379" y="-16192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4838" y="-49831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5950" y="-21288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2613E-6 1.85185E-6 L 0.01566 -0.05764 L 0.02506 -0.09328 L 0.02754 -0.11875 L 0.02754 -0.21551 L 0.02754 0.05787 L 0.0295 0.0801 L 0.03328 0.09236 L 0.03824 0.09885 L 0.04634 0.1 L 0.0526 0.09792 L 0.06148 0.08889 L 0.06957 0.07222 L 0.0808 0.03565 L 0.0915 -0.01111 L 0.09907 -0.05764 L 0.10586 -0.10764 L 0.10586 0.04005 L 0.10716 0.07662 L 0.11095 0.08889 L 0.11656 0.0956 L 0.12152 0.09792 L 0.13092 0.09329 L 0.13914 0.08449 L 0.14789 0.06783 L 0.15664 0.04329 L 0.17112 -0.01435 L 0.17922 -0.05555 L 0.18614 -0.07778 L 0.1924 -0.09328 L 0.20049 -0.10208 L 0.20872 -0.10324 L 0.21303 -0.09768 L 0.21812 -0.08657 L 0.2206 -0.06875 L 0.2206 0.10232 L 0.22177 0.02338 L 0.2343 -0.02986 L 0.24187 -0.05555 L 0.24997 -0.07662 L 0.26445 -0.0956 L 0.27137 -0.10115 L 0.27947 -0.10115 L 0.28952 -0.09653 L 0.29513 -0.08889 L 0.29957 -0.07662 L 0.30322 -0.05764 L 0.30453 -0.03541 L 0.30453 0.10347 L 0.30636 0.0301 L 0.31641 -0.01666 C 0.3198 -0.02778 0.32306 -0.03889 0.32646 -0.05 C 0.32685 -0.05115 0.32776 -0.05324 0.32776 -0.05324 L 0.33768 -0.07662 L 0.34773 -0.09213 L 0.35778 -0.09884 L 0.37097 -0.1 L 0.38102 -0.09328 L 0.38728 -0.07778 L 0.38976 -0.06111 L 0.38976 0.05347 L 0.39355 0.07894 L 0.3972 0.09236 L 0.40478 0.09885 L 0.41483 0.09676 L 0.42736 0.08218 L 0.4361 0.06227 L 0.45046 0.01551 L 0.45425 -0.00115 " pathEditMode="relative" ptsTypes="AAAAAAAAAAAAAAAAAAAAAAAAAAAAAAAAAAAAAAAAAAAAAAAAAAffAAAAAAAAAAAAAAAAA">
                                      <p:cBhvr>
                                        <p:cTn id="11" dur="1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25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5.55556E-6 L 0.00365 -0.00417 L 0.0094 -0.00695 L 0.01488 -0.0051 L 0.01775 -0.0014 L 0.02036 0.00648 L 0.02062 0.0162 L 0.01853 0.02592 L 0.01514 0.03703 L 0.00992 0.04768 L 0.00757 0.05138 " pathEditMode="relative" ptsTypes="AAAAAAAAAAA">
                                      <p:cBhvr>
                                        <p:cTn id="3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5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080271"/>
              </p:ext>
            </p:extLst>
          </p:nvPr>
        </p:nvGraphicFramePr>
        <p:xfrm>
          <a:off x="72521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91187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em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9803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êm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0209" y="267955"/>
            <a:ext cx="3057510" cy="822959"/>
            <a:chOff x="170930" y="1458734"/>
            <a:chExt cx="2298823" cy="617220"/>
          </a:xfrm>
        </p:grpSpPr>
        <p:sp>
          <p:nvSpPr>
            <p:cNvPr id="15" name="Rounded Rectangle 14"/>
            <p:cNvSpPr/>
            <p:nvPr/>
          </p:nvSpPr>
          <p:spPr>
            <a:xfrm>
              <a:off x="487634" y="1490471"/>
              <a:ext cx="1982119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 và viết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254005"/>
              </p:ext>
            </p:extLst>
          </p:nvPr>
        </p:nvGraphicFramePr>
        <p:xfrm>
          <a:off x="72521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85169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Łm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17453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Ďm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0209" y="267955"/>
            <a:ext cx="3057510" cy="822959"/>
            <a:chOff x="170930" y="1458734"/>
            <a:chExt cx="2298823" cy="617220"/>
          </a:xfrm>
        </p:grpSpPr>
        <p:sp>
          <p:nvSpPr>
            <p:cNvPr id="10" name="Rounded Rectangle 9"/>
            <p:cNvSpPr/>
            <p:nvPr/>
          </p:nvSpPr>
          <p:spPr>
            <a:xfrm>
              <a:off x="487634" y="1490471"/>
              <a:ext cx="1982119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 và viết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99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207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 </a:t>
            </a:r>
            <a:r>
              <a:rPr lang="el-GR" sz="18000" smtClean="0">
                <a:solidFill>
                  <a:srgbClr val="FF0000"/>
                </a:solidFill>
                <a:latin typeface="HP001 4H"/>
                <a:ea typeface="HP001 4H"/>
              </a:rPr>
              <a:t>Ό</a:t>
            </a:r>
            <a:r>
              <a:rPr lang="en-US" sz="18000" smtClean="0">
                <a:solidFill>
                  <a:srgbClr val="FF0000"/>
                </a:solidFill>
                <a:latin typeface="HP001 4H"/>
                <a:ea typeface="HP001 4H"/>
              </a:rPr>
              <a:t>ềm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η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à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7826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Ǉủm Ǉỉm </a:t>
            </a: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b="70093"/>
          <a:stretch/>
        </p:blipFill>
        <p:spPr>
          <a:xfrm>
            <a:off x="0" y="914400"/>
            <a:ext cx="12210675" cy="360539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79295" y="13716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91679" y="4823512"/>
            <a:ext cx="12009675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5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Chị em Hà chơi trốn tìm. Hà tủm tỉm đếm: một, hai, ba,…</a:t>
            </a:r>
            <a:endParaRPr lang="en-US" sz="50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1678" y="4823512"/>
            <a:ext cx="12009675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5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Chị </a:t>
            </a:r>
            <a:r>
              <a:rPr lang="en-US" sz="5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5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chơi trốn t</a:t>
            </a:r>
            <a:r>
              <a:rPr lang="en-US" sz="5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5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Hà t</a:t>
            </a:r>
            <a:r>
              <a:rPr lang="en-US" sz="5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  <a:r>
              <a:rPr lang="en-US" sz="5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</a:t>
            </a:r>
            <a:r>
              <a:rPr lang="en-US" sz="5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5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</a:t>
            </a:r>
            <a:r>
              <a:rPr lang="en-US" sz="5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5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một, hai, ba,…</a:t>
            </a:r>
            <a:endParaRPr lang="en-US" sz="50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20833" r="31918" b="27604"/>
          <a:stretch/>
        </p:blipFill>
        <p:spPr bwMode="auto">
          <a:xfrm>
            <a:off x="3054993" y="647700"/>
            <a:ext cx="5915891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5" t="28125" r="30856" b="63021"/>
          <a:stretch/>
        </p:blipFill>
        <p:spPr bwMode="auto">
          <a:xfrm>
            <a:off x="3208338" y="5334000"/>
            <a:ext cx="6029626" cy="78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80209" y="267955"/>
            <a:ext cx="3057510" cy="822959"/>
            <a:chOff x="170930" y="1458734"/>
            <a:chExt cx="2298823" cy="617220"/>
          </a:xfrm>
        </p:grpSpPr>
        <p:sp>
          <p:nvSpPr>
            <p:cNvPr id="5" name="Rounded Rectangle 4"/>
            <p:cNvSpPr/>
            <p:nvPr/>
          </p:nvSpPr>
          <p:spPr>
            <a:xfrm>
              <a:off x="487634" y="1490471"/>
              <a:ext cx="1982119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 và viết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89"/>
          <a:stretch/>
        </p:blipFill>
        <p:spPr>
          <a:xfrm>
            <a:off x="398627" y="-19050"/>
            <a:ext cx="11296322" cy="498454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6369" y="4629150"/>
            <a:ext cx="1179195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Chim ri cần cù tìm cỏ khô về làm tổ. Đêm qua, nó bị ốm. Chim sẻ và chim sơn ca đến thăm,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túm rơm. Chim ri cảm ơn sẻ và sơn ca.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95820" y="207638"/>
            <a:ext cx="2369227" cy="822959"/>
            <a:chOff x="170930" y="1458734"/>
            <a:chExt cx="1781330" cy="617220"/>
          </a:xfrm>
        </p:grpSpPr>
        <p:sp>
          <p:nvSpPr>
            <p:cNvPr id="31" name="Rounded Rectangle 30"/>
            <p:cNvSpPr/>
            <p:nvPr/>
          </p:nvSpPr>
          <p:spPr>
            <a:xfrm>
              <a:off x="487634" y="1490471"/>
              <a:ext cx="1464626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>
          <a:xfrm>
            <a:off x="156369" y="4636892"/>
            <a:ext cx="1179195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ri cần cù tìm cỏ khô về làm tổ.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Đêm qua, nó bị ốm.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sẻ và chim sơn ca đến thăm,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túm rơm.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Chim ri cảm ơn sẻ và sơn ca.</a:t>
            </a:r>
          </a:p>
        </p:txBody>
      </p:sp>
      <p:sp>
        <p:nvSpPr>
          <p:cNvPr id="23" name="Oval 22"/>
          <p:cNvSpPr/>
          <p:nvPr/>
        </p:nvSpPr>
        <p:spPr>
          <a:xfrm>
            <a:off x="994107" y="4628591"/>
            <a:ext cx="36576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4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482137" y="4499444"/>
            <a:ext cx="36576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4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351699" y="5307536"/>
            <a:ext cx="36576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4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252119" y="6531507"/>
            <a:ext cx="36576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24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39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3" grpId="0" animBg="1"/>
      <p:bldP spid="24" grpId="0" animBg="1"/>
      <p:bldP spid="28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89"/>
          <a:stretch/>
        </p:blipFill>
        <p:spPr>
          <a:xfrm>
            <a:off x="1384442" y="413493"/>
            <a:ext cx="9335804" cy="4119455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6369" y="4629150"/>
            <a:ext cx="1179195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Chim ri cần cù tìm cỏ khô về làm tổ. Đêm qua, nó bị ốm. Chim sẻ và chim sơn ca đến thăm,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túm rơm. Chim ri cảm ơn sẻ và sơn ca.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95820" y="207638"/>
            <a:ext cx="2369227" cy="822959"/>
            <a:chOff x="170930" y="1458734"/>
            <a:chExt cx="1781330" cy="617220"/>
          </a:xfrm>
        </p:grpSpPr>
        <p:sp>
          <p:nvSpPr>
            <p:cNvPr id="31" name="Rounded Rectangle 30"/>
            <p:cNvSpPr/>
            <p:nvPr/>
          </p:nvSpPr>
          <p:spPr>
            <a:xfrm>
              <a:off x="487634" y="1490471"/>
              <a:ext cx="1464626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>
          <a:xfrm>
            <a:off x="156369" y="4629150"/>
            <a:ext cx="1179195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ri cần cù </a:t>
            </a:r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cỏ khô về làm tổ. </a:t>
            </a:r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Đêm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qua, nó bị ốm. </a:t>
            </a:r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sẻ và </a:t>
            </a:r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sơn ca đến thăm, </a:t>
            </a:r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túm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rơm. </a:t>
            </a:r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ri cảm ơn sẻ và sơn ca.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7755" y="14478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269956" y="3938899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235825" y="14478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7756" y="398425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đêm</a:t>
            </a:r>
          </a:p>
        </p:txBody>
      </p:sp>
    </p:spTree>
    <p:extLst>
      <p:ext uri="{BB962C8B-B14F-4D97-AF65-F5344CB8AC3E}">
        <p14:creationId xmlns:p14="http://schemas.microsoft.com/office/powerpoint/2010/main" val="110857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ếng Chim Ri Đen Mồi Hót Hay Rõ Chuẩn MP3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609600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76319" y="5744305"/>
            <a:ext cx="29666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ri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31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727989" y="5744305"/>
            <a:ext cx="326326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sẻ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Tiếng chim sẻ gọi bầy chuẩn nhất và không bị bể | Lauf1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533400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431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62923" y="5454156"/>
            <a:ext cx="510282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sơn ca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Sơn ca, bụi cỏ và bầu trời - Trí Thức 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381000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87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1255" y="1295400"/>
            <a:ext cx="10719955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Chim ri cần cù tìm cỏ khô về làm tổ. Đêm qua, nó bị ốm. Chim sẻ và chim sơn ca đến thăm, </a:t>
            </a:r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 </a:t>
            </a:r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 </a:t>
            </a:r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túm rơm. Chim ri cảm ơn sẻ và sơn ca.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7960" y="5336688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xuất hiện trong bài?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93928" y="1085850"/>
            <a:ext cx="16056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57960" y="5336688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Đêm qua, chim ri gặp chuyện gì?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109119" y="1962150"/>
            <a:ext cx="594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7960" y="5336688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sẻ và sơn ca mang gì đến cho chim ri?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956469" y="3657600"/>
            <a:ext cx="3867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7960" y="5336688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nhận quà của hai bạn, chim ri đã làm gì?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242719" y="3638550"/>
            <a:ext cx="289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62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6369" y="4629150"/>
            <a:ext cx="1179195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Chim ri cần cù tìm cỏ khô về làm tổ. Đêm qua, nó bị ốm. Chim sẻ và chim sơn ca đến thăm,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túm rơm. Chim ri cảm ơn sẻ và sơn ca.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6895" y="3932729"/>
            <a:ext cx="29666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tem thư</a:t>
            </a:r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436" y="3932729"/>
            <a:ext cx="409338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thềm nhà</a:t>
            </a:r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161853" y="3932729"/>
            <a:ext cx="374728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tủm tỉm</a:t>
            </a:r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48" y="2133600"/>
            <a:ext cx="6821131" cy="191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23" y="-228600"/>
            <a:ext cx="5423212" cy="288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23319" y="1098125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 bạn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9" t="58624"/>
          <a:stretch/>
        </p:blipFill>
        <p:spPr>
          <a:xfrm>
            <a:off x="2536273" y="2188029"/>
            <a:ext cx="7394089" cy="4648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5820" y="207638"/>
            <a:ext cx="2369227" cy="822959"/>
            <a:chOff x="170930" y="1458734"/>
            <a:chExt cx="1781330" cy="617220"/>
          </a:xfrm>
        </p:grpSpPr>
        <p:sp>
          <p:nvSpPr>
            <p:cNvPr id="8" name="Rounded Rectangle 7"/>
            <p:cNvSpPr/>
            <p:nvPr/>
          </p:nvSpPr>
          <p:spPr>
            <a:xfrm>
              <a:off x="487634" y="1490471"/>
              <a:ext cx="1464626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10"/>
            <a:ext cx="12177145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8" y="2637705"/>
            <a:ext cx="1655299" cy="3997299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4106905" y="771933"/>
            <a:ext cx="822390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37</a:t>
            </a:r>
            <a:r>
              <a:rPr lang="vi-VN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vi-VN" sz="8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vi-VN" sz="8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88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em êm im um</a:t>
            </a:r>
            <a:endParaRPr lang="vi-VN" sz="8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0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6369" y="4629150"/>
            <a:ext cx="1179195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Chim ri cần cù tìm cỏ khô về làm tổ. Đêm qua, nó bị ốm. Chim sẻ và chim sơn ca đến thăm,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túm rơm. Chim ri cảm ơn sẻ và sơn ca.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6895" y="3932729"/>
            <a:ext cx="29666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tem thư</a:t>
            </a:r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436" y="3932729"/>
            <a:ext cx="409338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thềm nhà</a:t>
            </a:r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161853" y="3932729"/>
            <a:ext cx="374728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tủm tỉm</a:t>
            </a:r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48" y="2133600"/>
            <a:ext cx="6821131" cy="191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23" y="-228600"/>
            <a:ext cx="5423212" cy="288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6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13719" y="1600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08511" y="2805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05324" y="2805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09818" y="41392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175919" y="1600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66726" y="16002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371726" y="1600200"/>
            <a:ext cx="21287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837260" y="430614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80209" y="267955"/>
            <a:ext cx="2444339" cy="822959"/>
            <a:chOff x="170930" y="1458734"/>
            <a:chExt cx="1837804" cy="617220"/>
          </a:xfrm>
        </p:grpSpPr>
        <p:sp>
          <p:nvSpPr>
            <p:cNvPr id="14" name="Rounded Rectangle 13"/>
            <p:cNvSpPr/>
            <p:nvPr/>
          </p:nvSpPr>
          <p:spPr>
            <a:xfrm>
              <a:off x="487634" y="1490471"/>
              <a:ext cx="1521100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044" y="394335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3419" y="394335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71419" y="394335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814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3973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0195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67506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2869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80869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90844" y="394335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89420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76021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115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99319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hẻm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384119" y="4767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kem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38606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512382" y="4767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nếm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05667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mỉm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28454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tím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32719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12874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61198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300369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37452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chụm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785767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914004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mũm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583787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6"/>
          <a:stretch/>
        </p:blipFill>
        <p:spPr bwMode="auto">
          <a:xfrm>
            <a:off x="1425945" y="5957393"/>
            <a:ext cx="2047875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6"/>
          <a:stretch/>
        </p:blipFill>
        <p:spPr bwMode="auto">
          <a:xfrm>
            <a:off x="3675252" y="5957393"/>
            <a:ext cx="2047875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Đột nhập&quot; những con hẻm &quot;đầu xuôi đuôi không lọt&quot; tại Sài Gòn | Tin tức mới  nhất 24h - Đọc Báo Lao Động online - Laodong.v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19" y="195292"/>
            <a:ext cx="2344879" cy="41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ài Gòn: Con Hẻm Nhỏ Có Đến Bốn Ngôi Chùa - Việt Nam - Việt Báo Văn Học  Nghệ Thuậ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429" y="195293"/>
            <a:ext cx="6468112" cy="42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 true ICE CREAM - Kem ốc quế -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408" y="195293"/>
            <a:ext cx="7475467" cy="42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ẹ có biết ý nghĩa nụ cười của bé từ 0 đến 12 tháng tuổi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34" y="233393"/>
            <a:ext cx="5118892" cy="426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iolet – Màu Tím | Từ Điển Hìn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399428"/>
            <a:ext cx="3796678" cy="379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uJu khoe hình &quot;4 chụm 1&quot; cực dẻ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34" y="378792"/>
            <a:ext cx="5361934" cy="402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Mẹ trẻ khoe em bé bụ bẫm, cư dân mạng say mê đếm số ngấn của bé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78" y="484193"/>
            <a:ext cx="3066004" cy="38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1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4" y="3971925"/>
            <a:ext cx="10985500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13719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08511" y="14341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05324" y="14341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09818" y="27676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75919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66726" y="228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71726" y="228600"/>
            <a:ext cx="21287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837260" y="293454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1869</TotalTime>
  <Words>268</Words>
  <Application>Microsoft Office PowerPoint</Application>
  <PresentationFormat>Custom</PresentationFormat>
  <Paragraphs>153</Paragraphs>
  <Slides>42</Slides>
  <Notes>19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309</cp:revision>
  <dcterms:created xsi:type="dcterms:W3CDTF">2021-05-08T14:00:55Z</dcterms:created>
  <dcterms:modified xsi:type="dcterms:W3CDTF">2021-11-07T14:59:44Z</dcterms:modified>
</cp:coreProperties>
</file>