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341" r:id="rId3"/>
    <p:sldId id="259" r:id="rId4"/>
    <p:sldId id="340" r:id="rId5"/>
    <p:sldId id="260" r:id="rId6"/>
    <p:sldId id="324" r:id="rId7"/>
    <p:sldId id="336" r:id="rId8"/>
    <p:sldId id="262" r:id="rId9"/>
    <p:sldId id="263" r:id="rId10"/>
    <p:sldId id="282" r:id="rId11"/>
    <p:sldId id="283" r:id="rId12"/>
    <p:sldId id="284" r:id="rId13"/>
    <p:sldId id="264" r:id="rId14"/>
    <p:sldId id="265" r:id="rId15"/>
    <p:sldId id="266" r:id="rId16"/>
    <p:sldId id="267" r:id="rId17"/>
    <p:sldId id="317" r:id="rId18"/>
    <p:sldId id="319" r:id="rId19"/>
    <p:sldId id="318" r:id="rId20"/>
    <p:sldId id="320" r:id="rId21"/>
    <p:sldId id="308" r:id="rId22"/>
    <p:sldId id="294" r:id="rId23"/>
    <p:sldId id="321" r:id="rId24"/>
    <p:sldId id="268" r:id="rId25"/>
    <p:sldId id="279" r:id="rId26"/>
    <p:sldId id="286" r:id="rId27"/>
    <p:sldId id="314" r:id="rId28"/>
    <p:sldId id="272" r:id="rId29"/>
    <p:sldId id="339" r:id="rId30"/>
    <p:sldId id="338" r:id="rId31"/>
    <p:sldId id="326" r:id="rId32"/>
    <p:sldId id="274" r:id="rId33"/>
    <p:sldId id="275" r:id="rId34"/>
    <p:sldId id="337" r:id="rId35"/>
    <p:sldId id="277" r:id="rId3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03" autoAdjust="0"/>
  </p:normalViewPr>
  <p:slideViewPr>
    <p:cSldViewPr>
      <p:cViewPr varScale="1">
        <p:scale>
          <a:sx n="67" d="100"/>
          <a:sy n="67" d="100"/>
        </p:scale>
        <p:origin x="-846" y="-9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30077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803" y="5130077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3641" y="5130077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36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36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5691" y="5259681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96" y="32657"/>
            <a:ext cx="6215595" cy="46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15011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487" y="235625"/>
            <a:ext cx="6409832" cy="48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7646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smtClean="0">
                <a:solidFill>
                  <a:srgbClr val="FF0000"/>
                </a:solidFill>
                <a:latin typeface="HP001 4 hàng" pitchFamily="34" charset="0"/>
              </a:rPr>
              <a:t>Ψ </a:t>
            </a:r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0209" y="267955"/>
            <a:ext cx="3057510" cy="822959"/>
            <a:chOff x="170930" y="1458734"/>
            <a:chExt cx="2298823" cy="617220"/>
          </a:xfrm>
        </p:grpSpPr>
        <p:sp>
          <p:nvSpPr>
            <p:cNvPr id="9" name="Rounded Rectangle 8"/>
            <p:cNvSpPr/>
            <p:nvPr/>
          </p:nvSpPr>
          <p:spPr>
            <a:xfrm>
              <a:off x="487634" y="1490471"/>
              <a:ext cx="1982119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O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171" y="213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76461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į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0209" y="267955"/>
            <a:ext cx="3057510" cy="822959"/>
            <a:chOff x="170930" y="1458734"/>
            <a:chExt cx="2298823" cy="617220"/>
          </a:xfrm>
        </p:grpSpPr>
        <p:sp>
          <p:nvSpPr>
            <p:cNvPr id="9" name="Rounded Rectangle 8"/>
            <p:cNvSpPr/>
            <p:nvPr/>
          </p:nvSpPr>
          <p:spPr>
            <a:xfrm>
              <a:off x="487634" y="1490471"/>
              <a:ext cx="1982119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Ô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7620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61947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smtClean="0">
                <a:solidFill>
                  <a:srgbClr val="FF0000"/>
                </a:solidFill>
                <a:latin typeface="HP001 4 hàng" pitchFamily="34" charset="0"/>
              </a:rPr>
              <a:t>Χ </a:t>
            </a:r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"/>
          <p:cNvSpPr txBox="1">
            <a:spLocks/>
          </p:cNvSpPr>
          <p:nvPr/>
        </p:nvSpPr>
        <p:spPr>
          <a:xfrm>
            <a:off x="940565" y="4362572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 tre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2"/>
          <p:cNvSpPr txBox="1">
            <a:spLocks/>
          </p:cNvSpPr>
          <p:nvPr/>
        </p:nvSpPr>
        <p:spPr>
          <a:xfrm>
            <a:off x="940724" y="2817808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èn pin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4"/>
          <p:cNvSpPr txBox="1">
            <a:spLocks/>
          </p:cNvSpPr>
          <p:nvPr/>
        </p:nvSpPr>
        <p:spPr>
          <a:xfrm>
            <a:off x="4594719" y="4409803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mận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5"/>
          <p:cNvSpPr txBox="1">
            <a:spLocks/>
          </p:cNvSpPr>
          <p:nvPr/>
        </p:nvSpPr>
        <p:spPr>
          <a:xfrm>
            <a:off x="4589668" y="278827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 ca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8"/>
          <p:cNvSpPr txBox="1">
            <a:spLocks/>
          </p:cNvSpPr>
          <p:nvPr/>
        </p:nvSpPr>
        <p:spPr>
          <a:xfrm>
            <a:off x="8252319" y="4348717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àn gà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9"/>
          <p:cNvSpPr txBox="1">
            <a:spLocks/>
          </p:cNvSpPr>
          <p:nvPr/>
        </p:nvSpPr>
        <p:spPr>
          <a:xfrm>
            <a:off x="8273427" y="285242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thăn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3463220" y="3093142"/>
            <a:ext cx="675409" cy="6664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3441953" y="4588345"/>
            <a:ext cx="675409" cy="6664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7122215" y="4649431"/>
            <a:ext cx="675409" cy="6664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10779293" y="4637906"/>
            <a:ext cx="675409" cy="6664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7131347" y="3000194"/>
            <a:ext cx="675409" cy="6664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10771265" y="3064344"/>
            <a:ext cx="675409" cy="6664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4600245" y="413395"/>
            <a:ext cx="1447800" cy="14286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6044270" y="431538"/>
            <a:ext cx="1447800" cy="14286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14237" y="734406"/>
            <a:ext cx="3168445" cy="822959"/>
            <a:chOff x="170930" y="1458734"/>
            <a:chExt cx="2382231" cy="617220"/>
          </a:xfrm>
        </p:grpSpPr>
        <p:sp>
          <p:nvSpPr>
            <p:cNvPr id="18" name="Rounded Rectangle 17"/>
            <p:cNvSpPr/>
            <p:nvPr/>
          </p:nvSpPr>
          <p:spPr>
            <a:xfrm>
              <a:off x="487634" y="1490471"/>
              <a:ext cx="2065527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2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236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6415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đĪ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1549" y="-15312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79" y="-3180031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00" y="-2315025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485" y="-2481382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4111" y="-152482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702E-6 4.81481E-6 L -0.00066 0.36666 L 0.0013 0.39328 L 0.00561 0.40555 L 0.01188 0.41296 L 0.02075 0.41296 L 0.02754 0.40856 L 0.03446 0.40069 L 0.04138 0.37986 L 0.04765 0.36527 L 0.05261 0.34629 L 0.05705 0.3331 L 0.06018 0.31967 L 0.06083 0.30532 L 0.06162 0.28912 L 0.06488 0.26782 L 0.06801 0.25856 L 0.0748 0.23819 L 0.07689 0.23726 L 0.08407 0.22777 L 0.09412 0.21851 L 0.10352 0.21527 L 0.1154 0.21412 L 0.12611 0.22222 L 0.1342 0.23634 L 0.13681 0.24097 L 0.12989 0.2287 L 0.1248 0.22222 L 0.11671 0.21412 L 0.106 0.21412 L 0.09347 0.21967 L 0.08224 0.2287 L 0.07323 0.24375 L 0.06958 0.25416 L 0.06331 0.27777 L 0.06057 0.2993 L 0.06083 0.31666 L 0.06383 0.34305 L 0.06723 0.35856 L 0.07284 0.37986 L 0.08159 0.39629 L 0.09229 0.40648 L 0.10352 0.41412 L 0.11605 0.41111 L 0.12676 0.40069 L 0.13955 0.38217 L 0.14582 0.35902 L 0.14947 0.32939 L 0.15 0.29884 L 0.14843 0.27847 L 0.1453 0.25995 L 0.13864 0.24305 L 0.13368 0.23425 " pathEditMode="relative" rAng="0" ptsTypes="AA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7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78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33" dur="1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78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2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3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53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54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4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55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29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57767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đĴ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6991" y="-9979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71" y="-2646729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39" y="-2048411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27" y="-194808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7653" y="-10105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19" y="-1395522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4602E-6 -2.96296E-6 L -0.00065 0.36667 L 0.00131 0.39329 L 0.00561 0.40556 L 0.01188 0.41297 L 0.02075 0.41297 L 0.02754 0.40857 L 0.03446 0.4007 L 0.04138 0.37986 L 0.04764 0.36528 L 0.0526 0.3463 L 0.05704 0.3331 L 0.06017 0.31968 L 0.06082 0.30533 L 0.06161 0.28912 L 0.06487 0.26783 L 0.068 0.25857 L 0.07479 0.2382 L 0.07688 0.23727 L 0.08405 0.22778 L 0.0941 0.21852 L 0.1035 0.21528 L 0.11694 0.21412 L 0.12595 0.22223 L 0.13665 0.24098 L 0.12973 0.22871 L 0.12464 0.22223 L 0.11668 0.21412 L 0.10598 0.21412 L 0.09345 0.21968 L 0.08223 0.22871 L 0.07322 0.24375 L 0.06957 0.25417 L 0.0633 0.27778 L 0.06056 0.29931 L 0.06082 0.31667 L 0.06382 0.34306 L 0.06722 0.35857 L 0.07283 0.37986 L 0.08157 0.3963 L 0.09228 0.40648 L 0.1035 0.41412 L 0.1159 0.41111 L 0.12921 0.39885 L 0.13939 0.38218 L 0.14566 0.35903 L 0.14931 0.3294 L 0.15062 0.30023 L 0.14944 0.27662 L 0.14553 0.25787 L 0.13848 0.24306 " pathEditMode="relative" rAng="0" ptsTypes="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92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78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33" dur="1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78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2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3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53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54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4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351E-6 -7.40741E-7 L 0.01136 -0.01111 L 0.02076 -0.02431 L 0.02637 -0.03426 L 0.03264 -0.02315 L 0.04008 -0.01111 L 0.05209 -0.00093 " pathEditMode="relative" ptsTypes="AAAAAAA">
                                      <p:cBhvr>
                                        <p:cTn id="55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79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29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79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66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9040"/>
                            </p:stCondLst>
                            <p:childTnLst>
                              <p:par>
                                <p:cTn id="6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76767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Χ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319" y="-100320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319" y="-13507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6368" y="-103495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27E-6 -5.55556E-6 L -0.00626 -0.01343 L -0.01501 -0.02107 L -0.02441 -0.02454 L -0.03185 -0.02339 L -0.04072 -0.01899 L -0.04881 -0.00996 L -0.05573 0.00323 L -0.06265 0.0199 L -0.06696 0.03657 L -0.06944 0.05231 L -0.06944 0.07106 L -0.06892 0.08657 L -0.06696 0.10671 L -0.06317 0.12546 L -0.05821 0.14004 L -0.0513 0.15231 L -0.0432 0.16434 L -0.0338 0.17106 L -0.02754 0.17337 L -0.01749 0.17106 L -0.00561 0.16342 L 0.00509 0.14768 L 0.01384 0.12777 L 0.02193 0.10439 L 0.02572 0.08564 L 0.02702 0.05995 L 0.03016 0.03657 L 0.03707 0.01226 L 0.04334 -0.00117 L 0.05326 -0.01436 L 0.0671 -0.02223 L 0.07963 -0.02223 L 0.0872 -0.01783 L 0.0966 -0.00788 L 0.10221 0.00231 L 0.09346 -0.01112 L 0.08211 -0.02107 L 0.07088 -0.02223 L 0.05457 -0.01436 L 0.0483 -0.00996 L 0.04073 0.00323 L 0.03394 0.0199 L 0.03081 0.03772 L 0.02768 0.06342 L 0.02637 0.08101 L 0.02885 0.10879 L 0.03577 0.13657 L 0.04386 0.15115 L 0.05078 0.16342 L 0.05835 0.1699 L 0.0671 0.17337 L 0.07584 0.17337 L 0.08772 0.16782 L 0.09777 0.15879 L 0.10652 0.13888 L 0.11344 0.1199 L 0.11722 0.09768 L 0.11787 0.07221 L 0.11539 0.04444 L 0.11226 0.02453 L 0.106 0.00671 L 0.09712 -0.00788 " pathEditMode="relative" ptsTypes="AAAAAAAAAAAAAAAAAAAAAAAAAAAAAAAAAAAAAAAAAAAAAAAAAAAAAAAAAAAAAAA">
                                      <p:cBhvr>
                                        <p:cTn id="11" dur="1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7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77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22" dur="1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77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2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7.40741E-7 L 0.00574 -0.00556 L 0.01044 -0.00648 L 0.01567 -0.00371 L 0.01932 0.00278 L 0.02089 0.01481 L 0.01932 0.025 L 0.01514 0.03241 L 0.00992 0.04166 L 0.00418 0.04722 L 0.00052 0.05185 " pathEditMode="relative" ptsTypes="AAAAAAAAAAA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27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8269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Ψ</a:t>
            </a:r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62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39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Χ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0209" y="267955"/>
            <a:ext cx="3057510" cy="822959"/>
            <a:chOff x="170930" y="1458734"/>
            <a:chExt cx="2298823" cy="617220"/>
          </a:xfrm>
        </p:grpSpPr>
        <p:sp>
          <p:nvSpPr>
            <p:cNvPr id="16" name="Rounded Rectangle 15"/>
            <p:cNvSpPr/>
            <p:nvPr/>
          </p:nvSpPr>
          <p:spPr>
            <a:xfrm>
              <a:off x="487634" y="1490471"/>
              <a:ext cx="1982119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76803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ó </a:t>
            </a:r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đĴ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65449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18000" smtClean="0">
                <a:solidFill>
                  <a:srgbClr val="FF0000"/>
                </a:solidFill>
                <a:latin typeface="HP001 4 hàng" pitchFamily="34" charset="0"/>
              </a:rPr>
              <a:t>jâm 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Χ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32719" y="604603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11281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167344" y="5237845"/>
            <a:ext cx="98037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45356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0399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302766" y="4417629"/>
            <a:ext cx="323162" cy="2350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46460" y="5254504"/>
            <a:ext cx="323162" cy="2350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34371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23106" y="58674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349390" y="5223869"/>
            <a:ext cx="323162" cy="2350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357519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601480" y="6425605"/>
            <a:ext cx="293784" cy="25853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5820" y="207638"/>
            <a:ext cx="2369227" cy="822959"/>
            <a:chOff x="170930" y="1458734"/>
            <a:chExt cx="1781330" cy="617220"/>
          </a:xfrm>
        </p:grpSpPr>
        <p:sp>
          <p:nvSpPr>
            <p:cNvPr id="20" name="Rounded Rectangle 19"/>
            <p:cNvSpPr/>
            <p:nvPr/>
          </p:nvSpPr>
          <p:spPr>
            <a:xfrm>
              <a:off x="487634" y="1490471"/>
              <a:ext cx="1464626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1EE97AF-0C34-4009-B66D-7D8D83DC8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489" y="273766"/>
            <a:ext cx="6118860" cy="4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521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09719" y="2286000"/>
            <a:ext cx="3716963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</p:spTree>
    <p:extLst>
      <p:ext uri="{BB962C8B-B14F-4D97-AF65-F5344CB8AC3E}">
        <p14:creationId xmlns:p14="http://schemas.microsoft.com/office/powerpoint/2010/main" val="2249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3C7AB01-4022-413E-A859-FCF17FFD0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36" y="469303"/>
            <a:ext cx="9194783" cy="516023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F137561-3962-4494-9C25-68E2FDA9FE4B}"/>
              </a:ext>
            </a:extLst>
          </p:cNvPr>
          <p:cNvSpPr txBox="1">
            <a:spLocks/>
          </p:cNvSpPr>
          <p:nvPr/>
        </p:nvSpPr>
        <p:spPr>
          <a:xfrm>
            <a:off x="1989780" y="5375892"/>
            <a:ext cx="7674294" cy="1322491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solidFill>
                  <a:schemeClr val="tx2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 cốm thơm thôn xóm</a:t>
            </a: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EC278004-E2EA-4D47-AC71-4BE3FCD71DC5}"/>
              </a:ext>
            </a:extLst>
          </p:cNvPr>
          <p:cNvSpPr txBox="1">
            <a:spLocks/>
          </p:cNvSpPr>
          <p:nvPr/>
        </p:nvSpPr>
        <p:spPr>
          <a:xfrm>
            <a:off x="1989780" y="5378754"/>
            <a:ext cx="7674294" cy="131676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 c</a:t>
            </a:r>
            <a:r>
              <a: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</a:t>
            </a:r>
            <a:r>
              <a: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thôn x</a:t>
            </a:r>
            <a:r>
              <a: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80209" y="267955"/>
            <a:ext cx="3168445" cy="822959"/>
            <a:chOff x="170930" y="1458734"/>
            <a:chExt cx="2382231" cy="617220"/>
          </a:xfrm>
        </p:grpSpPr>
        <p:sp>
          <p:nvSpPr>
            <p:cNvPr id="4" name="Rounded Rectangle 3"/>
            <p:cNvSpPr/>
            <p:nvPr/>
          </p:nvSpPr>
          <p:spPr>
            <a:xfrm>
              <a:off x="487634" y="1490471"/>
              <a:ext cx="2065527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8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đã làm gì khi nhận được giỏ cam?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242719" y="1947862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7648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650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23617" y="285750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18" y="-1873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15209" y="72774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D7A98F-AB87-4FD3-AA47-F41A09BAA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90" y="1633791"/>
            <a:ext cx="10594857" cy="514800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5820" y="207638"/>
            <a:ext cx="2369227" cy="822959"/>
            <a:chOff x="170930" y="1458734"/>
            <a:chExt cx="1781330" cy="617220"/>
          </a:xfrm>
        </p:grpSpPr>
        <p:sp>
          <p:nvSpPr>
            <p:cNvPr id="9" name="Rounded Rectangle 8"/>
            <p:cNvSpPr/>
            <p:nvPr/>
          </p:nvSpPr>
          <p:spPr>
            <a:xfrm>
              <a:off x="487634" y="1490471"/>
              <a:ext cx="1464626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650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23617" y="287655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18" y="-1492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10"/>
            <a:ext cx="12177145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4480719" y="771933"/>
            <a:ext cx="7476273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36</a:t>
            </a:r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ôm ơm</a:t>
            </a:r>
            <a:endParaRPr lang="vi-VN" sz="10666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740A249-0665-EB47-8397-02AD11EBA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428" y="152400"/>
            <a:ext cx="1799042" cy="79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8323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0209" y="267955"/>
            <a:ext cx="2444339" cy="822959"/>
            <a:chOff x="170930" y="1458734"/>
            <a:chExt cx="1837804" cy="617220"/>
          </a:xfrm>
        </p:grpSpPr>
        <p:sp>
          <p:nvSpPr>
            <p:cNvPr id="13" name="Rounded Rectangle 12"/>
            <p:cNvSpPr/>
            <p:nvPr/>
          </p:nvSpPr>
          <p:spPr>
            <a:xfrm>
              <a:off x="487634" y="1490471"/>
              <a:ext cx="1521100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46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60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626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354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77905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7923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2405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115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96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709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1410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6991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4738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7694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2" name="Picture 4" descr="Khóm, thần dược cho nướu răng và giảm c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82" y="1104211"/>
            <a:ext cx="5183992" cy="3455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ây Hoa Tóc Tiên - cây hoa cảnh - cây trồng viền - Cây xanh Gia 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0" y="1076510"/>
            <a:ext cx="4640049" cy="34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ỬA UỐN VÒM -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3"/>
          <a:stretch/>
        </p:blipFill>
        <p:spPr bwMode="auto">
          <a:xfrm>
            <a:off x="1305408" y="970163"/>
            <a:ext cx="3748591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nh dán tường con đường vòm cây xanh C00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99" y="970163"/>
            <a:ext cx="5531274" cy="36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h Làm Món Nộm sứa xoài của Trần Lan Anh - Cookp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211"/>
            <a:ext cx="5218022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ình nộm hơi quảng cáo (mẫu 01) - Hình nộm hơi quảng cáo - Minh Sơ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511" y="1104211"/>
            <a:ext cx="6571358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0" descr="Rơ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2" descr="Rơ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8" name="Picture 30" descr="Tôm Sú Biển Kiên Giang size 18-22 [Sale 15%] - Duy Linh Foo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43" y="591027"/>
            <a:ext cx="6479405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ờm tóc cúc họa m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8"/>
          <a:stretch/>
        </p:blipFill>
        <p:spPr bwMode="auto">
          <a:xfrm>
            <a:off x="844992" y="1043747"/>
            <a:ext cx="4550127" cy="3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nền : động vật, con ngựa, Colt, Đồng cỏ, con voi con, Mare, Động vật,  Động vật có vú, Động vật có xương sống, Đóng lên, Bờm, Ngựa như động vậ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63" y="1010558"/>
            <a:ext cx="5053389" cy="37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ơ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531" y="1486715"/>
            <a:ext cx="3660652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Y FRIENDS: 007-CÂY RƠM NÀO Ở QUÊ NHÀ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02" y="1505764"/>
            <a:ext cx="3908509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Tìm hiểu cấu tạo và nguyên lý máy tuốt lúa hoạt động như thế nào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" y="1505764"/>
            <a:ext cx="4108894" cy="29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4800599"/>
            <a:ext cx="12601576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24549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24431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1244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25738" y="3301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53838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39235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83237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</TotalTime>
  <Words>200</Words>
  <Application>Microsoft Office PowerPoint</Application>
  <PresentationFormat>Custom</PresentationFormat>
  <Paragraphs>127</Paragraphs>
  <Slides>35</Slides>
  <Notes>16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288</cp:revision>
  <dcterms:created xsi:type="dcterms:W3CDTF">2021-05-08T14:00:55Z</dcterms:created>
  <dcterms:modified xsi:type="dcterms:W3CDTF">2021-11-07T15:36:04Z</dcterms:modified>
</cp:coreProperties>
</file>