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3.wav" ContentType="audio/x-wav"/>
  <Override PartName="/ppt/media/audio4.wav" ContentType="audio/x-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media6.wav" ContentType="audio/x-wav"/>
  <Override PartName="/ppt/media/media7.wav" ContentType="audio/x-wav"/>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9"/>
  </p:notesMasterIdLst>
  <p:sldIdLst>
    <p:sldId id="305" r:id="rId2"/>
    <p:sldId id="306" r:id="rId3"/>
    <p:sldId id="307" r:id="rId4"/>
    <p:sldId id="308" r:id="rId5"/>
    <p:sldId id="309" r:id="rId6"/>
    <p:sldId id="310" r:id="rId7"/>
    <p:sldId id="311" r:id="rId8"/>
    <p:sldId id="312" r:id="rId9"/>
    <p:sldId id="313" r:id="rId10"/>
    <p:sldId id="315" r:id="rId11"/>
    <p:sldId id="316" r:id="rId12"/>
    <p:sldId id="317" r:id="rId13"/>
    <p:sldId id="318" r:id="rId14"/>
    <p:sldId id="319" r:id="rId15"/>
    <p:sldId id="320" r:id="rId16"/>
    <p:sldId id="321" r:id="rId17"/>
    <p:sldId id="322" r:id="rId18"/>
    <p:sldId id="323" r:id="rId19"/>
    <p:sldId id="347" r:id="rId20"/>
    <p:sldId id="324" r:id="rId21"/>
    <p:sldId id="346" r:id="rId22"/>
    <p:sldId id="350" r:id="rId23"/>
    <p:sldId id="325" r:id="rId24"/>
    <p:sldId id="326" r:id="rId25"/>
    <p:sldId id="327" r:id="rId26"/>
    <p:sldId id="328" r:id="rId27"/>
    <p:sldId id="349" r:id="rId28"/>
    <p:sldId id="329" r:id="rId29"/>
    <p:sldId id="354" r:id="rId30"/>
    <p:sldId id="331" r:id="rId31"/>
    <p:sldId id="332" r:id="rId32"/>
    <p:sldId id="333" r:id="rId33"/>
    <p:sldId id="348" r:id="rId34"/>
    <p:sldId id="334" r:id="rId35"/>
    <p:sldId id="335" r:id="rId36"/>
    <p:sldId id="336" r:id="rId37"/>
    <p:sldId id="337" r:id="rId38"/>
    <p:sldId id="338" r:id="rId39"/>
    <p:sldId id="339" r:id="rId40"/>
    <p:sldId id="340" r:id="rId41"/>
    <p:sldId id="343" r:id="rId42"/>
    <p:sldId id="355" r:id="rId43"/>
    <p:sldId id="341" r:id="rId44"/>
    <p:sldId id="351" r:id="rId45"/>
    <p:sldId id="352" r:id="rId46"/>
    <p:sldId id="344" r:id="rId47"/>
    <p:sldId id="345" r:id="rId48"/>
  </p:sldIdLst>
  <p:sldSz cx="9144000" cy="5143500" type="screen16x9"/>
  <p:notesSz cx="6858000" cy="9144000"/>
  <p:embeddedFontLst>
    <p:embeddedFont>
      <p:font typeface="Roboto" panose="02000000000000000000" pitchFamily="2" charset="0"/>
      <p:regular r:id="rId50"/>
      <p:bold r:id="rId51"/>
      <p:italic r:id="rId52"/>
      <p:boldItalic r:id="rId53"/>
    </p:embeddedFont>
    <p:embeddedFont>
      <p:font typeface=".VnArialH" panose="020BE200000000000000"/>
      <p:regular r:id="rId54"/>
      <p:bold r:id="rId55"/>
      <p:italic r:id="rId56"/>
      <p:boldItalic r:id="rId57"/>
    </p:embeddedFont>
    <p:embeddedFont>
      <p:font typeface="Bandit" panose="02020800000000000000" charset="0"/>
      <p:boldItalic r:id="rId58"/>
    </p:embeddedFont>
    <p:embeddedFont>
      <p:font typeface="Aclonica" panose="020B0604020202020204" charset="0"/>
      <p:regular r:id="rId59"/>
    </p:embeddedFont>
    <p:embeddedFont>
      <p:font typeface="Arial Rounded MT Bold" panose="020F0704030504030204" pitchFamily="34" charset="0"/>
      <p:regular r:id="rId60"/>
    </p:embeddedFont>
    <p:embeddedFont>
      <p:font typeface=".VnArial" panose="020B0604020202020204"/>
      <p:regular r:id="rId61"/>
      <p:bold r:id="rId62"/>
      <p:italic r:id="rId63"/>
      <p:boldItalic r:id="rId64"/>
    </p:embeddedFont>
    <p:embeddedFont>
      <p:font typeface="Arial-Rounded" panose="020B0500000000000000" pitchFamily="34" charset="0"/>
      <p:regular r:id="rId65"/>
    </p:embeddedFont>
    <p:embeddedFont>
      <p:font typeface="HP001 4 hàng" panose="020B0603050302020204" pitchFamily="34" charset="0"/>
      <p:regular r:id="rId66"/>
      <p:bold r:id="rId67"/>
    </p:embeddedFont>
    <p:embeddedFont>
      <p:font typeface="DomCasual" panose="02020500000000000000"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A5239B-7717-4575-AC3A-79CE161AF7B4}">
  <a:tblStyle styleId="{5CA5239B-7717-4575-AC3A-79CE161AF7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98" autoAdjust="0"/>
  </p:normalViewPr>
  <p:slideViewPr>
    <p:cSldViewPr>
      <p:cViewPr varScale="1">
        <p:scale>
          <a:sx n="79" d="100"/>
          <a:sy n="79" d="100"/>
        </p:scale>
        <p:origin x="114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101629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3</a:t>
            </a:r>
            <a:r>
              <a:rPr lang="en-US" baseline="0" smtClean="0"/>
              <a:t> </a:t>
            </a:r>
            <a:r>
              <a:rPr lang="en-US" smtClean="0"/>
              <a:t>chú gà con ham chơi đi lạc sang bên kia song. Hãy giúp các chú gà con về nhà với mẹ bằng cách đọc đúng các tiếng, từ, câu để giúp các bạn ấy qua cầu và về nhà nhé.</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gà</a:t>
            </a:r>
            <a:r>
              <a:rPr lang="en-US" dirty="0"/>
              <a:t> con </a:t>
            </a:r>
            <a:r>
              <a:rPr lang="en-US" dirty="0" err="1"/>
              <a:t>để</a:t>
            </a:r>
            <a:r>
              <a:rPr lang="en-US" dirty="0"/>
              <a:t> qua </a:t>
            </a:r>
            <a:r>
              <a:rPr lang="en-US" dirty="0" err="1"/>
              <a:t>cầu</a:t>
            </a:r>
            <a:endParaRPr lang="en-US" dirty="0"/>
          </a:p>
          <a:p>
            <a:r>
              <a:rPr lang="en-US" dirty="0"/>
              <a:t>Sau </a:t>
            </a:r>
            <a:r>
              <a:rPr lang="en-US" dirty="0" err="1"/>
              <a:t>khi</a:t>
            </a:r>
            <a:r>
              <a:rPr lang="en-US" dirty="0"/>
              <a:t> </a:t>
            </a:r>
            <a:r>
              <a:rPr lang="en-US" dirty="0" err="1"/>
              <a:t>chơi</a:t>
            </a:r>
            <a:r>
              <a:rPr lang="en-US" dirty="0"/>
              <a:t> </a:t>
            </a:r>
            <a:r>
              <a:rPr lang="en-US" dirty="0" err="1"/>
              <a:t>xong</a:t>
            </a:r>
            <a:r>
              <a:rPr lang="en-US" dirty="0"/>
              <a:t> </a:t>
            </a:r>
            <a:r>
              <a:rPr lang="en-US" dirty="0" err="1"/>
              <a:t>Giáo</a:t>
            </a:r>
            <a:r>
              <a:rPr lang="en-US" dirty="0"/>
              <a:t> </a:t>
            </a:r>
            <a:r>
              <a:rPr lang="en-US" dirty="0" err="1"/>
              <a:t>dục</a:t>
            </a:r>
            <a:r>
              <a:rPr lang="en-US" dirty="0"/>
              <a:t> HS ko </a:t>
            </a:r>
            <a:r>
              <a:rPr lang="en-US" dirty="0" err="1"/>
              <a:t>nên</a:t>
            </a:r>
            <a:r>
              <a:rPr lang="en-US" dirty="0"/>
              <a:t> la </a:t>
            </a:r>
            <a:r>
              <a:rPr lang="en-US" dirty="0" err="1"/>
              <a:t>cà</a:t>
            </a:r>
            <a:r>
              <a:rPr lang="en-US" dirty="0"/>
              <a:t>, </a:t>
            </a:r>
            <a:r>
              <a:rPr lang="en-US" dirty="0" err="1"/>
              <a:t>đi</a:t>
            </a:r>
            <a:r>
              <a:rPr lang="en-US" dirty="0"/>
              <a:t> </a:t>
            </a:r>
            <a:r>
              <a:rPr lang="en-US" dirty="0" err="1"/>
              <a:t>chơi</a:t>
            </a:r>
            <a:r>
              <a:rPr lang="en-US" dirty="0"/>
              <a:t> </a:t>
            </a:r>
            <a:r>
              <a:rPr lang="en-US" dirty="0" err="1"/>
              <a:t>mà</a:t>
            </a:r>
            <a:r>
              <a:rPr lang="en-US" dirty="0"/>
              <a:t> </a:t>
            </a:r>
            <a:r>
              <a:rPr lang="en-US" dirty="0" err="1"/>
              <a:t>chưa</a:t>
            </a:r>
            <a:r>
              <a:rPr lang="en-US" dirty="0"/>
              <a:t> </a:t>
            </a:r>
            <a:r>
              <a:rPr lang="en-US" dirty="0" err="1"/>
              <a:t>được</a:t>
            </a:r>
            <a:r>
              <a:rPr lang="en-US" dirty="0"/>
              <a:t> </a:t>
            </a:r>
            <a:r>
              <a:rPr lang="en-US" dirty="0" err="1"/>
              <a:t>sư</a:t>
            </a:r>
            <a:r>
              <a:rPr lang="en-US" dirty="0"/>
              <a:t> </a:t>
            </a:r>
            <a:r>
              <a:rPr lang="en-US" dirty="0" err="1"/>
              <a:t>đồng</a:t>
            </a:r>
            <a:r>
              <a:rPr lang="en-US" dirty="0"/>
              <a:t> ý </a:t>
            </a:r>
            <a:r>
              <a:rPr lang="en-US" dirty="0" err="1"/>
              <a:t>của</a:t>
            </a:r>
            <a:r>
              <a:rPr lang="en-US" dirty="0"/>
              <a:t> </a:t>
            </a:r>
            <a:r>
              <a:rPr lang="en-US" dirty="0" err="1"/>
              <a:t>người</a:t>
            </a:r>
            <a:r>
              <a:rPr lang="en-US" dirty="0"/>
              <a:t> </a:t>
            </a:r>
            <a:r>
              <a:rPr lang="en-US" dirty="0" err="1"/>
              <a:t>lớn</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8184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baseline="0" smtClean="0"/>
              <a:t>Giải nghĩa xong, click ô vuông có từ ngữ để quay lại slide trò chơi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baseline="0" smtClean="0"/>
              <a:t>Giải nghĩa xong, click ô vuông có từ ngữ để quay lại slide trò chơi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baseline="0" smtClean="0"/>
              <a:t>Giải nghĩa xong, click ô vuông có từ ngữ để quay lại slide trò chơi</a:t>
            </a:r>
            <a:endParaRPr lang="en-US"/>
          </a:p>
        </p:txBody>
      </p:sp>
    </p:spTree>
    <p:extLst>
      <p:ext uri="{BB962C8B-B14F-4D97-AF65-F5344CB8AC3E}">
        <p14:creationId xmlns:p14="http://schemas.microsoft.com/office/powerpoint/2010/main" val="117690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baseline="0" smtClean="0"/>
              <a:t>Giải nghĩa xong, click ô vuông có từ ngữ để quay lại slide trò chơi</a:t>
            </a:r>
            <a:endParaRPr lang="en-US" smtClean="0"/>
          </a:p>
          <a:p>
            <a:endParaRPr lang="en-US"/>
          </a:p>
        </p:txBody>
      </p:sp>
    </p:spTree>
    <p:extLst>
      <p:ext uri="{BB962C8B-B14F-4D97-AF65-F5344CB8AC3E}">
        <p14:creationId xmlns:p14="http://schemas.microsoft.com/office/powerpoint/2010/main" val="4062239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Khu rừng</a:t>
            </a:r>
            <a:r>
              <a:rPr lang="en-US" baseline="0" smtClean="0"/>
              <a:t> đã có màu xanh trở lại. Tuy nhiên, cần có thêm nhiều cây cối và muông thú. Chúng ta cùng vước qua thử thách tiếp theo để làm đẹp thêm cho khu rừng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719948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Chú</a:t>
            </a:r>
            <a:r>
              <a:rPr lang="en-US" baseline="0" smtClean="0"/>
              <a:t> ý các từ ngữ khó đọc, HS Đà Nẵng hay đọc sai</a:t>
            </a:r>
            <a:endParaRPr lang="en-US"/>
          </a:p>
        </p:txBody>
      </p:sp>
    </p:spTree>
    <p:extLst>
      <p:ext uri="{BB962C8B-B14F-4D97-AF65-F5344CB8AC3E}">
        <p14:creationId xmlns:p14="http://schemas.microsoft.com/office/powerpoint/2010/main" val="802081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Cây</a:t>
            </a:r>
            <a:r>
              <a:rPr lang="en-US" baseline="0" smtClean="0"/>
              <a:t> xanh đã mọc lên rồi các em ạ. Chúng ta cùng bước qua thử thách thứ 3 để giúp cây nhanh tươi tốt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2433690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Hỏi</a:t>
            </a:r>
            <a:r>
              <a:rPr lang="en-US" baseline="0" smtClean="0"/>
              <a:t> HS hoa gì</a:t>
            </a:r>
          </a:p>
          <a:p>
            <a:r>
              <a:rPr lang="en-US" baseline="0" smtClean="0"/>
              <a:t>Nhận xét về những hồ sen khi hoa sen nở</a:t>
            </a:r>
            <a:endParaRPr lang="en-US"/>
          </a:p>
        </p:txBody>
      </p:sp>
    </p:spTree>
    <p:extLst>
      <p:ext uri="{BB962C8B-B14F-4D97-AF65-F5344CB8AC3E}">
        <p14:creationId xmlns:p14="http://schemas.microsoft.com/office/powerpoint/2010/main" val="153763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tảng</a:t>
            </a:r>
            <a:r>
              <a:rPr lang="en-US" dirty="0"/>
              <a:t> </a:t>
            </a:r>
            <a:r>
              <a:rPr lang="en-US" dirty="0" err="1"/>
              <a:t>đá</a:t>
            </a:r>
            <a:r>
              <a:rPr lang="en-US" dirty="0"/>
              <a:t> </a:t>
            </a:r>
            <a:r>
              <a:rPr lang="en-US" dirty="0" err="1"/>
              <a:t>để</a:t>
            </a:r>
            <a:r>
              <a:rPr lang="en-US" dirty="0"/>
              <a:t> </a:t>
            </a:r>
            <a:r>
              <a:rPr lang="en-US" dirty="0" err="1"/>
              <a:t>về</a:t>
            </a:r>
            <a:r>
              <a:rPr lang="en-US" dirty="0"/>
              <a:t> </a:t>
            </a:r>
            <a:r>
              <a:rPr lang="en-US" dirty="0" err="1"/>
              <a:t>lại</a:t>
            </a:r>
            <a:r>
              <a:rPr lang="en-US" dirty="0"/>
              <a:t> </a:t>
            </a:r>
            <a:r>
              <a:rPr lang="en-US" dirty="0" err="1"/>
              <a:t>cây</a:t>
            </a:r>
            <a:r>
              <a:rPr lang="en-US" dirty="0"/>
              <a:t> </a:t>
            </a:r>
            <a:r>
              <a:rPr lang="en-US" dirty="0" err="1"/>
              <a:t>cầu</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99413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Chưa</a:t>
            </a:r>
            <a:r>
              <a:rPr lang="en-US" baseline="0" smtClean="0"/>
              <a:t> có video HTS nên dùng cài này cho HS coi tạm chứ nó chưa cần viết chữ hoa nhé</a:t>
            </a:r>
            <a:endParaRPr lang="en-US"/>
          </a:p>
        </p:txBody>
      </p:sp>
    </p:spTree>
    <p:extLst>
      <p:ext uri="{BB962C8B-B14F-4D97-AF65-F5344CB8AC3E}">
        <p14:creationId xmlns:p14="http://schemas.microsoft.com/office/powerpoint/2010/main" val="3695967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Khu rừng</a:t>
            </a:r>
            <a:r>
              <a:rPr lang="en-US" baseline="0" smtClean="0"/>
              <a:t> bay giờ thật tươi đẹp đúng k nào. CHúng ta cùng bước qua thử thách cuối cùng để giúp khu rừng có thêm thật nhiêu muông thú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138581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a:t>
            </a:r>
            <a:r>
              <a:rPr lang="en-US" baseline="0" smtClean="0"/>
              <a:t> mở âm thanh, đồng thời trình chiếu các tranh cho khớp</a:t>
            </a:r>
          </a:p>
          <a:p>
            <a:r>
              <a:rPr lang="en-US" baseline="0" smtClean="0"/>
              <a:t>Ríu rít: những cuộc trò chuyện to nhỏ, vui vẻ của gà và vịt (tui tự nghĩ ra chứ tra từ điển nó k sát nghĩa với nd bài)</a:t>
            </a:r>
          </a:p>
          <a:p>
            <a:r>
              <a:rPr lang="en-US" baseline="0" smtClean="0"/>
              <a:t>Lầm mũi: lặng lẽ, âm thầm tự nguyện làm để giúp bạn.</a:t>
            </a:r>
          </a:p>
          <a:p>
            <a:endParaRPr lang="en-US" baseline="0" smtClean="0"/>
          </a:p>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2877423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99284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0858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649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93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436830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Ngoài</a:t>
            </a:r>
            <a:r>
              <a:rPr lang="en-US" baseline="0" smtClean="0"/>
              <a:t> bài học, câu chuyện còn giải thích về một kiến thức trong thực tế là gà biết ấp trứng, còn vịt thì k ấp trứng.</a:t>
            </a:r>
            <a:endParaRPr lang="en-US"/>
          </a:p>
        </p:txBody>
      </p:sp>
    </p:spTree>
    <p:extLst>
      <p:ext uri="{BB962C8B-B14F-4D97-AF65-F5344CB8AC3E}">
        <p14:creationId xmlns:p14="http://schemas.microsoft.com/office/powerpoint/2010/main" val="2766246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41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42</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Khu rừng</a:t>
            </a:r>
            <a:r>
              <a:rPr lang="en-US" baseline="0" smtClean="0"/>
              <a:t> bay giờ đã có cây xanh tươi tốt, chim chóc bay về ca hát, muôn thú vui đùa. Khu rừng thật đẹp đúng k các em. Bảo vệ rừng, bảo vệ cây xanh, bảo vệ các loài động vật trong rừng là chúng ta góp phần bảo vệ môi trường, làm cho thiên nhiên thêm tươi đẹp đấy các em ạ.</a:t>
            </a:r>
          </a:p>
          <a:p>
            <a:r>
              <a:rPr lang="en-US" baseline="0" smtClean="0"/>
              <a:t>Cô chúc mừng cả lớp đã làm đẹp được cánh rừng, góp phần làm đẹp cho thiên nhiên. Cô khen các em đã học tích cực trong buổi học hôm nay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43</a:t>
            </a:fld>
            <a:endParaRPr lang="en-US"/>
          </a:p>
        </p:txBody>
      </p:sp>
    </p:spTree>
    <p:extLst>
      <p:ext uri="{BB962C8B-B14F-4D97-AF65-F5344CB8AC3E}">
        <p14:creationId xmlns:p14="http://schemas.microsoft.com/office/powerpoint/2010/main" val="2692734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0255b881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0255b881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Theo em thì</a:t>
            </a:r>
            <a:r>
              <a:rPr lang="en-US" baseline="0" smtClean="0"/>
              <a:t> nhân vật nào nói đúng?</a:t>
            </a:r>
          </a:p>
          <a:p>
            <a:r>
              <a:rPr lang="en-US" baseline="0" smtClean="0"/>
              <a:t>Click vào âm thanh để nghe nhân vật nói</a:t>
            </a:r>
          </a:p>
          <a:p>
            <a:r>
              <a:rPr lang="en-US" baseline="0" smtClean="0"/>
              <a:t>Enter để ra đúng sai</a:t>
            </a:r>
          </a:p>
        </p:txBody>
      </p:sp>
    </p:spTree>
    <p:extLst>
      <p:ext uri="{BB962C8B-B14F-4D97-AF65-F5344CB8AC3E}">
        <p14:creationId xmlns:p14="http://schemas.microsoft.com/office/powerpoint/2010/main" val="174036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46</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847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343027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Rừng</a:t>
            </a:r>
            <a:r>
              <a:rPr lang="en-US" baseline="0" smtClean="0"/>
              <a:t> bị khô hạn do nắng kéo dài</a:t>
            </a:r>
          </a:p>
          <a:p>
            <a:r>
              <a:rPr lang="en-US" baseline="0" smtClean="0"/>
              <a:t>Chúng ta hãy cùng nhau làm đẹp cánh rừng bằng cách vượt qua cách chặng thử tách trong tiết TV ngày hôm nay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45042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Do HS đã</a:t>
            </a:r>
            <a:r>
              <a:rPr lang="en-US" baseline="0" smtClean="0"/>
              <a:t> nắm được quy luật ghép tiếng nên mình đã thay đổi hình thức ghép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Do HS đã</a:t>
            </a:r>
            <a:r>
              <a:rPr lang="en-US" baseline="0" smtClean="0"/>
              <a:t> nắm được quy luật ghép tiếng nên mình đã thay đổi hình thức ghép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Click vào</a:t>
            </a:r>
            <a:r>
              <a:rPr lang="en-US" baseline="0" smtClean="0"/>
              <a:t> số để HS đọc. HS đọc tốt thì click vào số lần nữa để ra quà </a:t>
            </a:r>
          </a:p>
          <a:p>
            <a:r>
              <a:rPr lang="en-US" baseline="0" smtClean="0"/>
              <a:t>Chú ý không lick vào con cá</a:t>
            </a:r>
          </a:p>
          <a:p>
            <a:r>
              <a:rPr lang="en-US" baseline="0" smtClean="0"/>
              <a:t>Click vào con cá có các từ </a:t>
            </a:r>
            <a:r>
              <a:rPr lang="en-US" i="1" baseline="0" smtClean="0"/>
              <a:t>củ sắn, tấm gỗ, bến đò, đèn pin </a:t>
            </a:r>
            <a:r>
              <a:rPr lang="en-US" i="0" baseline="0" smtClean="0"/>
              <a:t>để giải nghĩa cho HS</a:t>
            </a:r>
          </a:p>
          <a:p>
            <a:r>
              <a:rPr lang="en-US" i="0" baseline="0" smtClean="0"/>
              <a:t>Giải nghĩa xong, click ô vuông có từ ngữ để quay lại slide này</a:t>
            </a:r>
          </a:p>
          <a:p>
            <a:r>
              <a:rPr lang="en-US" i="0" baseline="0" smtClean="0"/>
              <a:t>Click vào giỏ quà để tới nội dung tiếp theo của bài học</a:t>
            </a:r>
            <a:endParaRPr lang="en-US" i="0" dirty="0"/>
          </a:p>
        </p:txBody>
      </p:sp>
    </p:spTree>
    <p:extLst>
      <p:ext uri="{BB962C8B-B14F-4D97-AF65-F5344CB8AC3E}">
        <p14:creationId xmlns:p14="http://schemas.microsoft.com/office/powerpoint/2010/main" val="2444880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7"/>
        <p:cNvGrpSpPr/>
        <p:nvPr/>
      </p:nvGrpSpPr>
      <p:grpSpPr>
        <a:xfrm>
          <a:off x="0" y="0"/>
          <a:ext cx="0" cy="0"/>
          <a:chOff x="0" y="0"/>
          <a:chExt cx="0" cy="0"/>
        </a:xfrm>
      </p:grpSpPr>
      <p:grpSp>
        <p:nvGrpSpPr>
          <p:cNvPr id="28" name="Google Shape;28;p3"/>
          <p:cNvGrpSpPr/>
          <p:nvPr/>
        </p:nvGrpSpPr>
        <p:grpSpPr>
          <a:xfrm>
            <a:off x="6906439" y="-465615"/>
            <a:ext cx="4314461" cy="5065032"/>
            <a:chOff x="3179250" y="2581350"/>
            <a:chExt cx="1489800" cy="1748975"/>
          </a:xfrm>
        </p:grpSpPr>
        <p:sp>
          <p:nvSpPr>
            <p:cNvPr id="29" name="Google Shape;29;p3"/>
            <p:cNvSpPr/>
            <p:nvPr/>
          </p:nvSpPr>
          <p:spPr>
            <a:xfrm>
              <a:off x="3179250" y="2581350"/>
              <a:ext cx="1489800" cy="1385075"/>
            </a:xfrm>
            <a:custGeom>
              <a:avLst/>
              <a:gdLst/>
              <a:ahLst/>
              <a:cxnLst/>
              <a:rect l="l" t="t" r="r" b="b"/>
              <a:pathLst>
                <a:path w="59592" h="55403" extrusionOk="0">
                  <a:moveTo>
                    <a:pt x="28921" y="5384"/>
                  </a:moveTo>
                  <a:cubicBezTo>
                    <a:pt x="32648" y="8230"/>
                    <a:pt x="36577" y="9861"/>
                    <a:pt x="40649" y="10218"/>
                  </a:cubicBezTo>
                  <a:lnTo>
                    <a:pt x="38267" y="14266"/>
                  </a:lnTo>
                  <a:cubicBezTo>
                    <a:pt x="38208" y="14195"/>
                    <a:pt x="38113" y="14135"/>
                    <a:pt x="38017" y="14135"/>
                  </a:cubicBezTo>
                  <a:cubicBezTo>
                    <a:pt x="34624" y="13873"/>
                    <a:pt x="31671" y="12397"/>
                    <a:pt x="29231" y="9777"/>
                  </a:cubicBezTo>
                  <a:lnTo>
                    <a:pt x="28921" y="5384"/>
                  </a:lnTo>
                  <a:close/>
                  <a:moveTo>
                    <a:pt x="28207" y="5217"/>
                  </a:moveTo>
                  <a:lnTo>
                    <a:pt x="28540" y="9754"/>
                  </a:lnTo>
                  <a:cubicBezTo>
                    <a:pt x="25837" y="12302"/>
                    <a:pt x="22730" y="13897"/>
                    <a:pt x="19277" y="14480"/>
                  </a:cubicBezTo>
                  <a:lnTo>
                    <a:pt x="15348" y="9599"/>
                  </a:lnTo>
                  <a:cubicBezTo>
                    <a:pt x="20039" y="9206"/>
                    <a:pt x="24349" y="7742"/>
                    <a:pt x="28207" y="5217"/>
                  </a:cubicBezTo>
                  <a:close/>
                  <a:moveTo>
                    <a:pt x="28611" y="10670"/>
                  </a:moveTo>
                  <a:lnTo>
                    <a:pt x="29326" y="20969"/>
                  </a:lnTo>
                  <a:cubicBezTo>
                    <a:pt x="28744" y="21102"/>
                    <a:pt x="28164" y="21169"/>
                    <a:pt x="27587" y="21169"/>
                  </a:cubicBezTo>
                  <a:cubicBezTo>
                    <a:pt x="26356" y="21169"/>
                    <a:pt x="25140" y="20867"/>
                    <a:pt x="23956" y="20267"/>
                  </a:cubicBezTo>
                  <a:lnTo>
                    <a:pt x="19801" y="15111"/>
                  </a:lnTo>
                  <a:cubicBezTo>
                    <a:pt x="23063" y="14492"/>
                    <a:pt x="26004" y="12992"/>
                    <a:pt x="28611" y="10670"/>
                  </a:cubicBezTo>
                  <a:close/>
                  <a:moveTo>
                    <a:pt x="29326" y="10849"/>
                  </a:moveTo>
                  <a:lnTo>
                    <a:pt x="29326" y="10849"/>
                  </a:lnTo>
                  <a:cubicBezTo>
                    <a:pt x="31707" y="13159"/>
                    <a:pt x="34505" y="14492"/>
                    <a:pt x="37684" y="14826"/>
                  </a:cubicBezTo>
                  <a:cubicBezTo>
                    <a:pt x="37708" y="14945"/>
                    <a:pt x="37732" y="15064"/>
                    <a:pt x="37743" y="15183"/>
                  </a:cubicBezTo>
                  <a:lnTo>
                    <a:pt x="34707" y="20279"/>
                  </a:lnTo>
                  <a:cubicBezTo>
                    <a:pt x="33378" y="20994"/>
                    <a:pt x="32286" y="21346"/>
                    <a:pt x="31378" y="21346"/>
                  </a:cubicBezTo>
                  <a:cubicBezTo>
                    <a:pt x="30880" y="21346"/>
                    <a:pt x="30437" y="21240"/>
                    <a:pt x="30040" y="21029"/>
                  </a:cubicBezTo>
                  <a:lnTo>
                    <a:pt x="29326" y="10849"/>
                  </a:lnTo>
                  <a:close/>
                  <a:moveTo>
                    <a:pt x="41256" y="10611"/>
                  </a:moveTo>
                  <a:lnTo>
                    <a:pt x="47078" y="19910"/>
                  </a:lnTo>
                  <a:lnTo>
                    <a:pt x="41792" y="22517"/>
                  </a:lnTo>
                  <a:cubicBezTo>
                    <a:pt x="39815" y="20993"/>
                    <a:pt x="38970" y="17993"/>
                    <a:pt x="38494" y="15314"/>
                  </a:cubicBezTo>
                  <a:lnTo>
                    <a:pt x="41256" y="10611"/>
                  </a:lnTo>
                  <a:close/>
                  <a:moveTo>
                    <a:pt x="14824" y="10135"/>
                  </a:moveTo>
                  <a:lnTo>
                    <a:pt x="18777" y="15016"/>
                  </a:lnTo>
                  <a:cubicBezTo>
                    <a:pt x="18848" y="17957"/>
                    <a:pt x="18217" y="20767"/>
                    <a:pt x="16908" y="23410"/>
                  </a:cubicBezTo>
                  <a:lnTo>
                    <a:pt x="10621" y="21112"/>
                  </a:lnTo>
                  <a:cubicBezTo>
                    <a:pt x="12776" y="18779"/>
                    <a:pt x="14014" y="14183"/>
                    <a:pt x="14824" y="10135"/>
                  </a:cubicBezTo>
                  <a:close/>
                  <a:moveTo>
                    <a:pt x="37934" y="16231"/>
                  </a:moveTo>
                  <a:cubicBezTo>
                    <a:pt x="38446" y="18707"/>
                    <a:pt x="39303" y="21315"/>
                    <a:pt x="41089" y="22862"/>
                  </a:cubicBezTo>
                  <a:lnTo>
                    <a:pt x="36910" y="24922"/>
                  </a:lnTo>
                  <a:cubicBezTo>
                    <a:pt x="35696" y="23708"/>
                    <a:pt x="35184" y="22350"/>
                    <a:pt x="35327" y="20672"/>
                  </a:cubicBezTo>
                  <a:lnTo>
                    <a:pt x="37934" y="16231"/>
                  </a:lnTo>
                  <a:close/>
                  <a:moveTo>
                    <a:pt x="19491" y="15909"/>
                  </a:moveTo>
                  <a:lnTo>
                    <a:pt x="23373" y="20719"/>
                  </a:lnTo>
                  <a:cubicBezTo>
                    <a:pt x="23670" y="22612"/>
                    <a:pt x="23146" y="24077"/>
                    <a:pt x="21813" y="25196"/>
                  </a:cubicBezTo>
                  <a:lnTo>
                    <a:pt x="17598" y="23660"/>
                  </a:lnTo>
                  <a:cubicBezTo>
                    <a:pt x="18801" y="21219"/>
                    <a:pt x="19432" y="18612"/>
                    <a:pt x="19491" y="15909"/>
                  </a:cubicBezTo>
                  <a:close/>
                  <a:moveTo>
                    <a:pt x="34053" y="21398"/>
                  </a:moveTo>
                  <a:lnTo>
                    <a:pt x="30504" y="27446"/>
                  </a:lnTo>
                  <a:lnTo>
                    <a:pt x="30100" y="21850"/>
                  </a:lnTo>
                  <a:lnTo>
                    <a:pt x="30100" y="21850"/>
                  </a:lnTo>
                  <a:cubicBezTo>
                    <a:pt x="30489" y="21993"/>
                    <a:pt x="30906" y="22065"/>
                    <a:pt x="31356" y="22065"/>
                  </a:cubicBezTo>
                  <a:cubicBezTo>
                    <a:pt x="32142" y="22065"/>
                    <a:pt x="33030" y="21845"/>
                    <a:pt x="34053" y="21398"/>
                  </a:cubicBezTo>
                  <a:close/>
                  <a:moveTo>
                    <a:pt x="24885" y="21446"/>
                  </a:moveTo>
                  <a:lnTo>
                    <a:pt x="24885" y="21446"/>
                  </a:lnTo>
                  <a:cubicBezTo>
                    <a:pt x="25775" y="21740"/>
                    <a:pt x="26674" y="21887"/>
                    <a:pt x="27579" y="21887"/>
                  </a:cubicBezTo>
                  <a:cubicBezTo>
                    <a:pt x="28174" y="21887"/>
                    <a:pt x="28773" y="21823"/>
                    <a:pt x="29373" y="21696"/>
                  </a:cubicBezTo>
                  <a:lnTo>
                    <a:pt x="29790" y="27506"/>
                  </a:lnTo>
                  <a:lnTo>
                    <a:pt x="24885" y="21446"/>
                  </a:lnTo>
                  <a:close/>
                  <a:moveTo>
                    <a:pt x="34624" y="21862"/>
                  </a:moveTo>
                  <a:cubicBezTo>
                    <a:pt x="34755" y="23124"/>
                    <a:pt x="35291" y="24244"/>
                    <a:pt x="36243" y="25256"/>
                  </a:cubicBezTo>
                  <a:lnTo>
                    <a:pt x="31159" y="27768"/>
                  </a:lnTo>
                  <a:lnTo>
                    <a:pt x="34624" y="21862"/>
                  </a:lnTo>
                  <a:close/>
                  <a:moveTo>
                    <a:pt x="24158" y="21696"/>
                  </a:moveTo>
                  <a:lnTo>
                    <a:pt x="29135" y="27839"/>
                  </a:lnTo>
                  <a:lnTo>
                    <a:pt x="22563" y="25458"/>
                  </a:lnTo>
                  <a:cubicBezTo>
                    <a:pt x="23623" y="24446"/>
                    <a:pt x="24158" y="23196"/>
                    <a:pt x="24158" y="21696"/>
                  </a:cubicBezTo>
                  <a:close/>
                  <a:moveTo>
                    <a:pt x="23015" y="26387"/>
                  </a:moveTo>
                  <a:lnTo>
                    <a:pt x="28754" y="28470"/>
                  </a:lnTo>
                  <a:lnTo>
                    <a:pt x="23837" y="29185"/>
                  </a:lnTo>
                  <a:cubicBezTo>
                    <a:pt x="24051" y="28185"/>
                    <a:pt x="23623" y="27232"/>
                    <a:pt x="23015" y="26387"/>
                  </a:cubicBezTo>
                  <a:close/>
                  <a:moveTo>
                    <a:pt x="36517" y="25922"/>
                  </a:moveTo>
                  <a:lnTo>
                    <a:pt x="36517" y="25922"/>
                  </a:lnTo>
                  <a:cubicBezTo>
                    <a:pt x="35946" y="27006"/>
                    <a:pt x="35922" y="28077"/>
                    <a:pt x="36434" y="29197"/>
                  </a:cubicBezTo>
                  <a:lnTo>
                    <a:pt x="31409" y="28435"/>
                  </a:lnTo>
                  <a:lnTo>
                    <a:pt x="36517" y="25922"/>
                  </a:lnTo>
                  <a:close/>
                  <a:moveTo>
                    <a:pt x="17765" y="24482"/>
                  </a:moveTo>
                  <a:lnTo>
                    <a:pt x="21670" y="25899"/>
                  </a:lnTo>
                  <a:cubicBezTo>
                    <a:pt x="22980" y="27327"/>
                    <a:pt x="23420" y="28363"/>
                    <a:pt x="23063" y="29292"/>
                  </a:cubicBezTo>
                  <a:lnTo>
                    <a:pt x="17717" y="30066"/>
                  </a:lnTo>
                  <a:cubicBezTo>
                    <a:pt x="18122" y="28542"/>
                    <a:pt x="18479" y="26470"/>
                    <a:pt x="17765" y="24482"/>
                  </a:cubicBezTo>
                  <a:close/>
                  <a:moveTo>
                    <a:pt x="41280" y="23577"/>
                  </a:moveTo>
                  <a:cubicBezTo>
                    <a:pt x="41351" y="26387"/>
                    <a:pt x="42268" y="28637"/>
                    <a:pt x="44042" y="30316"/>
                  </a:cubicBezTo>
                  <a:lnTo>
                    <a:pt x="37351" y="29316"/>
                  </a:lnTo>
                  <a:cubicBezTo>
                    <a:pt x="36600" y="28101"/>
                    <a:pt x="36612" y="26982"/>
                    <a:pt x="37422" y="25803"/>
                  </a:cubicBezTo>
                  <a:cubicBezTo>
                    <a:pt x="37493" y="25696"/>
                    <a:pt x="37493" y="25565"/>
                    <a:pt x="37446" y="25458"/>
                  </a:cubicBezTo>
                  <a:lnTo>
                    <a:pt x="41280" y="23577"/>
                  </a:lnTo>
                  <a:close/>
                  <a:moveTo>
                    <a:pt x="47292" y="20612"/>
                  </a:moveTo>
                  <a:lnTo>
                    <a:pt x="48161" y="30935"/>
                  </a:lnTo>
                  <a:lnTo>
                    <a:pt x="45399" y="30518"/>
                  </a:lnTo>
                  <a:cubicBezTo>
                    <a:pt x="43089" y="28851"/>
                    <a:pt x="41970" y="26470"/>
                    <a:pt x="41970" y="23232"/>
                  </a:cubicBezTo>
                  <a:lnTo>
                    <a:pt x="47292" y="20612"/>
                  </a:lnTo>
                  <a:close/>
                  <a:moveTo>
                    <a:pt x="10526" y="21850"/>
                  </a:moveTo>
                  <a:lnTo>
                    <a:pt x="16824" y="24136"/>
                  </a:lnTo>
                  <a:cubicBezTo>
                    <a:pt x="17610" y="25732"/>
                    <a:pt x="17646" y="27589"/>
                    <a:pt x="16943" y="30101"/>
                  </a:cubicBezTo>
                  <a:lnTo>
                    <a:pt x="16943" y="30161"/>
                  </a:lnTo>
                  <a:lnTo>
                    <a:pt x="10621" y="31078"/>
                  </a:lnTo>
                  <a:cubicBezTo>
                    <a:pt x="11752" y="28482"/>
                    <a:pt x="11716" y="25446"/>
                    <a:pt x="10526" y="21850"/>
                  </a:cubicBezTo>
                  <a:close/>
                  <a:moveTo>
                    <a:pt x="29290" y="29113"/>
                  </a:moveTo>
                  <a:lnTo>
                    <a:pt x="26004" y="32780"/>
                  </a:lnTo>
                  <a:cubicBezTo>
                    <a:pt x="25718" y="31649"/>
                    <a:pt x="25051" y="30673"/>
                    <a:pt x="24039" y="29863"/>
                  </a:cubicBezTo>
                  <a:lnTo>
                    <a:pt x="29290" y="29113"/>
                  </a:lnTo>
                  <a:close/>
                  <a:moveTo>
                    <a:pt x="31243" y="29137"/>
                  </a:moveTo>
                  <a:lnTo>
                    <a:pt x="36553" y="29923"/>
                  </a:lnTo>
                  <a:lnTo>
                    <a:pt x="35005" y="32887"/>
                  </a:lnTo>
                  <a:lnTo>
                    <a:pt x="31243" y="29137"/>
                  </a:lnTo>
                  <a:close/>
                  <a:moveTo>
                    <a:pt x="29873" y="29542"/>
                  </a:moveTo>
                  <a:lnTo>
                    <a:pt x="29969" y="34745"/>
                  </a:lnTo>
                  <a:cubicBezTo>
                    <a:pt x="28873" y="33721"/>
                    <a:pt x="27778" y="33197"/>
                    <a:pt x="26635" y="33161"/>
                  </a:cubicBezTo>
                  <a:lnTo>
                    <a:pt x="29873" y="29542"/>
                  </a:lnTo>
                  <a:close/>
                  <a:moveTo>
                    <a:pt x="30588" y="29494"/>
                  </a:moveTo>
                  <a:lnTo>
                    <a:pt x="34398" y="33292"/>
                  </a:lnTo>
                  <a:cubicBezTo>
                    <a:pt x="33017" y="33519"/>
                    <a:pt x="31767" y="34054"/>
                    <a:pt x="30683" y="34900"/>
                  </a:cubicBezTo>
                  <a:lnTo>
                    <a:pt x="30588" y="29494"/>
                  </a:lnTo>
                  <a:close/>
                  <a:moveTo>
                    <a:pt x="37303" y="30042"/>
                  </a:moveTo>
                  <a:lnTo>
                    <a:pt x="43994" y="31042"/>
                  </a:lnTo>
                  <a:cubicBezTo>
                    <a:pt x="41006" y="32483"/>
                    <a:pt x="39125" y="34173"/>
                    <a:pt x="38315" y="36174"/>
                  </a:cubicBezTo>
                  <a:lnTo>
                    <a:pt x="35541" y="33423"/>
                  </a:lnTo>
                  <a:lnTo>
                    <a:pt x="37303" y="30042"/>
                  </a:lnTo>
                  <a:close/>
                  <a:moveTo>
                    <a:pt x="23027" y="30018"/>
                  </a:moveTo>
                  <a:cubicBezTo>
                    <a:pt x="24444" y="30923"/>
                    <a:pt x="25230" y="32054"/>
                    <a:pt x="25421" y="33459"/>
                  </a:cubicBezTo>
                  <a:lnTo>
                    <a:pt x="21099" y="38305"/>
                  </a:lnTo>
                  <a:cubicBezTo>
                    <a:pt x="20741" y="35007"/>
                    <a:pt x="19848" y="32590"/>
                    <a:pt x="18253" y="30697"/>
                  </a:cubicBezTo>
                  <a:lnTo>
                    <a:pt x="23027" y="30018"/>
                  </a:lnTo>
                  <a:close/>
                  <a:moveTo>
                    <a:pt x="45304" y="31233"/>
                  </a:moveTo>
                  <a:lnTo>
                    <a:pt x="47661" y="31590"/>
                  </a:lnTo>
                  <a:cubicBezTo>
                    <a:pt x="44994" y="33602"/>
                    <a:pt x="42958" y="36233"/>
                    <a:pt x="41589" y="39424"/>
                  </a:cubicBezTo>
                  <a:lnTo>
                    <a:pt x="38875" y="36733"/>
                  </a:lnTo>
                  <a:cubicBezTo>
                    <a:pt x="39637" y="34554"/>
                    <a:pt x="41756" y="32757"/>
                    <a:pt x="45304" y="31233"/>
                  </a:cubicBezTo>
                  <a:close/>
                  <a:moveTo>
                    <a:pt x="35053" y="33935"/>
                  </a:moveTo>
                  <a:lnTo>
                    <a:pt x="37851" y="36709"/>
                  </a:lnTo>
                  <a:cubicBezTo>
                    <a:pt x="35124" y="37269"/>
                    <a:pt x="32755" y="38876"/>
                    <a:pt x="30814" y="41508"/>
                  </a:cubicBezTo>
                  <a:lnTo>
                    <a:pt x="30707" y="35816"/>
                  </a:lnTo>
                  <a:cubicBezTo>
                    <a:pt x="31933" y="34733"/>
                    <a:pt x="33386" y="34090"/>
                    <a:pt x="35053" y="33935"/>
                  </a:cubicBezTo>
                  <a:close/>
                  <a:moveTo>
                    <a:pt x="17384" y="30816"/>
                  </a:moveTo>
                  <a:cubicBezTo>
                    <a:pt x="19170" y="32768"/>
                    <a:pt x="20110" y="35340"/>
                    <a:pt x="20420" y="39031"/>
                  </a:cubicBezTo>
                  <a:lnTo>
                    <a:pt x="17741" y="42043"/>
                  </a:lnTo>
                  <a:cubicBezTo>
                    <a:pt x="15598" y="37328"/>
                    <a:pt x="13395" y="34019"/>
                    <a:pt x="10859" y="31756"/>
                  </a:cubicBezTo>
                  <a:lnTo>
                    <a:pt x="17384" y="30816"/>
                  </a:lnTo>
                  <a:close/>
                  <a:moveTo>
                    <a:pt x="26466" y="33877"/>
                  </a:moveTo>
                  <a:cubicBezTo>
                    <a:pt x="27663" y="33877"/>
                    <a:pt x="28828" y="34503"/>
                    <a:pt x="29993" y="35805"/>
                  </a:cubicBezTo>
                  <a:lnTo>
                    <a:pt x="30112" y="42222"/>
                  </a:lnTo>
                  <a:lnTo>
                    <a:pt x="21170" y="39305"/>
                  </a:lnTo>
                  <a:lnTo>
                    <a:pt x="21170" y="39293"/>
                  </a:lnTo>
                  <a:lnTo>
                    <a:pt x="25980" y="33911"/>
                  </a:lnTo>
                  <a:cubicBezTo>
                    <a:pt x="26143" y="33889"/>
                    <a:pt x="26305" y="33877"/>
                    <a:pt x="26466" y="33877"/>
                  </a:cubicBezTo>
                  <a:close/>
                  <a:moveTo>
                    <a:pt x="38482" y="37340"/>
                  </a:moveTo>
                  <a:lnTo>
                    <a:pt x="41113" y="39960"/>
                  </a:lnTo>
                  <a:cubicBezTo>
                    <a:pt x="37839" y="40341"/>
                    <a:pt x="34469" y="41627"/>
                    <a:pt x="30862" y="43877"/>
                  </a:cubicBezTo>
                  <a:lnTo>
                    <a:pt x="30838" y="42746"/>
                  </a:lnTo>
                  <a:cubicBezTo>
                    <a:pt x="32921" y="39567"/>
                    <a:pt x="35410" y="37805"/>
                    <a:pt x="38482" y="37340"/>
                  </a:cubicBezTo>
                  <a:close/>
                  <a:moveTo>
                    <a:pt x="20646" y="39865"/>
                  </a:moveTo>
                  <a:cubicBezTo>
                    <a:pt x="20658" y="39888"/>
                    <a:pt x="20694" y="39900"/>
                    <a:pt x="20718" y="39900"/>
                  </a:cubicBezTo>
                  <a:lnTo>
                    <a:pt x="30123" y="42960"/>
                  </a:lnTo>
                  <a:lnTo>
                    <a:pt x="30147" y="44032"/>
                  </a:lnTo>
                  <a:cubicBezTo>
                    <a:pt x="25980" y="42889"/>
                    <a:pt x="22206" y="42329"/>
                    <a:pt x="18634" y="42329"/>
                  </a:cubicBezTo>
                  <a:lnTo>
                    <a:pt x="18455" y="42329"/>
                  </a:lnTo>
                  <a:lnTo>
                    <a:pt x="20646" y="39865"/>
                  </a:lnTo>
                  <a:close/>
                  <a:moveTo>
                    <a:pt x="28222" y="0"/>
                  </a:moveTo>
                  <a:cubicBezTo>
                    <a:pt x="28209" y="0"/>
                    <a:pt x="28196" y="1"/>
                    <a:pt x="28183" y="2"/>
                  </a:cubicBezTo>
                  <a:cubicBezTo>
                    <a:pt x="27980" y="14"/>
                    <a:pt x="27837" y="181"/>
                    <a:pt x="27849" y="383"/>
                  </a:cubicBezTo>
                  <a:lnTo>
                    <a:pt x="28135" y="4420"/>
                  </a:lnTo>
                  <a:cubicBezTo>
                    <a:pt x="24170" y="7087"/>
                    <a:pt x="19682" y="8599"/>
                    <a:pt x="14776" y="8956"/>
                  </a:cubicBezTo>
                  <a:lnTo>
                    <a:pt x="8609" y="1288"/>
                  </a:lnTo>
                  <a:cubicBezTo>
                    <a:pt x="8539" y="1204"/>
                    <a:pt x="8427" y="1157"/>
                    <a:pt x="8316" y="1157"/>
                  </a:cubicBezTo>
                  <a:cubicBezTo>
                    <a:pt x="8238" y="1157"/>
                    <a:pt x="8160" y="1180"/>
                    <a:pt x="8097" y="1229"/>
                  </a:cubicBezTo>
                  <a:cubicBezTo>
                    <a:pt x="7954" y="1348"/>
                    <a:pt x="7918" y="1586"/>
                    <a:pt x="8037" y="1741"/>
                  </a:cubicBezTo>
                  <a:lnTo>
                    <a:pt x="14229" y="9420"/>
                  </a:lnTo>
                  <a:cubicBezTo>
                    <a:pt x="13395" y="13647"/>
                    <a:pt x="12133" y="18660"/>
                    <a:pt x="9859" y="20862"/>
                  </a:cubicBezTo>
                  <a:lnTo>
                    <a:pt x="536" y="17481"/>
                  </a:lnTo>
                  <a:cubicBezTo>
                    <a:pt x="498" y="17466"/>
                    <a:pt x="459" y="17458"/>
                    <a:pt x="420" y="17458"/>
                  </a:cubicBezTo>
                  <a:cubicBezTo>
                    <a:pt x="277" y="17458"/>
                    <a:pt x="138" y="17555"/>
                    <a:pt x="72" y="17695"/>
                  </a:cubicBezTo>
                  <a:cubicBezTo>
                    <a:pt x="1" y="17874"/>
                    <a:pt x="108" y="18076"/>
                    <a:pt x="286" y="18159"/>
                  </a:cubicBezTo>
                  <a:lnTo>
                    <a:pt x="9633" y="21553"/>
                  </a:lnTo>
                  <a:cubicBezTo>
                    <a:pt x="11002" y="25422"/>
                    <a:pt x="11050" y="28577"/>
                    <a:pt x="9752" y="31209"/>
                  </a:cubicBezTo>
                  <a:lnTo>
                    <a:pt x="8097" y="31447"/>
                  </a:lnTo>
                  <a:cubicBezTo>
                    <a:pt x="7906" y="31471"/>
                    <a:pt x="7775" y="31649"/>
                    <a:pt x="7799" y="31852"/>
                  </a:cubicBezTo>
                  <a:cubicBezTo>
                    <a:pt x="7835" y="32030"/>
                    <a:pt x="7978" y="32161"/>
                    <a:pt x="8156" y="32161"/>
                  </a:cubicBezTo>
                  <a:lnTo>
                    <a:pt x="8204" y="32161"/>
                  </a:lnTo>
                  <a:lnTo>
                    <a:pt x="9883" y="31923"/>
                  </a:lnTo>
                  <a:cubicBezTo>
                    <a:pt x="12597" y="34150"/>
                    <a:pt x="14919" y="37567"/>
                    <a:pt x="17193" y="42651"/>
                  </a:cubicBezTo>
                  <a:lnTo>
                    <a:pt x="10812" y="49794"/>
                  </a:lnTo>
                  <a:cubicBezTo>
                    <a:pt x="10669" y="49949"/>
                    <a:pt x="10692" y="50163"/>
                    <a:pt x="10835" y="50306"/>
                  </a:cubicBezTo>
                  <a:cubicBezTo>
                    <a:pt x="10907" y="50366"/>
                    <a:pt x="10990" y="50390"/>
                    <a:pt x="11073" y="50390"/>
                  </a:cubicBezTo>
                  <a:cubicBezTo>
                    <a:pt x="11181" y="50390"/>
                    <a:pt x="11264" y="50342"/>
                    <a:pt x="11347" y="50271"/>
                  </a:cubicBezTo>
                  <a:lnTo>
                    <a:pt x="17777" y="43079"/>
                  </a:lnTo>
                  <a:cubicBezTo>
                    <a:pt x="18050" y="43072"/>
                    <a:pt x="18323" y="43069"/>
                    <a:pt x="18598" y="43069"/>
                  </a:cubicBezTo>
                  <a:cubicBezTo>
                    <a:pt x="22174" y="43069"/>
                    <a:pt x="25933" y="43645"/>
                    <a:pt x="30123" y="44806"/>
                  </a:cubicBezTo>
                  <a:lnTo>
                    <a:pt x="30314" y="55045"/>
                  </a:lnTo>
                  <a:cubicBezTo>
                    <a:pt x="30314" y="55247"/>
                    <a:pt x="30481" y="55402"/>
                    <a:pt x="30671" y="55402"/>
                  </a:cubicBezTo>
                  <a:cubicBezTo>
                    <a:pt x="30874" y="55402"/>
                    <a:pt x="31028" y="55247"/>
                    <a:pt x="31028" y="55033"/>
                  </a:cubicBezTo>
                  <a:lnTo>
                    <a:pt x="30838" y="44734"/>
                  </a:lnTo>
                  <a:cubicBezTo>
                    <a:pt x="34684" y="42293"/>
                    <a:pt x="38208" y="40960"/>
                    <a:pt x="41613" y="40638"/>
                  </a:cubicBezTo>
                  <a:cubicBezTo>
                    <a:pt x="41649" y="40638"/>
                    <a:pt x="41673" y="40627"/>
                    <a:pt x="41708" y="40627"/>
                  </a:cubicBezTo>
                  <a:lnTo>
                    <a:pt x="45471" y="44377"/>
                  </a:lnTo>
                  <a:cubicBezTo>
                    <a:pt x="45542" y="44448"/>
                    <a:pt x="45637" y="44484"/>
                    <a:pt x="45721" y="44484"/>
                  </a:cubicBezTo>
                  <a:cubicBezTo>
                    <a:pt x="45816" y="44484"/>
                    <a:pt x="45899" y="44448"/>
                    <a:pt x="45971" y="44377"/>
                  </a:cubicBezTo>
                  <a:cubicBezTo>
                    <a:pt x="46114" y="44246"/>
                    <a:pt x="46114" y="44008"/>
                    <a:pt x="45971" y="43877"/>
                  </a:cubicBezTo>
                  <a:lnTo>
                    <a:pt x="42089" y="40019"/>
                  </a:lnTo>
                  <a:cubicBezTo>
                    <a:pt x="43518" y="36614"/>
                    <a:pt x="45709" y="33828"/>
                    <a:pt x="48614" y="31792"/>
                  </a:cubicBezTo>
                  <a:lnTo>
                    <a:pt x="59115" y="33352"/>
                  </a:lnTo>
                  <a:lnTo>
                    <a:pt x="59175" y="33352"/>
                  </a:lnTo>
                  <a:cubicBezTo>
                    <a:pt x="59353" y="33352"/>
                    <a:pt x="59508" y="33221"/>
                    <a:pt x="59532" y="33042"/>
                  </a:cubicBezTo>
                  <a:cubicBezTo>
                    <a:pt x="59591" y="32804"/>
                    <a:pt x="59460" y="32626"/>
                    <a:pt x="59270" y="32590"/>
                  </a:cubicBezTo>
                  <a:lnTo>
                    <a:pt x="48900" y="31042"/>
                  </a:lnTo>
                  <a:lnTo>
                    <a:pt x="47971" y="20267"/>
                  </a:lnTo>
                  <a:lnTo>
                    <a:pt x="49709" y="19410"/>
                  </a:lnTo>
                  <a:cubicBezTo>
                    <a:pt x="49888" y="19314"/>
                    <a:pt x="49971" y="19112"/>
                    <a:pt x="49876" y="18933"/>
                  </a:cubicBezTo>
                  <a:cubicBezTo>
                    <a:pt x="49816" y="18806"/>
                    <a:pt x="49690" y="18727"/>
                    <a:pt x="49558" y="18727"/>
                  </a:cubicBezTo>
                  <a:cubicBezTo>
                    <a:pt x="49505" y="18727"/>
                    <a:pt x="49451" y="18739"/>
                    <a:pt x="49400" y="18767"/>
                  </a:cubicBezTo>
                  <a:lnTo>
                    <a:pt x="47721" y="19600"/>
                  </a:lnTo>
                  <a:lnTo>
                    <a:pt x="41661" y="9920"/>
                  </a:lnTo>
                  <a:lnTo>
                    <a:pt x="46054" y="2467"/>
                  </a:lnTo>
                  <a:cubicBezTo>
                    <a:pt x="46149" y="2300"/>
                    <a:pt x="46090" y="2086"/>
                    <a:pt x="45935" y="1979"/>
                  </a:cubicBezTo>
                  <a:cubicBezTo>
                    <a:pt x="45878" y="1942"/>
                    <a:pt x="45814" y="1925"/>
                    <a:pt x="45750" y="1925"/>
                  </a:cubicBezTo>
                  <a:cubicBezTo>
                    <a:pt x="45629" y="1925"/>
                    <a:pt x="45509" y="1988"/>
                    <a:pt x="45447" y="2098"/>
                  </a:cubicBezTo>
                  <a:lnTo>
                    <a:pt x="41053" y="9539"/>
                  </a:lnTo>
                  <a:cubicBezTo>
                    <a:pt x="36815" y="9242"/>
                    <a:pt x="32707" y="7515"/>
                    <a:pt x="28850" y="4408"/>
                  </a:cubicBezTo>
                  <a:lnTo>
                    <a:pt x="28564" y="324"/>
                  </a:lnTo>
                  <a:cubicBezTo>
                    <a:pt x="28553" y="147"/>
                    <a:pt x="28397" y="0"/>
                    <a:pt x="28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08200" y="3781250"/>
              <a:ext cx="261675" cy="283100"/>
            </a:xfrm>
            <a:custGeom>
              <a:avLst/>
              <a:gdLst/>
              <a:ahLst/>
              <a:cxnLst/>
              <a:rect l="l" t="t" r="r" b="b"/>
              <a:pathLst>
                <a:path w="10467" h="11324" extrusionOk="0">
                  <a:moveTo>
                    <a:pt x="5216" y="0"/>
                  </a:moveTo>
                  <a:cubicBezTo>
                    <a:pt x="4489" y="203"/>
                    <a:pt x="3930" y="774"/>
                    <a:pt x="3430" y="1358"/>
                  </a:cubicBezTo>
                  <a:cubicBezTo>
                    <a:pt x="2203" y="2798"/>
                    <a:pt x="1251" y="4465"/>
                    <a:pt x="644" y="6263"/>
                  </a:cubicBezTo>
                  <a:cubicBezTo>
                    <a:pt x="251" y="7394"/>
                    <a:pt x="1" y="8716"/>
                    <a:pt x="596" y="9764"/>
                  </a:cubicBezTo>
                  <a:cubicBezTo>
                    <a:pt x="1096" y="10645"/>
                    <a:pt x="2096" y="11145"/>
                    <a:pt x="3108" y="11276"/>
                  </a:cubicBezTo>
                  <a:cubicBezTo>
                    <a:pt x="3358" y="11309"/>
                    <a:pt x="3608" y="11323"/>
                    <a:pt x="3858" y="11323"/>
                  </a:cubicBezTo>
                  <a:cubicBezTo>
                    <a:pt x="4323" y="11323"/>
                    <a:pt x="4787" y="11274"/>
                    <a:pt x="5251" y="11204"/>
                  </a:cubicBezTo>
                  <a:cubicBezTo>
                    <a:pt x="5715" y="11274"/>
                    <a:pt x="6180" y="11323"/>
                    <a:pt x="6644" y="11323"/>
                  </a:cubicBezTo>
                  <a:cubicBezTo>
                    <a:pt x="6894" y="11323"/>
                    <a:pt x="7144" y="11309"/>
                    <a:pt x="7394" y="11276"/>
                  </a:cubicBezTo>
                  <a:cubicBezTo>
                    <a:pt x="8406" y="11145"/>
                    <a:pt x="9407" y="10645"/>
                    <a:pt x="9907" y="9764"/>
                  </a:cubicBezTo>
                  <a:cubicBezTo>
                    <a:pt x="10466" y="8716"/>
                    <a:pt x="10228" y="7406"/>
                    <a:pt x="9835" y="6263"/>
                  </a:cubicBezTo>
                  <a:cubicBezTo>
                    <a:pt x="9204" y="4477"/>
                    <a:pt x="8252" y="2798"/>
                    <a:pt x="7037" y="1358"/>
                  </a:cubicBezTo>
                  <a:cubicBezTo>
                    <a:pt x="6549" y="774"/>
                    <a:pt x="5978" y="203"/>
                    <a:pt x="5251" y="0"/>
                  </a:cubicBezTo>
                  <a:lnTo>
                    <a:pt x="5239" y="251"/>
                  </a:lnTo>
                  <a:lnTo>
                    <a:pt x="52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820400" y="3917875"/>
              <a:ext cx="242025" cy="136950"/>
            </a:xfrm>
            <a:custGeom>
              <a:avLst/>
              <a:gdLst/>
              <a:ahLst/>
              <a:cxnLst/>
              <a:rect l="l" t="t" r="r" b="b"/>
              <a:pathLst>
                <a:path w="9681" h="5478" extrusionOk="0">
                  <a:moveTo>
                    <a:pt x="4561" y="0"/>
                  </a:moveTo>
                  <a:cubicBezTo>
                    <a:pt x="2372" y="0"/>
                    <a:pt x="354" y="1770"/>
                    <a:pt x="1" y="4180"/>
                  </a:cubicBezTo>
                  <a:cubicBezTo>
                    <a:pt x="36" y="4227"/>
                    <a:pt x="48" y="4263"/>
                    <a:pt x="60" y="4310"/>
                  </a:cubicBezTo>
                  <a:cubicBezTo>
                    <a:pt x="358" y="4834"/>
                    <a:pt x="822" y="5215"/>
                    <a:pt x="1370" y="5477"/>
                  </a:cubicBezTo>
                  <a:cubicBezTo>
                    <a:pt x="1179" y="3179"/>
                    <a:pt x="3013" y="1429"/>
                    <a:pt x="4418" y="1429"/>
                  </a:cubicBezTo>
                  <a:cubicBezTo>
                    <a:pt x="4604" y="1402"/>
                    <a:pt x="4784" y="1389"/>
                    <a:pt x="4958" y="1389"/>
                  </a:cubicBezTo>
                  <a:cubicBezTo>
                    <a:pt x="6830" y="1389"/>
                    <a:pt x="8072" y="2908"/>
                    <a:pt x="9085" y="4727"/>
                  </a:cubicBezTo>
                  <a:cubicBezTo>
                    <a:pt x="9192" y="4596"/>
                    <a:pt x="9300" y="4465"/>
                    <a:pt x="9395" y="4310"/>
                  </a:cubicBezTo>
                  <a:cubicBezTo>
                    <a:pt x="9538" y="4060"/>
                    <a:pt x="9633" y="3787"/>
                    <a:pt x="9681" y="3525"/>
                  </a:cubicBezTo>
                  <a:cubicBezTo>
                    <a:pt x="8871" y="2179"/>
                    <a:pt x="7740" y="1108"/>
                    <a:pt x="6406" y="441"/>
                  </a:cubicBezTo>
                  <a:cubicBezTo>
                    <a:pt x="5800" y="139"/>
                    <a:pt x="5174"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844225" y="3817925"/>
              <a:ext cx="182475" cy="70500"/>
            </a:xfrm>
            <a:custGeom>
              <a:avLst/>
              <a:gdLst/>
              <a:ahLst/>
              <a:cxnLst/>
              <a:rect l="l" t="t" r="r" b="b"/>
              <a:pathLst>
                <a:path w="7299" h="2820" extrusionOk="0">
                  <a:moveTo>
                    <a:pt x="3440" y="0"/>
                  </a:moveTo>
                  <a:cubicBezTo>
                    <a:pt x="2748" y="0"/>
                    <a:pt x="2048" y="196"/>
                    <a:pt x="1346" y="677"/>
                  </a:cubicBezTo>
                  <a:cubicBezTo>
                    <a:pt x="834" y="1355"/>
                    <a:pt x="393" y="2070"/>
                    <a:pt x="0" y="2820"/>
                  </a:cubicBezTo>
                  <a:cubicBezTo>
                    <a:pt x="1081" y="1678"/>
                    <a:pt x="2319" y="1208"/>
                    <a:pt x="3593" y="1208"/>
                  </a:cubicBezTo>
                  <a:cubicBezTo>
                    <a:pt x="4830" y="1208"/>
                    <a:pt x="6102" y="1651"/>
                    <a:pt x="7299" y="2355"/>
                  </a:cubicBezTo>
                  <a:cubicBezTo>
                    <a:pt x="7025" y="1879"/>
                    <a:pt x="6739" y="1439"/>
                    <a:pt x="6430" y="986"/>
                  </a:cubicBezTo>
                  <a:cubicBezTo>
                    <a:pt x="5464" y="426"/>
                    <a:pt x="4461" y="0"/>
                    <a:pt x="3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814150" y="3867950"/>
              <a:ext cx="245900" cy="106500"/>
            </a:xfrm>
            <a:custGeom>
              <a:avLst/>
              <a:gdLst/>
              <a:ahLst/>
              <a:cxnLst/>
              <a:rect l="l" t="t" r="r" b="b"/>
              <a:pathLst>
                <a:path w="9836" h="4260" extrusionOk="0">
                  <a:moveTo>
                    <a:pt x="5286" y="0"/>
                  </a:moveTo>
                  <a:cubicBezTo>
                    <a:pt x="3330" y="0"/>
                    <a:pt x="1508" y="1412"/>
                    <a:pt x="275" y="3045"/>
                  </a:cubicBezTo>
                  <a:cubicBezTo>
                    <a:pt x="167" y="3438"/>
                    <a:pt x="60" y="3855"/>
                    <a:pt x="1" y="4260"/>
                  </a:cubicBezTo>
                  <a:cubicBezTo>
                    <a:pt x="1010" y="2346"/>
                    <a:pt x="2919" y="869"/>
                    <a:pt x="5213" y="869"/>
                  </a:cubicBezTo>
                  <a:cubicBezTo>
                    <a:pt x="5517" y="869"/>
                    <a:pt x="5828" y="895"/>
                    <a:pt x="6144" y="950"/>
                  </a:cubicBezTo>
                  <a:cubicBezTo>
                    <a:pt x="7930" y="1402"/>
                    <a:pt x="9002" y="2438"/>
                    <a:pt x="9835" y="3676"/>
                  </a:cubicBezTo>
                  <a:cubicBezTo>
                    <a:pt x="9764" y="3379"/>
                    <a:pt x="9680" y="3093"/>
                    <a:pt x="9585" y="2807"/>
                  </a:cubicBezTo>
                  <a:cubicBezTo>
                    <a:pt x="9430" y="2331"/>
                    <a:pt x="9240" y="1878"/>
                    <a:pt x="9038" y="1426"/>
                  </a:cubicBezTo>
                  <a:cubicBezTo>
                    <a:pt x="8407" y="962"/>
                    <a:pt x="7764" y="604"/>
                    <a:pt x="7144" y="450"/>
                  </a:cubicBezTo>
                  <a:cubicBezTo>
                    <a:pt x="6521" y="138"/>
                    <a:pt x="5897" y="0"/>
                    <a:pt x="5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860300" y="4044925"/>
              <a:ext cx="156575" cy="136175"/>
            </a:xfrm>
            <a:custGeom>
              <a:avLst/>
              <a:gdLst/>
              <a:ahLst/>
              <a:cxnLst/>
              <a:rect l="l" t="t" r="r" b="b"/>
              <a:pathLst>
                <a:path w="6263" h="5447" extrusionOk="0">
                  <a:moveTo>
                    <a:pt x="1934" y="1"/>
                  </a:moveTo>
                  <a:cubicBezTo>
                    <a:pt x="1390" y="1"/>
                    <a:pt x="865" y="236"/>
                    <a:pt x="524" y="645"/>
                  </a:cubicBezTo>
                  <a:cubicBezTo>
                    <a:pt x="167" y="1074"/>
                    <a:pt x="0" y="1669"/>
                    <a:pt x="119" y="2217"/>
                  </a:cubicBezTo>
                  <a:cubicBezTo>
                    <a:pt x="262" y="2908"/>
                    <a:pt x="798" y="3467"/>
                    <a:pt x="905" y="4170"/>
                  </a:cubicBezTo>
                  <a:cubicBezTo>
                    <a:pt x="965" y="4527"/>
                    <a:pt x="905" y="4932"/>
                    <a:pt x="1143" y="5194"/>
                  </a:cubicBezTo>
                  <a:cubicBezTo>
                    <a:pt x="1314" y="5391"/>
                    <a:pt x="1586" y="5446"/>
                    <a:pt x="1852" y="5446"/>
                  </a:cubicBezTo>
                  <a:cubicBezTo>
                    <a:pt x="1939" y="5446"/>
                    <a:pt x="2025" y="5440"/>
                    <a:pt x="2108" y="5432"/>
                  </a:cubicBezTo>
                  <a:cubicBezTo>
                    <a:pt x="2453" y="5408"/>
                    <a:pt x="2798" y="5348"/>
                    <a:pt x="3120" y="5277"/>
                  </a:cubicBezTo>
                  <a:cubicBezTo>
                    <a:pt x="3453" y="5348"/>
                    <a:pt x="3786" y="5408"/>
                    <a:pt x="4132" y="5432"/>
                  </a:cubicBezTo>
                  <a:cubicBezTo>
                    <a:pt x="4217" y="5440"/>
                    <a:pt x="4305" y="5446"/>
                    <a:pt x="4394" y="5446"/>
                  </a:cubicBezTo>
                  <a:cubicBezTo>
                    <a:pt x="4665" y="5446"/>
                    <a:pt x="4934" y="5391"/>
                    <a:pt x="5096" y="5194"/>
                  </a:cubicBezTo>
                  <a:cubicBezTo>
                    <a:pt x="5334" y="4932"/>
                    <a:pt x="5298" y="4527"/>
                    <a:pt x="5334" y="4170"/>
                  </a:cubicBezTo>
                  <a:cubicBezTo>
                    <a:pt x="5441" y="3467"/>
                    <a:pt x="5977" y="2908"/>
                    <a:pt x="6132" y="2217"/>
                  </a:cubicBezTo>
                  <a:cubicBezTo>
                    <a:pt x="6263" y="1669"/>
                    <a:pt x="6120" y="1074"/>
                    <a:pt x="5763" y="645"/>
                  </a:cubicBezTo>
                  <a:cubicBezTo>
                    <a:pt x="5422" y="236"/>
                    <a:pt x="4875" y="1"/>
                    <a:pt x="4350" y="1"/>
                  </a:cubicBezTo>
                  <a:cubicBezTo>
                    <a:pt x="4325" y="1"/>
                    <a:pt x="4300" y="1"/>
                    <a:pt x="4275" y="2"/>
                  </a:cubicBezTo>
                  <a:cubicBezTo>
                    <a:pt x="3774" y="38"/>
                    <a:pt x="3465" y="74"/>
                    <a:pt x="3143" y="133"/>
                  </a:cubicBezTo>
                  <a:cubicBezTo>
                    <a:pt x="2822" y="74"/>
                    <a:pt x="2512" y="38"/>
                    <a:pt x="2012" y="2"/>
                  </a:cubicBezTo>
                  <a:cubicBezTo>
                    <a:pt x="1986" y="1"/>
                    <a:pt x="1960" y="1"/>
                    <a:pt x="1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553425" y="3947025"/>
              <a:ext cx="377425" cy="247475"/>
            </a:xfrm>
            <a:custGeom>
              <a:avLst/>
              <a:gdLst/>
              <a:ahLst/>
              <a:cxnLst/>
              <a:rect l="l" t="t" r="r" b="b"/>
              <a:pathLst>
                <a:path w="15097" h="9899" extrusionOk="0">
                  <a:moveTo>
                    <a:pt x="5540" y="1"/>
                  </a:moveTo>
                  <a:cubicBezTo>
                    <a:pt x="5111" y="1"/>
                    <a:pt x="4706" y="233"/>
                    <a:pt x="4346" y="466"/>
                  </a:cubicBezTo>
                  <a:lnTo>
                    <a:pt x="2560" y="1585"/>
                  </a:lnTo>
                  <a:cubicBezTo>
                    <a:pt x="2179" y="1823"/>
                    <a:pt x="1798" y="2061"/>
                    <a:pt x="1631" y="2442"/>
                  </a:cubicBezTo>
                  <a:cubicBezTo>
                    <a:pt x="1452" y="2835"/>
                    <a:pt x="1548" y="3252"/>
                    <a:pt x="1583" y="3668"/>
                  </a:cubicBezTo>
                  <a:cubicBezTo>
                    <a:pt x="1845" y="5704"/>
                    <a:pt x="1310" y="7824"/>
                    <a:pt x="119" y="9550"/>
                  </a:cubicBezTo>
                  <a:cubicBezTo>
                    <a:pt x="1" y="9708"/>
                    <a:pt x="127" y="9898"/>
                    <a:pt x="289" y="9898"/>
                  </a:cubicBezTo>
                  <a:cubicBezTo>
                    <a:pt x="323" y="9898"/>
                    <a:pt x="358" y="9890"/>
                    <a:pt x="393" y="9872"/>
                  </a:cubicBezTo>
                  <a:cubicBezTo>
                    <a:pt x="1345" y="9407"/>
                    <a:pt x="2083" y="8562"/>
                    <a:pt x="2476" y="7621"/>
                  </a:cubicBezTo>
                  <a:cubicBezTo>
                    <a:pt x="2988" y="6478"/>
                    <a:pt x="3095" y="5216"/>
                    <a:pt x="3167" y="3978"/>
                  </a:cubicBezTo>
                  <a:cubicBezTo>
                    <a:pt x="3215" y="3204"/>
                    <a:pt x="3357" y="2287"/>
                    <a:pt x="4119" y="1930"/>
                  </a:cubicBezTo>
                  <a:cubicBezTo>
                    <a:pt x="4317" y="1833"/>
                    <a:pt x="4532" y="1792"/>
                    <a:pt x="4751" y="1792"/>
                  </a:cubicBezTo>
                  <a:cubicBezTo>
                    <a:pt x="5153" y="1792"/>
                    <a:pt x="5566" y="1932"/>
                    <a:pt x="5905" y="2132"/>
                  </a:cubicBezTo>
                  <a:cubicBezTo>
                    <a:pt x="6429" y="2466"/>
                    <a:pt x="6822" y="2918"/>
                    <a:pt x="7275" y="3323"/>
                  </a:cubicBezTo>
                  <a:cubicBezTo>
                    <a:pt x="8732" y="4667"/>
                    <a:pt x="10811" y="5436"/>
                    <a:pt x="12877" y="5436"/>
                  </a:cubicBezTo>
                  <a:cubicBezTo>
                    <a:pt x="13629" y="5436"/>
                    <a:pt x="14379" y="5334"/>
                    <a:pt x="15097" y="5121"/>
                  </a:cubicBezTo>
                  <a:lnTo>
                    <a:pt x="14013" y="4549"/>
                  </a:lnTo>
                  <a:cubicBezTo>
                    <a:pt x="11346" y="3978"/>
                    <a:pt x="8870" y="2668"/>
                    <a:pt x="6989" y="858"/>
                  </a:cubicBezTo>
                  <a:cubicBezTo>
                    <a:pt x="6584" y="466"/>
                    <a:pt x="6155" y="37"/>
                    <a:pt x="5572" y="1"/>
                  </a:cubicBezTo>
                  <a:cubicBezTo>
                    <a:pt x="5561" y="1"/>
                    <a:pt x="5551" y="1"/>
                    <a:pt x="5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947200" y="3947025"/>
              <a:ext cx="376550" cy="247475"/>
            </a:xfrm>
            <a:custGeom>
              <a:avLst/>
              <a:gdLst/>
              <a:ahLst/>
              <a:cxnLst/>
              <a:rect l="l" t="t" r="r" b="b"/>
              <a:pathLst>
                <a:path w="15062" h="9899" extrusionOk="0">
                  <a:moveTo>
                    <a:pt x="9511" y="1"/>
                  </a:moveTo>
                  <a:cubicBezTo>
                    <a:pt x="9500" y="1"/>
                    <a:pt x="9489" y="1"/>
                    <a:pt x="9478" y="1"/>
                  </a:cubicBezTo>
                  <a:cubicBezTo>
                    <a:pt x="8907" y="37"/>
                    <a:pt x="8478" y="466"/>
                    <a:pt x="8073" y="858"/>
                  </a:cubicBezTo>
                  <a:cubicBezTo>
                    <a:pt x="6192" y="2668"/>
                    <a:pt x="3716" y="3978"/>
                    <a:pt x="1049" y="4549"/>
                  </a:cubicBezTo>
                  <a:lnTo>
                    <a:pt x="1" y="5169"/>
                  </a:lnTo>
                  <a:cubicBezTo>
                    <a:pt x="700" y="5373"/>
                    <a:pt x="1426" y="5470"/>
                    <a:pt x="2154" y="5470"/>
                  </a:cubicBezTo>
                  <a:cubicBezTo>
                    <a:pt x="4226" y="5470"/>
                    <a:pt x="6307" y="4680"/>
                    <a:pt x="7787" y="3323"/>
                  </a:cubicBezTo>
                  <a:cubicBezTo>
                    <a:pt x="8228" y="2918"/>
                    <a:pt x="8633" y="2466"/>
                    <a:pt x="9157" y="2132"/>
                  </a:cubicBezTo>
                  <a:cubicBezTo>
                    <a:pt x="9496" y="1932"/>
                    <a:pt x="9905" y="1792"/>
                    <a:pt x="10306" y="1792"/>
                  </a:cubicBezTo>
                  <a:cubicBezTo>
                    <a:pt x="10524" y="1792"/>
                    <a:pt x="10741" y="1833"/>
                    <a:pt x="10943" y="1930"/>
                  </a:cubicBezTo>
                  <a:cubicBezTo>
                    <a:pt x="11705" y="2287"/>
                    <a:pt x="11848" y="3204"/>
                    <a:pt x="11895" y="3978"/>
                  </a:cubicBezTo>
                  <a:cubicBezTo>
                    <a:pt x="11967" y="5216"/>
                    <a:pt x="12074" y="6478"/>
                    <a:pt x="12574" y="7621"/>
                  </a:cubicBezTo>
                  <a:cubicBezTo>
                    <a:pt x="12979" y="8562"/>
                    <a:pt x="13705" y="9407"/>
                    <a:pt x="14657" y="9872"/>
                  </a:cubicBezTo>
                  <a:cubicBezTo>
                    <a:pt x="14694" y="9890"/>
                    <a:pt x="14731" y="9898"/>
                    <a:pt x="14766" y="9898"/>
                  </a:cubicBezTo>
                  <a:cubicBezTo>
                    <a:pt x="14935" y="9898"/>
                    <a:pt x="15061" y="9708"/>
                    <a:pt x="14943" y="9550"/>
                  </a:cubicBezTo>
                  <a:cubicBezTo>
                    <a:pt x="13753" y="7824"/>
                    <a:pt x="13217" y="5704"/>
                    <a:pt x="13467" y="3668"/>
                  </a:cubicBezTo>
                  <a:cubicBezTo>
                    <a:pt x="13514" y="3252"/>
                    <a:pt x="13610" y="2835"/>
                    <a:pt x="13431" y="2442"/>
                  </a:cubicBezTo>
                  <a:cubicBezTo>
                    <a:pt x="13264" y="2061"/>
                    <a:pt x="12871" y="1823"/>
                    <a:pt x="12502" y="1585"/>
                  </a:cubicBezTo>
                  <a:lnTo>
                    <a:pt x="10716" y="466"/>
                  </a:lnTo>
                  <a:cubicBezTo>
                    <a:pt x="10356" y="233"/>
                    <a:pt x="9951" y="1"/>
                    <a:pt x="9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966250" y="3861525"/>
              <a:ext cx="403050" cy="222175"/>
            </a:xfrm>
            <a:custGeom>
              <a:avLst/>
              <a:gdLst/>
              <a:ahLst/>
              <a:cxnLst/>
              <a:rect l="l" t="t" r="r" b="b"/>
              <a:pathLst>
                <a:path w="16122" h="8887" extrusionOk="0">
                  <a:moveTo>
                    <a:pt x="7533" y="1"/>
                  </a:moveTo>
                  <a:cubicBezTo>
                    <a:pt x="7463" y="1"/>
                    <a:pt x="7393" y="6"/>
                    <a:pt x="7323" y="16"/>
                  </a:cubicBezTo>
                  <a:cubicBezTo>
                    <a:pt x="6573" y="123"/>
                    <a:pt x="6133" y="802"/>
                    <a:pt x="5799" y="1433"/>
                  </a:cubicBezTo>
                  <a:cubicBezTo>
                    <a:pt x="5168" y="2707"/>
                    <a:pt x="4644" y="4052"/>
                    <a:pt x="3763" y="5195"/>
                  </a:cubicBezTo>
                  <a:cubicBezTo>
                    <a:pt x="2882" y="6338"/>
                    <a:pt x="1537" y="7303"/>
                    <a:pt x="1" y="7386"/>
                  </a:cubicBezTo>
                  <a:cubicBezTo>
                    <a:pt x="389" y="7589"/>
                    <a:pt x="823" y="7679"/>
                    <a:pt x="1266" y="7679"/>
                  </a:cubicBezTo>
                  <a:cubicBezTo>
                    <a:pt x="2073" y="7679"/>
                    <a:pt x="2907" y="7379"/>
                    <a:pt x="3537" y="6910"/>
                  </a:cubicBezTo>
                  <a:cubicBezTo>
                    <a:pt x="4525" y="6172"/>
                    <a:pt x="5144" y="5124"/>
                    <a:pt x="5728" y="4088"/>
                  </a:cubicBezTo>
                  <a:cubicBezTo>
                    <a:pt x="6323" y="3064"/>
                    <a:pt x="6930" y="2004"/>
                    <a:pt x="7918" y="1278"/>
                  </a:cubicBezTo>
                  <a:cubicBezTo>
                    <a:pt x="9276" y="1695"/>
                    <a:pt x="10645" y="2123"/>
                    <a:pt x="11848" y="2826"/>
                  </a:cubicBezTo>
                  <a:cubicBezTo>
                    <a:pt x="13050" y="3528"/>
                    <a:pt x="14074" y="4552"/>
                    <a:pt x="14467" y="5814"/>
                  </a:cubicBezTo>
                  <a:cubicBezTo>
                    <a:pt x="14645" y="6398"/>
                    <a:pt x="14657" y="7005"/>
                    <a:pt x="14848" y="7588"/>
                  </a:cubicBezTo>
                  <a:cubicBezTo>
                    <a:pt x="15050" y="8172"/>
                    <a:pt x="15467" y="8731"/>
                    <a:pt x="16122" y="8886"/>
                  </a:cubicBezTo>
                  <a:cubicBezTo>
                    <a:pt x="15634" y="7267"/>
                    <a:pt x="15157" y="5600"/>
                    <a:pt x="14669" y="3945"/>
                  </a:cubicBezTo>
                  <a:cubicBezTo>
                    <a:pt x="14669" y="3933"/>
                    <a:pt x="14669" y="3933"/>
                    <a:pt x="14657" y="3909"/>
                  </a:cubicBezTo>
                  <a:lnTo>
                    <a:pt x="14669" y="3909"/>
                  </a:lnTo>
                  <a:cubicBezTo>
                    <a:pt x="14872" y="3909"/>
                    <a:pt x="15038" y="3755"/>
                    <a:pt x="15038" y="3564"/>
                  </a:cubicBezTo>
                  <a:cubicBezTo>
                    <a:pt x="15038" y="3362"/>
                    <a:pt x="14872" y="3207"/>
                    <a:pt x="14669" y="3207"/>
                  </a:cubicBezTo>
                  <a:lnTo>
                    <a:pt x="14395" y="3207"/>
                  </a:lnTo>
                  <a:cubicBezTo>
                    <a:pt x="14372" y="3171"/>
                    <a:pt x="14348" y="3147"/>
                    <a:pt x="14336" y="3112"/>
                  </a:cubicBezTo>
                  <a:cubicBezTo>
                    <a:pt x="14467" y="3064"/>
                    <a:pt x="14574" y="2945"/>
                    <a:pt x="14574" y="2778"/>
                  </a:cubicBezTo>
                  <a:cubicBezTo>
                    <a:pt x="14586" y="2588"/>
                    <a:pt x="14419" y="2421"/>
                    <a:pt x="14229" y="2409"/>
                  </a:cubicBezTo>
                  <a:lnTo>
                    <a:pt x="13443" y="2385"/>
                  </a:lnTo>
                  <a:lnTo>
                    <a:pt x="13407" y="2385"/>
                  </a:lnTo>
                  <a:cubicBezTo>
                    <a:pt x="13300" y="2326"/>
                    <a:pt x="13181" y="2278"/>
                    <a:pt x="13086" y="2231"/>
                  </a:cubicBezTo>
                  <a:cubicBezTo>
                    <a:pt x="11621" y="1588"/>
                    <a:pt x="10169" y="969"/>
                    <a:pt x="8704" y="326"/>
                  </a:cubicBezTo>
                  <a:cubicBezTo>
                    <a:pt x="8339" y="163"/>
                    <a:pt x="7939" y="1"/>
                    <a:pt x="7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508750" y="3861550"/>
              <a:ext cx="402475" cy="222450"/>
            </a:xfrm>
            <a:custGeom>
              <a:avLst/>
              <a:gdLst/>
              <a:ahLst/>
              <a:cxnLst/>
              <a:rect l="l" t="t" r="r" b="b"/>
              <a:pathLst>
                <a:path w="16099" h="8898" extrusionOk="0">
                  <a:moveTo>
                    <a:pt x="8562" y="0"/>
                  </a:moveTo>
                  <a:cubicBezTo>
                    <a:pt x="8154" y="0"/>
                    <a:pt x="7749" y="171"/>
                    <a:pt x="7371" y="325"/>
                  </a:cubicBezTo>
                  <a:cubicBezTo>
                    <a:pt x="5918" y="968"/>
                    <a:pt x="4454" y="1599"/>
                    <a:pt x="3001" y="2230"/>
                  </a:cubicBezTo>
                  <a:cubicBezTo>
                    <a:pt x="2989" y="2253"/>
                    <a:pt x="2954" y="2253"/>
                    <a:pt x="2942" y="2265"/>
                  </a:cubicBezTo>
                  <a:cubicBezTo>
                    <a:pt x="2900" y="2245"/>
                    <a:pt x="2859" y="2232"/>
                    <a:pt x="2815" y="2232"/>
                  </a:cubicBezTo>
                  <a:cubicBezTo>
                    <a:pt x="2783" y="2232"/>
                    <a:pt x="2750" y="2238"/>
                    <a:pt x="2716" y="2253"/>
                  </a:cubicBezTo>
                  <a:cubicBezTo>
                    <a:pt x="2392" y="2337"/>
                    <a:pt x="2068" y="2375"/>
                    <a:pt x="1728" y="2375"/>
                  </a:cubicBezTo>
                  <a:cubicBezTo>
                    <a:pt x="1681" y="2375"/>
                    <a:pt x="1633" y="2374"/>
                    <a:pt x="1584" y="2372"/>
                  </a:cubicBezTo>
                  <a:cubicBezTo>
                    <a:pt x="1572" y="2371"/>
                    <a:pt x="1560" y="2370"/>
                    <a:pt x="1548" y="2370"/>
                  </a:cubicBezTo>
                  <a:cubicBezTo>
                    <a:pt x="1381" y="2370"/>
                    <a:pt x="1215" y="2517"/>
                    <a:pt x="1215" y="2706"/>
                  </a:cubicBezTo>
                  <a:cubicBezTo>
                    <a:pt x="1203" y="2908"/>
                    <a:pt x="1346" y="3087"/>
                    <a:pt x="1561" y="3087"/>
                  </a:cubicBezTo>
                  <a:lnTo>
                    <a:pt x="1763" y="3087"/>
                  </a:lnTo>
                  <a:cubicBezTo>
                    <a:pt x="1703" y="3170"/>
                    <a:pt x="1656" y="3265"/>
                    <a:pt x="1620" y="3349"/>
                  </a:cubicBezTo>
                  <a:cubicBezTo>
                    <a:pt x="1525" y="3361"/>
                    <a:pt x="1418" y="3385"/>
                    <a:pt x="1334" y="3385"/>
                  </a:cubicBezTo>
                  <a:cubicBezTo>
                    <a:pt x="1323" y="3383"/>
                    <a:pt x="1311" y="3382"/>
                    <a:pt x="1300" y="3382"/>
                  </a:cubicBezTo>
                  <a:cubicBezTo>
                    <a:pt x="1124" y="3382"/>
                    <a:pt x="977" y="3552"/>
                    <a:pt x="977" y="3742"/>
                  </a:cubicBezTo>
                  <a:cubicBezTo>
                    <a:pt x="977" y="3932"/>
                    <a:pt x="1144" y="4099"/>
                    <a:pt x="1334" y="4099"/>
                  </a:cubicBezTo>
                  <a:lnTo>
                    <a:pt x="1382" y="4099"/>
                  </a:lnTo>
                  <a:cubicBezTo>
                    <a:pt x="918" y="5694"/>
                    <a:pt x="453" y="7290"/>
                    <a:pt x="1" y="8897"/>
                  </a:cubicBezTo>
                  <a:cubicBezTo>
                    <a:pt x="632" y="8754"/>
                    <a:pt x="1072" y="8171"/>
                    <a:pt x="1263" y="7599"/>
                  </a:cubicBezTo>
                  <a:cubicBezTo>
                    <a:pt x="1453" y="7028"/>
                    <a:pt x="1489" y="6409"/>
                    <a:pt x="1644" y="5837"/>
                  </a:cubicBezTo>
                  <a:cubicBezTo>
                    <a:pt x="2025" y="4587"/>
                    <a:pt x="3061" y="3563"/>
                    <a:pt x="4251" y="2837"/>
                  </a:cubicBezTo>
                  <a:cubicBezTo>
                    <a:pt x="5454" y="2146"/>
                    <a:pt x="6823" y="1706"/>
                    <a:pt x="8180" y="1289"/>
                  </a:cubicBezTo>
                  <a:cubicBezTo>
                    <a:pt x="9169" y="2027"/>
                    <a:pt x="9776" y="3075"/>
                    <a:pt x="10371" y="4111"/>
                  </a:cubicBezTo>
                  <a:cubicBezTo>
                    <a:pt x="10967" y="5135"/>
                    <a:pt x="11574" y="6194"/>
                    <a:pt x="12562" y="6921"/>
                  </a:cubicBezTo>
                  <a:cubicBezTo>
                    <a:pt x="13193" y="7390"/>
                    <a:pt x="14032" y="7695"/>
                    <a:pt x="14839" y="7695"/>
                  </a:cubicBezTo>
                  <a:cubicBezTo>
                    <a:pt x="15282" y="7695"/>
                    <a:pt x="15715" y="7603"/>
                    <a:pt x="16098" y="7397"/>
                  </a:cubicBezTo>
                  <a:cubicBezTo>
                    <a:pt x="14550" y="7314"/>
                    <a:pt x="13193" y="6337"/>
                    <a:pt x="12324" y="5194"/>
                  </a:cubicBezTo>
                  <a:cubicBezTo>
                    <a:pt x="11443" y="4051"/>
                    <a:pt x="10919" y="2694"/>
                    <a:pt x="10276" y="1432"/>
                  </a:cubicBezTo>
                  <a:cubicBezTo>
                    <a:pt x="9966" y="801"/>
                    <a:pt x="9514" y="122"/>
                    <a:pt x="8764" y="15"/>
                  </a:cubicBezTo>
                  <a:cubicBezTo>
                    <a:pt x="8697" y="5"/>
                    <a:pt x="8629" y="0"/>
                    <a:pt x="8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939775" y="4067000"/>
              <a:ext cx="282200" cy="261375"/>
            </a:xfrm>
            <a:custGeom>
              <a:avLst/>
              <a:gdLst/>
              <a:ahLst/>
              <a:cxnLst/>
              <a:rect l="l" t="t" r="r" b="b"/>
              <a:pathLst>
                <a:path w="11288" h="10455" extrusionOk="0">
                  <a:moveTo>
                    <a:pt x="24" y="0"/>
                  </a:moveTo>
                  <a:cubicBezTo>
                    <a:pt x="0" y="381"/>
                    <a:pt x="298" y="739"/>
                    <a:pt x="655" y="953"/>
                  </a:cubicBezTo>
                  <a:cubicBezTo>
                    <a:pt x="1036" y="1155"/>
                    <a:pt x="1465" y="1227"/>
                    <a:pt x="1881" y="1274"/>
                  </a:cubicBezTo>
                  <a:cubicBezTo>
                    <a:pt x="3096" y="1441"/>
                    <a:pt x="4346" y="1536"/>
                    <a:pt x="5537" y="1834"/>
                  </a:cubicBezTo>
                  <a:cubicBezTo>
                    <a:pt x="6727" y="2132"/>
                    <a:pt x="7906" y="2691"/>
                    <a:pt x="8596" y="3632"/>
                  </a:cubicBezTo>
                  <a:cubicBezTo>
                    <a:pt x="9382" y="4703"/>
                    <a:pt x="9430" y="6061"/>
                    <a:pt x="9668" y="7311"/>
                  </a:cubicBezTo>
                  <a:cubicBezTo>
                    <a:pt x="9859" y="8347"/>
                    <a:pt x="10204" y="9359"/>
                    <a:pt x="10680" y="10323"/>
                  </a:cubicBezTo>
                  <a:cubicBezTo>
                    <a:pt x="10718" y="10413"/>
                    <a:pt x="10794" y="10454"/>
                    <a:pt x="10872" y="10454"/>
                  </a:cubicBezTo>
                  <a:cubicBezTo>
                    <a:pt x="10988" y="10454"/>
                    <a:pt x="11109" y="10361"/>
                    <a:pt x="11109" y="10204"/>
                  </a:cubicBezTo>
                  <a:cubicBezTo>
                    <a:pt x="11073" y="8930"/>
                    <a:pt x="11228" y="7644"/>
                    <a:pt x="11180" y="6370"/>
                  </a:cubicBezTo>
                  <a:cubicBezTo>
                    <a:pt x="11156" y="5656"/>
                    <a:pt x="11049" y="4930"/>
                    <a:pt x="10835" y="4239"/>
                  </a:cubicBezTo>
                  <a:cubicBezTo>
                    <a:pt x="10859" y="4239"/>
                    <a:pt x="10871" y="4251"/>
                    <a:pt x="10882" y="4251"/>
                  </a:cubicBezTo>
                  <a:cubicBezTo>
                    <a:pt x="10912" y="4260"/>
                    <a:pt x="10941" y="4264"/>
                    <a:pt x="10969" y="4264"/>
                  </a:cubicBezTo>
                  <a:cubicBezTo>
                    <a:pt x="11088" y="4264"/>
                    <a:pt x="11189" y="4186"/>
                    <a:pt x="11228" y="4060"/>
                  </a:cubicBezTo>
                  <a:cubicBezTo>
                    <a:pt x="11287" y="3870"/>
                    <a:pt x="11192" y="3679"/>
                    <a:pt x="11002" y="3596"/>
                  </a:cubicBezTo>
                  <a:lnTo>
                    <a:pt x="10513" y="3418"/>
                  </a:lnTo>
                  <a:cubicBezTo>
                    <a:pt x="10418" y="3239"/>
                    <a:pt x="10323" y="3060"/>
                    <a:pt x="10216" y="2882"/>
                  </a:cubicBezTo>
                  <a:lnTo>
                    <a:pt x="10216" y="2882"/>
                  </a:lnTo>
                  <a:lnTo>
                    <a:pt x="10347" y="2917"/>
                  </a:lnTo>
                  <a:cubicBezTo>
                    <a:pt x="10382" y="2917"/>
                    <a:pt x="10406" y="2929"/>
                    <a:pt x="10442" y="2929"/>
                  </a:cubicBezTo>
                  <a:cubicBezTo>
                    <a:pt x="10597" y="2929"/>
                    <a:pt x="10751" y="2822"/>
                    <a:pt x="10775" y="2644"/>
                  </a:cubicBezTo>
                  <a:cubicBezTo>
                    <a:pt x="10823" y="2453"/>
                    <a:pt x="10704" y="2263"/>
                    <a:pt x="10513" y="2215"/>
                  </a:cubicBezTo>
                  <a:lnTo>
                    <a:pt x="9430" y="1965"/>
                  </a:lnTo>
                  <a:lnTo>
                    <a:pt x="9406" y="1941"/>
                  </a:lnTo>
                  <a:cubicBezTo>
                    <a:pt x="8442" y="1084"/>
                    <a:pt x="7084" y="667"/>
                    <a:pt x="5751" y="536"/>
                  </a:cubicBezTo>
                  <a:cubicBezTo>
                    <a:pt x="5380" y="500"/>
                    <a:pt x="5010" y="485"/>
                    <a:pt x="4639" y="485"/>
                  </a:cubicBezTo>
                  <a:cubicBezTo>
                    <a:pt x="3664" y="485"/>
                    <a:pt x="2690" y="591"/>
                    <a:pt x="1715" y="703"/>
                  </a:cubicBez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655200" y="4069075"/>
              <a:ext cx="282200" cy="261250"/>
            </a:xfrm>
            <a:custGeom>
              <a:avLst/>
              <a:gdLst/>
              <a:ahLst/>
              <a:cxnLst/>
              <a:rect l="l" t="t" r="r" b="b"/>
              <a:pathLst>
                <a:path w="11288" h="10450" extrusionOk="0">
                  <a:moveTo>
                    <a:pt x="11264" y="1"/>
                  </a:moveTo>
                  <a:lnTo>
                    <a:pt x="9573" y="632"/>
                  </a:lnTo>
                  <a:cubicBezTo>
                    <a:pt x="8599" y="520"/>
                    <a:pt x="7624" y="414"/>
                    <a:pt x="6649" y="414"/>
                  </a:cubicBezTo>
                  <a:cubicBezTo>
                    <a:pt x="6278" y="414"/>
                    <a:pt x="5908" y="429"/>
                    <a:pt x="5537" y="465"/>
                  </a:cubicBezTo>
                  <a:cubicBezTo>
                    <a:pt x="4263" y="584"/>
                    <a:pt x="2965" y="989"/>
                    <a:pt x="2013" y="1775"/>
                  </a:cubicBezTo>
                  <a:cubicBezTo>
                    <a:pt x="1989" y="1775"/>
                    <a:pt x="1971" y="1770"/>
                    <a:pt x="1950" y="1770"/>
                  </a:cubicBezTo>
                  <a:cubicBezTo>
                    <a:pt x="1940" y="1770"/>
                    <a:pt x="1930" y="1771"/>
                    <a:pt x="1918" y="1775"/>
                  </a:cubicBezTo>
                  <a:lnTo>
                    <a:pt x="668" y="1965"/>
                  </a:lnTo>
                  <a:cubicBezTo>
                    <a:pt x="477" y="2001"/>
                    <a:pt x="346" y="2180"/>
                    <a:pt x="370" y="2382"/>
                  </a:cubicBezTo>
                  <a:cubicBezTo>
                    <a:pt x="406" y="2561"/>
                    <a:pt x="548" y="2680"/>
                    <a:pt x="727" y="2680"/>
                  </a:cubicBezTo>
                  <a:lnTo>
                    <a:pt x="787" y="2680"/>
                  </a:lnTo>
                  <a:lnTo>
                    <a:pt x="1239" y="2608"/>
                  </a:lnTo>
                  <a:lnTo>
                    <a:pt x="1239" y="2608"/>
                  </a:lnTo>
                  <a:cubicBezTo>
                    <a:pt x="1132" y="2751"/>
                    <a:pt x="1025" y="2906"/>
                    <a:pt x="941" y="3073"/>
                  </a:cubicBezTo>
                  <a:lnTo>
                    <a:pt x="275" y="3346"/>
                  </a:lnTo>
                  <a:cubicBezTo>
                    <a:pt x="84" y="3430"/>
                    <a:pt x="1" y="3632"/>
                    <a:pt x="72" y="3823"/>
                  </a:cubicBezTo>
                  <a:cubicBezTo>
                    <a:pt x="132" y="3966"/>
                    <a:pt x="275" y="4049"/>
                    <a:pt x="406" y="4049"/>
                  </a:cubicBezTo>
                  <a:cubicBezTo>
                    <a:pt x="429" y="4049"/>
                    <a:pt x="477" y="4037"/>
                    <a:pt x="513" y="4037"/>
                  </a:cubicBezTo>
                  <a:cubicBezTo>
                    <a:pt x="251" y="4775"/>
                    <a:pt x="132" y="5585"/>
                    <a:pt x="108" y="6371"/>
                  </a:cubicBezTo>
                  <a:cubicBezTo>
                    <a:pt x="60" y="7656"/>
                    <a:pt x="191" y="8930"/>
                    <a:pt x="179" y="10216"/>
                  </a:cubicBezTo>
                  <a:cubicBezTo>
                    <a:pt x="179" y="10362"/>
                    <a:pt x="304" y="10450"/>
                    <a:pt x="422" y="10450"/>
                  </a:cubicBezTo>
                  <a:cubicBezTo>
                    <a:pt x="498" y="10450"/>
                    <a:pt x="571" y="10414"/>
                    <a:pt x="608" y="10335"/>
                  </a:cubicBezTo>
                  <a:cubicBezTo>
                    <a:pt x="1084" y="9359"/>
                    <a:pt x="1430" y="8347"/>
                    <a:pt x="1620" y="7311"/>
                  </a:cubicBezTo>
                  <a:cubicBezTo>
                    <a:pt x="1858" y="6049"/>
                    <a:pt x="1918" y="4692"/>
                    <a:pt x="2692" y="3632"/>
                  </a:cubicBezTo>
                  <a:cubicBezTo>
                    <a:pt x="3382" y="2692"/>
                    <a:pt x="4561" y="2132"/>
                    <a:pt x="5751" y="1834"/>
                  </a:cubicBezTo>
                  <a:cubicBezTo>
                    <a:pt x="6942" y="1537"/>
                    <a:pt x="8192" y="1441"/>
                    <a:pt x="9407" y="1287"/>
                  </a:cubicBezTo>
                  <a:cubicBezTo>
                    <a:pt x="9823" y="1227"/>
                    <a:pt x="10276" y="1144"/>
                    <a:pt x="10633" y="953"/>
                  </a:cubicBezTo>
                  <a:cubicBezTo>
                    <a:pt x="11002" y="751"/>
                    <a:pt x="11288" y="394"/>
                    <a:pt x="1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796600" y="4077125"/>
              <a:ext cx="284275" cy="180100"/>
            </a:xfrm>
            <a:custGeom>
              <a:avLst/>
              <a:gdLst/>
              <a:ahLst/>
              <a:cxnLst/>
              <a:rect l="l" t="t" r="r" b="b"/>
              <a:pathLst>
                <a:path w="11371" h="7204" extrusionOk="0">
                  <a:moveTo>
                    <a:pt x="5680" y="0"/>
                  </a:moveTo>
                  <a:cubicBezTo>
                    <a:pt x="2548" y="0"/>
                    <a:pt x="0" y="2810"/>
                    <a:pt x="0" y="4370"/>
                  </a:cubicBezTo>
                  <a:cubicBezTo>
                    <a:pt x="0" y="5930"/>
                    <a:pt x="2548" y="7204"/>
                    <a:pt x="5680" y="7204"/>
                  </a:cubicBezTo>
                  <a:cubicBezTo>
                    <a:pt x="8823" y="7204"/>
                    <a:pt x="11371" y="5930"/>
                    <a:pt x="11371" y="4370"/>
                  </a:cubicBezTo>
                  <a:cubicBezTo>
                    <a:pt x="11371" y="2822"/>
                    <a:pt x="8823" y="0"/>
                    <a:pt x="5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840050" y="4236950"/>
              <a:ext cx="61050" cy="66700"/>
            </a:xfrm>
            <a:custGeom>
              <a:avLst/>
              <a:gdLst/>
              <a:ahLst/>
              <a:cxnLst/>
              <a:rect l="l" t="t" r="r" b="b"/>
              <a:pathLst>
                <a:path w="2442" h="2668" extrusionOk="0">
                  <a:moveTo>
                    <a:pt x="691" y="1"/>
                  </a:moveTo>
                  <a:cubicBezTo>
                    <a:pt x="739" y="156"/>
                    <a:pt x="643" y="299"/>
                    <a:pt x="560" y="406"/>
                  </a:cubicBezTo>
                  <a:cubicBezTo>
                    <a:pt x="453" y="513"/>
                    <a:pt x="322" y="596"/>
                    <a:pt x="227" y="715"/>
                  </a:cubicBezTo>
                  <a:cubicBezTo>
                    <a:pt x="36" y="953"/>
                    <a:pt x="1" y="1299"/>
                    <a:pt x="108" y="1584"/>
                  </a:cubicBezTo>
                  <a:cubicBezTo>
                    <a:pt x="215" y="1858"/>
                    <a:pt x="441" y="2096"/>
                    <a:pt x="679" y="2263"/>
                  </a:cubicBezTo>
                  <a:cubicBezTo>
                    <a:pt x="917" y="2430"/>
                    <a:pt x="1191" y="2549"/>
                    <a:pt x="1477" y="2668"/>
                  </a:cubicBezTo>
                  <a:cubicBezTo>
                    <a:pt x="1525" y="2537"/>
                    <a:pt x="1453" y="2382"/>
                    <a:pt x="1370" y="2263"/>
                  </a:cubicBezTo>
                  <a:cubicBezTo>
                    <a:pt x="1298" y="2144"/>
                    <a:pt x="1191" y="2037"/>
                    <a:pt x="1155" y="1894"/>
                  </a:cubicBezTo>
                  <a:cubicBezTo>
                    <a:pt x="1096" y="1680"/>
                    <a:pt x="1179" y="1442"/>
                    <a:pt x="1334" y="1287"/>
                  </a:cubicBezTo>
                  <a:cubicBezTo>
                    <a:pt x="1477" y="1120"/>
                    <a:pt x="1691" y="1013"/>
                    <a:pt x="1882" y="906"/>
                  </a:cubicBezTo>
                  <a:cubicBezTo>
                    <a:pt x="2072" y="799"/>
                    <a:pt x="2287" y="715"/>
                    <a:pt x="2441" y="549"/>
                  </a:cubicBezTo>
                  <a:cubicBezTo>
                    <a:pt x="1870" y="370"/>
                    <a:pt x="1275" y="191"/>
                    <a:pt x="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979350" y="4236950"/>
              <a:ext cx="61050" cy="66700"/>
            </a:xfrm>
            <a:custGeom>
              <a:avLst/>
              <a:gdLst/>
              <a:ahLst/>
              <a:cxnLst/>
              <a:rect l="l" t="t" r="r" b="b"/>
              <a:pathLst>
                <a:path w="2442" h="2668" extrusionOk="0">
                  <a:moveTo>
                    <a:pt x="1751" y="1"/>
                  </a:moveTo>
                  <a:lnTo>
                    <a:pt x="1751" y="1"/>
                  </a:lnTo>
                  <a:cubicBezTo>
                    <a:pt x="1179" y="191"/>
                    <a:pt x="584" y="370"/>
                    <a:pt x="1" y="549"/>
                  </a:cubicBezTo>
                  <a:cubicBezTo>
                    <a:pt x="155" y="715"/>
                    <a:pt x="370" y="799"/>
                    <a:pt x="560" y="906"/>
                  </a:cubicBezTo>
                  <a:cubicBezTo>
                    <a:pt x="763" y="1013"/>
                    <a:pt x="965" y="1120"/>
                    <a:pt x="1120" y="1287"/>
                  </a:cubicBezTo>
                  <a:cubicBezTo>
                    <a:pt x="1263" y="1442"/>
                    <a:pt x="1358" y="1680"/>
                    <a:pt x="1298" y="1894"/>
                  </a:cubicBezTo>
                  <a:cubicBezTo>
                    <a:pt x="1251" y="2037"/>
                    <a:pt x="1156" y="2144"/>
                    <a:pt x="1072" y="2263"/>
                  </a:cubicBezTo>
                  <a:cubicBezTo>
                    <a:pt x="1001" y="2382"/>
                    <a:pt x="917" y="2537"/>
                    <a:pt x="965" y="2668"/>
                  </a:cubicBezTo>
                  <a:cubicBezTo>
                    <a:pt x="1239" y="2549"/>
                    <a:pt x="1513" y="2430"/>
                    <a:pt x="1775" y="2263"/>
                  </a:cubicBezTo>
                  <a:cubicBezTo>
                    <a:pt x="2001" y="2096"/>
                    <a:pt x="2227" y="1858"/>
                    <a:pt x="2334" y="1584"/>
                  </a:cubicBezTo>
                  <a:cubicBezTo>
                    <a:pt x="2441" y="1299"/>
                    <a:pt x="2406" y="953"/>
                    <a:pt x="2215" y="715"/>
                  </a:cubicBezTo>
                  <a:cubicBezTo>
                    <a:pt x="2132" y="596"/>
                    <a:pt x="1989" y="513"/>
                    <a:pt x="1894" y="406"/>
                  </a:cubicBezTo>
                  <a:cubicBezTo>
                    <a:pt x="1799" y="299"/>
                    <a:pt x="1715" y="156"/>
                    <a:pt x="1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823375" y="4138050"/>
              <a:ext cx="69375" cy="57025"/>
            </a:xfrm>
            <a:custGeom>
              <a:avLst/>
              <a:gdLst/>
              <a:ahLst/>
              <a:cxnLst/>
              <a:rect l="l" t="t" r="r" b="b"/>
              <a:pathLst>
                <a:path w="2775" h="2281" extrusionOk="0">
                  <a:moveTo>
                    <a:pt x="1721" y="0"/>
                  </a:moveTo>
                  <a:cubicBezTo>
                    <a:pt x="1472" y="0"/>
                    <a:pt x="1216" y="105"/>
                    <a:pt x="1001" y="242"/>
                  </a:cubicBezTo>
                  <a:cubicBezTo>
                    <a:pt x="537" y="504"/>
                    <a:pt x="132" y="909"/>
                    <a:pt x="37" y="1433"/>
                  </a:cubicBezTo>
                  <a:cubicBezTo>
                    <a:pt x="1" y="1611"/>
                    <a:pt x="1" y="1778"/>
                    <a:pt x="96" y="1933"/>
                  </a:cubicBezTo>
                  <a:cubicBezTo>
                    <a:pt x="251" y="2195"/>
                    <a:pt x="608" y="2266"/>
                    <a:pt x="929" y="2278"/>
                  </a:cubicBezTo>
                  <a:cubicBezTo>
                    <a:pt x="974" y="2279"/>
                    <a:pt x="1018" y="2280"/>
                    <a:pt x="1062" y="2280"/>
                  </a:cubicBezTo>
                  <a:cubicBezTo>
                    <a:pt x="1413" y="2280"/>
                    <a:pt x="1767" y="2234"/>
                    <a:pt x="2084" y="2076"/>
                  </a:cubicBezTo>
                  <a:cubicBezTo>
                    <a:pt x="2442" y="1909"/>
                    <a:pt x="2739" y="1564"/>
                    <a:pt x="2751" y="1159"/>
                  </a:cubicBezTo>
                  <a:cubicBezTo>
                    <a:pt x="2775" y="861"/>
                    <a:pt x="2620" y="564"/>
                    <a:pt x="2418" y="337"/>
                  </a:cubicBezTo>
                  <a:cubicBezTo>
                    <a:pt x="2263" y="195"/>
                    <a:pt x="2084" y="64"/>
                    <a:pt x="1882" y="16"/>
                  </a:cubicBezTo>
                  <a:cubicBezTo>
                    <a:pt x="1829" y="5"/>
                    <a:pt x="177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833500" y="4155100"/>
              <a:ext cx="30400" cy="34675"/>
            </a:xfrm>
            <a:custGeom>
              <a:avLst/>
              <a:gdLst/>
              <a:ahLst/>
              <a:cxnLst/>
              <a:rect l="l" t="t" r="r" b="b"/>
              <a:pathLst>
                <a:path w="1216" h="1387" extrusionOk="0">
                  <a:moveTo>
                    <a:pt x="620" y="1"/>
                  </a:moveTo>
                  <a:cubicBezTo>
                    <a:pt x="310" y="13"/>
                    <a:pt x="108" y="298"/>
                    <a:pt x="48" y="548"/>
                  </a:cubicBezTo>
                  <a:cubicBezTo>
                    <a:pt x="1" y="751"/>
                    <a:pt x="13" y="965"/>
                    <a:pt x="143" y="1144"/>
                  </a:cubicBezTo>
                  <a:cubicBezTo>
                    <a:pt x="259" y="1289"/>
                    <a:pt x="446" y="1386"/>
                    <a:pt x="633" y="1386"/>
                  </a:cubicBezTo>
                  <a:cubicBezTo>
                    <a:pt x="676" y="1386"/>
                    <a:pt x="720" y="1381"/>
                    <a:pt x="763" y="1370"/>
                  </a:cubicBezTo>
                  <a:cubicBezTo>
                    <a:pt x="1036" y="1298"/>
                    <a:pt x="1179" y="1025"/>
                    <a:pt x="1203" y="775"/>
                  </a:cubicBezTo>
                  <a:cubicBezTo>
                    <a:pt x="1215" y="596"/>
                    <a:pt x="1203" y="417"/>
                    <a:pt x="1120" y="275"/>
                  </a:cubicBezTo>
                  <a:cubicBezTo>
                    <a:pt x="1025" y="120"/>
                    <a:pt x="834"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3854050" y="4161950"/>
              <a:ext cx="13700" cy="12725"/>
            </a:xfrm>
            <a:custGeom>
              <a:avLst/>
              <a:gdLst/>
              <a:ahLst/>
              <a:cxnLst/>
              <a:rect l="l" t="t" r="r" b="b"/>
              <a:pathLst>
                <a:path w="548" h="509" extrusionOk="0">
                  <a:moveTo>
                    <a:pt x="279" y="0"/>
                  </a:moveTo>
                  <a:cubicBezTo>
                    <a:pt x="253" y="0"/>
                    <a:pt x="228" y="4"/>
                    <a:pt x="203" y="12"/>
                  </a:cubicBezTo>
                  <a:cubicBezTo>
                    <a:pt x="143" y="24"/>
                    <a:pt x="83" y="72"/>
                    <a:pt x="36" y="132"/>
                  </a:cubicBezTo>
                  <a:cubicBezTo>
                    <a:pt x="0" y="215"/>
                    <a:pt x="0" y="334"/>
                    <a:pt x="60" y="417"/>
                  </a:cubicBezTo>
                  <a:cubicBezTo>
                    <a:pt x="109" y="474"/>
                    <a:pt x="187" y="509"/>
                    <a:pt x="265" y="509"/>
                  </a:cubicBezTo>
                  <a:cubicBezTo>
                    <a:pt x="319" y="509"/>
                    <a:pt x="373" y="492"/>
                    <a:pt x="417" y="453"/>
                  </a:cubicBezTo>
                  <a:cubicBezTo>
                    <a:pt x="512" y="370"/>
                    <a:pt x="548" y="203"/>
                    <a:pt x="476" y="96"/>
                  </a:cubicBezTo>
                  <a:cubicBezTo>
                    <a:pt x="440" y="41"/>
                    <a:pt x="361"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903750" y="4136225"/>
              <a:ext cx="72350" cy="72800"/>
            </a:xfrm>
            <a:custGeom>
              <a:avLst/>
              <a:gdLst/>
              <a:ahLst/>
              <a:cxnLst/>
              <a:rect l="l" t="t" r="r" b="b"/>
              <a:pathLst>
                <a:path w="2894" h="2912" extrusionOk="0">
                  <a:moveTo>
                    <a:pt x="1623" y="0"/>
                  </a:moveTo>
                  <a:cubicBezTo>
                    <a:pt x="1389" y="0"/>
                    <a:pt x="1154" y="50"/>
                    <a:pt x="953" y="148"/>
                  </a:cubicBezTo>
                  <a:cubicBezTo>
                    <a:pt x="417" y="399"/>
                    <a:pt x="120" y="910"/>
                    <a:pt x="48" y="1422"/>
                  </a:cubicBezTo>
                  <a:cubicBezTo>
                    <a:pt x="0" y="1720"/>
                    <a:pt x="48" y="2018"/>
                    <a:pt x="191" y="2292"/>
                  </a:cubicBezTo>
                  <a:cubicBezTo>
                    <a:pt x="421" y="2674"/>
                    <a:pt x="918" y="2911"/>
                    <a:pt x="1408" y="2911"/>
                  </a:cubicBezTo>
                  <a:cubicBezTo>
                    <a:pt x="1605" y="2911"/>
                    <a:pt x="1800" y="2873"/>
                    <a:pt x="1977" y="2792"/>
                  </a:cubicBezTo>
                  <a:cubicBezTo>
                    <a:pt x="2620" y="2518"/>
                    <a:pt x="2894" y="1803"/>
                    <a:pt x="2846" y="1161"/>
                  </a:cubicBezTo>
                  <a:cubicBezTo>
                    <a:pt x="2834" y="875"/>
                    <a:pt x="2751" y="589"/>
                    <a:pt x="2560" y="375"/>
                  </a:cubicBezTo>
                  <a:cubicBezTo>
                    <a:pt x="2343" y="121"/>
                    <a:pt x="1985" y="0"/>
                    <a:pt x="1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3931725" y="4162125"/>
              <a:ext cx="26825" cy="31800"/>
            </a:xfrm>
            <a:custGeom>
              <a:avLst/>
              <a:gdLst/>
              <a:ahLst/>
              <a:cxnLst/>
              <a:rect l="l" t="t" r="r" b="b"/>
              <a:pathLst>
                <a:path w="1073" h="1272" extrusionOk="0">
                  <a:moveTo>
                    <a:pt x="557" y="0"/>
                  </a:moveTo>
                  <a:cubicBezTo>
                    <a:pt x="483" y="0"/>
                    <a:pt x="405" y="34"/>
                    <a:pt x="322" y="113"/>
                  </a:cubicBezTo>
                  <a:cubicBezTo>
                    <a:pt x="132" y="291"/>
                    <a:pt x="1" y="541"/>
                    <a:pt x="24" y="803"/>
                  </a:cubicBezTo>
                  <a:cubicBezTo>
                    <a:pt x="58" y="1047"/>
                    <a:pt x="267" y="1271"/>
                    <a:pt x="498" y="1271"/>
                  </a:cubicBezTo>
                  <a:cubicBezTo>
                    <a:pt x="515" y="1271"/>
                    <a:pt x="532" y="1270"/>
                    <a:pt x="548" y="1268"/>
                  </a:cubicBezTo>
                  <a:cubicBezTo>
                    <a:pt x="703" y="1256"/>
                    <a:pt x="834" y="1148"/>
                    <a:pt x="917" y="1017"/>
                  </a:cubicBezTo>
                  <a:cubicBezTo>
                    <a:pt x="1072" y="779"/>
                    <a:pt x="1060" y="434"/>
                    <a:pt x="882" y="208"/>
                  </a:cubicBezTo>
                  <a:cubicBezTo>
                    <a:pt x="780" y="84"/>
                    <a:pt x="673"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932325" y="4166525"/>
              <a:ext cx="12825" cy="8625"/>
            </a:xfrm>
            <a:custGeom>
              <a:avLst/>
              <a:gdLst/>
              <a:ahLst/>
              <a:cxnLst/>
              <a:rect l="l" t="t" r="r" b="b"/>
              <a:pathLst>
                <a:path w="513" h="345" extrusionOk="0">
                  <a:moveTo>
                    <a:pt x="186" y="1"/>
                  </a:moveTo>
                  <a:cubicBezTo>
                    <a:pt x="141" y="1"/>
                    <a:pt x="104" y="7"/>
                    <a:pt x="84" y="20"/>
                  </a:cubicBezTo>
                  <a:cubicBezTo>
                    <a:pt x="36" y="56"/>
                    <a:pt x="0" y="115"/>
                    <a:pt x="24" y="175"/>
                  </a:cubicBezTo>
                  <a:cubicBezTo>
                    <a:pt x="36" y="234"/>
                    <a:pt x="60" y="270"/>
                    <a:pt x="120" y="306"/>
                  </a:cubicBezTo>
                  <a:cubicBezTo>
                    <a:pt x="170" y="327"/>
                    <a:pt x="224" y="344"/>
                    <a:pt x="277" y="344"/>
                  </a:cubicBezTo>
                  <a:cubicBezTo>
                    <a:pt x="313" y="344"/>
                    <a:pt x="348" y="337"/>
                    <a:pt x="381" y="318"/>
                  </a:cubicBezTo>
                  <a:cubicBezTo>
                    <a:pt x="453" y="270"/>
                    <a:pt x="512" y="175"/>
                    <a:pt x="477" y="91"/>
                  </a:cubicBezTo>
                  <a:cubicBezTo>
                    <a:pt x="460" y="40"/>
                    <a:pt x="30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3987400" y="4136700"/>
              <a:ext cx="68175" cy="63275"/>
            </a:xfrm>
            <a:custGeom>
              <a:avLst/>
              <a:gdLst/>
              <a:ahLst/>
              <a:cxnLst/>
              <a:rect l="l" t="t" r="r" b="b"/>
              <a:pathLst>
                <a:path w="2727" h="2531" extrusionOk="0">
                  <a:moveTo>
                    <a:pt x="1403" y="1"/>
                  </a:moveTo>
                  <a:cubicBezTo>
                    <a:pt x="1222" y="1"/>
                    <a:pt x="1039" y="61"/>
                    <a:pt x="869" y="141"/>
                  </a:cubicBezTo>
                  <a:cubicBezTo>
                    <a:pt x="595" y="272"/>
                    <a:pt x="345" y="487"/>
                    <a:pt x="203" y="749"/>
                  </a:cubicBezTo>
                  <a:cubicBezTo>
                    <a:pt x="48" y="1022"/>
                    <a:pt x="0" y="1344"/>
                    <a:pt x="95" y="1630"/>
                  </a:cubicBezTo>
                  <a:cubicBezTo>
                    <a:pt x="214" y="1975"/>
                    <a:pt x="512" y="2213"/>
                    <a:pt x="822" y="2356"/>
                  </a:cubicBezTo>
                  <a:cubicBezTo>
                    <a:pt x="1059" y="2463"/>
                    <a:pt x="1316" y="2531"/>
                    <a:pt x="1573" y="2531"/>
                  </a:cubicBezTo>
                  <a:cubicBezTo>
                    <a:pt x="1717" y="2531"/>
                    <a:pt x="1860" y="2510"/>
                    <a:pt x="2000" y="2463"/>
                  </a:cubicBezTo>
                  <a:cubicBezTo>
                    <a:pt x="2381" y="2332"/>
                    <a:pt x="2703" y="1975"/>
                    <a:pt x="2715" y="1570"/>
                  </a:cubicBezTo>
                  <a:cubicBezTo>
                    <a:pt x="2727" y="1213"/>
                    <a:pt x="2536" y="891"/>
                    <a:pt x="2310" y="606"/>
                  </a:cubicBezTo>
                  <a:cubicBezTo>
                    <a:pt x="2131" y="356"/>
                    <a:pt x="1893" y="94"/>
                    <a:pt x="1584" y="22"/>
                  </a:cubicBezTo>
                  <a:cubicBezTo>
                    <a:pt x="1524" y="7"/>
                    <a:pt x="1464"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022800" y="4164250"/>
              <a:ext cx="22650" cy="25550"/>
            </a:xfrm>
            <a:custGeom>
              <a:avLst/>
              <a:gdLst/>
              <a:ahLst/>
              <a:cxnLst/>
              <a:rect l="l" t="t" r="r" b="b"/>
              <a:pathLst>
                <a:path w="906" h="1022" extrusionOk="0">
                  <a:moveTo>
                    <a:pt x="398" y="1"/>
                  </a:moveTo>
                  <a:cubicBezTo>
                    <a:pt x="307" y="1"/>
                    <a:pt x="217" y="31"/>
                    <a:pt x="156" y="99"/>
                  </a:cubicBezTo>
                  <a:cubicBezTo>
                    <a:pt x="61" y="182"/>
                    <a:pt x="37" y="325"/>
                    <a:pt x="13" y="432"/>
                  </a:cubicBezTo>
                  <a:cubicBezTo>
                    <a:pt x="1" y="587"/>
                    <a:pt x="1" y="754"/>
                    <a:pt x="96" y="873"/>
                  </a:cubicBezTo>
                  <a:cubicBezTo>
                    <a:pt x="158" y="971"/>
                    <a:pt x="274" y="1022"/>
                    <a:pt x="392" y="1022"/>
                  </a:cubicBezTo>
                  <a:cubicBezTo>
                    <a:pt x="433" y="1022"/>
                    <a:pt x="474" y="1016"/>
                    <a:pt x="513" y="1004"/>
                  </a:cubicBezTo>
                  <a:cubicBezTo>
                    <a:pt x="715" y="956"/>
                    <a:pt x="894" y="754"/>
                    <a:pt x="894" y="528"/>
                  </a:cubicBezTo>
                  <a:cubicBezTo>
                    <a:pt x="906" y="301"/>
                    <a:pt x="763" y="99"/>
                    <a:pt x="549" y="28"/>
                  </a:cubicBezTo>
                  <a:cubicBezTo>
                    <a:pt x="501" y="10"/>
                    <a:pt x="449"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4024000" y="4163200"/>
              <a:ext cx="13425" cy="11750"/>
            </a:xfrm>
            <a:custGeom>
              <a:avLst/>
              <a:gdLst/>
              <a:ahLst/>
              <a:cxnLst/>
              <a:rect l="l" t="t" r="r" b="b"/>
              <a:pathLst>
                <a:path w="537" h="470" extrusionOk="0">
                  <a:moveTo>
                    <a:pt x="238" y="0"/>
                  </a:moveTo>
                  <a:cubicBezTo>
                    <a:pt x="206" y="0"/>
                    <a:pt x="173" y="7"/>
                    <a:pt x="143" y="22"/>
                  </a:cubicBezTo>
                  <a:cubicBezTo>
                    <a:pt x="60" y="70"/>
                    <a:pt x="1" y="165"/>
                    <a:pt x="13" y="272"/>
                  </a:cubicBezTo>
                  <a:cubicBezTo>
                    <a:pt x="22" y="393"/>
                    <a:pt x="147" y="470"/>
                    <a:pt x="264" y="470"/>
                  </a:cubicBezTo>
                  <a:cubicBezTo>
                    <a:pt x="297" y="470"/>
                    <a:pt x="329" y="464"/>
                    <a:pt x="358" y="451"/>
                  </a:cubicBezTo>
                  <a:cubicBezTo>
                    <a:pt x="489" y="391"/>
                    <a:pt x="536" y="201"/>
                    <a:pt x="429" y="82"/>
                  </a:cubicBezTo>
                  <a:cubicBezTo>
                    <a:pt x="380" y="32"/>
                    <a:pt x="309"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944225" y="4089350"/>
              <a:ext cx="60750" cy="48475"/>
            </a:xfrm>
            <a:custGeom>
              <a:avLst/>
              <a:gdLst/>
              <a:ahLst/>
              <a:cxnLst/>
              <a:rect l="l" t="t" r="r" b="b"/>
              <a:pathLst>
                <a:path w="2430" h="1939" extrusionOk="0">
                  <a:moveTo>
                    <a:pt x="729" y="1"/>
                  </a:moveTo>
                  <a:cubicBezTo>
                    <a:pt x="643" y="1"/>
                    <a:pt x="558" y="7"/>
                    <a:pt x="477" y="23"/>
                  </a:cubicBezTo>
                  <a:cubicBezTo>
                    <a:pt x="298" y="71"/>
                    <a:pt x="144" y="190"/>
                    <a:pt x="60" y="357"/>
                  </a:cubicBezTo>
                  <a:cubicBezTo>
                    <a:pt x="1" y="535"/>
                    <a:pt x="48" y="726"/>
                    <a:pt x="120" y="904"/>
                  </a:cubicBezTo>
                  <a:cubicBezTo>
                    <a:pt x="358" y="1428"/>
                    <a:pt x="882" y="1833"/>
                    <a:pt x="1453" y="1916"/>
                  </a:cubicBezTo>
                  <a:cubicBezTo>
                    <a:pt x="1526" y="1930"/>
                    <a:pt x="1600" y="1938"/>
                    <a:pt x="1674" y="1938"/>
                  </a:cubicBezTo>
                  <a:cubicBezTo>
                    <a:pt x="1794" y="1938"/>
                    <a:pt x="1914" y="1916"/>
                    <a:pt x="2025" y="1857"/>
                  </a:cubicBezTo>
                  <a:cubicBezTo>
                    <a:pt x="2251" y="1738"/>
                    <a:pt x="2406" y="1488"/>
                    <a:pt x="2418" y="1238"/>
                  </a:cubicBezTo>
                  <a:cubicBezTo>
                    <a:pt x="2430" y="976"/>
                    <a:pt x="2311" y="726"/>
                    <a:pt x="2144" y="535"/>
                  </a:cubicBezTo>
                  <a:cubicBezTo>
                    <a:pt x="1870" y="226"/>
                    <a:pt x="1453" y="83"/>
                    <a:pt x="1037" y="23"/>
                  </a:cubicBezTo>
                  <a:cubicBezTo>
                    <a:pt x="939" y="10"/>
                    <a:pt x="833"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977875" y="4103675"/>
              <a:ext cx="19375" cy="23200"/>
            </a:xfrm>
            <a:custGeom>
              <a:avLst/>
              <a:gdLst/>
              <a:ahLst/>
              <a:cxnLst/>
              <a:rect l="l" t="t" r="r" b="b"/>
              <a:pathLst>
                <a:path w="775" h="928" extrusionOk="0">
                  <a:moveTo>
                    <a:pt x="336" y="0"/>
                  </a:moveTo>
                  <a:cubicBezTo>
                    <a:pt x="277" y="0"/>
                    <a:pt x="222" y="20"/>
                    <a:pt x="179" y="46"/>
                  </a:cubicBezTo>
                  <a:cubicBezTo>
                    <a:pt x="83" y="105"/>
                    <a:pt x="48" y="212"/>
                    <a:pt x="24" y="331"/>
                  </a:cubicBezTo>
                  <a:cubicBezTo>
                    <a:pt x="0" y="462"/>
                    <a:pt x="12" y="617"/>
                    <a:pt x="83" y="736"/>
                  </a:cubicBezTo>
                  <a:cubicBezTo>
                    <a:pt x="162" y="848"/>
                    <a:pt x="281" y="928"/>
                    <a:pt x="413" y="928"/>
                  </a:cubicBezTo>
                  <a:cubicBezTo>
                    <a:pt x="422" y="928"/>
                    <a:pt x="432" y="927"/>
                    <a:pt x="441" y="927"/>
                  </a:cubicBezTo>
                  <a:cubicBezTo>
                    <a:pt x="631" y="891"/>
                    <a:pt x="762" y="700"/>
                    <a:pt x="774" y="510"/>
                  </a:cubicBezTo>
                  <a:cubicBezTo>
                    <a:pt x="774" y="284"/>
                    <a:pt x="619" y="46"/>
                    <a:pt x="405" y="10"/>
                  </a:cubicBezTo>
                  <a:cubicBezTo>
                    <a:pt x="382" y="3"/>
                    <a:pt x="358"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976675" y="4105700"/>
              <a:ext cx="9250" cy="8950"/>
            </a:xfrm>
            <a:custGeom>
              <a:avLst/>
              <a:gdLst/>
              <a:ahLst/>
              <a:cxnLst/>
              <a:rect l="l" t="t" r="r" b="b"/>
              <a:pathLst>
                <a:path w="370" h="358" extrusionOk="0">
                  <a:moveTo>
                    <a:pt x="179" y="0"/>
                  </a:moveTo>
                  <a:cubicBezTo>
                    <a:pt x="96" y="0"/>
                    <a:pt x="1" y="107"/>
                    <a:pt x="12" y="191"/>
                  </a:cubicBezTo>
                  <a:cubicBezTo>
                    <a:pt x="36" y="286"/>
                    <a:pt x="120" y="357"/>
                    <a:pt x="215" y="357"/>
                  </a:cubicBezTo>
                  <a:cubicBezTo>
                    <a:pt x="298" y="357"/>
                    <a:pt x="370" y="262"/>
                    <a:pt x="370" y="179"/>
                  </a:cubicBezTo>
                  <a:cubicBezTo>
                    <a:pt x="358" y="72"/>
                    <a:pt x="274"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73975" y="4093450"/>
              <a:ext cx="51825" cy="47775"/>
            </a:xfrm>
            <a:custGeom>
              <a:avLst/>
              <a:gdLst/>
              <a:ahLst/>
              <a:cxnLst/>
              <a:rect l="l" t="t" r="r" b="b"/>
              <a:pathLst>
                <a:path w="2073" h="1911" extrusionOk="0">
                  <a:moveTo>
                    <a:pt x="1164" y="1"/>
                  </a:moveTo>
                  <a:cubicBezTo>
                    <a:pt x="1010" y="1"/>
                    <a:pt x="855" y="42"/>
                    <a:pt x="715" y="121"/>
                  </a:cubicBezTo>
                  <a:cubicBezTo>
                    <a:pt x="453" y="240"/>
                    <a:pt x="239" y="490"/>
                    <a:pt x="132" y="776"/>
                  </a:cubicBezTo>
                  <a:cubicBezTo>
                    <a:pt x="48" y="990"/>
                    <a:pt x="1" y="1252"/>
                    <a:pt x="96" y="1467"/>
                  </a:cubicBezTo>
                  <a:cubicBezTo>
                    <a:pt x="179" y="1669"/>
                    <a:pt x="358" y="1812"/>
                    <a:pt x="572" y="1871"/>
                  </a:cubicBezTo>
                  <a:cubicBezTo>
                    <a:pt x="664" y="1898"/>
                    <a:pt x="760" y="1911"/>
                    <a:pt x="855" y="1911"/>
                  </a:cubicBezTo>
                  <a:cubicBezTo>
                    <a:pt x="971" y="1911"/>
                    <a:pt x="1087" y="1892"/>
                    <a:pt x="1191" y="1859"/>
                  </a:cubicBezTo>
                  <a:cubicBezTo>
                    <a:pt x="1549" y="1740"/>
                    <a:pt x="1858" y="1455"/>
                    <a:pt x="1965" y="1097"/>
                  </a:cubicBezTo>
                  <a:cubicBezTo>
                    <a:pt x="2073" y="740"/>
                    <a:pt x="1918" y="312"/>
                    <a:pt x="1596" y="121"/>
                  </a:cubicBezTo>
                  <a:cubicBezTo>
                    <a:pt x="1462" y="39"/>
                    <a:pt x="1313" y="1"/>
                    <a:pt x="1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883200" y="4106725"/>
              <a:ext cx="28025" cy="28500"/>
            </a:xfrm>
            <a:custGeom>
              <a:avLst/>
              <a:gdLst/>
              <a:ahLst/>
              <a:cxnLst/>
              <a:rect l="l" t="t" r="r" b="b"/>
              <a:pathLst>
                <a:path w="1121" h="1140" extrusionOk="0">
                  <a:moveTo>
                    <a:pt x="537" y="0"/>
                  </a:moveTo>
                  <a:cubicBezTo>
                    <a:pt x="384" y="0"/>
                    <a:pt x="234" y="54"/>
                    <a:pt x="144" y="174"/>
                  </a:cubicBezTo>
                  <a:cubicBezTo>
                    <a:pt x="49" y="293"/>
                    <a:pt x="25" y="436"/>
                    <a:pt x="25" y="578"/>
                  </a:cubicBezTo>
                  <a:cubicBezTo>
                    <a:pt x="1" y="733"/>
                    <a:pt x="25" y="876"/>
                    <a:pt x="108" y="983"/>
                  </a:cubicBezTo>
                  <a:cubicBezTo>
                    <a:pt x="195" y="1081"/>
                    <a:pt x="312" y="1139"/>
                    <a:pt x="441" y="1139"/>
                  </a:cubicBezTo>
                  <a:cubicBezTo>
                    <a:pt x="453" y="1139"/>
                    <a:pt x="465" y="1139"/>
                    <a:pt x="477" y="1138"/>
                  </a:cubicBezTo>
                  <a:cubicBezTo>
                    <a:pt x="620" y="1114"/>
                    <a:pt x="751" y="1055"/>
                    <a:pt x="858" y="947"/>
                  </a:cubicBezTo>
                  <a:cubicBezTo>
                    <a:pt x="1013" y="817"/>
                    <a:pt x="1120" y="602"/>
                    <a:pt x="1061" y="388"/>
                  </a:cubicBezTo>
                  <a:cubicBezTo>
                    <a:pt x="1025" y="257"/>
                    <a:pt x="930" y="138"/>
                    <a:pt x="799" y="55"/>
                  </a:cubicBezTo>
                  <a:cubicBezTo>
                    <a:pt x="719" y="19"/>
                    <a:pt x="628"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882925" y="4105850"/>
              <a:ext cx="12800" cy="11000"/>
            </a:xfrm>
            <a:custGeom>
              <a:avLst/>
              <a:gdLst/>
              <a:ahLst/>
              <a:cxnLst/>
              <a:rect l="l" t="t" r="r" b="b"/>
              <a:pathLst>
                <a:path w="512" h="440" extrusionOk="0">
                  <a:moveTo>
                    <a:pt x="260" y="0"/>
                  </a:moveTo>
                  <a:cubicBezTo>
                    <a:pt x="226" y="0"/>
                    <a:pt x="191" y="6"/>
                    <a:pt x="155" y="18"/>
                  </a:cubicBezTo>
                  <a:cubicBezTo>
                    <a:pt x="36" y="78"/>
                    <a:pt x="0" y="280"/>
                    <a:pt x="95" y="375"/>
                  </a:cubicBezTo>
                  <a:cubicBezTo>
                    <a:pt x="133" y="419"/>
                    <a:pt x="191" y="440"/>
                    <a:pt x="250" y="440"/>
                  </a:cubicBezTo>
                  <a:cubicBezTo>
                    <a:pt x="319" y="440"/>
                    <a:pt x="390" y="410"/>
                    <a:pt x="429" y="351"/>
                  </a:cubicBezTo>
                  <a:cubicBezTo>
                    <a:pt x="512" y="256"/>
                    <a:pt x="464" y="78"/>
                    <a:pt x="357" y="18"/>
                  </a:cubicBezTo>
                  <a:cubicBezTo>
                    <a:pt x="327" y="6"/>
                    <a:pt x="295" y="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965075" y="4198050"/>
              <a:ext cx="51800" cy="40425"/>
            </a:xfrm>
            <a:custGeom>
              <a:avLst/>
              <a:gdLst/>
              <a:ahLst/>
              <a:cxnLst/>
              <a:rect l="l" t="t" r="r" b="b"/>
              <a:pathLst>
                <a:path w="2072" h="1617" extrusionOk="0">
                  <a:moveTo>
                    <a:pt x="1043" y="0"/>
                  </a:moveTo>
                  <a:cubicBezTo>
                    <a:pt x="1000" y="0"/>
                    <a:pt x="958" y="3"/>
                    <a:pt x="917" y="9"/>
                  </a:cubicBezTo>
                  <a:cubicBezTo>
                    <a:pt x="500" y="57"/>
                    <a:pt x="119" y="402"/>
                    <a:pt x="48" y="819"/>
                  </a:cubicBezTo>
                  <a:cubicBezTo>
                    <a:pt x="0" y="1069"/>
                    <a:pt x="60" y="1366"/>
                    <a:pt x="274" y="1509"/>
                  </a:cubicBezTo>
                  <a:cubicBezTo>
                    <a:pt x="405" y="1605"/>
                    <a:pt x="572" y="1616"/>
                    <a:pt x="715" y="1616"/>
                  </a:cubicBezTo>
                  <a:cubicBezTo>
                    <a:pt x="976" y="1616"/>
                    <a:pt x="1227" y="1593"/>
                    <a:pt x="1465" y="1533"/>
                  </a:cubicBezTo>
                  <a:cubicBezTo>
                    <a:pt x="1631" y="1485"/>
                    <a:pt x="1810" y="1426"/>
                    <a:pt x="1905" y="1295"/>
                  </a:cubicBezTo>
                  <a:cubicBezTo>
                    <a:pt x="2072" y="1093"/>
                    <a:pt x="2072" y="795"/>
                    <a:pt x="1953" y="581"/>
                  </a:cubicBezTo>
                  <a:cubicBezTo>
                    <a:pt x="1793" y="228"/>
                    <a:pt x="1412" y="0"/>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982625" y="4210850"/>
              <a:ext cx="28600" cy="21975"/>
            </a:xfrm>
            <a:custGeom>
              <a:avLst/>
              <a:gdLst/>
              <a:ahLst/>
              <a:cxnLst/>
              <a:rect l="l" t="t" r="r" b="b"/>
              <a:pathLst>
                <a:path w="1144" h="879" extrusionOk="0">
                  <a:moveTo>
                    <a:pt x="632" y="1"/>
                  </a:moveTo>
                  <a:cubicBezTo>
                    <a:pt x="565" y="1"/>
                    <a:pt x="496" y="12"/>
                    <a:pt x="429" y="33"/>
                  </a:cubicBezTo>
                  <a:cubicBezTo>
                    <a:pt x="310" y="69"/>
                    <a:pt x="215" y="128"/>
                    <a:pt x="132" y="200"/>
                  </a:cubicBezTo>
                  <a:cubicBezTo>
                    <a:pt x="60" y="283"/>
                    <a:pt x="1" y="390"/>
                    <a:pt x="13" y="509"/>
                  </a:cubicBezTo>
                  <a:cubicBezTo>
                    <a:pt x="36" y="628"/>
                    <a:pt x="108" y="735"/>
                    <a:pt x="215" y="807"/>
                  </a:cubicBezTo>
                  <a:cubicBezTo>
                    <a:pt x="334" y="866"/>
                    <a:pt x="453" y="878"/>
                    <a:pt x="572" y="878"/>
                  </a:cubicBezTo>
                  <a:cubicBezTo>
                    <a:pt x="703" y="878"/>
                    <a:pt x="846" y="854"/>
                    <a:pt x="953" y="759"/>
                  </a:cubicBezTo>
                  <a:cubicBezTo>
                    <a:pt x="1060" y="688"/>
                    <a:pt x="1144" y="557"/>
                    <a:pt x="1132" y="426"/>
                  </a:cubicBezTo>
                  <a:cubicBezTo>
                    <a:pt x="1132" y="271"/>
                    <a:pt x="1025" y="128"/>
                    <a:pt x="882" y="69"/>
                  </a:cubicBezTo>
                  <a:cubicBezTo>
                    <a:pt x="807" y="21"/>
                    <a:pt x="721"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993350" y="4208350"/>
              <a:ext cx="11325" cy="9550"/>
            </a:xfrm>
            <a:custGeom>
              <a:avLst/>
              <a:gdLst/>
              <a:ahLst/>
              <a:cxnLst/>
              <a:rect l="l" t="t" r="r" b="b"/>
              <a:pathLst>
                <a:path w="453" h="382" extrusionOk="0">
                  <a:moveTo>
                    <a:pt x="194" y="1"/>
                  </a:moveTo>
                  <a:cubicBezTo>
                    <a:pt x="108" y="1"/>
                    <a:pt x="35" y="69"/>
                    <a:pt x="24" y="169"/>
                  </a:cubicBezTo>
                  <a:cubicBezTo>
                    <a:pt x="0" y="252"/>
                    <a:pt x="84" y="359"/>
                    <a:pt x="167" y="371"/>
                  </a:cubicBezTo>
                  <a:cubicBezTo>
                    <a:pt x="186" y="378"/>
                    <a:pt x="206" y="382"/>
                    <a:pt x="225" y="382"/>
                  </a:cubicBezTo>
                  <a:cubicBezTo>
                    <a:pt x="299" y="382"/>
                    <a:pt x="367" y="330"/>
                    <a:pt x="405" y="264"/>
                  </a:cubicBezTo>
                  <a:cubicBezTo>
                    <a:pt x="453" y="181"/>
                    <a:pt x="274" y="61"/>
                    <a:pt x="215" y="2"/>
                  </a:cubicBezTo>
                  <a:cubicBezTo>
                    <a:pt x="208" y="1"/>
                    <a:pt x="201"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857625" y="4196725"/>
              <a:ext cx="59550" cy="46750"/>
            </a:xfrm>
            <a:custGeom>
              <a:avLst/>
              <a:gdLst/>
              <a:ahLst/>
              <a:cxnLst/>
              <a:rect l="l" t="t" r="r" b="b"/>
              <a:pathLst>
                <a:path w="2382" h="1870" extrusionOk="0">
                  <a:moveTo>
                    <a:pt x="1184" y="1"/>
                  </a:moveTo>
                  <a:cubicBezTo>
                    <a:pt x="790" y="1"/>
                    <a:pt x="405" y="200"/>
                    <a:pt x="191" y="526"/>
                  </a:cubicBezTo>
                  <a:cubicBezTo>
                    <a:pt x="71" y="705"/>
                    <a:pt x="0" y="931"/>
                    <a:pt x="48" y="1134"/>
                  </a:cubicBezTo>
                  <a:cubicBezTo>
                    <a:pt x="83" y="1360"/>
                    <a:pt x="238" y="1538"/>
                    <a:pt x="429" y="1658"/>
                  </a:cubicBezTo>
                  <a:cubicBezTo>
                    <a:pt x="619" y="1777"/>
                    <a:pt x="845" y="1824"/>
                    <a:pt x="1072" y="1848"/>
                  </a:cubicBezTo>
                  <a:cubicBezTo>
                    <a:pt x="1162" y="1862"/>
                    <a:pt x="1254" y="1870"/>
                    <a:pt x="1346" y="1870"/>
                  </a:cubicBezTo>
                  <a:cubicBezTo>
                    <a:pt x="1496" y="1870"/>
                    <a:pt x="1646" y="1848"/>
                    <a:pt x="1786" y="1788"/>
                  </a:cubicBezTo>
                  <a:cubicBezTo>
                    <a:pt x="2012" y="1717"/>
                    <a:pt x="2215" y="1538"/>
                    <a:pt x="2310" y="1312"/>
                  </a:cubicBezTo>
                  <a:cubicBezTo>
                    <a:pt x="2381" y="1122"/>
                    <a:pt x="2334" y="872"/>
                    <a:pt x="2238" y="657"/>
                  </a:cubicBezTo>
                  <a:cubicBezTo>
                    <a:pt x="2048" y="288"/>
                    <a:pt x="1655" y="26"/>
                    <a:pt x="1250" y="3"/>
                  </a:cubicBezTo>
                  <a:cubicBezTo>
                    <a:pt x="1228" y="1"/>
                    <a:pt x="1206" y="1"/>
                    <a:pt x="1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866250" y="4212850"/>
              <a:ext cx="33950" cy="25300"/>
            </a:xfrm>
            <a:custGeom>
              <a:avLst/>
              <a:gdLst/>
              <a:ahLst/>
              <a:cxnLst/>
              <a:rect l="l" t="t" r="r" b="b"/>
              <a:pathLst>
                <a:path w="1358" h="1012" extrusionOk="0">
                  <a:moveTo>
                    <a:pt x="595" y="0"/>
                  </a:moveTo>
                  <a:cubicBezTo>
                    <a:pt x="540" y="0"/>
                    <a:pt x="484" y="8"/>
                    <a:pt x="429" y="24"/>
                  </a:cubicBezTo>
                  <a:cubicBezTo>
                    <a:pt x="191" y="84"/>
                    <a:pt x="0" y="322"/>
                    <a:pt x="48" y="584"/>
                  </a:cubicBezTo>
                  <a:cubicBezTo>
                    <a:pt x="72" y="762"/>
                    <a:pt x="203" y="905"/>
                    <a:pt x="381" y="965"/>
                  </a:cubicBezTo>
                  <a:cubicBezTo>
                    <a:pt x="469" y="996"/>
                    <a:pt x="564" y="1011"/>
                    <a:pt x="658" y="1011"/>
                  </a:cubicBezTo>
                  <a:cubicBezTo>
                    <a:pt x="742" y="1011"/>
                    <a:pt x="826" y="999"/>
                    <a:pt x="905" y="977"/>
                  </a:cubicBezTo>
                  <a:cubicBezTo>
                    <a:pt x="1084" y="941"/>
                    <a:pt x="1262" y="846"/>
                    <a:pt x="1310" y="667"/>
                  </a:cubicBezTo>
                  <a:cubicBezTo>
                    <a:pt x="1358" y="477"/>
                    <a:pt x="1250" y="310"/>
                    <a:pt x="1119" y="203"/>
                  </a:cubicBezTo>
                  <a:cubicBezTo>
                    <a:pt x="964" y="84"/>
                    <a:pt x="780"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888575" y="4210475"/>
              <a:ext cx="11625" cy="11975"/>
            </a:xfrm>
            <a:custGeom>
              <a:avLst/>
              <a:gdLst/>
              <a:ahLst/>
              <a:cxnLst/>
              <a:rect l="l" t="t" r="r" b="b"/>
              <a:pathLst>
                <a:path w="465" h="479" extrusionOk="0">
                  <a:moveTo>
                    <a:pt x="191" y="0"/>
                  </a:moveTo>
                  <a:cubicBezTo>
                    <a:pt x="107" y="36"/>
                    <a:pt x="24" y="119"/>
                    <a:pt x="12" y="226"/>
                  </a:cubicBezTo>
                  <a:cubicBezTo>
                    <a:pt x="0" y="334"/>
                    <a:pt x="60" y="441"/>
                    <a:pt x="167" y="465"/>
                  </a:cubicBezTo>
                  <a:cubicBezTo>
                    <a:pt x="189" y="474"/>
                    <a:pt x="213" y="478"/>
                    <a:pt x="238" y="478"/>
                  </a:cubicBezTo>
                  <a:cubicBezTo>
                    <a:pt x="308" y="478"/>
                    <a:pt x="382" y="443"/>
                    <a:pt x="417" y="381"/>
                  </a:cubicBezTo>
                  <a:cubicBezTo>
                    <a:pt x="465" y="286"/>
                    <a:pt x="286" y="48"/>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3"/>
          <p:cNvSpPr txBox="1">
            <a:spLocks noGrp="1"/>
          </p:cNvSpPr>
          <p:nvPr>
            <p:ph type="title"/>
          </p:nvPr>
        </p:nvSpPr>
        <p:spPr>
          <a:xfrm>
            <a:off x="1417925" y="2582825"/>
            <a:ext cx="59382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600">
                <a:solidFill>
                  <a:srgbClr val="F47FB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6" name="Google Shape;66;p3"/>
          <p:cNvSpPr txBox="1">
            <a:spLocks noGrp="1"/>
          </p:cNvSpPr>
          <p:nvPr>
            <p:ph type="title" idx="2" hasCustomPrompt="1"/>
          </p:nvPr>
        </p:nvSpPr>
        <p:spPr>
          <a:xfrm>
            <a:off x="1417925" y="1873850"/>
            <a:ext cx="5938200" cy="750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700">
                <a:solidFill>
                  <a:srgbClr val="75C6AD"/>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3"/>
          <p:cNvSpPr/>
          <p:nvPr/>
        </p:nvSpPr>
        <p:spPr>
          <a:xfrm rot="-744117">
            <a:off x="1144245" y="608923"/>
            <a:ext cx="744396" cy="900236"/>
          </a:xfrm>
          <a:custGeom>
            <a:avLst/>
            <a:gdLst/>
            <a:ahLst/>
            <a:cxnLst/>
            <a:rect l="l" t="t" r="r" b="b"/>
            <a:pathLst>
              <a:path w="42804" h="51765" extrusionOk="0">
                <a:moveTo>
                  <a:pt x="20289" y="1890"/>
                </a:moveTo>
                <a:cubicBezTo>
                  <a:pt x="12348" y="9295"/>
                  <a:pt x="9788" y="20940"/>
                  <a:pt x="14133" y="31119"/>
                </a:cubicBezTo>
                <a:cubicBezTo>
                  <a:pt x="18287" y="40861"/>
                  <a:pt x="27782" y="46958"/>
                  <a:pt x="38063" y="46958"/>
                </a:cubicBezTo>
                <a:cubicBezTo>
                  <a:pt x="38539" y="46958"/>
                  <a:pt x="39016" y="46945"/>
                  <a:pt x="39494" y="46919"/>
                </a:cubicBezTo>
                <a:lnTo>
                  <a:pt x="39494" y="46919"/>
                </a:lnTo>
                <a:cubicBezTo>
                  <a:pt x="38506" y="47502"/>
                  <a:pt x="37494" y="48026"/>
                  <a:pt x="36458" y="48467"/>
                </a:cubicBezTo>
                <a:cubicBezTo>
                  <a:pt x="33301" y="49812"/>
                  <a:pt x="30018" y="50448"/>
                  <a:pt x="26788" y="50448"/>
                </a:cubicBezTo>
                <a:cubicBezTo>
                  <a:pt x="17176" y="50448"/>
                  <a:pt x="8026" y="44813"/>
                  <a:pt x="4025" y="35430"/>
                </a:cubicBezTo>
                <a:cubicBezTo>
                  <a:pt x="1429" y="29357"/>
                  <a:pt x="1358" y="22630"/>
                  <a:pt x="3835" y="16511"/>
                </a:cubicBezTo>
                <a:cubicBezTo>
                  <a:pt x="6299" y="10379"/>
                  <a:pt x="11002" y="5593"/>
                  <a:pt x="17074" y="2997"/>
                </a:cubicBezTo>
                <a:cubicBezTo>
                  <a:pt x="18122" y="2556"/>
                  <a:pt x="19206" y="2187"/>
                  <a:pt x="20289" y="1890"/>
                </a:cubicBezTo>
                <a:close/>
                <a:moveTo>
                  <a:pt x="22760" y="0"/>
                </a:moveTo>
                <a:cubicBezTo>
                  <a:pt x="22726" y="0"/>
                  <a:pt x="22692" y="3"/>
                  <a:pt x="22658" y="9"/>
                </a:cubicBezTo>
                <a:cubicBezTo>
                  <a:pt x="20575" y="342"/>
                  <a:pt x="18515" y="937"/>
                  <a:pt x="16550" y="1771"/>
                </a:cubicBezTo>
                <a:cubicBezTo>
                  <a:pt x="10157" y="4509"/>
                  <a:pt x="5204" y="9545"/>
                  <a:pt x="2596" y="16010"/>
                </a:cubicBezTo>
                <a:cubicBezTo>
                  <a:pt x="1" y="22452"/>
                  <a:pt x="84" y="29536"/>
                  <a:pt x="2799" y="35942"/>
                </a:cubicBezTo>
                <a:cubicBezTo>
                  <a:pt x="7014" y="45836"/>
                  <a:pt x="16658" y="51765"/>
                  <a:pt x="26790" y="51765"/>
                </a:cubicBezTo>
                <a:cubicBezTo>
                  <a:pt x="30207" y="51765"/>
                  <a:pt x="33648" y="51098"/>
                  <a:pt x="36982" y="49681"/>
                </a:cubicBezTo>
                <a:cubicBezTo>
                  <a:pt x="38934" y="48848"/>
                  <a:pt x="40792" y="47788"/>
                  <a:pt x="42482" y="46502"/>
                </a:cubicBezTo>
                <a:cubicBezTo>
                  <a:pt x="42720" y="46324"/>
                  <a:pt x="42804" y="46002"/>
                  <a:pt x="42685" y="45717"/>
                </a:cubicBezTo>
                <a:cubicBezTo>
                  <a:pt x="42581" y="45468"/>
                  <a:pt x="42351" y="45300"/>
                  <a:pt x="42089" y="45300"/>
                </a:cubicBezTo>
                <a:cubicBezTo>
                  <a:pt x="42050" y="45300"/>
                  <a:pt x="42010" y="45304"/>
                  <a:pt x="41970" y="45312"/>
                </a:cubicBezTo>
                <a:cubicBezTo>
                  <a:pt x="40657" y="45521"/>
                  <a:pt x="39347" y="45623"/>
                  <a:pt x="38050" y="45623"/>
                </a:cubicBezTo>
                <a:cubicBezTo>
                  <a:pt x="28280" y="45623"/>
                  <a:pt x="19290" y="39835"/>
                  <a:pt x="15348" y="30596"/>
                </a:cubicBezTo>
                <a:cubicBezTo>
                  <a:pt x="10883" y="20130"/>
                  <a:pt x="14098" y="8045"/>
                  <a:pt x="23158" y="1199"/>
                </a:cubicBezTo>
                <a:cubicBezTo>
                  <a:pt x="23397" y="1021"/>
                  <a:pt x="23492" y="699"/>
                  <a:pt x="23373" y="413"/>
                </a:cubicBezTo>
                <a:cubicBezTo>
                  <a:pt x="23267" y="160"/>
                  <a:pt x="23022" y="0"/>
                  <a:pt x="227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782103" y="813163"/>
            <a:ext cx="471775" cy="390472"/>
          </a:xfrm>
          <a:custGeom>
            <a:avLst/>
            <a:gdLst/>
            <a:ahLst/>
            <a:cxnLst/>
            <a:rect l="l" t="t" r="r" b="b"/>
            <a:pathLst>
              <a:path w="34613" h="28648" extrusionOk="0">
                <a:moveTo>
                  <a:pt x="19458" y="1"/>
                </a:moveTo>
                <a:cubicBezTo>
                  <a:pt x="18729" y="1"/>
                  <a:pt x="17953" y="408"/>
                  <a:pt x="17205" y="1225"/>
                </a:cubicBezTo>
                <a:cubicBezTo>
                  <a:pt x="15729" y="2832"/>
                  <a:pt x="14955" y="4833"/>
                  <a:pt x="13919" y="6702"/>
                </a:cubicBezTo>
                <a:cubicBezTo>
                  <a:pt x="13601" y="7249"/>
                  <a:pt x="13274" y="7547"/>
                  <a:pt x="12731" y="7547"/>
                </a:cubicBezTo>
                <a:cubicBezTo>
                  <a:pt x="12624" y="7547"/>
                  <a:pt x="12509" y="7535"/>
                  <a:pt x="12383" y="7512"/>
                </a:cubicBezTo>
                <a:cubicBezTo>
                  <a:pt x="9037" y="6940"/>
                  <a:pt x="5644" y="7369"/>
                  <a:pt x="2275" y="6976"/>
                </a:cubicBezTo>
                <a:cubicBezTo>
                  <a:pt x="2132" y="6961"/>
                  <a:pt x="1997" y="6953"/>
                  <a:pt x="1870" y="6953"/>
                </a:cubicBezTo>
                <a:cubicBezTo>
                  <a:pt x="699" y="6953"/>
                  <a:pt x="157" y="7596"/>
                  <a:pt x="60" y="8917"/>
                </a:cubicBezTo>
                <a:cubicBezTo>
                  <a:pt x="1" y="9917"/>
                  <a:pt x="501" y="10607"/>
                  <a:pt x="1251" y="11179"/>
                </a:cubicBezTo>
                <a:cubicBezTo>
                  <a:pt x="3227" y="12679"/>
                  <a:pt x="5168" y="14227"/>
                  <a:pt x="7192" y="15667"/>
                </a:cubicBezTo>
                <a:cubicBezTo>
                  <a:pt x="7930" y="16203"/>
                  <a:pt x="7978" y="16608"/>
                  <a:pt x="7513" y="17358"/>
                </a:cubicBezTo>
                <a:cubicBezTo>
                  <a:pt x="6489" y="19001"/>
                  <a:pt x="5501" y="20668"/>
                  <a:pt x="4573" y="22371"/>
                </a:cubicBezTo>
                <a:cubicBezTo>
                  <a:pt x="4096" y="23228"/>
                  <a:pt x="3870" y="24168"/>
                  <a:pt x="4596" y="25014"/>
                </a:cubicBezTo>
                <a:cubicBezTo>
                  <a:pt x="4916" y="25383"/>
                  <a:pt x="5269" y="25507"/>
                  <a:pt x="5633" y="25507"/>
                </a:cubicBezTo>
                <a:cubicBezTo>
                  <a:pt x="6068" y="25507"/>
                  <a:pt x="6520" y="25329"/>
                  <a:pt x="6954" y="25180"/>
                </a:cubicBezTo>
                <a:cubicBezTo>
                  <a:pt x="9407" y="24347"/>
                  <a:pt x="11562" y="22894"/>
                  <a:pt x="13931" y="21859"/>
                </a:cubicBezTo>
                <a:cubicBezTo>
                  <a:pt x="14216" y="21737"/>
                  <a:pt x="14453" y="21669"/>
                  <a:pt x="14676" y="21669"/>
                </a:cubicBezTo>
                <a:cubicBezTo>
                  <a:pt x="14956" y="21669"/>
                  <a:pt x="15215" y="21775"/>
                  <a:pt x="15526" y="22013"/>
                </a:cubicBezTo>
                <a:cubicBezTo>
                  <a:pt x="17753" y="23764"/>
                  <a:pt x="20015" y="25466"/>
                  <a:pt x="22253" y="27204"/>
                </a:cubicBezTo>
                <a:cubicBezTo>
                  <a:pt x="22920" y="27728"/>
                  <a:pt x="23599" y="28228"/>
                  <a:pt x="24408" y="28502"/>
                </a:cubicBezTo>
                <a:cubicBezTo>
                  <a:pt x="24695" y="28600"/>
                  <a:pt x="24963" y="28647"/>
                  <a:pt x="25209" y="28647"/>
                </a:cubicBezTo>
                <a:cubicBezTo>
                  <a:pt x="26046" y="28647"/>
                  <a:pt x="26624" y="28095"/>
                  <a:pt x="26790" y="27074"/>
                </a:cubicBezTo>
                <a:cubicBezTo>
                  <a:pt x="26873" y="26550"/>
                  <a:pt x="26897" y="25990"/>
                  <a:pt x="26802" y="25442"/>
                </a:cubicBezTo>
                <a:cubicBezTo>
                  <a:pt x="26421" y="23156"/>
                  <a:pt x="26040" y="20847"/>
                  <a:pt x="25539" y="18572"/>
                </a:cubicBezTo>
                <a:cubicBezTo>
                  <a:pt x="25313" y="17608"/>
                  <a:pt x="25528" y="17203"/>
                  <a:pt x="26456" y="16834"/>
                </a:cubicBezTo>
                <a:cubicBezTo>
                  <a:pt x="28861" y="15882"/>
                  <a:pt x="31302" y="14977"/>
                  <a:pt x="33338" y="13334"/>
                </a:cubicBezTo>
                <a:cubicBezTo>
                  <a:pt x="33993" y="12798"/>
                  <a:pt x="34612" y="12191"/>
                  <a:pt x="34362" y="11191"/>
                </a:cubicBezTo>
                <a:cubicBezTo>
                  <a:pt x="34136" y="10274"/>
                  <a:pt x="33386" y="9976"/>
                  <a:pt x="32588" y="9809"/>
                </a:cubicBezTo>
                <a:cubicBezTo>
                  <a:pt x="30838" y="9440"/>
                  <a:pt x="29076" y="9083"/>
                  <a:pt x="27325" y="8786"/>
                </a:cubicBezTo>
                <a:cubicBezTo>
                  <a:pt x="26206" y="8583"/>
                  <a:pt x="24885" y="8857"/>
                  <a:pt x="23980" y="8333"/>
                </a:cubicBezTo>
                <a:cubicBezTo>
                  <a:pt x="22908" y="7726"/>
                  <a:pt x="23587" y="6083"/>
                  <a:pt x="22980" y="5166"/>
                </a:cubicBezTo>
                <a:cubicBezTo>
                  <a:pt x="22753" y="3916"/>
                  <a:pt x="22265" y="2892"/>
                  <a:pt x="21789" y="1844"/>
                </a:cubicBezTo>
                <a:cubicBezTo>
                  <a:pt x="21178" y="616"/>
                  <a:pt x="20354" y="1"/>
                  <a:pt x="1945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650485" y="1461850"/>
            <a:ext cx="239176" cy="197958"/>
          </a:xfrm>
          <a:custGeom>
            <a:avLst/>
            <a:gdLst/>
            <a:ahLst/>
            <a:cxnLst/>
            <a:rect l="l" t="t" r="r" b="b"/>
            <a:pathLst>
              <a:path w="34613" h="28648" extrusionOk="0">
                <a:moveTo>
                  <a:pt x="19458" y="1"/>
                </a:moveTo>
                <a:cubicBezTo>
                  <a:pt x="18729" y="1"/>
                  <a:pt x="17953" y="408"/>
                  <a:pt x="17205" y="1225"/>
                </a:cubicBezTo>
                <a:cubicBezTo>
                  <a:pt x="15729" y="2832"/>
                  <a:pt x="14955" y="4833"/>
                  <a:pt x="13919" y="6702"/>
                </a:cubicBezTo>
                <a:cubicBezTo>
                  <a:pt x="13601" y="7249"/>
                  <a:pt x="13274" y="7547"/>
                  <a:pt x="12731" y="7547"/>
                </a:cubicBezTo>
                <a:cubicBezTo>
                  <a:pt x="12624" y="7547"/>
                  <a:pt x="12509" y="7535"/>
                  <a:pt x="12383" y="7512"/>
                </a:cubicBezTo>
                <a:cubicBezTo>
                  <a:pt x="9037" y="6940"/>
                  <a:pt x="5644" y="7369"/>
                  <a:pt x="2275" y="6976"/>
                </a:cubicBezTo>
                <a:cubicBezTo>
                  <a:pt x="2132" y="6961"/>
                  <a:pt x="1997" y="6953"/>
                  <a:pt x="1870" y="6953"/>
                </a:cubicBezTo>
                <a:cubicBezTo>
                  <a:pt x="699" y="6953"/>
                  <a:pt x="157" y="7596"/>
                  <a:pt x="60" y="8917"/>
                </a:cubicBezTo>
                <a:cubicBezTo>
                  <a:pt x="1" y="9917"/>
                  <a:pt x="501" y="10607"/>
                  <a:pt x="1251" y="11179"/>
                </a:cubicBezTo>
                <a:cubicBezTo>
                  <a:pt x="3227" y="12679"/>
                  <a:pt x="5168" y="14227"/>
                  <a:pt x="7192" y="15667"/>
                </a:cubicBezTo>
                <a:cubicBezTo>
                  <a:pt x="7930" y="16203"/>
                  <a:pt x="7978" y="16608"/>
                  <a:pt x="7513" y="17358"/>
                </a:cubicBezTo>
                <a:cubicBezTo>
                  <a:pt x="6489" y="19001"/>
                  <a:pt x="5501" y="20668"/>
                  <a:pt x="4573" y="22371"/>
                </a:cubicBezTo>
                <a:cubicBezTo>
                  <a:pt x="4096" y="23228"/>
                  <a:pt x="3870" y="24168"/>
                  <a:pt x="4596" y="25014"/>
                </a:cubicBezTo>
                <a:cubicBezTo>
                  <a:pt x="4916" y="25383"/>
                  <a:pt x="5269" y="25507"/>
                  <a:pt x="5633" y="25507"/>
                </a:cubicBezTo>
                <a:cubicBezTo>
                  <a:pt x="6068" y="25507"/>
                  <a:pt x="6520" y="25329"/>
                  <a:pt x="6954" y="25180"/>
                </a:cubicBezTo>
                <a:cubicBezTo>
                  <a:pt x="9407" y="24347"/>
                  <a:pt x="11562" y="22894"/>
                  <a:pt x="13931" y="21859"/>
                </a:cubicBezTo>
                <a:cubicBezTo>
                  <a:pt x="14216" y="21737"/>
                  <a:pt x="14453" y="21669"/>
                  <a:pt x="14676" y="21669"/>
                </a:cubicBezTo>
                <a:cubicBezTo>
                  <a:pt x="14956" y="21669"/>
                  <a:pt x="15215" y="21775"/>
                  <a:pt x="15526" y="22013"/>
                </a:cubicBezTo>
                <a:cubicBezTo>
                  <a:pt x="17753" y="23764"/>
                  <a:pt x="20015" y="25466"/>
                  <a:pt x="22253" y="27204"/>
                </a:cubicBezTo>
                <a:cubicBezTo>
                  <a:pt x="22920" y="27728"/>
                  <a:pt x="23599" y="28228"/>
                  <a:pt x="24408" y="28502"/>
                </a:cubicBezTo>
                <a:cubicBezTo>
                  <a:pt x="24695" y="28600"/>
                  <a:pt x="24963" y="28647"/>
                  <a:pt x="25209" y="28647"/>
                </a:cubicBezTo>
                <a:cubicBezTo>
                  <a:pt x="26046" y="28647"/>
                  <a:pt x="26624" y="28095"/>
                  <a:pt x="26790" y="27074"/>
                </a:cubicBezTo>
                <a:cubicBezTo>
                  <a:pt x="26873" y="26550"/>
                  <a:pt x="26897" y="25990"/>
                  <a:pt x="26802" y="25442"/>
                </a:cubicBezTo>
                <a:cubicBezTo>
                  <a:pt x="26421" y="23156"/>
                  <a:pt x="26040" y="20847"/>
                  <a:pt x="25539" y="18572"/>
                </a:cubicBezTo>
                <a:cubicBezTo>
                  <a:pt x="25313" y="17608"/>
                  <a:pt x="25528" y="17203"/>
                  <a:pt x="26456" y="16834"/>
                </a:cubicBezTo>
                <a:cubicBezTo>
                  <a:pt x="28861" y="15882"/>
                  <a:pt x="31302" y="14977"/>
                  <a:pt x="33338" y="13334"/>
                </a:cubicBezTo>
                <a:cubicBezTo>
                  <a:pt x="33993" y="12798"/>
                  <a:pt x="34612" y="12191"/>
                  <a:pt x="34362" y="11191"/>
                </a:cubicBezTo>
                <a:cubicBezTo>
                  <a:pt x="34136" y="10274"/>
                  <a:pt x="33386" y="9976"/>
                  <a:pt x="32588" y="9809"/>
                </a:cubicBezTo>
                <a:cubicBezTo>
                  <a:pt x="30838" y="9440"/>
                  <a:pt x="29076" y="9083"/>
                  <a:pt x="27325" y="8786"/>
                </a:cubicBezTo>
                <a:cubicBezTo>
                  <a:pt x="26206" y="8583"/>
                  <a:pt x="24885" y="8857"/>
                  <a:pt x="23980" y="8333"/>
                </a:cubicBezTo>
                <a:cubicBezTo>
                  <a:pt x="22908" y="7726"/>
                  <a:pt x="23587" y="6083"/>
                  <a:pt x="22980" y="5166"/>
                </a:cubicBezTo>
                <a:cubicBezTo>
                  <a:pt x="22753" y="3916"/>
                  <a:pt x="22265" y="2892"/>
                  <a:pt x="21789" y="1844"/>
                </a:cubicBezTo>
                <a:cubicBezTo>
                  <a:pt x="21178" y="616"/>
                  <a:pt x="20354" y="1"/>
                  <a:pt x="1945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txBox="1">
            <a:spLocks noGrp="1"/>
          </p:cNvSpPr>
          <p:nvPr>
            <p:ph type="subTitle" idx="1"/>
          </p:nvPr>
        </p:nvSpPr>
        <p:spPr>
          <a:xfrm>
            <a:off x="1417925" y="3640400"/>
            <a:ext cx="2632800" cy="77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lt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2">
  <p:cSld name="CUSTOM_10">
    <p:spTree>
      <p:nvGrpSpPr>
        <p:cNvPr id="1" name="Shape 468"/>
        <p:cNvGrpSpPr/>
        <p:nvPr/>
      </p:nvGrpSpPr>
      <p:grpSpPr>
        <a:xfrm>
          <a:off x="0" y="0"/>
          <a:ext cx="0" cy="0"/>
          <a:chOff x="0" y="0"/>
          <a:chExt cx="0" cy="0"/>
        </a:xfrm>
      </p:grpSpPr>
      <p:sp>
        <p:nvSpPr>
          <p:cNvPr id="469" name="Google Shape;469;p24"/>
          <p:cNvSpPr txBox="1">
            <a:spLocks noGrp="1"/>
          </p:cNvSpPr>
          <p:nvPr>
            <p:ph type="title"/>
          </p:nvPr>
        </p:nvSpPr>
        <p:spPr>
          <a:xfrm>
            <a:off x="1066175" y="53950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68681" tIns="34340" rIns="68681" bIns="34340"/>
          <a:lstStyle/>
          <a:p>
            <a:fld id="{D59D0918-B3BC-4D15-9AF8-385E8378AD06}" type="datetimeFigureOut">
              <a:rPr lang="en-US" smtClean="0"/>
              <a:t>11/3/2024</a:t>
            </a:fld>
            <a:endParaRPr lang="en-US"/>
          </a:p>
        </p:txBody>
      </p:sp>
      <p:sp>
        <p:nvSpPr>
          <p:cNvPr id="5" name="Footer Placeholder 4"/>
          <p:cNvSpPr>
            <a:spLocks noGrp="1"/>
          </p:cNvSpPr>
          <p:nvPr>
            <p:ph type="ftr" sz="quarter" idx="11"/>
          </p:nvPr>
        </p:nvSpPr>
        <p:spPr>
          <a:xfrm>
            <a:off x="3124201" y="4767264"/>
            <a:ext cx="2895600" cy="273844"/>
          </a:xfrm>
          <a:prstGeom prst="rect">
            <a:avLst/>
          </a:prstGeom>
        </p:spPr>
        <p:txBody>
          <a:bodyPr lIns="68681" tIns="34340" rIns="68681" bIns="34340"/>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681" tIns="34340" rIns="68681" bIns="34340"/>
          <a:lstStyle/>
          <a:p>
            <a:fld id="{AE638271-59F9-4398-B3B9-61938CFED463}" type="slidenum">
              <a:rPr lang="en-US" smtClean="0"/>
              <a:t>‹#›</a:t>
            </a:fld>
            <a:endParaRPr lang="en-US"/>
          </a:p>
        </p:txBody>
      </p:sp>
    </p:spTree>
    <p:extLst>
      <p:ext uri="{BB962C8B-B14F-4D97-AF65-F5344CB8AC3E}">
        <p14:creationId xmlns:p14="http://schemas.microsoft.com/office/powerpoint/2010/main" val="112471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1" y="4230575"/>
            <a:ext cx="5998800" cy="605100"/>
          </a:xfrm>
          <a:prstGeom prst="rect">
            <a:avLst/>
          </a:prstGeom>
        </p:spPr>
        <p:txBody>
          <a:bodyPr spcFirstLastPara="1" wrap="square" lIns="91413" tIns="91413" rIns="91413" bIns="91413" anchor="ctr" anchorCtr="0">
            <a:noAutofit/>
          </a:bodyPr>
          <a:lstStyle>
            <a:lvl1pPr marL="457138" lvl="0" indent="-228569">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13" tIns="91413" rIns="91413" bIns="9141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0548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4"/>
          <p:cNvSpPr txBox="1">
            <a:spLocks noGrp="1"/>
          </p:cNvSpPr>
          <p:nvPr>
            <p:ph type="title"/>
          </p:nvPr>
        </p:nvSpPr>
        <p:spPr>
          <a:xfrm>
            <a:off x="792775" y="453875"/>
            <a:ext cx="769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4"/>
          <p:cNvSpPr txBox="1">
            <a:spLocks noGrp="1"/>
          </p:cNvSpPr>
          <p:nvPr>
            <p:ph type="body" idx="1"/>
          </p:nvPr>
        </p:nvSpPr>
        <p:spPr>
          <a:xfrm>
            <a:off x="792775" y="1143625"/>
            <a:ext cx="7347600" cy="3416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2"/>
              </a:buClr>
              <a:buSzPts val="1000"/>
              <a:buAutoNum type="arabicPeriod"/>
              <a:defRPr sz="1200"/>
            </a:lvl1pPr>
            <a:lvl2pPr marL="914400" lvl="1" indent="-292100">
              <a:spcBef>
                <a:spcPts val="1600"/>
              </a:spcBef>
              <a:spcAft>
                <a:spcPts val="0"/>
              </a:spcAft>
              <a:buClr>
                <a:srgbClr val="1A3F61"/>
              </a:buClr>
              <a:buSzPts val="1000"/>
              <a:buFont typeface="Muli"/>
              <a:buAutoNum type="alphaLcPeriod"/>
              <a:defRPr/>
            </a:lvl2pPr>
            <a:lvl3pPr marL="1371600" lvl="2" indent="-292100">
              <a:spcBef>
                <a:spcPts val="1600"/>
              </a:spcBef>
              <a:spcAft>
                <a:spcPts val="0"/>
              </a:spcAft>
              <a:buClr>
                <a:srgbClr val="1A3F61"/>
              </a:buClr>
              <a:buSzPts val="1000"/>
              <a:buFont typeface="Muli"/>
              <a:buAutoNum type="romanLcPeriod"/>
              <a:defRPr/>
            </a:lvl3pPr>
            <a:lvl4pPr marL="1828800" lvl="3" indent="-292100">
              <a:spcBef>
                <a:spcPts val="1600"/>
              </a:spcBef>
              <a:spcAft>
                <a:spcPts val="0"/>
              </a:spcAft>
              <a:buClr>
                <a:srgbClr val="1A3F61"/>
              </a:buClr>
              <a:buSzPts val="1000"/>
              <a:buFont typeface="Muli"/>
              <a:buAutoNum type="arabicPeriod"/>
              <a:defRPr/>
            </a:lvl4pPr>
            <a:lvl5pPr marL="2286000" lvl="4" indent="-292100">
              <a:spcBef>
                <a:spcPts val="1600"/>
              </a:spcBef>
              <a:spcAft>
                <a:spcPts val="0"/>
              </a:spcAft>
              <a:buClr>
                <a:srgbClr val="1A3F61"/>
              </a:buClr>
              <a:buSzPts val="1000"/>
              <a:buFont typeface="Muli"/>
              <a:buAutoNum type="alphaLcPeriod"/>
              <a:defRPr/>
            </a:lvl5pPr>
            <a:lvl6pPr marL="2743200" lvl="5" indent="-292100">
              <a:spcBef>
                <a:spcPts val="1600"/>
              </a:spcBef>
              <a:spcAft>
                <a:spcPts val="0"/>
              </a:spcAft>
              <a:buClr>
                <a:srgbClr val="1A3F61"/>
              </a:buClr>
              <a:buSzPts val="1000"/>
              <a:buFont typeface="Muli"/>
              <a:buAutoNum type="romanLcPeriod"/>
              <a:defRPr/>
            </a:lvl6pPr>
            <a:lvl7pPr marL="3200400" lvl="6" indent="-292100">
              <a:spcBef>
                <a:spcPts val="1600"/>
              </a:spcBef>
              <a:spcAft>
                <a:spcPts val="0"/>
              </a:spcAft>
              <a:buClr>
                <a:srgbClr val="1A3F61"/>
              </a:buClr>
              <a:buSzPts val="1000"/>
              <a:buFont typeface="Muli"/>
              <a:buAutoNum type="arabicPeriod"/>
              <a:defRPr/>
            </a:lvl7pPr>
            <a:lvl8pPr marL="3657600" lvl="7" indent="-292100">
              <a:spcBef>
                <a:spcPts val="1600"/>
              </a:spcBef>
              <a:spcAft>
                <a:spcPts val="0"/>
              </a:spcAft>
              <a:buClr>
                <a:srgbClr val="1A3F61"/>
              </a:buClr>
              <a:buSzPts val="1000"/>
              <a:buFont typeface="Muli"/>
              <a:buAutoNum type="alphaLcPeriod"/>
              <a:defRPr/>
            </a:lvl8pPr>
            <a:lvl9pPr marL="4114800" lvl="8" indent="-292100">
              <a:spcBef>
                <a:spcPts val="1600"/>
              </a:spcBef>
              <a:spcAft>
                <a:spcPts val="1600"/>
              </a:spcAft>
              <a:buClr>
                <a:srgbClr val="1A3F61"/>
              </a:buClr>
              <a:buSzPts val="1000"/>
              <a:buFont typeface="Muli"/>
              <a:buAutoNum type="romanLcPeriod"/>
              <a:defRPr/>
            </a:lvl9pPr>
          </a:lstStyle>
          <a:p>
            <a:endParaRPr/>
          </a:p>
        </p:txBody>
      </p:sp>
      <p:grpSp>
        <p:nvGrpSpPr>
          <p:cNvPr id="74" name="Google Shape;74;p4"/>
          <p:cNvGrpSpPr/>
          <p:nvPr/>
        </p:nvGrpSpPr>
        <p:grpSpPr>
          <a:xfrm>
            <a:off x="7996604" y="2710713"/>
            <a:ext cx="2295547" cy="2110843"/>
            <a:chOff x="3534050" y="2604350"/>
            <a:chExt cx="2268775" cy="2091600"/>
          </a:xfrm>
        </p:grpSpPr>
        <p:sp>
          <p:nvSpPr>
            <p:cNvPr id="75" name="Google Shape;75;p4"/>
            <p:cNvSpPr/>
            <p:nvPr/>
          </p:nvSpPr>
          <p:spPr>
            <a:xfrm>
              <a:off x="3534050" y="2604350"/>
              <a:ext cx="2268775" cy="2091600"/>
            </a:xfrm>
            <a:custGeom>
              <a:avLst/>
              <a:gdLst/>
              <a:ahLst/>
              <a:cxnLst/>
              <a:rect l="l" t="t" r="r" b="b"/>
              <a:pathLst>
                <a:path w="90751" h="83664" extrusionOk="0">
                  <a:moveTo>
                    <a:pt x="35934" y="1761"/>
                  </a:moveTo>
                  <a:lnTo>
                    <a:pt x="35934" y="1761"/>
                  </a:lnTo>
                  <a:cubicBezTo>
                    <a:pt x="35994" y="1761"/>
                    <a:pt x="36053" y="1761"/>
                    <a:pt x="36101" y="1773"/>
                  </a:cubicBezTo>
                  <a:cubicBezTo>
                    <a:pt x="36041" y="1761"/>
                    <a:pt x="35994" y="1761"/>
                    <a:pt x="35934" y="1761"/>
                  </a:cubicBezTo>
                  <a:close/>
                  <a:moveTo>
                    <a:pt x="34053" y="2381"/>
                  </a:moveTo>
                  <a:cubicBezTo>
                    <a:pt x="34148" y="2381"/>
                    <a:pt x="34243" y="2392"/>
                    <a:pt x="34327" y="2392"/>
                  </a:cubicBezTo>
                  <a:lnTo>
                    <a:pt x="34327" y="2428"/>
                  </a:lnTo>
                  <a:cubicBezTo>
                    <a:pt x="34339" y="2476"/>
                    <a:pt x="34362" y="2535"/>
                    <a:pt x="34386" y="2571"/>
                  </a:cubicBezTo>
                  <a:cubicBezTo>
                    <a:pt x="34327" y="2595"/>
                    <a:pt x="34267" y="2619"/>
                    <a:pt x="34196" y="2631"/>
                  </a:cubicBezTo>
                  <a:cubicBezTo>
                    <a:pt x="34148" y="2547"/>
                    <a:pt x="34089" y="2464"/>
                    <a:pt x="34053" y="2381"/>
                  </a:cubicBezTo>
                  <a:close/>
                  <a:moveTo>
                    <a:pt x="33279" y="2392"/>
                  </a:moveTo>
                  <a:cubicBezTo>
                    <a:pt x="33279" y="2428"/>
                    <a:pt x="33279" y="2452"/>
                    <a:pt x="33291" y="2500"/>
                  </a:cubicBezTo>
                  <a:cubicBezTo>
                    <a:pt x="33338" y="2654"/>
                    <a:pt x="33362" y="2797"/>
                    <a:pt x="33410" y="2952"/>
                  </a:cubicBezTo>
                  <a:lnTo>
                    <a:pt x="33315" y="2988"/>
                  </a:lnTo>
                  <a:cubicBezTo>
                    <a:pt x="33231" y="2797"/>
                    <a:pt x="33160" y="2607"/>
                    <a:pt x="33065" y="2416"/>
                  </a:cubicBezTo>
                  <a:cubicBezTo>
                    <a:pt x="33124" y="2416"/>
                    <a:pt x="33196" y="2416"/>
                    <a:pt x="33279" y="2392"/>
                  </a:cubicBezTo>
                  <a:close/>
                  <a:moveTo>
                    <a:pt x="26528" y="3047"/>
                  </a:moveTo>
                  <a:lnTo>
                    <a:pt x="26528" y="3047"/>
                  </a:lnTo>
                  <a:cubicBezTo>
                    <a:pt x="26504" y="3107"/>
                    <a:pt x="26492" y="3154"/>
                    <a:pt x="26469" y="3214"/>
                  </a:cubicBezTo>
                  <a:cubicBezTo>
                    <a:pt x="26457" y="3166"/>
                    <a:pt x="26445" y="3143"/>
                    <a:pt x="26433" y="3095"/>
                  </a:cubicBezTo>
                  <a:cubicBezTo>
                    <a:pt x="26457" y="3083"/>
                    <a:pt x="26504" y="3071"/>
                    <a:pt x="26528" y="3047"/>
                  </a:cubicBezTo>
                  <a:close/>
                  <a:moveTo>
                    <a:pt x="29433" y="2952"/>
                  </a:moveTo>
                  <a:cubicBezTo>
                    <a:pt x="29433" y="3071"/>
                    <a:pt x="29445" y="3190"/>
                    <a:pt x="29445" y="3285"/>
                  </a:cubicBezTo>
                  <a:cubicBezTo>
                    <a:pt x="29380" y="3180"/>
                    <a:pt x="29290" y="3136"/>
                    <a:pt x="29197" y="3136"/>
                  </a:cubicBezTo>
                  <a:cubicBezTo>
                    <a:pt x="29068" y="3136"/>
                    <a:pt x="28933" y="3221"/>
                    <a:pt x="28850" y="3345"/>
                  </a:cubicBezTo>
                  <a:cubicBezTo>
                    <a:pt x="28814" y="3262"/>
                    <a:pt x="28719" y="3178"/>
                    <a:pt x="28635" y="3154"/>
                  </a:cubicBezTo>
                  <a:cubicBezTo>
                    <a:pt x="28897" y="3083"/>
                    <a:pt x="29171" y="3012"/>
                    <a:pt x="29433" y="2952"/>
                  </a:cubicBezTo>
                  <a:close/>
                  <a:moveTo>
                    <a:pt x="27195" y="2738"/>
                  </a:moveTo>
                  <a:cubicBezTo>
                    <a:pt x="27266" y="2964"/>
                    <a:pt x="27338" y="3166"/>
                    <a:pt x="27397" y="3393"/>
                  </a:cubicBezTo>
                  <a:cubicBezTo>
                    <a:pt x="27397" y="3404"/>
                    <a:pt x="27385" y="3404"/>
                    <a:pt x="27385" y="3428"/>
                  </a:cubicBezTo>
                  <a:cubicBezTo>
                    <a:pt x="27338" y="3273"/>
                    <a:pt x="27302" y="3131"/>
                    <a:pt x="27242" y="2976"/>
                  </a:cubicBezTo>
                  <a:cubicBezTo>
                    <a:pt x="27219" y="2881"/>
                    <a:pt x="27159" y="2833"/>
                    <a:pt x="27100" y="2785"/>
                  </a:cubicBezTo>
                  <a:cubicBezTo>
                    <a:pt x="27123" y="2773"/>
                    <a:pt x="27159" y="2750"/>
                    <a:pt x="27195" y="2738"/>
                  </a:cubicBezTo>
                  <a:close/>
                  <a:moveTo>
                    <a:pt x="32326" y="2476"/>
                  </a:moveTo>
                  <a:cubicBezTo>
                    <a:pt x="32326" y="2500"/>
                    <a:pt x="32326" y="2535"/>
                    <a:pt x="32338" y="2559"/>
                  </a:cubicBezTo>
                  <a:cubicBezTo>
                    <a:pt x="32410" y="2809"/>
                    <a:pt x="32469" y="3071"/>
                    <a:pt x="32529" y="3333"/>
                  </a:cubicBezTo>
                  <a:cubicBezTo>
                    <a:pt x="32445" y="3381"/>
                    <a:pt x="32362" y="3404"/>
                    <a:pt x="32279" y="3452"/>
                  </a:cubicBezTo>
                  <a:cubicBezTo>
                    <a:pt x="32160" y="3143"/>
                    <a:pt x="32041" y="2833"/>
                    <a:pt x="31933" y="2511"/>
                  </a:cubicBezTo>
                  <a:cubicBezTo>
                    <a:pt x="32064" y="2488"/>
                    <a:pt x="32207" y="2476"/>
                    <a:pt x="32326" y="2476"/>
                  </a:cubicBezTo>
                  <a:close/>
                  <a:moveTo>
                    <a:pt x="36698" y="1857"/>
                  </a:moveTo>
                  <a:lnTo>
                    <a:pt x="36698" y="1857"/>
                  </a:lnTo>
                  <a:cubicBezTo>
                    <a:pt x="37460" y="1976"/>
                    <a:pt x="38221" y="2143"/>
                    <a:pt x="38946" y="2381"/>
                  </a:cubicBezTo>
                  <a:cubicBezTo>
                    <a:pt x="39923" y="2690"/>
                    <a:pt x="40816" y="3143"/>
                    <a:pt x="41673" y="3666"/>
                  </a:cubicBezTo>
                  <a:lnTo>
                    <a:pt x="41709" y="3750"/>
                  </a:lnTo>
                  <a:cubicBezTo>
                    <a:pt x="41256" y="3464"/>
                    <a:pt x="40780" y="3214"/>
                    <a:pt x="40280" y="2988"/>
                  </a:cubicBezTo>
                  <a:cubicBezTo>
                    <a:pt x="40244" y="2964"/>
                    <a:pt x="40196" y="2952"/>
                    <a:pt x="40149" y="2928"/>
                  </a:cubicBezTo>
                  <a:cubicBezTo>
                    <a:pt x="39042" y="2440"/>
                    <a:pt x="37899" y="2095"/>
                    <a:pt x="36708" y="1880"/>
                  </a:cubicBezTo>
                  <a:cubicBezTo>
                    <a:pt x="36708" y="1880"/>
                    <a:pt x="36708" y="1860"/>
                    <a:pt x="36698" y="1857"/>
                  </a:cubicBezTo>
                  <a:close/>
                  <a:moveTo>
                    <a:pt x="38303" y="3619"/>
                  </a:moveTo>
                  <a:cubicBezTo>
                    <a:pt x="38351" y="3631"/>
                    <a:pt x="38399" y="3631"/>
                    <a:pt x="38422" y="3631"/>
                  </a:cubicBezTo>
                  <a:cubicBezTo>
                    <a:pt x="38458" y="3750"/>
                    <a:pt x="38470" y="3869"/>
                    <a:pt x="38494" y="3988"/>
                  </a:cubicBezTo>
                  <a:cubicBezTo>
                    <a:pt x="38434" y="3869"/>
                    <a:pt x="38363" y="3750"/>
                    <a:pt x="38303" y="3619"/>
                  </a:cubicBezTo>
                  <a:close/>
                  <a:moveTo>
                    <a:pt x="42459" y="3166"/>
                  </a:moveTo>
                  <a:lnTo>
                    <a:pt x="42459" y="3166"/>
                  </a:lnTo>
                  <a:cubicBezTo>
                    <a:pt x="42959" y="3452"/>
                    <a:pt x="43459" y="3785"/>
                    <a:pt x="43899" y="4119"/>
                  </a:cubicBezTo>
                  <a:cubicBezTo>
                    <a:pt x="43864" y="4143"/>
                    <a:pt x="43828" y="4155"/>
                    <a:pt x="43792" y="4166"/>
                  </a:cubicBezTo>
                  <a:cubicBezTo>
                    <a:pt x="43363" y="3809"/>
                    <a:pt x="42911" y="3464"/>
                    <a:pt x="42459" y="3166"/>
                  </a:cubicBezTo>
                  <a:close/>
                  <a:moveTo>
                    <a:pt x="39565" y="3881"/>
                  </a:moveTo>
                  <a:lnTo>
                    <a:pt x="39696" y="3928"/>
                  </a:lnTo>
                  <a:cubicBezTo>
                    <a:pt x="39804" y="4047"/>
                    <a:pt x="39899" y="4166"/>
                    <a:pt x="39970" y="4321"/>
                  </a:cubicBezTo>
                  <a:cubicBezTo>
                    <a:pt x="39994" y="4440"/>
                    <a:pt x="40030" y="4571"/>
                    <a:pt x="40077" y="4690"/>
                  </a:cubicBezTo>
                  <a:cubicBezTo>
                    <a:pt x="39911" y="4416"/>
                    <a:pt x="39732" y="4155"/>
                    <a:pt x="39565" y="3881"/>
                  </a:cubicBezTo>
                  <a:close/>
                  <a:moveTo>
                    <a:pt x="42721" y="4369"/>
                  </a:moveTo>
                  <a:lnTo>
                    <a:pt x="42721" y="4369"/>
                  </a:lnTo>
                  <a:cubicBezTo>
                    <a:pt x="42899" y="4512"/>
                    <a:pt x="43102" y="4655"/>
                    <a:pt x="43256" y="4821"/>
                  </a:cubicBezTo>
                  <a:cubicBezTo>
                    <a:pt x="43256" y="4821"/>
                    <a:pt x="43244" y="4821"/>
                    <a:pt x="43244" y="4833"/>
                  </a:cubicBezTo>
                  <a:cubicBezTo>
                    <a:pt x="43078" y="4702"/>
                    <a:pt x="42935" y="4571"/>
                    <a:pt x="42768" y="4452"/>
                  </a:cubicBezTo>
                  <a:cubicBezTo>
                    <a:pt x="42756" y="4416"/>
                    <a:pt x="42744" y="4405"/>
                    <a:pt x="42721" y="4369"/>
                  </a:cubicBezTo>
                  <a:close/>
                  <a:moveTo>
                    <a:pt x="24802" y="4035"/>
                  </a:moveTo>
                  <a:cubicBezTo>
                    <a:pt x="24837" y="4214"/>
                    <a:pt x="24885" y="4381"/>
                    <a:pt x="24909" y="4559"/>
                  </a:cubicBezTo>
                  <a:cubicBezTo>
                    <a:pt x="24790" y="4559"/>
                    <a:pt x="24671" y="4619"/>
                    <a:pt x="24623" y="4738"/>
                  </a:cubicBezTo>
                  <a:cubicBezTo>
                    <a:pt x="24611" y="4774"/>
                    <a:pt x="24587" y="4809"/>
                    <a:pt x="24564" y="4857"/>
                  </a:cubicBezTo>
                  <a:cubicBezTo>
                    <a:pt x="24492" y="4702"/>
                    <a:pt x="24409" y="4559"/>
                    <a:pt x="24313" y="4405"/>
                  </a:cubicBezTo>
                  <a:cubicBezTo>
                    <a:pt x="24480" y="4274"/>
                    <a:pt x="24647" y="4155"/>
                    <a:pt x="24802" y="4035"/>
                  </a:cubicBezTo>
                  <a:close/>
                  <a:moveTo>
                    <a:pt x="25790" y="3440"/>
                  </a:moveTo>
                  <a:cubicBezTo>
                    <a:pt x="25826" y="3821"/>
                    <a:pt x="25909" y="4202"/>
                    <a:pt x="25980" y="4571"/>
                  </a:cubicBezTo>
                  <a:cubicBezTo>
                    <a:pt x="25933" y="4655"/>
                    <a:pt x="25897" y="4762"/>
                    <a:pt x="25849" y="4857"/>
                  </a:cubicBezTo>
                  <a:cubicBezTo>
                    <a:pt x="25683" y="4464"/>
                    <a:pt x="25516" y="4083"/>
                    <a:pt x="25349" y="3678"/>
                  </a:cubicBezTo>
                  <a:cubicBezTo>
                    <a:pt x="25373" y="3666"/>
                    <a:pt x="25385" y="3666"/>
                    <a:pt x="25397" y="3643"/>
                  </a:cubicBezTo>
                  <a:cubicBezTo>
                    <a:pt x="25516" y="3571"/>
                    <a:pt x="25659" y="3512"/>
                    <a:pt x="25790" y="3440"/>
                  </a:cubicBezTo>
                  <a:close/>
                  <a:moveTo>
                    <a:pt x="35934" y="3547"/>
                  </a:moveTo>
                  <a:cubicBezTo>
                    <a:pt x="35970" y="3690"/>
                    <a:pt x="36017" y="3845"/>
                    <a:pt x="36077" y="3976"/>
                  </a:cubicBezTo>
                  <a:cubicBezTo>
                    <a:pt x="36196" y="4321"/>
                    <a:pt x="36375" y="4702"/>
                    <a:pt x="36494" y="5095"/>
                  </a:cubicBezTo>
                  <a:lnTo>
                    <a:pt x="35732" y="3571"/>
                  </a:lnTo>
                  <a:cubicBezTo>
                    <a:pt x="35803" y="3559"/>
                    <a:pt x="35863" y="3559"/>
                    <a:pt x="35934" y="3547"/>
                  </a:cubicBezTo>
                  <a:close/>
                  <a:moveTo>
                    <a:pt x="27778" y="4690"/>
                  </a:moveTo>
                  <a:cubicBezTo>
                    <a:pt x="27814" y="4857"/>
                    <a:pt x="27873" y="5012"/>
                    <a:pt x="27921" y="5178"/>
                  </a:cubicBezTo>
                  <a:cubicBezTo>
                    <a:pt x="27873" y="5214"/>
                    <a:pt x="27814" y="5226"/>
                    <a:pt x="27766" y="5250"/>
                  </a:cubicBezTo>
                  <a:cubicBezTo>
                    <a:pt x="27754" y="5167"/>
                    <a:pt x="27754" y="5071"/>
                    <a:pt x="27742" y="4988"/>
                  </a:cubicBezTo>
                  <a:cubicBezTo>
                    <a:pt x="27754" y="4881"/>
                    <a:pt x="27766" y="4797"/>
                    <a:pt x="27778" y="4690"/>
                  </a:cubicBezTo>
                  <a:close/>
                  <a:moveTo>
                    <a:pt x="32815" y="4416"/>
                  </a:moveTo>
                  <a:cubicBezTo>
                    <a:pt x="32886" y="4702"/>
                    <a:pt x="32957" y="4976"/>
                    <a:pt x="33041" y="5250"/>
                  </a:cubicBezTo>
                  <a:cubicBezTo>
                    <a:pt x="32922" y="5000"/>
                    <a:pt x="32815" y="4750"/>
                    <a:pt x="32695" y="4476"/>
                  </a:cubicBezTo>
                  <a:cubicBezTo>
                    <a:pt x="32743" y="4464"/>
                    <a:pt x="32779" y="4440"/>
                    <a:pt x="32815" y="4416"/>
                  </a:cubicBezTo>
                  <a:close/>
                  <a:moveTo>
                    <a:pt x="36708" y="3512"/>
                  </a:moveTo>
                  <a:cubicBezTo>
                    <a:pt x="37006" y="4166"/>
                    <a:pt x="37315" y="4809"/>
                    <a:pt x="37613" y="5452"/>
                  </a:cubicBezTo>
                  <a:cubicBezTo>
                    <a:pt x="37506" y="5464"/>
                    <a:pt x="37363" y="5476"/>
                    <a:pt x="37232" y="5488"/>
                  </a:cubicBezTo>
                  <a:cubicBezTo>
                    <a:pt x="37172" y="5095"/>
                    <a:pt x="37041" y="4690"/>
                    <a:pt x="36886" y="4297"/>
                  </a:cubicBezTo>
                  <a:cubicBezTo>
                    <a:pt x="36803" y="4059"/>
                    <a:pt x="36684" y="3797"/>
                    <a:pt x="36589" y="3512"/>
                  </a:cubicBezTo>
                  <a:close/>
                  <a:moveTo>
                    <a:pt x="39542" y="5155"/>
                  </a:moveTo>
                  <a:lnTo>
                    <a:pt x="39542" y="5155"/>
                  </a:lnTo>
                  <a:cubicBezTo>
                    <a:pt x="39625" y="5286"/>
                    <a:pt x="39720" y="5428"/>
                    <a:pt x="39804" y="5571"/>
                  </a:cubicBezTo>
                  <a:cubicBezTo>
                    <a:pt x="39768" y="5548"/>
                    <a:pt x="39720" y="5536"/>
                    <a:pt x="39673" y="5536"/>
                  </a:cubicBezTo>
                  <a:cubicBezTo>
                    <a:pt x="39625" y="5417"/>
                    <a:pt x="39589" y="5286"/>
                    <a:pt x="39542" y="5155"/>
                  </a:cubicBezTo>
                  <a:close/>
                  <a:moveTo>
                    <a:pt x="41149" y="4464"/>
                  </a:moveTo>
                  <a:cubicBezTo>
                    <a:pt x="41613" y="4690"/>
                    <a:pt x="42054" y="4940"/>
                    <a:pt x="42482" y="5238"/>
                  </a:cubicBezTo>
                  <a:cubicBezTo>
                    <a:pt x="42518" y="5369"/>
                    <a:pt x="42578" y="5524"/>
                    <a:pt x="42637" y="5655"/>
                  </a:cubicBezTo>
                  <a:cubicBezTo>
                    <a:pt x="42375" y="5464"/>
                    <a:pt x="42125" y="5250"/>
                    <a:pt x="41875" y="5071"/>
                  </a:cubicBezTo>
                  <a:cubicBezTo>
                    <a:pt x="41804" y="5036"/>
                    <a:pt x="41744" y="5012"/>
                    <a:pt x="41685" y="5012"/>
                  </a:cubicBezTo>
                  <a:cubicBezTo>
                    <a:pt x="41673" y="5000"/>
                    <a:pt x="41673" y="4988"/>
                    <a:pt x="41649" y="4976"/>
                  </a:cubicBezTo>
                  <a:cubicBezTo>
                    <a:pt x="41574" y="4869"/>
                    <a:pt x="41470" y="4820"/>
                    <a:pt x="41372" y="4820"/>
                  </a:cubicBezTo>
                  <a:cubicBezTo>
                    <a:pt x="41361" y="4820"/>
                    <a:pt x="41350" y="4820"/>
                    <a:pt x="41339" y="4821"/>
                  </a:cubicBezTo>
                  <a:cubicBezTo>
                    <a:pt x="41280" y="4702"/>
                    <a:pt x="41208" y="4583"/>
                    <a:pt x="41149" y="4464"/>
                  </a:cubicBezTo>
                  <a:close/>
                  <a:moveTo>
                    <a:pt x="26850" y="5774"/>
                  </a:moveTo>
                  <a:cubicBezTo>
                    <a:pt x="26850" y="5774"/>
                    <a:pt x="26861" y="5810"/>
                    <a:pt x="26861" y="5821"/>
                  </a:cubicBezTo>
                  <a:cubicBezTo>
                    <a:pt x="26850" y="5809"/>
                    <a:pt x="26850" y="5786"/>
                    <a:pt x="26850" y="5774"/>
                  </a:cubicBezTo>
                  <a:close/>
                  <a:moveTo>
                    <a:pt x="23897" y="5309"/>
                  </a:moveTo>
                  <a:cubicBezTo>
                    <a:pt x="23921" y="5452"/>
                    <a:pt x="23968" y="5595"/>
                    <a:pt x="24016" y="5750"/>
                  </a:cubicBezTo>
                  <a:cubicBezTo>
                    <a:pt x="23992" y="5774"/>
                    <a:pt x="23956" y="5821"/>
                    <a:pt x="23932" y="5845"/>
                  </a:cubicBezTo>
                  <a:lnTo>
                    <a:pt x="23837" y="5536"/>
                  </a:lnTo>
                  <a:cubicBezTo>
                    <a:pt x="23849" y="5464"/>
                    <a:pt x="23885" y="5393"/>
                    <a:pt x="23897" y="5309"/>
                  </a:cubicBezTo>
                  <a:close/>
                  <a:moveTo>
                    <a:pt x="34743" y="5059"/>
                  </a:moveTo>
                  <a:lnTo>
                    <a:pt x="34743" y="5059"/>
                  </a:lnTo>
                  <a:cubicBezTo>
                    <a:pt x="34898" y="5309"/>
                    <a:pt x="35041" y="5559"/>
                    <a:pt x="35184" y="5821"/>
                  </a:cubicBezTo>
                  <a:lnTo>
                    <a:pt x="34958" y="5869"/>
                  </a:lnTo>
                  <a:cubicBezTo>
                    <a:pt x="34898" y="5595"/>
                    <a:pt x="34827" y="5333"/>
                    <a:pt x="34743" y="5059"/>
                  </a:cubicBezTo>
                  <a:close/>
                  <a:moveTo>
                    <a:pt x="33969" y="6024"/>
                  </a:moveTo>
                  <a:lnTo>
                    <a:pt x="33969" y="6024"/>
                  </a:lnTo>
                  <a:cubicBezTo>
                    <a:pt x="33981" y="6060"/>
                    <a:pt x="34005" y="6071"/>
                    <a:pt x="34017" y="6107"/>
                  </a:cubicBezTo>
                  <a:lnTo>
                    <a:pt x="33981" y="6107"/>
                  </a:lnTo>
                  <a:cubicBezTo>
                    <a:pt x="33993" y="6083"/>
                    <a:pt x="33969" y="6060"/>
                    <a:pt x="33969" y="6024"/>
                  </a:cubicBezTo>
                  <a:close/>
                  <a:moveTo>
                    <a:pt x="26266" y="5643"/>
                  </a:moveTo>
                  <a:cubicBezTo>
                    <a:pt x="26302" y="5821"/>
                    <a:pt x="26373" y="5988"/>
                    <a:pt x="26409" y="6143"/>
                  </a:cubicBezTo>
                  <a:cubicBezTo>
                    <a:pt x="26338" y="6012"/>
                    <a:pt x="26278" y="5869"/>
                    <a:pt x="26218" y="5714"/>
                  </a:cubicBezTo>
                  <a:cubicBezTo>
                    <a:pt x="26230" y="5690"/>
                    <a:pt x="26254" y="5667"/>
                    <a:pt x="26266" y="5643"/>
                  </a:cubicBezTo>
                  <a:close/>
                  <a:moveTo>
                    <a:pt x="28100" y="5881"/>
                  </a:moveTo>
                  <a:cubicBezTo>
                    <a:pt x="28123" y="5952"/>
                    <a:pt x="28135" y="6012"/>
                    <a:pt x="28159" y="6071"/>
                  </a:cubicBezTo>
                  <a:cubicBezTo>
                    <a:pt x="28052" y="6143"/>
                    <a:pt x="27945" y="6238"/>
                    <a:pt x="27826" y="6310"/>
                  </a:cubicBezTo>
                  <a:cubicBezTo>
                    <a:pt x="27826" y="6226"/>
                    <a:pt x="27826" y="6131"/>
                    <a:pt x="27814" y="6048"/>
                  </a:cubicBezTo>
                  <a:cubicBezTo>
                    <a:pt x="27897" y="5988"/>
                    <a:pt x="28004" y="5940"/>
                    <a:pt x="28100" y="5881"/>
                  </a:cubicBezTo>
                  <a:close/>
                  <a:moveTo>
                    <a:pt x="38946" y="6143"/>
                  </a:moveTo>
                  <a:cubicBezTo>
                    <a:pt x="38982" y="6214"/>
                    <a:pt x="39042" y="6298"/>
                    <a:pt x="39089" y="6369"/>
                  </a:cubicBezTo>
                  <a:cubicBezTo>
                    <a:pt x="39018" y="6381"/>
                    <a:pt x="38946" y="6381"/>
                    <a:pt x="38887" y="6381"/>
                  </a:cubicBezTo>
                  <a:cubicBezTo>
                    <a:pt x="38875" y="6310"/>
                    <a:pt x="38839" y="6238"/>
                    <a:pt x="38827" y="6143"/>
                  </a:cubicBezTo>
                  <a:close/>
                  <a:moveTo>
                    <a:pt x="39970" y="6321"/>
                  </a:moveTo>
                  <a:lnTo>
                    <a:pt x="39970" y="6321"/>
                  </a:lnTo>
                  <a:cubicBezTo>
                    <a:pt x="40030" y="6345"/>
                    <a:pt x="40089" y="6369"/>
                    <a:pt x="40149" y="6381"/>
                  </a:cubicBezTo>
                  <a:cubicBezTo>
                    <a:pt x="40119" y="6393"/>
                    <a:pt x="40089" y="6399"/>
                    <a:pt x="40061" y="6399"/>
                  </a:cubicBezTo>
                  <a:cubicBezTo>
                    <a:pt x="40033" y="6399"/>
                    <a:pt x="40006" y="6393"/>
                    <a:pt x="39982" y="6381"/>
                  </a:cubicBezTo>
                  <a:cubicBezTo>
                    <a:pt x="39982" y="6369"/>
                    <a:pt x="39970" y="6357"/>
                    <a:pt x="39970" y="6321"/>
                  </a:cubicBezTo>
                  <a:close/>
                  <a:moveTo>
                    <a:pt x="37958" y="6167"/>
                  </a:moveTo>
                  <a:cubicBezTo>
                    <a:pt x="38006" y="6250"/>
                    <a:pt x="38053" y="6357"/>
                    <a:pt x="38101" y="6441"/>
                  </a:cubicBezTo>
                  <a:cubicBezTo>
                    <a:pt x="37768" y="6476"/>
                    <a:pt x="37446" y="6536"/>
                    <a:pt x="37113" y="6595"/>
                  </a:cubicBezTo>
                  <a:cubicBezTo>
                    <a:pt x="37113" y="6583"/>
                    <a:pt x="37113" y="6583"/>
                    <a:pt x="37125" y="6560"/>
                  </a:cubicBezTo>
                  <a:cubicBezTo>
                    <a:pt x="37172" y="6441"/>
                    <a:pt x="37208" y="6321"/>
                    <a:pt x="37232" y="6202"/>
                  </a:cubicBezTo>
                  <a:cubicBezTo>
                    <a:pt x="37470" y="6179"/>
                    <a:pt x="37720" y="6167"/>
                    <a:pt x="37958" y="6167"/>
                  </a:cubicBezTo>
                  <a:close/>
                  <a:moveTo>
                    <a:pt x="41292" y="6202"/>
                  </a:moveTo>
                  <a:lnTo>
                    <a:pt x="41518" y="6607"/>
                  </a:lnTo>
                  <a:cubicBezTo>
                    <a:pt x="41470" y="6548"/>
                    <a:pt x="41435" y="6500"/>
                    <a:pt x="41387" y="6441"/>
                  </a:cubicBezTo>
                  <a:cubicBezTo>
                    <a:pt x="41351" y="6369"/>
                    <a:pt x="41328" y="6298"/>
                    <a:pt x="41292" y="6202"/>
                  </a:cubicBezTo>
                  <a:close/>
                  <a:moveTo>
                    <a:pt x="23123" y="6536"/>
                  </a:moveTo>
                  <a:cubicBezTo>
                    <a:pt x="23135" y="6619"/>
                    <a:pt x="23170" y="6714"/>
                    <a:pt x="23194" y="6798"/>
                  </a:cubicBezTo>
                  <a:cubicBezTo>
                    <a:pt x="23170" y="6726"/>
                    <a:pt x="23135" y="6631"/>
                    <a:pt x="23111" y="6560"/>
                  </a:cubicBezTo>
                  <a:cubicBezTo>
                    <a:pt x="23111" y="6548"/>
                    <a:pt x="23123" y="6536"/>
                    <a:pt x="23123" y="6536"/>
                  </a:cubicBezTo>
                  <a:close/>
                  <a:moveTo>
                    <a:pt x="35529" y="6441"/>
                  </a:moveTo>
                  <a:cubicBezTo>
                    <a:pt x="35624" y="6607"/>
                    <a:pt x="35720" y="6762"/>
                    <a:pt x="35803" y="6917"/>
                  </a:cubicBezTo>
                  <a:cubicBezTo>
                    <a:pt x="35565" y="7000"/>
                    <a:pt x="35339" y="7072"/>
                    <a:pt x="35124" y="7155"/>
                  </a:cubicBezTo>
                  <a:cubicBezTo>
                    <a:pt x="35220" y="7083"/>
                    <a:pt x="35267" y="6964"/>
                    <a:pt x="35220" y="6822"/>
                  </a:cubicBezTo>
                  <a:cubicBezTo>
                    <a:pt x="35196" y="6726"/>
                    <a:pt x="35184" y="6619"/>
                    <a:pt x="35148" y="6536"/>
                  </a:cubicBezTo>
                  <a:cubicBezTo>
                    <a:pt x="35232" y="6524"/>
                    <a:pt x="35327" y="6488"/>
                    <a:pt x="35422" y="6476"/>
                  </a:cubicBezTo>
                  <a:cubicBezTo>
                    <a:pt x="35458" y="6464"/>
                    <a:pt x="35505" y="6464"/>
                    <a:pt x="35529" y="6441"/>
                  </a:cubicBezTo>
                  <a:close/>
                  <a:moveTo>
                    <a:pt x="41673" y="6869"/>
                  </a:moveTo>
                  <a:cubicBezTo>
                    <a:pt x="41732" y="6988"/>
                    <a:pt x="41804" y="7107"/>
                    <a:pt x="41863" y="7226"/>
                  </a:cubicBezTo>
                  <a:cubicBezTo>
                    <a:pt x="41828" y="7214"/>
                    <a:pt x="41792" y="7214"/>
                    <a:pt x="41756" y="7203"/>
                  </a:cubicBezTo>
                  <a:lnTo>
                    <a:pt x="41732" y="7203"/>
                  </a:lnTo>
                  <a:cubicBezTo>
                    <a:pt x="41685" y="7143"/>
                    <a:pt x="41673" y="7083"/>
                    <a:pt x="41637" y="7024"/>
                  </a:cubicBezTo>
                  <a:cubicBezTo>
                    <a:pt x="41649" y="6976"/>
                    <a:pt x="41673" y="6929"/>
                    <a:pt x="41673" y="6869"/>
                  </a:cubicBezTo>
                  <a:close/>
                  <a:moveTo>
                    <a:pt x="34362" y="6726"/>
                  </a:moveTo>
                  <a:cubicBezTo>
                    <a:pt x="34434" y="6845"/>
                    <a:pt x="34493" y="6964"/>
                    <a:pt x="34565" y="7095"/>
                  </a:cubicBezTo>
                  <a:cubicBezTo>
                    <a:pt x="34648" y="7238"/>
                    <a:pt x="34767" y="7274"/>
                    <a:pt x="34886" y="7274"/>
                  </a:cubicBezTo>
                  <a:cubicBezTo>
                    <a:pt x="34684" y="7345"/>
                    <a:pt x="34493" y="7429"/>
                    <a:pt x="34315" y="7512"/>
                  </a:cubicBezTo>
                  <a:cubicBezTo>
                    <a:pt x="34255" y="7274"/>
                    <a:pt x="34196" y="7024"/>
                    <a:pt x="34148" y="6786"/>
                  </a:cubicBezTo>
                  <a:cubicBezTo>
                    <a:pt x="34231" y="6774"/>
                    <a:pt x="34291" y="6738"/>
                    <a:pt x="34362" y="6726"/>
                  </a:cubicBezTo>
                  <a:close/>
                  <a:moveTo>
                    <a:pt x="22278" y="6321"/>
                  </a:moveTo>
                  <a:cubicBezTo>
                    <a:pt x="22289" y="6417"/>
                    <a:pt x="22289" y="6500"/>
                    <a:pt x="22301" y="6583"/>
                  </a:cubicBezTo>
                  <a:cubicBezTo>
                    <a:pt x="22170" y="6905"/>
                    <a:pt x="22063" y="7238"/>
                    <a:pt x="21992" y="7572"/>
                  </a:cubicBezTo>
                  <a:cubicBezTo>
                    <a:pt x="21885" y="7429"/>
                    <a:pt x="21801" y="7274"/>
                    <a:pt x="21694" y="7131"/>
                  </a:cubicBezTo>
                  <a:cubicBezTo>
                    <a:pt x="21885" y="6845"/>
                    <a:pt x="22087" y="6583"/>
                    <a:pt x="22278" y="6321"/>
                  </a:cubicBezTo>
                  <a:close/>
                  <a:moveTo>
                    <a:pt x="23194" y="6845"/>
                  </a:moveTo>
                  <a:cubicBezTo>
                    <a:pt x="23254" y="6952"/>
                    <a:pt x="23313" y="7024"/>
                    <a:pt x="23409" y="7048"/>
                  </a:cubicBezTo>
                  <a:cubicBezTo>
                    <a:pt x="23432" y="7250"/>
                    <a:pt x="23468" y="7441"/>
                    <a:pt x="23492" y="7619"/>
                  </a:cubicBezTo>
                  <a:cubicBezTo>
                    <a:pt x="23385" y="7369"/>
                    <a:pt x="23301" y="7095"/>
                    <a:pt x="23194" y="6845"/>
                  </a:cubicBezTo>
                  <a:close/>
                  <a:moveTo>
                    <a:pt x="44673" y="6190"/>
                  </a:moveTo>
                  <a:lnTo>
                    <a:pt x="44673" y="6190"/>
                  </a:lnTo>
                  <a:cubicBezTo>
                    <a:pt x="45126" y="6679"/>
                    <a:pt x="45519" y="7203"/>
                    <a:pt x="45876" y="7774"/>
                  </a:cubicBezTo>
                  <a:cubicBezTo>
                    <a:pt x="45757" y="7607"/>
                    <a:pt x="45649" y="7441"/>
                    <a:pt x="45519" y="7298"/>
                  </a:cubicBezTo>
                  <a:cubicBezTo>
                    <a:pt x="45433" y="7188"/>
                    <a:pt x="45321" y="7135"/>
                    <a:pt x="45211" y="7135"/>
                  </a:cubicBezTo>
                  <a:cubicBezTo>
                    <a:pt x="45153" y="7135"/>
                    <a:pt x="45096" y="7150"/>
                    <a:pt x="45042" y="7179"/>
                  </a:cubicBezTo>
                  <a:cubicBezTo>
                    <a:pt x="45018" y="7143"/>
                    <a:pt x="44995" y="7119"/>
                    <a:pt x="44983" y="7083"/>
                  </a:cubicBezTo>
                  <a:lnTo>
                    <a:pt x="44959" y="7048"/>
                  </a:lnTo>
                  <a:cubicBezTo>
                    <a:pt x="44876" y="6845"/>
                    <a:pt x="44804" y="6643"/>
                    <a:pt x="44745" y="6417"/>
                  </a:cubicBezTo>
                  <a:cubicBezTo>
                    <a:pt x="44745" y="6381"/>
                    <a:pt x="44733" y="6357"/>
                    <a:pt x="44721" y="6321"/>
                  </a:cubicBezTo>
                  <a:lnTo>
                    <a:pt x="44673" y="6190"/>
                  </a:lnTo>
                  <a:close/>
                  <a:moveTo>
                    <a:pt x="24254" y="6595"/>
                  </a:moveTo>
                  <a:cubicBezTo>
                    <a:pt x="24373" y="7000"/>
                    <a:pt x="24480" y="7393"/>
                    <a:pt x="24599" y="7810"/>
                  </a:cubicBezTo>
                  <a:cubicBezTo>
                    <a:pt x="24456" y="7429"/>
                    <a:pt x="24313" y="7060"/>
                    <a:pt x="24183" y="6667"/>
                  </a:cubicBezTo>
                  <a:cubicBezTo>
                    <a:pt x="24194" y="6643"/>
                    <a:pt x="24218" y="6619"/>
                    <a:pt x="24254" y="6595"/>
                  </a:cubicBezTo>
                  <a:close/>
                  <a:moveTo>
                    <a:pt x="30017" y="6905"/>
                  </a:moveTo>
                  <a:cubicBezTo>
                    <a:pt x="30076" y="7179"/>
                    <a:pt x="30124" y="7441"/>
                    <a:pt x="30171" y="7714"/>
                  </a:cubicBezTo>
                  <a:cubicBezTo>
                    <a:pt x="30076" y="7774"/>
                    <a:pt x="29957" y="7834"/>
                    <a:pt x="29850" y="7893"/>
                  </a:cubicBezTo>
                  <a:cubicBezTo>
                    <a:pt x="29826" y="7786"/>
                    <a:pt x="29778" y="7679"/>
                    <a:pt x="29731" y="7560"/>
                  </a:cubicBezTo>
                  <a:cubicBezTo>
                    <a:pt x="29802" y="7333"/>
                    <a:pt x="29909" y="7119"/>
                    <a:pt x="30017" y="6905"/>
                  </a:cubicBezTo>
                  <a:close/>
                  <a:moveTo>
                    <a:pt x="38672" y="7631"/>
                  </a:moveTo>
                  <a:cubicBezTo>
                    <a:pt x="39030" y="7631"/>
                    <a:pt x="39387" y="7631"/>
                    <a:pt x="39744" y="7643"/>
                  </a:cubicBezTo>
                  <a:cubicBezTo>
                    <a:pt x="40006" y="7667"/>
                    <a:pt x="40256" y="7703"/>
                    <a:pt x="40494" y="7738"/>
                  </a:cubicBezTo>
                  <a:cubicBezTo>
                    <a:pt x="40435" y="7834"/>
                    <a:pt x="40399" y="7929"/>
                    <a:pt x="40375" y="8036"/>
                  </a:cubicBezTo>
                  <a:cubicBezTo>
                    <a:pt x="39827" y="7845"/>
                    <a:pt x="39256" y="7703"/>
                    <a:pt x="38672" y="7631"/>
                  </a:cubicBezTo>
                  <a:close/>
                  <a:moveTo>
                    <a:pt x="33136" y="7107"/>
                  </a:moveTo>
                  <a:cubicBezTo>
                    <a:pt x="33291" y="7381"/>
                    <a:pt x="33434" y="7643"/>
                    <a:pt x="33588" y="7905"/>
                  </a:cubicBezTo>
                  <a:cubicBezTo>
                    <a:pt x="33517" y="7941"/>
                    <a:pt x="33422" y="7988"/>
                    <a:pt x="33338" y="8048"/>
                  </a:cubicBezTo>
                  <a:cubicBezTo>
                    <a:pt x="33255" y="7738"/>
                    <a:pt x="33184" y="7441"/>
                    <a:pt x="33100" y="7131"/>
                  </a:cubicBezTo>
                  <a:cubicBezTo>
                    <a:pt x="33112" y="7131"/>
                    <a:pt x="33124" y="7107"/>
                    <a:pt x="33136" y="7107"/>
                  </a:cubicBezTo>
                  <a:close/>
                  <a:moveTo>
                    <a:pt x="41232" y="7917"/>
                  </a:moveTo>
                  <a:cubicBezTo>
                    <a:pt x="41280" y="7929"/>
                    <a:pt x="41328" y="7929"/>
                    <a:pt x="41375" y="7953"/>
                  </a:cubicBezTo>
                  <a:cubicBezTo>
                    <a:pt x="41411" y="7976"/>
                    <a:pt x="41470" y="7988"/>
                    <a:pt x="41530" y="7988"/>
                  </a:cubicBezTo>
                  <a:cubicBezTo>
                    <a:pt x="41863" y="8095"/>
                    <a:pt x="42173" y="8226"/>
                    <a:pt x="42471" y="8369"/>
                  </a:cubicBezTo>
                  <a:cubicBezTo>
                    <a:pt x="42482" y="8369"/>
                    <a:pt x="42482" y="8381"/>
                    <a:pt x="42506" y="8381"/>
                  </a:cubicBezTo>
                  <a:cubicBezTo>
                    <a:pt x="42542" y="8465"/>
                    <a:pt x="42601" y="8572"/>
                    <a:pt x="42649" y="8667"/>
                  </a:cubicBezTo>
                  <a:cubicBezTo>
                    <a:pt x="42161" y="8381"/>
                    <a:pt x="41649" y="8155"/>
                    <a:pt x="41101" y="8012"/>
                  </a:cubicBezTo>
                  <a:cubicBezTo>
                    <a:pt x="41137" y="7965"/>
                    <a:pt x="41173" y="7929"/>
                    <a:pt x="41232" y="7917"/>
                  </a:cubicBezTo>
                  <a:close/>
                  <a:moveTo>
                    <a:pt x="28421" y="7012"/>
                  </a:moveTo>
                  <a:cubicBezTo>
                    <a:pt x="28576" y="7536"/>
                    <a:pt x="28707" y="8048"/>
                    <a:pt x="28850" y="8572"/>
                  </a:cubicBezTo>
                  <a:cubicBezTo>
                    <a:pt x="28850" y="8607"/>
                    <a:pt x="28838" y="8643"/>
                    <a:pt x="28838" y="8679"/>
                  </a:cubicBezTo>
                  <a:cubicBezTo>
                    <a:pt x="28612" y="8167"/>
                    <a:pt x="28397" y="7667"/>
                    <a:pt x="28171" y="7143"/>
                  </a:cubicBezTo>
                  <a:cubicBezTo>
                    <a:pt x="28243" y="7095"/>
                    <a:pt x="28338" y="7048"/>
                    <a:pt x="28421" y="7012"/>
                  </a:cubicBezTo>
                  <a:close/>
                  <a:moveTo>
                    <a:pt x="32195" y="7476"/>
                  </a:moveTo>
                  <a:cubicBezTo>
                    <a:pt x="32338" y="7786"/>
                    <a:pt x="32469" y="8084"/>
                    <a:pt x="32600" y="8393"/>
                  </a:cubicBezTo>
                  <a:cubicBezTo>
                    <a:pt x="32612" y="8441"/>
                    <a:pt x="32648" y="8453"/>
                    <a:pt x="32660" y="8488"/>
                  </a:cubicBezTo>
                  <a:cubicBezTo>
                    <a:pt x="32541" y="8572"/>
                    <a:pt x="32445" y="8643"/>
                    <a:pt x="32326" y="8738"/>
                  </a:cubicBezTo>
                  <a:cubicBezTo>
                    <a:pt x="32255" y="8334"/>
                    <a:pt x="32184" y="7929"/>
                    <a:pt x="32112" y="7512"/>
                  </a:cubicBezTo>
                  <a:lnTo>
                    <a:pt x="32195" y="7476"/>
                  </a:lnTo>
                  <a:close/>
                  <a:moveTo>
                    <a:pt x="24266" y="8596"/>
                  </a:moveTo>
                  <a:lnTo>
                    <a:pt x="24266" y="8596"/>
                  </a:lnTo>
                  <a:cubicBezTo>
                    <a:pt x="24302" y="8655"/>
                    <a:pt x="24313" y="8738"/>
                    <a:pt x="24349" y="8798"/>
                  </a:cubicBezTo>
                  <a:cubicBezTo>
                    <a:pt x="24349" y="8810"/>
                    <a:pt x="24325" y="8810"/>
                    <a:pt x="24325" y="8822"/>
                  </a:cubicBezTo>
                  <a:cubicBezTo>
                    <a:pt x="24313" y="8834"/>
                    <a:pt x="24313" y="8857"/>
                    <a:pt x="24313" y="8857"/>
                  </a:cubicBezTo>
                  <a:cubicBezTo>
                    <a:pt x="24302" y="8762"/>
                    <a:pt x="24290" y="8691"/>
                    <a:pt x="24266" y="8596"/>
                  </a:cubicBezTo>
                  <a:close/>
                  <a:moveTo>
                    <a:pt x="31267" y="8131"/>
                  </a:moveTo>
                  <a:cubicBezTo>
                    <a:pt x="31386" y="8524"/>
                    <a:pt x="31517" y="8929"/>
                    <a:pt x="31636" y="9334"/>
                  </a:cubicBezTo>
                  <a:cubicBezTo>
                    <a:pt x="31517" y="9441"/>
                    <a:pt x="31410" y="9536"/>
                    <a:pt x="31302" y="9655"/>
                  </a:cubicBezTo>
                  <a:cubicBezTo>
                    <a:pt x="31195" y="9155"/>
                    <a:pt x="31052" y="8643"/>
                    <a:pt x="30921" y="8143"/>
                  </a:cubicBezTo>
                  <a:lnTo>
                    <a:pt x="30921" y="8143"/>
                  </a:lnTo>
                  <a:cubicBezTo>
                    <a:pt x="30972" y="8166"/>
                    <a:pt x="31028" y="8177"/>
                    <a:pt x="31084" y="8177"/>
                  </a:cubicBezTo>
                  <a:cubicBezTo>
                    <a:pt x="31147" y="8177"/>
                    <a:pt x="31210" y="8163"/>
                    <a:pt x="31267" y="8131"/>
                  </a:cubicBezTo>
                  <a:close/>
                  <a:moveTo>
                    <a:pt x="22920" y="7536"/>
                  </a:moveTo>
                  <a:lnTo>
                    <a:pt x="22920" y="7536"/>
                  </a:lnTo>
                  <a:cubicBezTo>
                    <a:pt x="23170" y="8238"/>
                    <a:pt x="23421" y="8965"/>
                    <a:pt x="23659" y="9691"/>
                  </a:cubicBezTo>
                  <a:cubicBezTo>
                    <a:pt x="23432" y="9584"/>
                    <a:pt x="23218" y="9465"/>
                    <a:pt x="22992" y="9358"/>
                  </a:cubicBezTo>
                  <a:cubicBezTo>
                    <a:pt x="22992" y="8750"/>
                    <a:pt x="22980" y="8143"/>
                    <a:pt x="22920" y="7536"/>
                  </a:cubicBezTo>
                  <a:close/>
                  <a:moveTo>
                    <a:pt x="21444" y="7572"/>
                  </a:moveTo>
                  <a:cubicBezTo>
                    <a:pt x="21611" y="7857"/>
                    <a:pt x="21742" y="8143"/>
                    <a:pt x="21885" y="8441"/>
                  </a:cubicBezTo>
                  <a:cubicBezTo>
                    <a:pt x="21873" y="8560"/>
                    <a:pt x="21861" y="8679"/>
                    <a:pt x="21861" y="8810"/>
                  </a:cubicBezTo>
                  <a:cubicBezTo>
                    <a:pt x="21849" y="8810"/>
                    <a:pt x="21849" y="8798"/>
                    <a:pt x="21825" y="8798"/>
                  </a:cubicBezTo>
                  <a:cubicBezTo>
                    <a:pt x="21789" y="8762"/>
                    <a:pt x="21742" y="8750"/>
                    <a:pt x="21694" y="8715"/>
                  </a:cubicBezTo>
                  <a:cubicBezTo>
                    <a:pt x="21629" y="8682"/>
                    <a:pt x="21566" y="8668"/>
                    <a:pt x="21507" y="8668"/>
                  </a:cubicBezTo>
                  <a:cubicBezTo>
                    <a:pt x="21181" y="8668"/>
                    <a:pt x="20992" y="9115"/>
                    <a:pt x="21325" y="9358"/>
                  </a:cubicBezTo>
                  <a:cubicBezTo>
                    <a:pt x="21432" y="9429"/>
                    <a:pt x="21539" y="9512"/>
                    <a:pt x="21646" y="9584"/>
                  </a:cubicBezTo>
                  <a:cubicBezTo>
                    <a:pt x="21730" y="9667"/>
                    <a:pt x="21813" y="9750"/>
                    <a:pt x="21908" y="9822"/>
                  </a:cubicBezTo>
                  <a:cubicBezTo>
                    <a:pt x="21527" y="9631"/>
                    <a:pt x="21146" y="9417"/>
                    <a:pt x="20777" y="9215"/>
                  </a:cubicBezTo>
                  <a:cubicBezTo>
                    <a:pt x="20920" y="8643"/>
                    <a:pt x="21146" y="8095"/>
                    <a:pt x="21444" y="7572"/>
                  </a:cubicBezTo>
                  <a:close/>
                  <a:moveTo>
                    <a:pt x="30326" y="8429"/>
                  </a:moveTo>
                  <a:cubicBezTo>
                    <a:pt x="30433" y="8917"/>
                    <a:pt x="30517" y="9393"/>
                    <a:pt x="30588" y="9881"/>
                  </a:cubicBezTo>
                  <a:cubicBezTo>
                    <a:pt x="30433" y="9429"/>
                    <a:pt x="30267" y="9000"/>
                    <a:pt x="30100" y="8560"/>
                  </a:cubicBezTo>
                  <a:lnTo>
                    <a:pt x="30326" y="8429"/>
                  </a:lnTo>
                  <a:close/>
                  <a:moveTo>
                    <a:pt x="24742" y="9870"/>
                  </a:moveTo>
                  <a:cubicBezTo>
                    <a:pt x="24968" y="10417"/>
                    <a:pt x="25195" y="10965"/>
                    <a:pt x="25433" y="11524"/>
                  </a:cubicBezTo>
                  <a:cubicBezTo>
                    <a:pt x="24730" y="11227"/>
                    <a:pt x="24040" y="10905"/>
                    <a:pt x="23361" y="10572"/>
                  </a:cubicBezTo>
                  <a:lnTo>
                    <a:pt x="23361" y="10572"/>
                  </a:lnTo>
                  <a:cubicBezTo>
                    <a:pt x="23421" y="10584"/>
                    <a:pt x="23480" y="10596"/>
                    <a:pt x="23551" y="10608"/>
                  </a:cubicBezTo>
                  <a:cubicBezTo>
                    <a:pt x="23718" y="10667"/>
                    <a:pt x="23885" y="10727"/>
                    <a:pt x="24040" y="10774"/>
                  </a:cubicBezTo>
                  <a:cubicBezTo>
                    <a:pt x="24101" y="10920"/>
                    <a:pt x="24217" y="10982"/>
                    <a:pt x="24326" y="10982"/>
                  </a:cubicBezTo>
                  <a:cubicBezTo>
                    <a:pt x="24387" y="10982"/>
                    <a:pt x="24445" y="10963"/>
                    <a:pt x="24492" y="10929"/>
                  </a:cubicBezTo>
                  <a:cubicBezTo>
                    <a:pt x="24522" y="10936"/>
                    <a:pt x="24551" y="10939"/>
                    <a:pt x="24578" y="10939"/>
                  </a:cubicBezTo>
                  <a:cubicBezTo>
                    <a:pt x="24932" y="10939"/>
                    <a:pt x="25131" y="10415"/>
                    <a:pt x="24778" y="10239"/>
                  </a:cubicBezTo>
                  <a:cubicBezTo>
                    <a:pt x="24730" y="10215"/>
                    <a:pt x="24671" y="10191"/>
                    <a:pt x="24623" y="10167"/>
                  </a:cubicBezTo>
                  <a:cubicBezTo>
                    <a:pt x="24671" y="10072"/>
                    <a:pt x="24718" y="9977"/>
                    <a:pt x="24742" y="9870"/>
                  </a:cubicBezTo>
                  <a:close/>
                  <a:moveTo>
                    <a:pt x="45304" y="11179"/>
                  </a:moveTo>
                  <a:cubicBezTo>
                    <a:pt x="45352" y="11251"/>
                    <a:pt x="45423" y="11310"/>
                    <a:pt x="45495" y="11382"/>
                  </a:cubicBezTo>
                  <a:cubicBezTo>
                    <a:pt x="45519" y="11417"/>
                    <a:pt x="45554" y="11429"/>
                    <a:pt x="45578" y="11441"/>
                  </a:cubicBezTo>
                  <a:cubicBezTo>
                    <a:pt x="45590" y="11548"/>
                    <a:pt x="45626" y="11667"/>
                    <a:pt x="45638" y="11775"/>
                  </a:cubicBezTo>
                  <a:cubicBezTo>
                    <a:pt x="45542" y="11560"/>
                    <a:pt x="45423" y="11370"/>
                    <a:pt x="45304" y="11179"/>
                  </a:cubicBezTo>
                  <a:close/>
                  <a:moveTo>
                    <a:pt x="33410" y="9346"/>
                  </a:moveTo>
                  <a:cubicBezTo>
                    <a:pt x="33255" y="9477"/>
                    <a:pt x="33112" y="9631"/>
                    <a:pt x="32957" y="9810"/>
                  </a:cubicBezTo>
                  <a:cubicBezTo>
                    <a:pt x="32410" y="10465"/>
                    <a:pt x="31981" y="11239"/>
                    <a:pt x="31707" y="12060"/>
                  </a:cubicBezTo>
                  <a:cubicBezTo>
                    <a:pt x="31648" y="11501"/>
                    <a:pt x="31576" y="10953"/>
                    <a:pt x="31457" y="10417"/>
                  </a:cubicBezTo>
                  <a:cubicBezTo>
                    <a:pt x="31517" y="10417"/>
                    <a:pt x="31588" y="10405"/>
                    <a:pt x="31660" y="10358"/>
                  </a:cubicBezTo>
                  <a:cubicBezTo>
                    <a:pt x="31743" y="10310"/>
                    <a:pt x="31826" y="10251"/>
                    <a:pt x="31898" y="10215"/>
                  </a:cubicBezTo>
                  <a:lnTo>
                    <a:pt x="31898" y="10227"/>
                  </a:lnTo>
                  <a:cubicBezTo>
                    <a:pt x="31955" y="10398"/>
                    <a:pt x="32086" y="10472"/>
                    <a:pt x="32219" y="10472"/>
                  </a:cubicBezTo>
                  <a:cubicBezTo>
                    <a:pt x="32418" y="10472"/>
                    <a:pt x="32619" y="10305"/>
                    <a:pt x="32576" y="10048"/>
                  </a:cubicBezTo>
                  <a:cubicBezTo>
                    <a:pt x="32553" y="9977"/>
                    <a:pt x="32541" y="9893"/>
                    <a:pt x="32529" y="9834"/>
                  </a:cubicBezTo>
                  <a:cubicBezTo>
                    <a:pt x="32815" y="9679"/>
                    <a:pt x="33112" y="9500"/>
                    <a:pt x="33410" y="9346"/>
                  </a:cubicBezTo>
                  <a:close/>
                  <a:moveTo>
                    <a:pt x="25445" y="8381"/>
                  </a:moveTo>
                  <a:lnTo>
                    <a:pt x="25445" y="8381"/>
                  </a:lnTo>
                  <a:cubicBezTo>
                    <a:pt x="25897" y="9655"/>
                    <a:pt x="26302" y="10941"/>
                    <a:pt x="26921" y="12132"/>
                  </a:cubicBezTo>
                  <a:cubicBezTo>
                    <a:pt x="26802" y="12096"/>
                    <a:pt x="26671" y="12036"/>
                    <a:pt x="26528" y="11977"/>
                  </a:cubicBezTo>
                  <a:cubicBezTo>
                    <a:pt x="26171" y="10774"/>
                    <a:pt x="25814" y="9584"/>
                    <a:pt x="25445" y="8381"/>
                  </a:cubicBezTo>
                  <a:close/>
                  <a:moveTo>
                    <a:pt x="41804" y="12060"/>
                  </a:moveTo>
                  <a:cubicBezTo>
                    <a:pt x="41804" y="12096"/>
                    <a:pt x="41804" y="12144"/>
                    <a:pt x="41816" y="12191"/>
                  </a:cubicBezTo>
                  <a:cubicBezTo>
                    <a:pt x="41828" y="12251"/>
                    <a:pt x="41863" y="12298"/>
                    <a:pt x="41875" y="12358"/>
                  </a:cubicBezTo>
                  <a:cubicBezTo>
                    <a:pt x="41887" y="12453"/>
                    <a:pt x="41911" y="12548"/>
                    <a:pt x="41935" y="12656"/>
                  </a:cubicBezTo>
                  <a:cubicBezTo>
                    <a:pt x="41828" y="12560"/>
                    <a:pt x="41744" y="12453"/>
                    <a:pt x="41756" y="12322"/>
                  </a:cubicBezTo>
                  <a:cubicBezTo>
                    <a:pt x="41756" y="12239"/>
                    <a:pt x="41768" y="12144"/>
                    <a:pt x="41804" y="12060"/>
                  </a:cubicBezTo>
                  <a:close/>
                  <a:moveTo>
                    <a:pt x="26230" y="7488"/>
                  </a:moveTo>
                  <a:lnTo>
                    <a:pt x="26230" y="7488"/>
                  </a:lnTo>
                  <a:cubicBezTo>
                    <a:pt x="26980" y="9274"/>
                    <a:pt x="27778" y="11048"/>
                    <a:pt x="28588" y="12787"/>
                  </a:cubicBezTo>
                  <a:cubicBezTo>
                    <a:pt x="28481" y="12751"/>
                    <a:pt x="28362" y="12703"/>
                    <a:pt x="28254" y="12667"/>
                  </a:cubicBezTo>
                  <a:cubicBezTo>
                    <a:pt x="27540" y="10965"/>
                    <a:pt x="26814" y="9238"/>
                    <a:pt x="26230" y="7488"/>
                  </a:cubicBezTo>
                  <a:close/>
                  <a:moveTo>
                    <a:pt x="48771" y="12508"/>
                  </a:moveTo>
                  <a:lnTo>
                    <a:pt x="48771" y="12508"/>
                  </a:lnTo>
                  <a:cubicBezTo>
                    <a:pt x="48775" y="12542"/>
                    <a:pt x="48784" y="12584"/>
                    <a:pt x="48793" y="12620"/>
                  </a:cubicBezTo>
                  <a:cubicBezTo>
                    <a:pt x="48817" y="12798"/>
                    <a:pt x="48817" y="12965"/>
                    <a:pt x="48828" y="13144"/>
                  </a:cubicBezTo>
                  <a:cubicBezTo>
                    <a:pt x="48817" y="13084"/>
                    <a:pt x="48817" y="13025"/>
                    <a:pt x="48793" y="12977"/>
                  </a:cubicBezTo>
                  <a:cubicBezTo>
                    <a:pt x="48793" y="12820"/>
                    <a:pt x="48782" y="12674"/>
                    <a:pt x="48771" y="12508"/>
                  </a:cubicBezTo>
                  <a:close/>
                  <a:moveTo>
                    <a:pt x="27600" y="7572"/>
                  </a:moveTo>
                  <a:cubicBezTo>
                    <a:pt x="28385" y="9489"/>
                    <a:pt x="29231" y="11405"/>
                    <a:pt x="30076" y="13287"/>
                  </a:cubicBezTo>
                  <a:cubicBezTo>
                    <a:pt x="29921" y="13251"/>
                    <a:pt x="29790" y="13179"/>
                    <a:pt x="29636" y="13144"/>
                  </a:cubicBezTo>
                  <a:cubicBezTo>
                    <a:pt x="29266" y="11477"/>
                    <a:pt x="28540" y="9881"/>
                    <a:pt x="27862" y="8286"/>
                  </a:cubicBezTo>
                  <a:cubicBezTo>
                    <a:pt x="27754" y="8072"/>
                    <a:pt x="27647" y="7834"/>
                    <a:pt x="27564" y="7595"/>
                  </a:cubicBezTo>
                  <a:cubicBezTo>
                    <a:pt x="27576" y="7595"/>
                    <a:pt x="27588" y="7595"/>
                    <a:pt x="27600" y="7572"/>
                  </a:cubicBezTo>
                  <a:close/>
                  <a:moveTo>
                    <a:pt x="47293" y="11703"/>
                  </a:moveTo>
                  <a:lnTo>
                    <a:pt x="47293" y="11703"/>
                  </a:lnTo>
                  <a:cubicBezTo>
                    <a:pt x="47459" y="12060"/>
                    <a:pt x="47602" y="12429"/>
                    <a:pt x="47662" y="12810"/>
                  </a:cubicBezTo>
                  <a:cubicBezTo>
                    <a:pt x="47709" y="13037"/>
                    <a:pt x="47697" y="13275"/>
                    <a:pt x="47626" y="13501"/>
                  </a:cubicBezTo>
                  <a:cubicBezTo>
                    <a:pt x="47543" y="12894"/>
                    <a:pt x="47435" y="12298"/>
                    <a:pt x="47293" y="11703"/>
                  </a:cubicBezTo>
                  <a:close/>
                  <a:moveTo>
                    <a:pt x="30683" y="12477"/>
                  </a:moveTo>
                  <a:cubicBezTo>
                    <a:pt x="30767" y="12727"/>
                    <a:pt x="30862" y="12977"/>
                    <a:pt x="30969" y="13251"/>
                  </a:cubicBezTo>
                  <a:cubicBezTo>
                    <a:pt x="31033" y="13433"/>
                    <a:pt x="31213" y="13528"/>
                    <a:pt x="31379" y="13528"/>
                  </a:cubicBezTo>
                  <a:cubicBezTo>
                    <a:pt x="31397" y="13528"/>
                    <a:pt x="31415" y="13527"/>
                    <a:pt x="31433" y="13525"/>
                  </a:cubicBezTo>
                  <a:lnTo>
                    <a:pt x="31433" y="13525"/>
                  </a:lnTo>
                  <a:cubicBezTo>
                    <a:pt x="31433" y="13608"/>
                    <a:pt x="31410" y="13691"/>
                    <a:pt x="31410" y="13763"/>
                  </a:cubicBezTo>
                  <a:cubicBezTo>
                    <a:pt x="31291" y="13727"/>
                    <a:pt x="31160" y="13680"/>
                    <a:pt x="31029" y="13632"/>
                  </a:cubicBezTo>
                  <a:cubicBezTo>
                    <a:pt x="30921" y="13251"/>
                    <a:pt x="30802" y="12858"/>
                    <a:pt x="30683" y="12477"/>
                  </a:cubicBezTo>
                  <a:close/>
                  <a:moveTo>
                    <a:pt x="45447" y="14168"/>
                  </a:moveTo>
                  <a:lnTo>
                    <a:pt x="45447" y="14168"/>
                  </a:lnTo>
                  <a:cubicBezTo>
                    <a:pt x="45507" y="14191"/>
                    <a:pt x="45554" y="14263"/>
                    <a:pt x="45578" y="14322"/>
                  </a:cubicBezTo>
                  <a:cubicBezTo>
                    <a:pt x="45554" y="14346"/>
                    <a:pt x="45542" y="14382"/>
                    <a:pt x="45507" y="14418"/>
                  </a:cubicBezTo>
                  <a:cubicBezTo>
                    <a:pt x="45495" y="14334"/>
                    <a:pt x="45471" y="14239"/>
                    <a:pt x="45447" y="14168"/>
                  </a:cubicBezTo>
                  <a:close/>
                  <a:moveTo>
                    <a:pt x="46626" y="14346"/>
                  </a:moveTo>
                  <a:cubicBezTo>
                    <a:pt x="46650" y="14453"/>
                    <a:pt x="46697" y="14549"/>
                    <a:pt x="46733" y="14656"/>
                  </a:cubicBezTo>
                  <a:cubicBezTo>
                    <a:pt x="46733" y="14680"/>
                    <a:pt x="46745" y="14692"/>
                    <a:pt x="46757" y="14703"/>
                  </a:cubicBezTo>
                  <a:cubicBezTo>
                    <a:pt x="46638" y="14715"/>
                    <a:pt x="46519" y="14739"/>
                    <a:pt x="46400" y="14739"/>
                  </a:cubicBezTo>
                  <a:cubicBezTo>
                    <a:pt x="46471" y="14680"/>
                    <a:pt x="46531" y="14584"/>
                    <a:pt x="46531" y="14477"/>
                  </a:cubicBezTo>
                  <a:cubicBezTo>
                    <a:pt x="46542" y="14442"/>
                    <a:pt x="46578" y="14394"/>
                    <a:pt x="46626" y="14346"/>
                  </a:cubicBezTo>
                  <a:close/>
                  <a:moveTo>
                    <a:pt x="48662" y="15430"/>
                  </a:moveTo>
                  <a:lnTo>
                    <a:pt x="48662" y="15465"/>
                  </a:lnTo>
                  <a:cubicBezTo>
                    <a:pt x="48626" y="15465"/>
                    <a:pt x="48614" y="15465"/>
                    <a:pt x="48590" y="15442"/>
                  </a:cubicBezTo>
                  <a:cubicBezTo>
                    <a:pt x="48614" y="15442"/>
                    <a:pt x="48626" y="15430"/>
                    <a:pt x="48662" y="15430"/>
                  </a:cubicBezTo>
                  <a:close/>
                  <a:moveTo>
                    <a:pt x="45673" y="15894"/>
                  </a:moveTo>
                  <a:cubicBezTo>
                    <a:pt x="45697" y="15894"/>
                    <a:pt x="45721" y="15906"/>
                    <a:pt x="45745" y="15906"/>
                  </a:cubicBezTo>
                  <a:cubicBezTo>
                    <a:pt x="46138" y="15954"/>
                    <a:pt x="46507" y="15989"/>
                    <a:pt x="46888" y="16013"/>
                  </a:cubicBezTo>
                  <a:cubicBezTo>
                    <a:pt x="46888" y="16049"/>
                    <a:pt x="46912" y="16061"/>
                    <a:pt x="46923" y="16085"/>
                  </a:cubicBezTo>
                  <a:cubicBezTo>
                    <a:pt x="46742" y="16069"/>
                    <a:pt x="46560" y="16060"/>
                    <a:pt x="46379" y="16060"/>
                  </a:cubicBezTo>
                  <a:cubicBezTo>
                    <a:pt x="46145" y="16060"/>
                    <a:pt x="45913" y="16075"/>
                    <a:pt x="45685" y="16108"/>
                  </a:cubicBezTo>
                  <a:cubicBezTo>
                    <a:pt x="45673" y="16025"/>
                    <a:pt x="45673" y="15966"/>
                    <a:pt x="45673" y="15894"/>
                  </a:cubicBezTo>
                  <a:close/>
                  <a:moveTo>
                    <a:pt x="44649" y="15846"/>
                  </a:moveTo>
                  <a:cubicBezTo>
                    <a:pt x="44661" y="15870"/>
                    <a:pt x="44685" y="15870"/>
                    <a:pt x="44709" y="15870"/>
                  </a:cubicBezTo>
                  <a:cubicBezTo>
                    <a:pt x="44721" y="15977"/>
                    <a:pt x="44721" y="16108"/>
                    <a:pt x="44733" y="16227"/>
                  </a:cubicBezTo>
                  <a:cubicBezTo>
                    <a:pt x="44661" y="16204"/>
                    <a:pt x="44590" y="16180"/>
                    <a:pt x="44530" y="16132"/>
                  </a:cubicBezTo>
                  <a:cubicBezTo>
                    <a:pt x="44590" y="16049"/>
                    <a:pt x="44626" y="15954"/>
                    <a:pt x="44649" y="15846"/>
                  </a:cubicBezTo>
                  <a:close/>
                  <a:moveTo>
                    <a:pt x="48483" y="16251"/>
                  </a:moveTo>
                  <a:cubicBezTo>
                    <a:pt x="48459" y="16347"/>
                    <a:pt x="48436" y="16418"/>
                    <a:pt x="48412" y="16489"/>
                  </a:cubicBezTo>
                  <a:cubicBezTo>
                    <a:pt x="48316" y="16442"/>
                    <a:pt x="48221" y="16418"/>
                    <a:pt x="48126" y="16370"/>
                  </a:cubicBezTo>
                  <a:cubicBezTo>
                    <a:pt x="48245" y="16347"/>
                    <a:pt x="48364" y="16311"/>
                    <a:pt x="48483" y="16251"/>
                  </a:cubicBezTo>
                  <a:close/>
                  <a:moveTo>
                    <a:pt x="8739" y="29119"/>
                  </a:moveTo>
                  <a:cubicBezTo>
                    <a:pt x="9362" y="29119"/>
                    <a:pt x="9982" y="29223"/>
                    <a:pt x="10562" y="29455"/>
                  </a:cubicBezTo>
                  <a:cubicBezTo>
                    <a:pt x="10550" y="29467"/>
                    <a:pt x="10526" y="29467"/>
                    <a:pt x="10526" y="29479"/>
                  </a:cubicBezTo>
                  <a:cubicBezTo>
                    <a:pt x="9728" y="30408"/>
                    <a:pt x="8954" y="31360"/>
                    <a:pt x="8347" y="32420"/>
                  </a:cubicBezTo>
                  <a:cubicBezTo>
                    <a:pt x="7716" y="33456"/>
                    <a:pt x="7276" y="34599"/>
                    <a:pt x="6930" y="35766"/>
                  </a:cubicBezTo>
                  <a:cubicBezTo>
                    <a:pt x="6168" y="38254"/>
                    <a:pt x="5704" y="40850"/>
                    <a:pt x="5549" y="43445"/>
                  </a:cubicBezTo>
                  <a:cubicBezTo>
                    <a:pt x="5454" y="44933"/>
                    <a:pt x="5454" y="46410"/>
                    <a:pt x="5549" y="47898"/>
                  </a:cubicBezTo>
                  <a:cubicBezTo>
                    <a:pt x="5561" y="48144"/>
                    <a:pt x="5763" y="48269"/>
                    <a:pt x="5958" y="48269"/>
                  </a:cubicBezTo>
                  <a:cubicBezTo>
                    <a:pt x="6150" y="48269"/>
                    <a:pt x="6335" y="48147"/>
                    <a:pt x="6323" y="47898"/>
                  </a:cubicBezTo>
                  <a:cubicBezTo>
                    <a:pt x="6228" y="45374"/>
                    <a:pt x="6383" y="42838"/>
                    <a:pt x="6787" y="40349"/>
                  </a:cubicBezTo>
                  <a:cubicBezTo>
                    <a:pt x="7168" y="37956"/>
                    <a:pt x="7692" y="35432"/>
                    <a:pt x="8823" y="33265"/>
                  </a:cubicBezTo>
                  <a:cubicBezTo>
                    <a:pt x="9443" y="32063"/>
                    <a:pt x="10300" y="31003"/>
                    <a:pt x="11098" y="29896"/>
                  </a:cubicBezTo>
                  <a:cubicBezTo>
                    <a:pt x="11145" y="29836"/>
                    <a:pt x="11145" y="29777"/>
                    <a:pt x="11145" y="29717"/>
                  </a:cubicBezTo>
                  <a:cubicBezTo>
                    <a:pt x="11181" y="29753"/>
                    <a:pt x="11252" y="29777"/>
                    <a:pt x="11288" y="29812"/>
                  </a:cubicBezTo>
                  <a:cubicBezTo>
                    <a:pt x="9728" y="33634"/>
                    <a:pt x="9193" y="37861"/>
                    <a:pt x="8907" y="41981"/>
                  </a:cubicBezTo>
                  <a:cubicBezTo>
                    <a:pt x="8538" y="47303"/>
                    <a:pt x="8645" y="52672"/>
                    <a:pt x="9526" y="57935"/>
                  </a:cubicBezTo>
                  <a:cubicBezTo>
                    <a:pt x="10383" y="63138"/>
                    <a:pt x="12050" y="68234"/>
                    <a:pt x="14741" y="72782"/>
                  </a:cubicBezTo>
                  <a:cubicBezTo>
                    <a:pt x="15420" y="73913"/>
                    <a:pt x="16170" y="75020"/>
                    <a:pt x="17039" y="76032"/>
                  </a:cubicBezTo>
                  <a:cubicBezTo>
                    <a:pt x="15086" y="74568"/>
                    <a:pt x="13372" y="72853"/>
                    <a:pt x="12062" y="70770"/>
                  </a:cubicBezTo>
                  <a:cubicBezTo>
                    <a:pt x="10455" y="68222"/>
                    <a:pt x="9443" y="65364"/>
                    <a:pt x="8395" y="62555"/>
                  </a:cubicBezTo>
                  <a:cubicBezTo>
                    <a:pt x="7764" y="60888"/>
                    <a:pt x="7204" y="59185"/>
                    <a:pt x="7109" y="57399"/>
                  </a:cubicBezTo>
                  <a:cubicBezTo>
                    <a:pt x="7103" y="57262"/>
                    <a:pt x="6996" y="57194"/>
                    <a:pt x="6890" y="57194"/>
                  </a:cubicBezTo>
                  <a:cubicBezTo>
                    <a:pt x="6785" y="57194"/>
                    <a:pt x="6680" y="57262"/>
                    <a:pt x="6680" y="57399"/>
                  </a:cubicBezTo>
                  <a:cubicBezTo>
                    <a:pt x="6657" y="59007"/>
                    <a:pt x="7061" y="60578"/>
                    <a:pt x="7549" y="62090"/>
                  </a:cubicBezTo>
                  <a:cubicBezTo>
                    <a:pt x="8050" y="63614"/>
                    <a:pt x="8562" y="65114"/>
                    <a:pt x="9133" y="66591"/>
                  </a:cubicBezTo>
                  <a:cubicBezTo>
                    <a:pt x="10216" y="69401"/>
                    <a:pt x="11621" y="72068"/>
                    <a:pt x="13693" y="74282"/>
                  </a:cubicBezTo>
                  <a:cubicBezTo>
                    <a:pt x="14384" y="75044"/>
                    <a:pt x="15158" y="75723"/>
                    <a:pt x="15991" y="76354"/>
                  </a:cubicBezTo>
                  <a:cubicBezTo>
                    <a:pt x="15658" y="76422"/>
                    <a:pt x="15319" y="76454"/>
                    <a:pt x="14979" y="76454"/>
                  </a:cubicBezTo>
                  <a:cubicBezTo>
                    <a:pt x="13944" y="76454"/>
                    <a:pt x="12899" y="76156"/>
                    <a:pt x="12002" y="75663"/>
                  </a:cubicBezTo>
                  <a:cubicBezTo>
                    <a:pt x="10264" y="74711"/>
                    <a:pt x="9050" y="73056"/>
                    <a:pt x="8061" y="71377"/>
                  </a:cubicBezTo>
                  <a:cubicBezTo>
                    <a:pt x="5906" y="67662"/>
                    <a:pt x="4311" y="63555"/>
                    <a:pt x="3156" y="59411"/>
                  </a:cubicBezTo>
                  <a:cubicBezTo>
                    <a:pt x="1965" y="55220"/>
                    <a:pt x="1251" y="50886"/>
                    <a:pt x="1037" y="46505"/>
                  </a:cubicBezTo>
                  <a:cubicBezTo>
                    <a:pt x="930" y="44302"/>
                    <a:pt x="953" y="42100"/>
                    <a:pt x="1096" y="39921"/>
                  </a:cubicBezTo>
                  <a:cubicBezTo>
                    <a:pt x="1227" y="37968"/>
                    <a:pt x="1501" y="35992"/>
                    <a:pt x="2192" y="34146"/>
                  </a:cubicBezTo>
                  <a:cubicBezTo>
                    <a:pt x="2930" y="32241"/>
                    <a:pt x="4204" y="30598"/>
                    <a:pt x="6085" y="29717"/>
                  </a:cubicBezTo>
                  <a:cubicBezTo>
                    <a:pt x="6905" y="29342"/>
                    <a:pt x="7827" y="29119"/>
                    <a:pt x="8739" y="29119"/>
                  </a:cubicBezTo>
                  <a:close/>
                  <a:moveTo>
                    <a:pt x="81529" y="25749"/>
                  </a:moveTo>
                  <a:cubicBezTo>
                    <a:pt x="82343" y="25749"/>
                    <a:pt x="83166" y="25935"/>
                    <a:pt x="83892" y="26252"/>
                  </a:cubicBezTo>
                  <a:cubicBezTo>
                    <a:pt x="85857" y="27122"/>
                    <a:pt x="87059" y="28991"/>
                    <a:pt x="87774" y="30944"/>
                  </a:cubicBezTo>
                  <a:cubicBezTo>
                    <a:pt x="88548" y="33075"/>
                    <a:pt x="88893" y="35349"/>
                    <a:pt x="89191" y="37575"/>
                  </a:cubicBezTo>
                  <a:cubicBezTo>
                    <a:pt x="89488" y="39921"/>
                    <a:pt x="89643" y="42278"/>
                    <a:pt x="89667" y="44636"/>
                  </a:cubicBezTo>
                  <a:cubicBezTo>
                    <a:pt x="89715" y="49303"/>
                    <a:pt x="89179" y="53982"/>
                    <a:pt x="88060" y="58506"/>
                  </a:cubicBezTo>
                  <a:cubicBezTo>
                    <a:pt x="86940" y="63055"/>
                    <a:pt x="85262" y="67448"/>
                    <a:pt x="82964" y="71544"/>
                  </a:cubicBezTo>
                  <a:cubicBezTo>
                    <a:pt x="81880" y="73496"/>
                    <a:pt x="80701" y="75520"/>
                    <a:pt x="78963" y="76961"/>
                  </a:cubicBezTo>
                  <a:cubicBezTo>
                    <a:pt x="77856" y="77873"/>
                    <a:pt x="76419" y="78486"/>
                    <a:pt x="74984" y="78486"/>
                  </a:cubicBezTo>
                  <a:cubicBezTo>
                    <a:pt x="74414" y="78486"/>
                    <a:pt x="73844" y="78389"/>
                    <a:pt x="73296" y="78176"/>
                  </a:cubicBezTo>
                  <a:cubicBezTo>
                    <a:pt x="72903" y="78033"/>
                    <a:pt x="72570" y="77806"/>
                    <a:pt x="72248" y="77556"/>
                  </a:cubicBezTo>
                  <a:cubicBezTo>
                    <a:pt x="73641" y="77152"/>
                    <a:pt x="74856" y="76318"/>
                    <a:pt x="75915" y="75342"/>
                  </a:cubicBezTo>
                  <a:cubicBezTo>
                    <a:pt x="77070" y="74282"/>
                    <a:pt x="78070" y="73080"/>
                    <a:pt x="78951" y="71770"/>
                  </a:cubicBezTo>
                  <a:cubicBezTo>
                    <a:pt x="80678" y="69174"/>
                    <a:pt x="81868" y="66234"/>
                    <a:pt x="82702" y="63233"/>
                  </a:cubicBezTo>
                  <a:cubicBezTo>
                    <a:pt x="83178" y="61531"/>
                    <a:pt x="83619" y="59757"/>
                    <a:pt x="83821" y="57983"/>
                  </a:cubicBezTo>
                  <a:cubicBezTo>
                    <a:pt x="83834" y="57817"/>
                    <a:pt x="83693" y="57725"/>
                    <a:pt x="83555" y="57725"/>
                  </a:cubicBezTo>
                  <a:cubicBezTo>
                    <a:pt x="83444" y="57725"/>
                    <a:pt x="83335" y="57784"/>
                    <a:pt x="83309" y="57911"/>
                  </a:cubicBezTo>
                  <a:cubicBezTo>
                    <a:pt x="82964" y="59388"/>
                    <a:pt x="82702" y="60876"/>
                    <a:pt x="82297" y="62328"/>
                  </a:cubicBezTo>
                  <a:cubicBezTo>
                    <a:pt x="81892" y="63793"/>
                    <a:pt x="81416" y="65233"/>
                    <a:pt x="80844" y="66626"/>
                  </a:cubicBezTo>
                  <a:cubicBezTo>
                    <a:pt x="79678" y="69401"/>
                    <a:pt x="78070" y="71984"/>
                    <a:pt x="75939" y="74104"/>
                  </a:cubicBezTo>
                  <a:cubicBezTo>
                    <a:pt x="74891" y="75163"/>
                    <a:pt x="73701" y="76151"/>
                    <a:pt x="72296" y="76711"/>
                  </a:cubicBezTo>
                  <a:cubicBezTo>
                    <a:pt x="73165" y="75818"/>
                    <a:pt x="73939" y="74830"/>
                    <a:pt x="74605" y="73818"/>
                  </a:cubicBezTo>
                  <a:cubicBezTo>
                    <a:pt x="77761" y="69091"/>
                    <a:pt x="79154" y="63436"/>
                    <a:pt x="80070" y="57875"/>
                  </a:cubicBezTo>
                  <a:cubicBezTo>
                    <a:pt x="80987" y="52208"/>
                    <a:pt x="81583" y="46422"/>
                    <a:pt x="81297" y="40671"/>
                  </a:cubicBezTo>
                  <a:cubicBezTo>
                    <a:pt x="81082" y="36242"/>
                    <a:pt x="80309" y="31801"/>
                    <a:pt x="78761" y="27657"/>
                  </a:cubicBezTo>
                  <a:lnTo>
                    <a:pt x="78761" y="27657"/>
                  </a:lnTo>
                  <a:cubicBezTo>
                    <a:pt x="80201" y="29384"/>
                    <a:pt x="81035" y="31432"/>
                    <a:pt x="81594" y="33622"/>
                  </a:cubicBezTo>
                  <a:cubicBezTo>
                    <a:pt x="82309" y="36373"/>
                    <a:pt x="82690" y="39278"/>
                    <a:pt x="82845" y="42123"/>
                  </a:cubicBezTo>
                  <a:cubicBezTo>
                    <a:pt x="82952" y="43933"/>
                    <a:pt x="82928" y="45767"/>
                    <a:pt x="82690" y="47577"/>
                  </a:cubicBezTo>
                  <a:cubicBezTo>
                    <a:pt x="82639" y="47901"/>
                    <a:pt x="82920" y="48124"/>
                    <a:pt x="83171" y="48124"/>
                  </a:cubicBezTo>
                  <a:cubicBezTo>
                    <a:pt x="83334" y="48124"/>
                    <a:pt x="83486" y="48029"/>
                    <a:pt x="83523" y="47803"/>
                  </a:cubicBezTo>
                  <a:cubicBezTo>
                    <a:pt x="84035" y="44505"/>
                    <a:pt x="83880" y="41147"/>
                    <a:pt x="83440" y="37849"/>
                  </a:cubicBezTo>
                  <a:cubicBezTo>
                    <a:pt x="83083" y="35158"/>
                    <a:pt x="82606" y="32420"/>
                    <a:pt x="81356" y="29979"/>
                  </a:cubicBezTo>
                  <a:cubicBezTo>
                    <a:pt x="80725" y="28729"/>
                    <a:pt x="79892" y="27562"/>
                    <a:pt x="78796" y="26669"/>
                  </a:cubicBezTo>
                  <a:cubicBezTo>
                    <a:pt x="79567" y="26023"/>
                    <a:pt x="80541" y="25749"/>
                    <a:pt x="81529" y="25749"/>
                  </a:cubicBezTo>
                  <a:close/>
                  <a:moveTo>
                    <a:pt x="70786" y="19418"/>
                  </a:moveTo>
                  <a:cubicBezTo>
                    <a:pt x="70793" y="19418"/>
                    <a:pt x="70800" y="19418"/>
                    <a:pt x="70807" y="19418"/>
                  </a:cubicBezTo>
                  <a:cubicBezTo>
                    <a:pt x="73379" y="19454"/>
                    <a:pt x="74927" y="21871"/>
                    <a:pt x="76010" y="23883"/>
                  </a:cubicBezTo>
                  <a:cubicBezTo>
                    <a:pt x="78558" y="28598"/>
                    <a:pt x="79797" y="33896"/>
                    <a:pt x="80178" y="39195"/>
                  </a:cubicBezTo>
                  <a:cubicBezTo>
                    <a:pt x="80582" y="44612"/>
                    <a:pt x="80178" y="50065"/>
                    <a:pt x="79428" y="55435"/>
                  </a:cubicBezTo>
                  <a:cubicBezTo>
                    <a:pt x="78666" y="60709"/>
                    <a:pt x="77653" y="66103"/>
                    <a:pt x="75213" y="70889"/>
                  </a:cubicBezTo>
                  <a:cubicBezTo>
                    <a:pt x="74034" y="73211"/>
                    <a:pt x="72534" y="75473"/>
                    <a:pt x="70510" y="77128"/>
                  </a:cubicBezTo>
                  <a:cubicBezTo>
                    <a:pt x="69170" y="78220"/>
                    <a:pt x="67476" y="78969"/>
                    <a:pt x="65752" y="78969"/>
                  </a:cubicBezTo>
                  <a:cubicBezTo>
                    <a:pt x="65070" y="78969"/>
                    <a:pt x="64383" y="78852"/>
                    <a:pt x="63711" y="78592"/>
                  </a:cubicBezTo>
                  <a:cubicBezTo>
                    <a:pt x="63497" y="78521"/>
                    <a:pt x="63306" y="78414"/>
                    <a:pt x="63128" y="78318"/>
                  </a:cubicBezTo>
                  <a:cubicBezTo>
                    <a:pt x="65640" y="76652"/>
                    <a:pt x="67545" y="74163"/>
                    <a:pt x="68950" y="71532"/>
                  </a:cubicBezTo>
                  <a:cubicBezTo>
                    <a:pt x="70534" y="68531"/>
                    <a:pt x="71522" y="65281"/>
                    <a:pt x="72248" y="61971"/>
                  </a:cubicBezTo>
                  <a:cubicBezTo>
                    <a:pt x="72700" y="59947"/>
                    <a:pt x="73034" y="57911"/>
                    <a:pt x="73355" y="55875"/>
                  </a:cubicBezTo>
                  <a:cubicBezTo>
                    <a:pt x="73377" y="55692"/>
                    <a:pt x="73220" y="55568"/>
                    <a:pt x="73081" y="55568"/>
                  </a:cubicBezTo>
                  <a:cubicBezTo>
                    <a:pt x="72994" y="55568"/>
                    <a:pt x="72914" y="55617"/>
                    <a:pt x="72891" y="55732"/>
                  </a:cubicBezTo>
                  <a:cubicBezTo>
                    <a:pt x="71569" y="62245"/>
                    <a:pt x="70331" y="69008"/>
                    <a:pt x="66093" y="74342"/>
                  </a:cubicBezTo>
                  <a:cubicBezTo>
                    <a:pt x="65045" y="75663"/>
                    <a:pt x="63830" y="76842"/>
                    <a:pt x="62521" y="77902"/>
                  </a:cubicBezTo>
                  <a:cubicBezTo>
                    <a:pt x="62485" y="77878"/>
                    <a:pt x="62473" y="77854"/>
                    <a:pt x="62437" y="77842"/>
                  </a:cubicBezTo>
                  <a:cubicBezTo>
                    <a:pt x="62473" y="77806"/>
                    <a:pt x="62509" y="77759"/>
                    <a:pt x="62533" y="77735"/>
                  </a:cubicBezTo>
                  <a:cubicBezTo>
                    <a:pt x="65890" y="73687"/>
                    <a:pt x="67164" y="68389"/>
                    <a:pt x="67736" y="63269"/>
                  </a:cubicBezTo>
                  <a:cubicBezTo>
                    <a:pt x="68069" y="60411"/>
                    <a:pt x="68188" y="57530"/>
                    <a:pt x="68307" y="54673"/>
                  </a:cubicBezTo>
                  <a:cubicBezTo>
                    <a:pt x="68438" y="51315"/>
                    <a:pt x="68486" y="47946"/>
                    <a:pt x="68390" y="44588"/>
                  </a:cubicBezTo>
                  <a:cubicBezTo>
                    <a:pt x="68295" y="41242"/>
                    <a:pt x="68033" y="37909"/>
                    <a:pt x="67533" y="34599"/>
                  </a:cubicBezTo>
                  <a:cubicBezTo>
                    <a:pt x="67081" y="31575"/>
                    <a:pt x="66462" y="28538"/>
                    <a:pt x="65378" y="25669"/>
                  </a:cubicBezTo>
                  <a:cubicBezTo>
                    <a:pt x="65104" y="24967"/>
                    <a:pt x="64807" y="24276"/>
                    <a:pt x="64485" y="23597"/>
                  </a:cubicBezTo>
                  <a:lnTo>
                    <a:pt x="64485" y="23597"/>
                  </a:lnTo>
                  <a:cubicBezTo>
                    <a:pt x="64854" y="24074"/>
                    <a:pt x="65235" y="24538"/>
                    <a:pt x="65592" y="25050"/>
                  </a:cubicBezTo>
                  <a:cubicBezTo>
                    <a:pt x="66009" y="25645"/>
                    <a:pt x="66390" y="26264"/>
                    <a:pt x="66747" y="26907"/>
                  </a:cubicBezTo>
                  <a:cubicBezTo>
                    <a:pt x="67462" y="28217"/>
                    <a:pt x="68117" y="29586"/>
                    <a:pt x="68676" y="30967"/>
                  </a:cubicBezTo>
                  <a:cubicBezTo>
                    <a:pt x="69843" y="33801"/>
                    <a:pt x="70688" y="36754"/>
                    <a:pt x="71212" y="39766"/>
                  </a:cubicBezTo>
                  <a:cubicBezTo>
                    <a:pt x="71510" y="41481"/>
                    <a:pt x="71688" y="43183"/>
                    <a:pt x="71772" y="44921"/>
                  </a:cubicBezTo>
                  <a:cubicBezTo>
                    <a:pt x="71790" y="45160"/>
                    <a:pt x="71977" y="45279"/>
                    <a:pt x="72160" y="45279"/>
                  </a:cubicBezTo>
                  <a:cubicBezTo>
                    <a:pt x="72343" y="45279"/>
                    <a:pt x="72522" y="45160"/>
                    <a:pt x="72522" y="44921"/>
                  </a:cubicBezTo>
                  <a:cubicBezTo>
                    <a:pt x="72474" y="41754"/>
                    <a:pt x="72046" y="38635"/>
                    <a:pt x="71248" y="35599"/>
                  </a:cubicBezTo>
                  <a:cubicBezTo>
                    <a:pt x="70462" y="32575"/>
                    <a:pt x="69331" y="29574"/>
                    <a:pt x="67783" y="26860"/>
                  </a:cubicBezTo>
                  <a:cubicBezTo>
                    <a:pt x="67366" y="26133"/>
                    <a:pt x="66902" y="25419"/>
                    <a:pt x="66402" y="24752"/>
                  </a:cubicBezTo>
                  <a:cubicBezTo>
                    <a:pt x="65950" y="24157"/>
                    <a:pt x="65473" y="23562"/>
                    <a:pt x="64914" y="23085"/>
                  </a:cubicBezTo>
                  <a:cubicBezTo>
                    <a:pt x="66445" y="21400"/>
                    <a:pt x="68367" y="19418"/>
                    <a:pt x="70786" y="19418"/>
                  </a:cubicBezTo>
                  <a:close/>
                  <a:moveTo>
                    <a:pt x="19756" y="23091"/>
                  </a:moveTo>
                  <a:cubicBezTo>
                    <a:pt x="19846" y="23091"/>
                    <a:pt x="19936" y="23093"/>
                    <a:pt x="20027" y="23097"/>
                  </a:cubicBezTo>
                  <a:cubicBezTo>
                    <a:pt x="21325" y="23169"/>
                    <a:pt x="22575" y="23633"/>
                    <a:pt x="23730" y="24181"/>
                  </a:cubicBezTo>
                  <a:cubicBezTo>
                    <a:pt x="24123" y="24359"/>
                    <a:pt x="24504" y="24550"/>
                    <a:pt x="24885" y="24752"/>
                  </a:cubicBezTo>
                  <a:cubicBezTo>
                    <a:pt x="22278" y="28336"/>
                    <a:pt x="20420" y="32551"/>
                    <a:pt x="19087" y="36754"/>
                  </a:cubicBezTo>
                  <a:cubicBezTo>
                    <a:pt x="17706" y="41135"/>
                    <a:pt x="17051" y="45660"/>
                    <a:pt x="16979" y="50232"/>
                  </a:cubicBezTo>
                  <a:cubicBezTo>
                    <a:pt x="16932" y="52803"/>
                    <a:pt x="17086" y="55363"/>
                    <a:pt x="17455" y="57887"/>
                  </a:cubicBezTo>
                  <a:cubicBezTo>
                    <a:pt x="17477" y="58020"/>
                    <a:pt x="17591" y="58082"/>
                    <a:pt x="17708" y="58082"/>
                  </a:cubicBezTo>
                  <a:cubicBezTo>
                    <a:pt x="17854" y="58082"/>
                    <a:pt x="18004" y="57987"/>
                    <a:pt x="17991" y="57816"/>
                  </a:cubicBezTo>
                  <a:cubicBezTo>
                    <a:pt x="17503" y="53339"/>
                    <a:pt x="17622" y="48874"/>
                    <a:pt x="18348" y="44421"/>
                  </a:cubicBezTo>
                  <a:cubicBezTo>
                    <a:pt x="19063" y="40004"/>
                    <a:pt x="20325" y="35670"/>
                    <a:pt x="22123" y="31563"/>
                  </a:cubicBezTo>
                  <a:cubicBezTo>
                    <a:pt x="23111" y="29312"/>
                    <a:pt x="24302" y="27169"/>
                    <a:pt x="25516" y="25050"/>
                  </a:cubicBezTo>
                  <a:cubicBezTo>
                    <a:pt x="25552" y="25062"/>
                    <a:pt x="25599" y="25062"/>
                    <a:pt x="25623" y="25074"/>
                  </a:cubicBezTo>
                  <a:cubicBezTo>
                    <a:pt x="24956" y="26622"/>
                    <a:pt x="24444" y="28253"/>
                    <a:pt x="23992" y="29824"/>
                  </a:cubicBezTo>
                  <a:cubicBezTo>
                    <a:pt x="23159" y="32765"/>
                    <a:pt x="22623" y="35777"/>
                    <a:pt x="22242" y="38814"/>
                  </a:cubicBezTo>
                  <a:cubicBezTo>
                    <a:pt x="21873" y="41826"/>
                    <a:pt x="21635" y="44862"/>
                    <a:pt x="21492" y="47898"/>
                  </a:cubicBezTo>
                  <a:cubicBezTo>
                    <a:pt x="21337" y="50886"/>
                    <a:pt x="21313" y="53875"/>
                    <a:pt x="21468" y="56863"/>
                  </a:cubicBezTo>
                  <a:cubicBezTo>
                    <a:pt x="21789" y="62757"/>
                    <a:pt x="22861" y="68698"/>
                    <a:pt x="25314" y="74116"/>
                  </a:cubicBezTo>
                  <a:cubicBezTo>
                    <a:pt x="25873" y="75378"/>
                    <a:pt x="26564" y="76616"/>
                    <a:pt x="27409" y="77711"/>
                  </a:cubicBezTo>
                  <a:cubicBezTo>
                    <a:pt x="27231" y="77640"/>
                    <a:pt x="27052" y="77580"/>
                    <a:pt x="26873" y="77497"/>
                  </a:cubicBezTo>
                  <a:cubicBezTo>
                    <a:pt x="26338" y="77235"/>
                    <a:pt x="25837" y="76973"/>
                    <a:pt x="25326" y="76640"/>
                  </a:cubicBezTo>
                  <a:cubicBezTo>
                    <a:pt x="24290" y="75985"/>
                    <a:pt x="23349" y="75187"/>
                    <a:pt x="22528" y="74282"/>
                  </a:cubicBezTo>
                  <a:cubicBezTo>
                    <a:pt x="20754" y="72318"/>
                    <a:pt x="19611" y="69901"/>
                    <a:pt x="18896" y="67377"/>
                  </a:cubicBezTo>
                  <a:cubicBezTo>
                    <a:pt x="18853" y="67220"/>
                    <a:pt x="18737" y="67152"/>
                    <a:pt x="18618" y="67152"/>
                  </a:cubicBezTo>
                  <a:cubicBezTo>
                    <a:pt x="18438" y="67152"/>
                    <a:pt x="18251" y="67307"/>
                    <a:pt x="18301" y="67543"/>
                  </a:cubicBezTo>
                  <a:cubicBezTo>
                    <a:pt x="18956" y="70234"/>
                    <a:pt x="20134" y="72818"/>
                    <a:pt x="21980" y="74925"/>
                  </a:cubicBezTo>
                  <a:cubicBezTo>
                    <a:pt x="22825" y="75901"/>
                    <a:pt x="23837" y="76747"/>
                    <a:pt x="24945" y="77414"/>
                  </a:cubicBezTo>
                  <a:cubicBezTo>
                    <a:pt x="25659" y="77854"/>
                    <a:pt x="26469" y="78271"/>
                    <a:pt x="27302" y="78521"/>
                  </a:cubicBezTo>
                  <a:cubicBezTo>
                    <a:pt x="26520" y="78853"/>
                    <a:pt x="25682" y="79005"/>
                    <a:pt x="24839" y="79005"/>
                  </a:cubicBezTo>
                  <a:cubicBezTo>
                    <a:pt x="23629" y="79005"/>
                    <a:pt x="22411" y="78692"/>
                    <a:pt x="21337" y="78152"/>
                  </a:cubicBezTo>
                  <a:cubicBezTo>
                    <a:pt x="19194" y="77080"/>
                    <a:pt x="17586" y="75187"/>
                    <a:pt x="16312" y="73211"/>
                  </a:cubicBezTo>
                  <a:cubicBezTo>
                    <a:pt x="13598" y="69008"/>
                    <a:pt x="11883" y="64233"/>
                    <a:pt x="10907" y="59352"/>
                  </a:cubicBezTo>
                  <a:cubicBezTo>
                    <a:pt x="9907" y="54411"/>
                    <a:pt x="9657" y="49351"/>
                    <a:pt x="9847" y="44338"/>
                  </a:cubicBezTo>
                  <a:cubicBezTo>
                    <a:pt x="10038" y="39361"/>
                    <a:pt x="10478" y="34123"/>
                    <a:pt x="12538" y="29527"/>
                  </a:cubicBezTo>
                  <a:cubicBezTo>
                    <a:pt x="13479" y="27443"/>
                    <a:pt x="14788" y="25264"/>
                    <a:pt x="16753" y="24002"/>
                  </a:cubicBezTo>
                  <a:cubicBezTo>
                    <a:pt x="17666" y="23419"/>
                    <a:pt x="18670" y="23091"/>
                    <a:pt x="19756" y="23091"/>
                  </a:cubicBezTo>
                  <a:close/>
                  <a:moveTo>
                    <a:pt x="33943" y="19543"/>
                  </a:moveTo>
                  <a:cubicBezTo>
                    <a:pt x="35229" y="19543"/>
                    <a:pt x="36512" y="19875"/>
                    <a:pt x="37648" y="20502"/>
                  </a:cubicBezTo>
                  <a:cubicBezTo>
                    <a:pt x="37803" y="20597"/>
                    <a:pt x="37934" y="20692"/>
                    <a:pt x="38077" y="20776"/>
                  </a:cubicBezTo>
                  <a:cubicBezTo>
                    <a:pt x="37768" y="21026"/>
                    <a:pt x="37506" y="21335"/>
                    <a:pt x="37220" y="21621"/>
                  </a:cubicBezTo>
                  <a:cubicBezTo>
                    <a:pt x="36815" y="22038"/>
                    <a:pt x="36434" y="22490"/>
                    <a:pt x="36077" y="22931"/>
                  </a:cubicBezTo>
                  <a:cubicBezTo>
                    <a:pt x="35362" y="23812"/>
                    <a:pt x="34684" y="24728"/>
                    <a:pt x="34077" y="25669"/>
                  </a:cubicBezTo>
                  <a:cubicBezTo>
                    <a:pt x="32838" y="27574"/>
                    <a:pt x="31874" y="29646"/>
                    <a:pt x="31136" y="31789"/>
                  </a:cubicBezTo>
                  <a:cubicBezTo>
                    <a:pt x="30719" y="33015"/>
                    <a:pt x="30374" y="34253"/>
                    <a:pt x="30124" y="35527"/>
                  </a:cubicBezTo>
                  <a:cubicBezTo>
                    <a:pt x="30088" y="35705"/>
                    <a:pt x="30226" y="35819"/>
                    <a:pt x="30361" y="35819"/>
                  </a:cubicBezTo>
                  <a:cubicBezTo>
                    <a:pt x="30453" y="35819"/>
                    <a:pt x="30543" y="35767"/>
                    <a:pt x="30576" y="35647"/>
                  </a:cubicBezTo>
                  <a:cubicBezTo>
                    <a:pt x="31695" y="31360"/>
                    <a:pt x="33660" y="27276"/>
                    <a:pt x="36410" y="23812"/>
                  </a:cubicBezTo>
                  <a:cubicBezTo>
                    <a:pt x="36803" y="23324"/>
                    <a:pt x="37208" y="22847"/>
                    <a:pt x="37601" y="22371"/>
                  </a:cubicBezTo>
                  <a:cubicBezTo>
                    <a:pt x="37946" y="21978"/>
                    <a:pt x="38339" y="21609"/>
                    <a:pt x="38649" y="21180"/>
                  </a:cubicBezTo>
                  <a:cubicBezTo>
                    <a:pt x="38708" y="21216"/>
                    <a:pt x="38768" y="21264"/>
                    <a:pt x="38803" y="21311"/>
                  </a:cubicBezTo>
                  <a:cubicBezTo>
                    <a:pt x="38470" y="21811"/>
                    <a:pt x="38137" y="22323"/>
                    <a:pt x="37839" y="22823"/>
                  </a:cubicBezTo>
                  <a:cubicBezTo>
                    <a:pt x="35017" y="27491"/>
                    <a:pt x="33565" y="32849"/>
                    <a:pt x="32624" y="38171"/>
                  </a:cubicBezTo>
                  <a:cubicBezTo>
                    <a:pt x="31636" y="43647"/>
                    <a:pt x="31017" y="49232"/>
                    <a:pt x="31029" y="54816"/>
                  </a:cubicBezTo>
                  <a:cubicBezTo>
                    <a:pt x="31041" y="60352"/>
                    <a:pt x="31695" y="65912"/>
                    <a:pt x="33410" y="71187"/>
                  </a:cubicBezTo>
                  <a:cubicBezTo>
                    <a:pt x="34231" y="73711"/>
                    <a:pt x="35267" y="76223"/>
                    <a:pt x="36648" y="78509"/>
                  </a:cubicBezTo>
                  <a:cubicBezTo>
                    <a:pt x="36803" y="78747"/>
                    <a:pt x="36946" y="78985"/>
                    <a:pt x="37113" y="79223"/>
                  </a:cubicBezTo>
                  <a:cubicBezTo>
                    <a:pt x="35398" y="77985"/>
                    <a:pt x="34005" y="76425"/>
                    <a:pt x="32886" y="74604"/>
                  </a:cubicBezTo>
                  <a:cubicBezTo>
                    <a:pt x="31469" y="72282"/>
                    <a:pt x="30576" y="69698"/>
                    <a:pt x="29909" y="67079"/>
                  </a:cubicBezTo>
                  <a:cubicBezTo>
                    <a:pt x="29195" y="64305"/>
                    <a:pt x="28683" y="61483"/>
                    <a:pt x="28207" y="58649"/>
                  </a:cubicBezTo>
                  <a:cubicBezTo>
                    <a:pt x="27731" y="55804"/>
                    <a:pt x="27373" y="52946"/>
                    <a:pt x="27302" y="50065"/>
                  </a:cubicBezTo>
                  <a:cubicBezTo>
                    <a:pt x="27231" y="46874"/>
                    <a:pt x="27516" y="43647"/>
                    <a:pt x="28433" y="40599"/>
                  </a:cubicBezTo>
                  <a:cubicBezTo>
                    <a:pt x="28490" y="40414"/>
                    <a:pt x="28346" y="40297"/>
                    <a:pt x="28199" y="40297"/>
                  </a:cubicBezTo>
                  <a:cubicBezTo>
                    <a:pt x="28100" y="40297"/>
                    <a:pt x="28000" y="40349"/>
                    <a:pt x="27957" y="40469"/>
                  </a:cubicBezTo>
                  <a:cubicBezTo>
                    <a:pt x="25968" y="46064"/>
                    <a:pt x="26099" y="51994"/>
                    <a:pt x="26885" y="57816"/>
                  </a:cubicBezTo>
                  <a:cubicBezTo>
                    <a:pt x="27290" y="60745"/>
                    <a:pt x="27826" y="63686"/>
                    <a:pt x="28504" y="66555"/>
                  </a:cubicBezTo>
                  <a:cubicBezTo>
                    <a:pt x="29183" y="69317"/>
                    <a:pt x="30088" y="72056"/>
                    <a:pt x="31517" y="74532"/>
                  </a:cubicBezTo>
                  <a:cubicBezTo>
                    <a:pt x="32767" y="76687"/>
                    <a:pt x="34458" y="78747"/>
                    <a:pt x="36577" y="80140"/>
                  </a:cubicBezTo>
                  <a:cubicBezTo>
                    <a:pt x="35907" y="80413"/>
                    <a:pt x="35185" y="80537"/>
                    <a:pt x="34462" y="80537"/>
                  </a:cubicBezTo>
                  <a:cubicBezTo>
                    <a:pt x="33451" y="80537"/>
                    <a:pt x="32439" y="80295"/>
                    <a:pt x="31564" y="79878"/>
                  </a:cubicBezTo>
                  <a:cubicBezTo>
                    <a:pt x="29302" y="78807"/>
                    <a:pt x="27778" y="76735"/>
                    <a:pt x="26683" y="74568"/>
                  </a:cubicBezTo>
                  <a:cubicBezTo>
                    <a:pt x="24183" y="69651"/>
                    <a:pt x="23063" y="64043"/>
                    <a:pt x="22647" y="58578"/>
                  </a:cubicBezTo>
                  <a:cubicBezTo>
                    <a:pt x="22218" y="52922"/>
                    <a:pt x="22468" y="47219"/>
                    <a:pt x="22992" y="41600"/>
                  </a:cubicBezTo>
                  <a:cubicBezTo>
                    <a:pt x="23254" y="38706"/>
                    <a:pt x="23647" y="35837"/>
                    <a:pt x="24266" y="33015"/>
                  </a:cubicBezTo>
                  <a:cubicBezTo>
                    <a:pt x="24861" y="30289"/>
                    <a:pt x="25635" y="27562"/>
                    <a:pt x="26814" y="25026"/>
                  </a:cubicBezTo>
                  <a:cubicBezTo>
                    <a:pt x="27778" y="22931"/>
                    <a:pt x="29243" y="20776"/>
                    <a:pt x="31529" y="19954"/>
                  </a:cubicBezTo>
                  <a:cubicBezTo>
                    <a:pt x="32310" y="19677"/>
                    <a:pt x="33127" y="19543"/>
                    <a:pt x="33943" y="19543"/>
                  </a:cubicBezTo>
                  <a:close/>
                  <a:moveTo>
                    <a:pt x="57904" y="18379"/>
                  </a:moveTo>
                  <a:cubicBezTo>
                    <a:pt x="58377" y="18379"/>
                    <a:pt x="58851" y="18474"/>
                    <a:pt x="59318" y="18692"/>
                  </a:cubicBezTo>
                  <a:cubicBezTo>
                    <a:pt x="60508" y="19240"/>
                    <a:pt x="61413" y="20418"/>
                    <a:pt x="62152" y="21466"/>
                  </a:cubicBezTo>
                  <a:cubicBezTo>
                    <a:pt x="62937" y="22597"/>
                    <a:pt x="63592" y="23812"/>
                    <a:pt x="64140" y="25074"/>
                  </a:cubicBezTo>
                  <a:cubicBezTo>
                    <a:pt x="65271" y="27693"/>
                    <a:pt x="65914" y="30491"/>
                    <a:pt x="66390" y="33289"/>
                  </a:cubicBezTo>
                  <a:cubicBezTo>
                    <a:pt x="66926" y="36432"/>
                    <a:pt x="67224" y="39599"/>
                    <a:pt x="67355" y="42790"/>
                  </a:cubicBezTo>
                  <a:cubicBezTo>
                    <a:pt x="67486" y="45993"/>
                    <a:pt x="67474" y="49208"/>
                    <a:pt x="67366" y="52399"/>
                  </a:cubicBezTo>
                  <a:cubicBezTo>
                    <a:pt x="67283" y="55292"/>
                    <a:pt x="67176" y="58173"/>
                    <a:pt x="66950" y="61066"/>
                  </a:cubicBezTo>
                  <a:cubicBezTo>
                    <a:pt x="66581" y="65936"/>
                    <a:pt x="65854" y="71068"/>
                    <a:pt x="63235" y="75306"/>
                  </a:cubicBezTo>
                  <a:cubicBezTo>
                    <a:pt x="61949" y="77378"/>
                    <a:pt x="60258" y="79188"/>
                    <a:pt x="58068" y="80307"/>
                  </a:cubicBezTo>
                  <a:cubicBezTo>
                    <a:pt x="56767" y="80980"/>
                    <a:pt x="55261" y="81427"/>
                    <a:pt x="53775" y="81427"/>
                  </a:cubicBezTo>
                  <a:cubicBezTo>
                    <a:pt x="52948" y="81427"/>
                    <a:pt x="52127" y="81289"/>
                    <a:pt x="51353" y="80973"/>
                  </a:cubicBezTo>
                  <a:cubicBezTo>
                    <a:pt x="50912" y="80795"/>
                    <a:pt x="50495" y="80545"/>
                    <a:pt x="50102" y="80259"/>
                  </a:cubicBezTo>
                  <a:cubicBezTo>
                    <a:pt x="51281" y="78747"/>
                    <a:pt x="52043" y="76913"/>
                    <a:pt x="52591" y="75068"/>
                  </a:cubicBezTo>
                  <a:cubicBezTo>
                    <a:pt x="53460" y="72187"/>
                    <a:pt x="54031" y="69210"/>
                    <a:pt x="54555" y="66245"/>
                  </a:cubicBezTo>
                  <a:cubicBezTo>
                    <a:pt x="55091" y="63221"/>
                    <a:pt x="55508" y="60173"/>
                    <a:pt x="55806" y="57125"/>
                  </a:cubicBezTo>
                  <a:cubicBezTo>
                    <a:pt x="56401" y="50970"/>
                    <a:pt x="56496" y="44802"/>
                    <a:pt x="56079" y="38635"/>
                  </a:cubicBezTo>
                  <a:cubicBezTo>
                    <a:pt x="55746" y="33872"/>
                    <a:pt x="55246" y="29003"/>
                    <a:pt x="53710" y="24455"/>
                  </a:cubicBezTo>
                  <a:lnTo>
                    <a:pt x="53710" y="24455"/>
                  </a:lnTo>
                  <a:cubicBezTo>
                    <a:pt x="53758" y="24526"/>
                    <a:pt x="53793" y="24598"/>
                    <a:pt x="53829" y="24693"/>
                  </a:cubicBezTo>
                  <a:cubicBezTo>
                    <a:pt x="54389" y="25836"/>
                    <a:pt x="54913" y="27014"/>
                    <a:pt x="55377" y="28205"/>
                  </a:cubicBezTo>
                  <a:cubicBezTo>
                    <a:pt x="56294" y="30574"/>
                    <a:pt x="57008" y="33015"/>
                    <a:pt x="57532" y="35480"/>
                  </a:cubicBezTo>
                  <a:cubicBezTo>
                    <a:pt x="57830" y="36897"/>
                    <a:pt x="58044" y="38325"/>
                    <a:pt x="58187" y="39754"/>
                  </a:cubicBezTo>
                  <a:cubicBezTo>
                    <a:pt x="58211" y="39977"/>
                    <a:pt x="58403" y="40094"/>
                    <a:pt x="58582" y="40094"/>
                  </a:cubicBezTo>
                  <a:cubicBezTo>
                    <a:pt x="58757" y="40094"/>
                    <a:pt x="58919" y="39983"/>
                    <a:pt x="58901" y="39754"/>
                  </a:cubicBezTo>
                  <a:cubicBezTo>
                    <a:pt x="58496" y="34575"/>
                    <a:pt x="57127" y="29503"/>
                    <a:pt x="54770" y="24871"/>
                  </a:cubicBezTo>
                  <a:cubicBezTo>
                    <a:pt x="54436" y="24228"/>
                    <a:pt x="54091" y="23609"/>
                    <a:pt x="53734" y="22990"/>
                  </a:cubicBezTo>
                  <a:cubicBezTo>
                    <a:pt x="53555" y="22681"/>
                    <a:pt x="53365" y="22359"/>
                    <a:pt x="53174" y="22038"/>
                  </a:cubicBezTo>
                  <a:cubicBezTo>
                    <a:pt x="53008" y="21776"/>
                    <a:pt x="52865" y="21478"/>
                    <a:pt x="52638" y="21252"/>
                  </a:cubicBezTo>
                  <a:cubicBezTo>
                    <a:pt x="54018" y="19996"/>
                    <a:pt x="55954" y="18379"/>
                    <a:pt x="57904" y="18379"/>
                  </a:cubicBezTo>
                  <a:close/>
                  <a:moveTo>
                    <a:pt x="44554" y="17347"/>
                  </a:moveTo>
                  <a:cubicBezTo>
                    <a:pt x="45018" y="17454"/>
                    <a:pt x="45507" y="17442"/>
                    <a:pt x="45983" y="17490"/>
                  </a:cubicBezTo>
                  <a:cubicBezTo>
                    <a:pt x="46959" y="17573"/>
                    <a:pt x="47947" y="17799"/>
                    <a:pt x="48876" y="18121"/>
                  </a:cubicBezTo>
                  <a:cubicBezTo>
                    <a:pt x="49471" y="18644"/>
                    <a:pt x="49971" y="19275"/>
                    <a:pt x="50388" y="19954"/>
                  </a:cubicBezTo>
                  <a:cubicBezTo>
                    <a:pt x="51769" y="22216"/>
                    <a:pt x="52662" y="24788"/>
                    <a:pt x="53305" y="27348"/>
                  </a:cubicBezTo>
                  <a:cubicBezTo>
                    <a:pt x="53972" y="30015"/>
                    <a:pt x="54377" y="32741"/>
                    <a:pt x="54651" y="35468"/>
                  </a:cubicBezTo>
                  <a:cubicBezTo>
                    <a:pt x="55210" y="41266"/>
                    <a:pt x="55329" y="47112"/>
                    <a:pt x="55008" y="52934"/>
                  </a:cubicBezTo>
                  <a:cubicBezTo>
                    <a:pt x="54674" y="58804"/>
                    <a:pt x="53889" y="64638"/>
                    <a:pt x="52650" y="70365"/>
                  </a:cubicBezTo>
                  <a:cubicBezTo>
                    <a:pt x="52091" y="72984"/>
                    <a:pt x="51555" y="75723"/>
                    <a:pt x="50305" y="78116"/>
                  </a:cubicBezTo>
                  <a:cubicBezTo>
                    <a:pt x="49293" y="80069"/>
                    <a:pt x="47626" y="81795"/>
                    <a:pt x="45447" y="82438"/>
                  </a:cubicBezTo>
                  <a:cubicBezTo>
                    <a:pt x="47828" y="79985"/>
                    <a:pt x="48245" y="75949"/>
                    <a:pt x="48650" y="72734"/>
                  </a:cubicBezTo>
                  <a:cubicBezTo>
                    <a:pt x="49329" y="67281"/>
                    <a:pt x="49829" y="61804"/>
                    <a:pt x="50162" y="56328"/>
                  </a:cubicBezTo>
                  <a:cubicBezTo>
                    <a:pt x="50364" y="53244"/>
                    <a:pt x="50543" y="50184"/>
                    <a:pt x="50686" y="47100"/>
                  </a:cubicBezTo>
                  <a:cubicBezTo>
                    <a:pt x="50692" y="46911"/>
                    <a:pt x="50554" y="46819"/>
                    <a:pt x="50409" y="46819"/>
                  </a:cubicBezTo>
                  <a:cubicBezTo>
                    <a:pt x="50263" y="46819"/>
                    <a:pt x="50109" y="46914"/>
                    <a:pt x="50091" y="47100"/>
                  </a:cubicBezTo>
                  <a:cubicBezTo>
                    <a:pt x="49721" y="52410"/>
                    <a:pt x="49209" y="57697"/>
                    <a:pt x="48650" y="62995"/>
                  </a:cubicBezTo>
                  <a:cubicBezTo>
                    <a:pt x="48364" y="65650"/>
                    <a:pt x="48078" y="68305"/>
                    <a:pt x="47805" y="70960"/>
                  </a:cubicBezTo>
                  <a:cubicBezTo>
                    <a:pt x="47578" y="73127"/>
                    <a:pt x="47412" y="75354"/>
                    <a:pt x="46912" y="77497"/>
                  </a:cubicBezTo>
                  <a:cubicBezTo>
                    <a:pt x="46435" y="79485"/>
                    <a:pt x="45602" y="81390"/>
                    <a:pt x="43995" y="82688"/>
                  </a:cubicBezTo>
                  <a:cubicBezTo>
                    <a:pt x="43974" y="82688"/>
                    <a:pt x="43953" y="82688"/>
                    <a:pt x="43932" y="82688"/>
                  </a:cubicBezTo>
                  <a:cubicBezTo>
                    <a:pt x="42029" y="82688"/>
                    <a:pt x="40349" y="81613"/>
                    <a:pt x="39077" y="80211"/>
                  </a:cubicBezTo>
                  <a:cubicBezTo>
                    <a:pt x="37470" y="78426"/>
                    <a:pt x="36398" y="76163"/>
                    <a:pt x="35505" y="73961"/>
                  </a:cubicBezTo>
                  <a:cubicBezTo>
                    <a:pt x="33517" y="69103"/>
                    <a:pt x="32505" y="63888"/>
                    <a:pt x="32172" y="58661"/>
                  </a:cubicBezTo>
                  <a:cubicBezTo>
                    <a:pt x="31850" y="53351"/>
                    <a:pt x="32184" y="48005"/>
                    <a:pt x="32886" y="42731"/>
                  </a:cubicBezTo>
                  <a:cubicBezTo>
                    <a:pt x="33565" y="37611"/>
                    <a:pt x="34505" y="32456"/>
                    <a:pt x="36458" y="27646"/>
                  </a:cubicBezTo>
                  <a:cubicBezTo>
                    <a:pt x="37422" y="25252"/>
                    <a:pt x="38661" y="22966"/>
                    <a:pt x="40208" y="20907"/>
                  </a:cubicBezTo>
                  <a:cubicBezTo>
                    <a:pt x="41328" y="19418"/>
                    <a:pt x="42768" y="17966"/>
                    <a:pt x="44554" y="17347"/>
                  </a:cubicBezTo>
                  <a:close/>
                  <a:moveTo>
                    <a:pt x="34603" y="1"/>
                  </a:moveTo>
                  <a:cubicBezTo>
                    <a:pt x="31440" y="1"/>
                    <a:pt x="28262" y="772"/>
                    <a:pt x="25540" y="2214"/>
                  </a:cubicBezTo>
                  <a:cubicBezTo>
                    <a:pt x="22682" y="3714"/>
                    <a:pt x="20253" y="6143"/>
                    <a:pt x="19539" y="9369"/>
                  </a:cubicBezTo>
                  <a:cubicBezTo>
                    <a:pt x="19480" y="9608"/>
                    <a:pt x="19563" y="9881"/>
                    <a:pt x="19789" y="10000"/>
                  </a:cubicBezTo>
                  <a:cubicBezTo>
                    <a:pt x="22397" y="11477"/>
                    <a:pt x="25123" y="12763"/>
                    <a:pt x="27933" y="13799"/>
                  </a:cubicBezTo>
                  <a:cubicBezTo>
                    <a:pt x="28000" y="13895"/>
                    <a:pt x="28114" y="13937"/>
                    <a:pt x="28231" y="13937"/>
                  </a:cubicBezTo>
                  <a:cubicBezTo>
                    <a:pt x="28259" y="13937"/>
                    <a:pt x="28286" y="13934"/>
                    <a:pt x="28314" y="13930"/>
                  </a:cubicBezTo>
                  <a:cubicBezTo>
                    <a:pt x="29481" y="14346"/>
                    <a:pt x="30636" y="14715"/>
                    <a:pt x="31826" y="15049"/>
                  </a:cubicBezTo>
                  <a:cubicBezTo>
                    <a:pt x="31881" y="15063"/>
                    <a:pt x="31933" y="15070"/>
                    <a:pt x="31983" y="15070"/>
                  </a:cubicBezTo>
                  <a:cubicBezTo>
                    <a:pt x="32335" y="15070"/>
                    <a:pt x="32557" y="14725"/>
                    <a:pt x="32505" y="14370"/>
                  </a:cubicBezTo>
                  <a:cubicBezTo>
                    <a:pt x="32112" y="11751"/>
                    <a:pt x="34243" y="9346"/>
                    <a:pt x="36732" y="8881"/>
                  </a:cubicBezTo>
                  <a:cubicBezTo>
                    <a:pt x="37102" y="8809"/>
                    <a:pt x="37472" y="8774"/>
                    <a:pt x="37840" y="8774"/>
                  </a:cubicBezTo>
                  <a:cubicBezTo>
                    <a:pt x="39223" y="8774"/>
                    <a:pt x="40563" y="9265"/>
                    <a:pt x="41673" y="10084"/>
                  </a:cubicBezTo>
                  <a:cubicBezTo>
                    <a:pt x="41387" y="10286"/>
                    <a:pt x="41101" y="10501"/>
                    <a:pt x="40851" y="10739"/>
                  </a:cubicBezTo>
                  <a:cubicBezTo>
                    <a:pt x="40387" y="11155"/>
                    <a:pt x="39958" y="11691"/>
                    <a:pt x="39946" y="12346"/>
                  </a:cubicBezTo>
                  <a:cubicBezTo>
                    <a:pt x="39946" y="13001"/>
                    <a:pt x="40339" y="13572"/>
                    <a:pt x="40780" y="14037"/>
                  </a:cubicBezTo>
                  <a:cubicBezTo>
                    <a:pt x="41280" y="14572"/>
                    <a:pt x="41816" y="15084"/>
                    <a:pt x="42340" y="15608"/>
                  </a:cubicBezTo>
                  <a:cubicBezTo>
                    <a:pt x="42721" y="16001"/>
                    <a:pt x="43102" y="16430"/>
                    <a:pt x="43518" y="16787"/>
                  </a:cubicBezTo>
                  <a:cubicBezTo>
                    <a:pt x="42697" y="17192"/>
                    <a:pt x="41935" y="17740"/>
                    <a:pt x="41268" y="18347"/>
                  </a:cubicBezTo>
                  <a:cubicBezTo>
                    <a:pt x="40899" y="18692"/>
                    <a:pt x="40554" y="19061"/>
                    <a:pt x="40244" y="19454"/>
                  </a:cubicBezTo>
                  <a:cubicBezTo>
                    <a:pt x="39851" y="19895"/>
                    <a:pt x="39482" y="20359"/>
                    <a:pt x="39137" y="20835"/>
                  </a:cubicBezTo>
                  <a:cubicBezTo>
                    <a:pt x="37755" y="19311"/>
                    <a:pt x="35837" y="18483"/>
                    <a:pt x="33785" y="18483"/>
                  </a:cubicBezTo>
                  <a:cubicBezTo>
                    <a:pt x="33609" y="18483"/>
                    <a:pt x="33432" y="18489"/>
                    <a:pt x="33255" y="18502"/>
                  </a:cubicBezTo>
                  <a:cubicBezTo>
                    <a:pt x="30719" y="18656"/>
                    <a:pt x="28659" y="20085"/>
                    <a:pt x="27231" y="22145"/>
                  </a:cubicBezTo>
                  <a:cubicBezTo>
                    <a:pt x="26742" y="22859"/>
                    <a:pt x="26314" y="23633"/>
                    <a:pt x="25921" y="24419"/>
                  </a:cubicBezTo>
                  <a:cubicBezTo>
                    <a:pt x="25909" y="24407"/>
                    <a:pt x="25909" y="24395"/>
                    <a:pt x="25897" y="24395"/>
                  </a:cubicBezTo>
                  <a:cubicBezTo>
                    <a:pt x="24047" y="23175"/>
                    <a:pt x="21888" y="22003"/>
                    <a:pt x="19648" y="22003"/>
                  </a:cubicBezTo>
                  <a:cubicBezTo>
                    <a:pt x="19178" y="22003"/>
                    <a:pt x="18704" y="22055"/>
                    <a:pt x="18229" y="22169"/>
                  </a:cubicBezTo>
                  <a:cubicBezTo>
                    <a:pt x="15848" y="22740"/>
                    <a:pt x="14086" y="24705"/>
                    <a:pt x="12860" y="26717"/>
                  </a:cubicBezTo>
                  <a:cubicBezTo>
                    <a:pt x="12348" y="27526"/>
                    <a:pt x="11919" y="28384"/>
                    <a:pt x="11526" y="29241"/>
                  </a:cubicBezTo>
                  <a:cubicBezTo>
                    <a:pt x="10590" y="28575"/>
                    <a:pt x="9546" y="28284"/>
                    <a:pt x="8494" y="28284"/>
                  </a:cubicBezTo>
                  <a:cubicBezTo>
                    <a:pt x="6159" y="28284"/>
                    <a:pt x="3783" y="29717"/>
                    <a:pt x="2454" y="31670"/>
                  </a:cubicBezTo>
                  <a:cubicBezTo>
                    <a:pt x="1251" y="33420"/>
                    <a:pt x="680" y="35527"/>
                    <a:pt x="382" y="37611"/>
                  </a:cubicBezTo>
                  <a:cubicBezTo>
                    <a:pt x="72" y="39814"/>
                    <a:pt x="1" y="42040"/>
                    <a:pt x="13" y="44255"/>
                  </a:cubicBezTo>
                  <a:cubicBezTo>
                    <a:pt x="72" y="53542"/>
                    <a:pt x="2335" y="62912"/>
                    <a:pt x="6692" y="71127"/>
                  </a:cubicBezTo>
                  <a:cubicBezTo>
                    <a:pt x="7811" y="73234"/>
                    <a:pt x="9228" y="75366"/>
                    <a:pt x="11336" y="76568"/>
                  </a:cubicBezTo>
                  <a:cubicBezTo>
                    <a:pt x="12416" y="77194"/>
                    <a:pt x="13673" y="77568"/>
                    <a:pt x="14915" y="77568"/>
                  </a:cubicBezTo>
                  <a:cubicBezTo>
                    <a:pt x="15658" y="77568"/>
                    <a:pt x="16395" y="77434"/>
                    <a:pt x="17086" y="77140"/>
                  </a:cubicBezTo>
                  <a:cubicBezTo>
                    <a:pt x="17229" y="77223"/>
                    <a:pt x="17384" y="77330"/>
                    <a:pt x="17539" y="77414"/>
                  </a:cubicBezTo>
                  <a:cubicBezTo>
                    <a:pt x="17613" y="77455"/>
                    <a:pt x="17684" y="77474"/>
                    <a:pt x="17751" y="77474"/>
                  </a:cubicBezTo>
                  <a:cubicBezTo>
                    <a:pt x="17929" y="77474"/>
                    <a:pt x="18070" y="77340"/>
                    <a:pt x="18122" y="77175"/>
                  </a:cubicBezTo>
                  <a:cubicBezTo>
                    <a:pt x="18610" y="77640"/>
                    <a:pt x="19122" y="78068"/>
                    <a:pt x="19682" y="78461"/>
                  </a:cubicBezTo>
                  <a:cubicBezTo>
                    <a:pt x="21147" y="79467"/>
                    <a:pt x="22959" y="80094"/>
                    <a:pt x="24756" y="80094"/>
                  </a:cubicBezTo>
                  <a:cubicBezTo>
                    <a:pt x="25426" y="80094"/>
                    <a:pt x="26095" y="80006"/>
                    <a:pt x="26742" y="79819"/>
                  </a:cubicBezTo>
                  <a:cubicBezTo>
                    <a:pt x="27338" y="79640"/>
                    <a:pt x="27897" y="79378"/>
                    <a:pt x="28409" y="79045"/>
                  </a:cubicBezTo>
                  <a:cubicBezTo>
                    <a:pt x="28433" y="79009"/>
                    <a:pt x="28469" y="78997"/>
                    <a:pt x="28481" y="78961"/>
                  </a:cubicBezTo>
                  <a:cubicBezTo>
                    <a:pt x="28993" y="79461"/>
                    <a:pt x="29528" y="79914"/>
                    <a:pt x="30124" y="80307"/>
                  </a:cubicBezTo>
                  <a:cubicBezTo>
                    <a:pt x="31315" y="81072"/>
                    <a:pt x="32781" y="81509"/>
                    <a:pt x="34229" y="81509"/>
                  </a:cubicBezTo>
                  <a:cubicBezTo>
                    <a:pt x="35170" y="81509"/>
                    <a:pt x="36102" y="81324"/>
                    <a:pt x="36946" y="80926"/>
                  </a:cubicBezTo>
                  <a:cubicBezTo>
                    <a:pt x="37101" y="80854"/>
                    <a:pt x="37244" y="80771"/>
                    <a:pt x="37387" y="80676"/>
                  </a:cubicBezTo>
                  <a:lnTo>
                    <a:pt x="37398" y="80676"/>
                  </a:lnTo>
                  <a:cubicBezTo>
                    <a:pt x="37486" y="80727"/>
                    <a:pt x="37570" y="80750"/>
                    <a:pt x="37650" y="80750"/>
                  </a:cubicBezTo>
                  <a:cubicBezTo>
                    <a:pt x="37809" y="80750"/>
                    <a:pt x="37946" y="80660"/>
                    <a:pt x="38041" y="80533"/>
                  </a:cubicBezTo>
                  <a:cubicBezTo>
                    <a:pt x="39030" y="81724"/>
                    <a:pt x="40220" y="82736"/>
                    <a:pt x="41697" y="83283"/>
                  </a:cubicBezTo>
                  <a:cubicBezTo>
                    <a:pt x="42395" y="83544"/>
                    <a:pt x="43107" y="83664"/>
                    <a:pt x="43812" y="83664"/>
                  </a:cubicBezTo>
                  <a:cubicBezTo>
                    <a:pt x="45523" y="83664"/>
                    <a:pt x="47197" y="82959"/>
                    <a:pt x="48555" y="81855"/>
                  </a:cubicBezTo>
                  <a:cubicBezTo>
                    <a:pt x="48912" y="81569"/>
                    <a:pt x="49245" y="81247"/>
                    <a:pt x="49543" y="80902"/>
                  </a:cubicBezTo>
                  <a:cubicBezTo>
                    <a:pt x="50778" y="81889"/>
                    <a:pt x="52287" y="82308"/>
                    <a:pt x="53825" y="82308"/>
                  </a:cubicBezTo>
                  <a:cubicBezTo>
                    <a:pt x="54644" y="82308"/>
                    <a:pt x="55471" y="82189"/>
                    <a:pt x="56270" y="81974"/>
                  </a:cubicBezTo>
                  <a:cubicBezTo>
                    <a:pt x="58437" y="81378"/>
                    <a:pt x="60318" y="80116"/>
                    <a:pt x="61854" y="78509"/>
                  </a:cubicBezTo>
                  <a:cubicBezTo>
                    <a:pt x="62954" y="79427"/>
                    <a:pt x="64351" y="79846"/>
                    <a:pt x="65764" y="79846"/>
                  </a:cubicBezTo>
                  <a:cubicBezTo>
                    <a:pt x="66751" y="79846"/>
                    <a:pt x="67746" y="79641"/>
                    <a:pt x="68652" y="79259"/>
                  </a:cubicBezTo>
                  <a:cubicBezTo>
                    <a:pt x="69652" y="78842"/>
                    <a:pt x="70545" y="78271"/>
                    <a:pt x="71355" y="77568"/>
                  </a:cubicBezTo>
                  <a:lnTo>
                    <a:pt x="71355" y="77568"/>
                  </a:lnTo>
                  <a:cubicBezTo>
                    <a:pt x="71284" y="77711"/>
                    <a:pt x="71296" y="77890"/>
                    <a:pt x="71450" y="78045"/>
                  </a:cubicBezTo>
                  <a:cubicBezTo>
                    <a:pt x="72436" y="78985"/>
                    <a:pt x="73750" y="79407"/>
                    <a:pt x="75080" y="79407"/>
                  </a:cubicBezTo>
                  <a:cubicBezTo>
                    <a:pt x="75854" y="79407"/>
                    <a:pt x="76633" y="79264"/>
                    <a:pt x="77356" y="78997"/>
                  </a:cubicBezTo>
                  <a:cubicBezTo>
                    <a:pt x="79594" y="78152"/>
                    <a:pt x="81202" y="76247"/>
                    <a:pt x="82464" y="74294"/>
                  </a:cubicBezTo>
                  <a:cubicBezTo>
                    <a:pt x="85166" y="70139"/>
                    <a:pt x="87190" y="65483"/>
                    <a:pt x="88548" y="60721"/>
                  </a:cubicBezTo>
                  <a:cubicBezTo>
                    <a:pt x="89917" y="55923"/>
                    <a:pt x="90619" y="50946"/>
                    <a:pt x="90691" y="45969"/>
                  </a:cubicBezTo>
                  <a:cubicBezTo>
                    <a:pt x="90750" y="43457"/>
                    <a:pt x="90619" y="40945"/>
                    <a:pt x="90334" y="38444"/>
                  </a:cubicBezTo>
                  <a:cubicBezTo>
                    <a:pt x="90048" y="36051"/>
                    <a:pt x="89691" y="33575"/>
                    <a:pt x="88953" y="31265"/>
                  </a:cubicBezTo>
                  <a:cubicBezTo>
                    <a:pt x="88250" y="29146"/>
                    <a:pt x="87095" y="26991"/>
                    <a:pt x="85095" y="25800"/>
                  </a:cubicBezTo>
                  <a:cubicBezTo>
                    <a:pt x="84105" y="25217"/>
                    <a:pt x="82921" y="24854"/>
                    <a:pt x="81757" y="24854"/>
                  </a:cubicBezTo>
                  <a:cubicBezTo>
                    <a:pt x="80946" y="24854"/>
                    <a:pt x="80146" y="25030"/>
                    <a:pt x="79428" y="25431"/>
                  </a:cubicBezTo>
                  <a:cubicBezTo>
                    <a:pt x="79011" y="25657"/>
                    <a:pt x="78642" y="25967"/>
                    <a:pt x="78308" y="26324"/>
                  </a:cubicBezTo>
                  <a:cubicBezTo>
                    <a:pt x="78296" y="26348"/>
                    <a:pt x="78285" y="26372"/>
                    <a:pt x="78261" y="26395"/>
                  </a:cubicBezTo>
                  <a:cubicBezTo>
                    <a:pt x="77987" y="25717"/>
                    <a:pt x="77665" y="25026"/>
                    <a:pt x="77332" y="24359"/>
                  </a:cubicBezTo>
                  <a:cubicBezTo>
                    <a:pt x="76213" y="22145"/>
                    <a:pt x="74784" y="19537"/>
                    <a:pt x="72272" y="18704"/>
                  </a:cubicBezTo>
                  <a:cubicBezTo>
                    <a:pt x="71769" y="18537"/>
                    <a:pt x="71273" y="18462"/>
                    <a:pt x="70786" y="18462"/>
                  </a:cubicBezTo>
                  <a:cubicBezTo>
                    <a:pt x="68700" y="18462"/>
                    <a:pt x="66797" y="19848"/>
                    <a:pt x="65426" y="21383"/>
                  </a:cubicBezTo>
                  <a:cubicBezTo>
                    <a:pt x="64973" y="21871"/>
                    <a:pt x="64569" y="22395"/>
                    <a:pt x="64211" y="22966"/>
                  </a:cubicBezTo>
                  <a:cubicBezTo>
                    <a:pt x="64199" y="22978"/>
                    <a:pt x="64199" y="23002"/>
                    <a:pt x="64188" y="23026"/>
                  </a:cubicBezTo>
                  <a:cubicBezTo>
                    <a:pt x="63973" y="22609"/>
                    <a:pt x="63735" y="22204"/>
                    <a:pt x="63497" y="21800"/>
                  </a:cubicBezTo>
                  <a:cubicBezTo>
                    <a:pt x="62771" y="20609"/>
                    <a:pt x="61913" y="19371"/>
                    <a:pt x="60818" y="18466"/>
                  </a:cubicBezTo>
                  <a:cubicBezTo>
                    <a:pt x="59946" y="17738"/>
                    <a:pt x="58920" y="17333"/>
                    <a:pt x="57815" y="17333"/>
                  </a:cubicBezTo>
                  <a:cubicBezTo>
                    <a:pt x="57546" y="17333"/>
                    <a:pt x="57273" y="17357"/>
                    <a:pt x="56996" y="17406"/>
                  </a:cubicBezTo>
                  <a:cubicBezTo>
                    <a:pt x="55615" y="17668"/>
                    <a:pt x="54377" y="18466"/>
                    <a:pt x="53293" y="19347"/>
                  </a:cubicBezTo>
                  <a:cubicBezTo>
                    <a:pt x="52841" y="19716"/>
                    <a:pt x="52424" y="20109"/>
                    <a:pt x="52031" y="20526"/>
                  </a:cubicBezTo>
                  <a:cubicBezTo>
                    <a:pt x="51686" y="19847"/>
                    <a:pt x="51293" y="19180"/>
                    <a:pt x="50841" y="18573"/>
                  </a:cubicBezTo>
                  <a:cubicBezTo>
                    <a:pt x="50912" y="18502"/>
                    <a:pt x="50972" y="18418"/>
                    <a:pt x="50995" y="18299"/>
                  </a:cubicBezTo>
                  <a:cubicBezTo>
                    <a:pt x="51531" y="16025"/>
                    <a:pt x="51817" y="13513"/>
                    <a:pt x="51472" y="11191"/>
                  </a:cubicBezTo>
                  <a:cubicBezTo>
                    <a:pt x="51210" y="9358"/>
                    <a:pt x="50067" y="7500"/>
                    <a:pt x="48162" y="7143"/>
                  </a:cubicBezTo>
                  <a:cubicBezTo>
                    <a:pt x="47007" y="5202"/>
                    <a:pt x="45399" y="3524"/>
                    <a:pt x="43494" y="2369"/>
                  </a:cubicBezTo>
                  <a:cubicBezTo>
                    <a:pt x="40852" y="757"/>
                    <a:pt x="37736" y="1"/>
                    <a:pt x="3460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4602950" y="3119400"/>
              <a:ext cx="102425" cy="1282050"/>
            </a:xfrm>
            <a:custGeom>
              <a:avLst/>
              <a:gdLst/>
              <a:ahLst/>
              <a:cxnLst/>
              <a:rect l="l" t="t" r="r" b="b"/>
              <a:pathLst>
                <a:path w="4097" h="51282" extrusionOk="0">
                  <a:moveTo>
                    <a:pt x="3689" y="0"/>
                  </a:moveTo>
                  <a:cubicBezTo>
                    <a:pt x="3568" y="0"/>
                    <a:pt x="3460" y="70"/>
                    <a:pt x="3441" y="233"/>
                  </a:cubicBezTo>
                  <a:cubicBezTo>
                    <a:pt x="2346" y="6758"/>
                    <a:pt x="1512" y="13318"/>
                    <a:pt x="965" y="19902"/>
                  </a:cubicBezTo>
                  <a:cubicBezTo>
                    <a:pt x="405" y="26486"/>
                    <a:pt x="119" y="33082"/>
                    <a:pt x="48" y="39690"/>
                  </a:cubicBezTo>
                  <a:cubicBezTo>
                    <a:pt x="0" y="43417"/>
                    <a:pt x="84" y="47167"/>
                    <a:pt x="226" y="50906"/>
                  </a:cubicBezTo>
                  <a:cubicBezTo>
                    <a:pt x="233" y="51153"/>
                    <a:pt x="434" y="51281"/>
                    <a:pt x="629" y="51281"/>
                  </a:cubicBezTo>
                  <a:cubicBezTo>
                    <a:pt x="820" y="51281"/>
                    <a:pt x="1006" y="51159"/>
                    <a:pt x="1000" y="50906"/>
                  </a:cubicBezTo>
                  <a:cubicBezTo>
                    <a:pt x="881" y="44334"/>
                    <a:pt x="953" y="37750"/>
                    <a:pt x="1239" y="31189"/>
                  </a:cubicBezTo>
                  <a:cubicBezTo>
                    <a:pt x="1512" y="24629"/>
                    <a:pt x="2024" y="18057"/>
                    <a:pt x="2703" y="11532"/>
                  </a:cubicBezTo>
                  <a:cubicBezTo>
                    <a:pt x="3096" y="7817"/>
                    <a:pt x="3536" y="4115"/>
                    <a:pt x="4060" y="424"/>
                  </a:cubicBezTo>
                  <a:cubicBezTo>
                    <a:pt x="4097" y="170"/>
                    <a:pt x="3877" y="0"/>
                    <a:pt x="3689"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4502050" y="3221550"/>
              <a:ext cx="75325" cy="289750"/>
            </a:xfrm>
            <a:custGeom>
              <a:avLst/>
              <a:gdLst/>
              <a:ahLst/>
              <a:cxnLst/>
              <a:rect l="l" t="t" r="r" b="b"/>
              <a:pathLst>
                <a:path w="3013" h="11590" extrusionOk="0">
                  <a:moveTo>
                    <a:pt x="2764" y="0"/>
                  </a:moveTo>
                  <a:cubicBezTo>
                    <a:pt x="2679" y="0"/>
                    <a:pt x="2590" y="44"/>
                    <a:pt x="2548" y="148"/>
                  </a:cubicBezTo>
                  <a:cubicBezTo>
                    <a:pt x="1203" y="3743"/>
                    <a:pt x="357" y="7482"/>
                    <a:pt x="12" y="11304"/>
                  </a:cubicBezTo>
                  <a:cubicBezTo>
                    <a:pt x="0" y="11494"/>
                    <a:pt x="146" y="11590"/>
                    <a:pt x="298" y="11590"/>
                  </a:cubicBezTo>
                  <a:cubicBezTo>
                    <a:pt x="450" y="11590"/>
                    <a:pt x="607" y="11494"/>
                    <a:pt x="619" y="11304"/>
                  </a:cubicBezTo>
                  <a:cubicBezTo>
                    <a:pt x="917" y="7530"/>
                    <a:pt x="1691" y="3827"/>
                    <a:pt x="2941" y="255"/>
                  </a:cubicBezTo>
                  <a:cubicBezTo>
                    <a:pt x="3013" y="104"/>
                    <a:pt x="2893" y="0"/>
                    <a:pt x="2764"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4477700" y="3748700"/>
              <a:ext cx="21325" cy="74900"/>
            </a:xfrm>
            <a:custGeom>
              <a:avLst/>
              <a:gdLst/>
              <a:ahLst/>
              <a:cxnLst/>
              <a:rect l="l" t="t" r="r" b="b"/>
              <a:pathLst>
                <a:path w="853" h="2996" extrusionOk="0">
                  <a:moveTo>
                    <a:pt x="692" y="1"/>
                  </a:moveTo>
                  <a:cubicBezTo>
                    <a:pt x="637" y="1"/>
                    <a:pt x="584" y="31"/>
                    <a:pt x="569" y="100"/>
                  </a:cubicBezTo>
                  <a:cubicBezTo>
                    <a:pt x="391" y="1017"/>
                    <a:pt x="200" y="1957"/>
                    <a:pt x="22" y="2874"/>
                  </a:cubicBezTo>
                  <a:cubicBezTo>
                    <a:pt x="0" y="2946"/>
                    <a:pt x="65" y="2996"/>
                    <a:pt x="122" y="2996"/>
                  </a:cubicBezTo>
                  <a:cubicBezTo>
                    <a:pt x="160" y="2996"/>
                    <a:pt x="195" y="2974"/>
                    <a:pt x="200" y="2922"/>
                  </a:cubicBezTo>
                  <a:lnTo>
                    <a:pt x="831" y="159"/>
                  </a:lnTo>
                  <a:cubicBezTo>
                    <a:pt x="852" y="62"/>
                    <a:pt x="771" y="1"/>
                    <a:pt x="692"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4"/>
          <p:cNvSpPr/>
          <p:nvPr/>
        </p:nvSpPr>
        <p:spPr>
          <a:xfrm flipH="1">
            <a:off x="-3499473" y="3687313"/>
            <a:ext cx="4345055" cy="1226818"/>
          </a:xfrm>
          <a:custGeom>
            <a:avLst/>
            <a:gdLst/>
            <a:ahLst/>
            <a:cxnLst/>
            <a:rect l="l" t="t" r="r" b="b"/>
            <a:pathLst>
              <a:path w="138864" h="39208" extrusionOk="0">
                <a:moveTo>
                  <a:pt x="49209" y="1037"/>
                </a:moveTo>
                <a:lnTo>
                  <a:pt x="49209" y="1037"/>
                </a:lnTo>
                <a:cubicBezTo>
                  <a:pt x="49864" y="1049"/>
                  <a:pt x="50531" y="1073"/>
                  <a:pt x="51198" y="1133"/>
                </a:cubicBezTo>
                <a:cubicBezTo>
                  <a:pt x="51472" y="1145"/>
                  <a:pt x="51722" y="1192"/>
                  <a:pt x="51996" y="1216"/>
                </a:cubicBezTo>
                <a:cubicBezTo>
                  <a:pt x="51972" y="1240"/>
                  <a:pt x="51960" y="1264"/>
                  <a:pt x="51960" y="1276"/>
                </a:cubicBezTo>
                <a:cubicBezTo>
                  <a:pt x="51781" y="1740"/>
                  <a:pt x="51769" y="2169"/>
                  <a:pt x="51829" y="2585"/>
                </a:cubicBezTo>
                <a:cubicBezTo>
                  <a:pt x="51472" y="2180"/>
                  <a:pt x="51091" y="1788"/>
                  <a:pt x="50698" y="1430"/>
                </a:cubicBezTo>
                <a:cubicBezTo>
                  <a:pt x="50531" y="1288"/>
                  <a:pt x="50349" y="1227"/>
                  <a:pt x="50173" y="1227"/>
                </a:cubicBezTo>
                <a:cubicBezTo>
                  <a:pt x="49920" y="1227"/>
                  <a:pt x="49680" y="1353"/>
                  <a:pt x="49519" y="1549"/>
                </a:cubicBezTo>
                <a:cubicBezTo>
                  <a:pt x="49412" y="1383"/>
                  <a:pt x="49305" y="1216"/>
                  <a:pt x="49209" y="1037"/>
                </a:cubicBezTo>
                <a:close/>
                <a:moveTo>
                  <a:pt x="53448" y="1418"/>
                </a:moveTo>
                <a:lnTo>
                  <a:pt x="53448" y="1418"/>
                </a:lnTo>
                <a:cubicBezTo>
                  <a:pt x="53924" y="1490"/>
                  <a:pt x="54412" y="1573"/>
                  <a:pt x="54889" y="1680"/>
                </a:cubicBezTo>
                <a:cubicBezTo>
                  <a:pt x="54674" y="1847"/>
                  <a:pt x="54520" y="2109"/>
                  <a:pt x="54615" y="2431"/>
                </a:cubicBezTo>
                <a:cubicBezTo>
                  <a:pt x="54686" y="2681"/>
                  <a:pt x="54746" y="2931"/>
                  <a:pt x="54817" y="3181"/>
                </a:cubicBezTo>
                <a:cubicBezTo>
                  <a:pt x="54460" y="2526"/>
                  <a:pt x="54020" y="1930"/>
                  <a:pt x="53448" y="1418"/>
                </a:cubicBezTo>
                <a:close/>
                <a:moveTo>
                  <a:pt x="31600" y="3812"/>
                </a:moveTo>
                <a:cubicBezTo>
                  <a:pt x="31529" y="3978"/>
                  <a:pt x="31517" y="4181"/>
                  <a:pt x="31600" y="4371"/>
                </a:cubicBezTo>
                <a:cubicBezTo>
                  <a:pt x="31755" y="4681"/>
                  <a:pt x="31898" y="5002"/>
                  <a:pt x="32053" y="5300"/>
                </a:cubicBezTo>
                <a:cubicBezTo>
                  <a:pt x="31648" y="4836"/>
                  <a:pt x="31231" y="4407"/>
                  <a:pt x="30790" y="3955"/>
                </a:cubicBezTo>
                <a:cubicBezTo>
                  <a:pt x="31064" y="3931"/>
                  <a:pt x="31338" y="3871"/>
                  <a:pt x="31600" y="3812"/>
                </a:cubicBezTo>
                <a:close/>
                <a:moveTo>
                  <a:pt x="33196" y="3502"/>
                </a:moveTo>
                <a:cubicBezTo>
                  <a:pt x="33216" y="3673"/>
                  <a:pt x="33347" y="3828"/>
                  <a:pt x="33509" y="3828"/>
                </a:cubicBezTo>
                <a:cubicBezTo>
                  <a:pt x="33539" y="3828"/>
                  <a:pt x="33569" y="3823"/>
                  <a:pt x="33600" y="3812"/>
                </a:cubicBezTo>
                <a:lnTo>
                  <a:pt x="33612" y="3824"/>
                </a:lnTo>
                <a:cubicBezTo>
                  <a:pt x="33719" y="3931"/>
                  <a:pt x="33803" y="4062"/>
                  <a:pt x="33898" y="4169"/>
                </a:cubicBezTo>
                <a:cubicBezTo>
                  <a:pt x="34089" y="4407"/>
                  <a:pt x="34279" y="4633"/>
                  <a:pt x="34470" y="4871"/>
                </a:cubicBezTo>
                <a:cubicBezTo>
                  <a:pt x="34862" y="5348"/>
                  <a:pt x="35243" y="5836"/>
                  <a:pt x="35624" y="6336"/>
                </a:cubicBezTo>
                <a:cubicBezTo>
                  <a:pt x="35767" y="6538"/>
                  <a:pt x="35898" y="6741"/>
                  <a:pt x="36041" y="6955"/>
                </a:cubicBezTo>
                <a:cubicBezTo>
                  <a:pt x="35978" y="6923"/>
                  <a:pt x="35911" y="6909"/>
                  <a:pt x="35845" y="6909"/>
                </a:cubicBezTo>
                <a:cubicBezTo>
                  <a:pt x="35735" y="6909"/>
                  <a:pt x="35625" y="6948"/>
                  <a:pt x="35529" y="7014"/>
                </a:cubicBezTo>
                <a:cubicBezTo>
                  <a:pt x="35089" y="6360"/>
                  <a:pt x="34636" y="5681"/>
                  <a:pt x="34196" y="5026"/>
                </a:cubicBezTo>
                <a:cubicBezTo>
                  <a:pt x="33779" y="4431"/>
                  <a:pt x="33315" y="3835"/>
                  <a:pt x="32648" y="3621"/>
                </a:cubicBezTo>
                <a:cubicBezTo>
                  <a:pt x="32838" y="3574"/>
                  <a:pt x="33017" y="3526"/>
                  <a:pt x="33196" y="3502"/>
                </a:cubicBezTo>
                <a:close/>
                <a:moveTo>
                  <a:pt x="53067" y="2728"/>
                </a:moveTo>
                <a:lnTo>
                  <a:pt x="53067" y="2728"/>
                </a:lnTo>
                <a:cubicBezTo>
                  <a:pt x="54103" y="3919"/>
                  <a:pt x="54520" y="5562"/>
                  <a:pt x="54853" y="7157"/>
                </a:cubicBezTo>
                <a:cubicBezTo>
                  <a:pt x="54674" y="6574"/>
                  <a:pt x="54472" y="6026"/>
                  <a:pt x="54258" y="5490"/>
                </a:cubicBezTo>
                <a:cubicBezTo>
                  <a:pt x="53912" y="4669"/>
                  <a:pt x="53246" y="3681"/>
                  <a:pt x="53067" y="2728"/>
                </a:cubicBezTo>
                <a:close/>
                <a:moveTo>
                  <a:pt x="38701" y="4718"/>
                </a:moveTo>
                <a:cubicBezTo>
                  <a:pt x="38651" y="4718"/>
                  <a:pt x="38601" y="4732"/>
                  <a:pt x="38553" y="4764"/>
                </a:cubicBezTo>
                <a:cubicBezTo>
                  <a:pt x="38410" y="4836"/>
                  <a:pt x="38339" y="5038"/>
                  <a:pt x="38446" y="5169"/>
                </a:cubicBezTo>
                <a:cubicBezTo>
                  <a:pt x="38982" y="5895"/>
                  <a:pt x="39506" y="6622"/>
                  <a:pt x="40018" y="7348"/>
                </a:cubicBezTo>
                <a:cubicBezTo>
                  <a:pt x="40092" y="7452"/>
                  <a:pt x="40204" y="7514"/>
                  <a:pt x="40318" y="7514"/>
                </a:cubicBezTo>
                <a:cubicBezTo>
                  <a:pt x="40386" y="7514"/>
                  <a:pt x="40455" y="7492"/>
                  <a:pt x="40518" y="7443"/>
                </a:cubicBezTo>
                <a:cubicBezTo>
                  <a:pt x="40696" y="7312"/>
                  <a:pt x="40673" y="7098"/>
                  <a:pt x="40542" y="6931"/>
                </a:cubicBezTo>
                <a:cubicBezTo>
                  <a:pt x="40006" y="6252"/>
                  <a:pt x="39494" y="5550"/>
                  <a:pt x="38958" y="4871"/>
                </a:cubicBezTo>
                <a:cubicBezTo>
                  <a:pt x="38895" y="4776"/>
                  <a:pt x="38799" y="4718"/>
                  <a:pt x="38701" y="4718"/>
                </a:cubicBezTo>
                <a:close/>
                <a:moveTo>
                  <a:pt x="51043" y="4276"/>
                </a:moveTo>
                <a:cubicBezTo>
                  <a:pt x="52055" y="5669"/>
                  <a:pt x="52781" y="7264"/>
                  <a:pt x="53389" y="8931"/>
                </a:cubicBezTo>
                <a:cubicBezTo>
                  <a:pt x="53734" y="9872"/>
                  <a:pt x="54055" y="10801"/>
                  <a:pt x="54377" y="11741"/>
                </a:cubicBezTo>
                <a:cubicBezTo>
                  <a:pt x="54329" y="11789"/>
                  <a:pt x="54282" y="11836"/>
                  <a:pt x="54258" y="11896"/>
                </a:cubicBezTo>
                <a:cubicBezTo>
                  <a:pt x="53389" y="9253"/>
                  <a:pt x="52317" y="6717"/>
                  <a:pt x="51043" y="4276"/>
                </a:cubicBezTo>
                <a:close/>
                <a:moveTo>
                  <a:pt x="129243" y="12408"/>
                </a:moveTo>
                <a:cubicBezTo>
                  <a:pt x="129267" y="12408"/>
                  <a:pt x="129291" y="12408"/>
                  <a:pt x="129303" y="12432"/>
                </a:cubicBezTo>
                <a:cubicBezTo>
                  <a:pt x="129243" y="12444"/>
                  <a:pt x="129208" y="12467"/>
                  <a:pt x="129148" y="12503"/>
                </a:cubicBezTo>
                <a:cubicBezTo>
                  <a:pt x="129184" y="12467"/>
                  <a:pt x="129219" y="12444"/>
                  <a:pt x="129243" y="12408"/>
                </a:cubicBezTo>
                <a:close/>
                <a:moveTo>
                  <a:pt x="73498" y="11515"/>
                </a:moveTo>
                <a:lnTo>
                  <a:pt x="73498" y="11515"/>
                </a:lnTo>
                <a:cubicBezTo>
                  <a:pt x="73808" y="11753"/>
                  <a:pt x="74141" y="11991"/>
                  <a:pt x="74463" y="12229"/>
                </a:cubicBezTo>
                <a:cubicBezTo>
                  <a:pt x="74403" y="12277"/>
                  <a:pt x="74344" y="12337"/>
                  <a:pt x="74296" y="12396"/>
                </a:cubicBezTo>
                <a:cubicBezTo>
                  <a:pt x="74285" y="12395"/>
                  <a:pt x="74273" y="12395"/>
                  <a:pt x="74262" y="12395"/>
                </a:cubicBezTo>
                <a:cubicBezTo>
                  <a:pt x="74093" y="12395"/>
                  <a:pt x="73918" y="12475"/>
                  <a:pt x="73796" y="12587"/>
                </a:cubicBezTo>
                <a:cubicBezTo>
                  <a:pt x="73701" y="12229"/>
                  <a:pt x="73617" y="11860"/>
                  <a:pt x="73498" y="11515"/>
                </a:cubicBezTo>
                <a:close/>
                <a:moveTo>
                  <a:pt x="34350" y="7455"/>
                </a:moveTo>
                <a:cubicBezTo>
                  <a:pt x="34743" y="8050"/>
                  <a:pt x="35124" y="8657"/>
                  <a:pt x="35517" y="9277"/>
                </a:cubicBezTo>
                <a:cubicBezTo>
                  <a:pt x="36264" y="10460"/>
                  <a:pt x="37022" y="11644"/>
                  <a:pt x="37738" y="12859"/>
                </a:cubicBezTo>
                <a:lnTo>
                  <a:pt x="37738" y="12859"/>
                </a:lnTo>
                <a:cubicBezTo>
                  <a:pt x="37343" y="12351"/>
                  <a:pt x="36948" y="11832"/>
                  <a:pt x="36553" y="11324"/>
                </a:cubicBezTo>
                <a:lnTo>
                  <a:pt x="36541" y="11313"/>
                </a:lnTo>
                <a:cubicBezTo>
                  <a:pt x="36517" y="11265"/>
                  <a:pt x="36482" y="11217"/>
                  <a:pt x="36458" y="11194"/>
                </a:cubicBezTo>
                <a:lnTo>
                  <a:pt x="36422" y="11217"/>
                </a:lnTo>
                <a:cubicBezTo>
                  <a:pt x="36351" y="11158"/>
                  <a:pt x="36255" y="11122"/>
                  <a:pt x="36184" y="11086"/>
                </a:cubicBezTo>
                <a:cubicBezTo>
                  <a:pt x="36017" y="10789"/>
                  <a:pt x="35863" y="10503"/>
                  <a:pt x="35684" y="10229"/>
                </a:cubicBezTo>
                <a:cubicBezTo>
                  <a:pt x="35410" y="9658"/>
                  <a:pt x="35148" y="9110"/>
                  <a:pt x="34874" y="8538"/>
                </a:cubicBezTo>
                <a:cubicBezTo>
                  <a:pt x="34696" y="8181"/>
                  <a:pt x="34529" y="7824"/>
                  <a:pt x="34350" y="7455"/>
                </a:cubicBezTo>
                <a:close/>
                <a:moveTo>
                  <a:pt x="29517" y="4240"/>
                </a:moveTo>
                <a:cubicBezTo>
                  <a:pt x="29528" y="4359"/>
                  <a:pt x="29576" y="4478"/>
                  <a:pt x="29683" y="4597"/>
                </a:cubicBezTo>
                <a:cubicBezTo>
                  <a:pt x="30969" y="5967"/>
                  <a:pt x="32184" y="7443"/>
                  <a:pt x="33255" y="9003"/>
                </a:cubicBezTo>
                <a:cubicBezTo>
                  <a:pt x="33767" y="9765"/>
                  <a:pt x="34267" y="10551"/>
                  <a:pt x="34743" y="11360"/>
                </a:cubicBezTo>
                <a:cubicBezTo>
                  <a:pt x="35160" y="12051"/>
                  <a:pt x="35493" y="12789"/>
                  <a:pt x="35898" y="13479"/>
                </a:cubicBezTo>
                <a:cubicBezTo>
                  <a:pt x="35910" y="13539"/>
                  <a:pt x="35934" y="13599"/>
                  <a:pt x="35946" y="13670"/>
                </a:cubicBezTo>
                <a:cubicBezTo>
                  <a:pt x="35791" y="13456"/>
                  <a:pt x="35648" y="13229"/>
                  <a:pt x="35493" y="13015"/>
                </a:cubicBezTo>
                <a:cubicBezTo>
                  <a:pt x="34827" y="12027"/>
                  <a:pt x="34148" y="11039"/>
                  <a:pt x="33457" y="10039"/>
                </a:cubicBezTo>
                <a:cubicBezTo>
                  <a:pt x="32124" y="8110"/>
                  <a:pt x="30755" y="6193"/>
                  <a:pt x="29362" y="4288"/>
                </a:cubicBezTo>
                <a:cubicBezTo>
                  <a:pt x="29397" y="4252"/>
                  <a:pt x="29457" y="4240"/>
                  <a:pt x="29517" y="4240"/>
                </a:cubicBezTo>
                <a:close/>
                <a:moveTo>
                  <a:pt x="128981" y="12682"/>
                </a:moveTo>
                <a:lnTo>
                  <a:pt x="128981" y="12682"/>
                </a:lnTo>
                <a:cubicBezTo>
                  <a:pt x="128934" y="12741"/>
                  <a:pt x="128910" y="12813"/>
                  <a:pt x="128886" y="12884"/>
                </a:cubicBezTo>
                <a:cubicBezTo>
                  <a:pt x="128815" y="13170"/>
                  <a:pt x="128934" y="13575"/>
                  <a:pt x="129219" y="13694"/>
                </a:cubicBezTo>
                <a:cubicBezTo>
                  <a:pt x="129446" y="13801"/>
                  <a:pt x="129660" y="13908"/>
                  <a:pt x="129886" y="14027"/>
                </a:cubicBezTo>
                <a:cubicBezTo>
                  <a:pt x="129219" y="13932"/>
                  <a:pt x="128529" y="13813"/>
                  <a:pt x="127850" y="13777"/>
                </a:cubicBezTo>
                <a:cubicBezTo>
                  <a:pt x="128219" y="13420"/>
                  <a:pt x="128612" y="13051"/>
                  <a:pt x="128981" y="12682"/>
                </a:cubicBezTo>
                <a:close/>
                <a:moveTo>
                  <a:pt x="47947" y="6349"/>
                </a:moveTo>
                <a:cubicBezTo>
                  <a:pt x="47781" y="6349"/>
                  <a:pt x="47605" y="6487"/>
                  <a:pt x="47674" y="6693"/>
                </a:cubicBezTo>
                <a:cubicBezTo>
                  <a:pt x="47864" y="7324"/>
                  <a:pt x="48197" y="7931"/>
                  <a:pt x="48447" y="8538"/>
                </a:cubicBezTo>
                <a:cubicBezTo>
                  <a:pt x="48697" y="9134"/>
                  <a:pt x="48936" y="9741"/>
                  <a:pt x="49162" y="10360"/>
                </a:cubicBezTo>
                <a:cubicBezTo>
                  <a:pt x="49364" y="10967"/>
                  <a:pt x="49567" y="11586"/>
                  <a:pt x="49757" y="12217"/>
                </a:cubicBezTo>
                <a:cubicBezTo>
                  <a:pt x="49948" y="12872"/>
                  <a:pt x="50114" y="13539"/>
                  <a:pt x="50400" y="14170"/>
                </a:cubicBezTo>
                <a:cubicBezTo>
                  <a:pt x="50487" y="14361"/>
                  <a:pt x="50713" y="14463"/>
                  <a:pt x="50926" y="14463"/>
                </a:cubicBezTo>
                <a:cubicBezTo>
                  <a:pt x="51005" y="14463"/>
                  <a:pt x="51082" y="14449"/>
                  <a:pt x="51150" y="14420"/>
                </a:cubicBezTo>
                <a:cubicBezTo>
                  <a:pt x="51448" y="14289"/>
                  <a:pt x="51555" y="14015"/>
                  <a:pt x="51507" y="13706"/>
                </a:cubicBezTo>
                <a:cubicBezTo>
                  <a:pt x="51400" y="13051"/>
                  <a:pt x="51103" y="12408"/>
                  <a:pt x="50841" y="11789"/>
                </a:cubicBezTo>
                <a:cubicBezTo>
                  <a:pt x="50591" y="11158"/>
                  <a:pt x="50305" y="10539"/>
                  <a:pt x="50019" y="9931"/>
                </a:cubicBezTo>
                <a:cubicBezTo>
                  <a:pt x="49745" y="9312"/>
                  <a:pt x="49459" y="8705"/>
                  <a:pt x="49126" y="8110"/>
                </a:cubicBezTo>
                <a:cubicBezTo>
                  <a:pt x="48828" y="7562"/>
                  <a:pt x="48555" y="6979"/>
                  <a:pt x="48174" y="6491"/>
                </a:cubicBezTo>
                <a:cubicBezTo>
                  <a:pt x="48131" y="6392"/>
                  <a:pt x="48041" y="6349"/>
                  <a:pt x="47947" y="6349"/>
                </a:cubicBezTo>
                <a:close/>
                <a:moveTo>
                  <a:pt x="134270" y="9367"/>
                </a:moveTo>
                <a:cubicBezTo>
                  <a:pt x="134720" y="9367"/>
                  <a:pt x="135178" y="9458"/>
                  <a:pt x="135637" y="9670"/>
                </a:cubicBezTo>
                <a:cubicBezTo>
                  <a:pt x="137459" y="10539"/>
                  <a:pt x="137268" y="12860"/>
                  <a:pt x="136851" y="14658"/>
                </a:cubicBezTo>
                <a:cubicBezTo>
                  <a:pt x="134815" y="13051"/>
                  <a:pt x="132375" y="12051"/>
                  <a:pt x="129803" y="11860"/>
                </a:cubicBezTo>
                <a:cubicBezTo>
                  <a:pt x="130962" y="10692"/>
                  <a:pt x="132561" y="9367"/>
                  <a:pt x="134270" y="9367"/>
                </a:cubicBezTo>
                <a:close/>
                <a:moveTo>
                  <a:pt x="55044" y="14551"/>
                </a:moveTo>
                <a:cubicBezTo>
                  <a:pt x="55067" y="14611"/>
                  <a:pt x="55079" y="14658"/>
                  <a:pt x="55115" y="14718"/>
                </a:cubicBezTo>
                <a:cubicBezTo>
                  <a:pt x="55127" y="14813"/>
                  <a:pt x="55151" y="14908"/>
                  <a:pt x="55163" y="15015"/>
                </a:cubicBezTo>
                <a:cubicBezTo>
                  <a:pt x="55127" y="14849"/>
                  <a:pt x="55067" y="14706"/>
                  <a:pt x="55044" y="14551"/>
                </a:cubicBezTo>
                <a:close/>
                <a:moveTo>
                  <a:pt x="37460" y="9056"/>
                </a:moveTo>
                <a:lnTo>
                  <a:pt x="37672" y="9396"/>
                </a:lnTo>
                <a:cubicBezTo>
                  <a:pt x="38875" y="11336"/>
                  <a:pt x="39899" y="13360"/>
                  <a:pt x="40839" y="15468"/>
                </a:cubicBezTo>
                <a:cubicBezTo>
                  <a:pt x="40399" y="15480"/>
                  <a:pt x="39934" y="15504"/>
                  <a:pt x="39494" y="15539"/>
                </a:cubicBezTo>
                <a:cubicBezTo>
                  <a:pt x="39708" y="15432"/>
                  <a:pt x="39934" y="15313"/>
                  <a:pt x="40149" y="15194"/>
                </a:cubicBezTo>
                <a:cubicBezTo>
                  <a:pt x="40411" y="15027"/>
                  <a:pt x="40470" y="14718"/>
                  <a:pt x="40339" y="14456"/>
                </a:cubicBezTo>
                <a:cubicBezTo>
                  <a:pt x="39732" y="13182"/>
                  <a:pt x="39101" y="11932"/>
                  <a:pt x="38434" y="10717"/>
                </a:cubicBezTo>
                <a:cubicBezTo>
                  <a:pt x="38118" y="10148"/>
                  <a:pt x="37795" y="9600"/>
                  <a:pt x="37460" y="9056"/>
                </a:cubicBezTo>
                <a:close/>
                <a:moveTo>
                  <a:pt x="37291" y="15777"/>
                </a:moveTo>
                <a:lnTo>
                  <a:pt x="37291" y="15777"/>
                </a:lnTo>
                <a:cubicBezTo>
                  <a:pt x="37303" y="15777"/>
                  <a:pt x="37315" y="15789"/>
                  <a:pt x="37327" y="15789"/>
                </a:cubicBezTo>
                <a:lnTo>
                  <a:pt x="37303" y="15789"/>
                </a:lnTo>
                <a:cubicBezTo>
                  <a:pt x="37303" y="15789"/>
                  <a:pt x="37303" y="15777"/>
                  <a:pt x="37291" y="15777"/>
                </a:cubicBezTo>
                <a:close/>
                <a:moveTo>
                  <a:pt x="9847" y="12146"/>
                </a:moveTo>
                <a:cubicBezTo>
                  <a:pt x="10574" y="12694"/>
                  <a:pt x="11014" y="13599"/>
                  <a:pt x="10764" y="14551"/>
                </a:cubicBezTo>
                <a:cubicBezTo>
                  <a:pt x="10463" y="15686"/>
                  <a:pt x="9373" y="16303"/>
                  <a:pt x="8273" y="16303"/>
                </a:cubicBezTo>
                <a:cubicBezTo>
                  <a:pt x="8242" y="16303"/>
                  <a:pt x="8211" y="16302"/>
                  <a:pt x="8181" y="16301"/>
                </a:cubicBezTo>
                <a:cubicBezTo>
                  <a:pt x="8145" y="16301"/>
                  <a:pt x="8133" y="16301"/>
                  <a:pt x="8121" y="16313"/>
                </a:cubicBezTo>
                <a:cubicBezTo>
                  <a:pt x="8573" y="14884"/>
                  <a:pt x="9133" y="13468"/>
                  <a:pt x="9847" y="12146"/>
                </a:cubicBezTo>
                <a:close/>
                <a:moveTo>
                  <a:pt x="75808" y="14230"/>
                </a:moveTo>
                <a:lnTo>
                  <a:pt x="75808" y="14230"/>
                </a:lnTo>
                <a:cubicBezTo>
                  <a:pt x="76368" y="14706"/>
                  <a:pt x="76784" y="15301"/>
                  <a:pt x="76784" y="16123"/>
                </a:cubicBezTo>
                <a:cubicBezTo>
                  <a:pt x="76772" y="16194"/>
                  <a:pt x="76772" y="16266"/>
                  <a:pt x="76772" y="16337"/>
                </a:cubicBezTo>
                <a:cubicBezTo>
                  <a:pt x="76665" y="15932"/>
                  <a:pt x="76546" y="15527"/>
                  <a:pt x="76439" y="15123"/>
                </a:cubicBezTo>
                <a:cubicBezTo>
                  <a:pt x="76368" y="14849"/>
                  <a:pt x="76141" y="14718"/>
                  <a:pt x="75903" y="14694"/>
                </a:cubicBezTo>
                <a:cubicBezTo>
                  <a:pt x="75879" y="14539"/>
                  <a:pt x="75844" y="14372"/>
                  <a:pt x="75808" y="14230"/>
                </a:cubicBezTo>
                <a:close/>
                <a:moveTo>
                  <a:pt x="60846" y="5591"/>
                </a:moveTo>
                <a:cubicBezTo>
                  <a:pt x="60674" y="5591"/>
                  <a:pt x="60508" y="5728"/>
                  <a:pt x="60580" y="5943"/>
                </a:cubicBezTo>
                <a:cubicBezTo>
                  <a:pt x="61651" y="9348"/>
                  <a:pt x="62675" y="12753"/>
                  <a:pt x="63676" y="16182"/>
                </a:cubicBezTo>
                <a:cubicBezTo>
                  <a:pt x="63727" y="16356"/>
                  <a:pt x="63866" y="16432"/>
                  <a:pt x="64008" y="16432"/>
                </a:cubicBezTo>
                <a:cubicBezTo>
                  <a:pt x="64225" y="16432"/>
                  <a:pt x="64450" y="16254"/>
                  <a:pt x="64378" y="15980"/>
                </a:cubicBezTo>
                <a:cubicBezTo>
                  <a:pt x="63485" y="12551"/>
                  <a:pt x="62390" y="9110"/>
                  <a:pt x="61128" y="5788"/>
                </a:cubicBezTo>
                <a:cubicBezTo>
                  <a:pt x="61075" y="5651"/>
                  <a:pt x="60959" y="5591"/>
                  <a:pt x="60846" y="5591"/>
                </a:cubicBezTo>
                <a:close/>
                <a:moveTo>
                  <a:pt x="135780" y="15075"/>
                </a:moveTo>
                <a:cubicBezTo>
                  <a:pt x="135970" y="15218"/>
                  <a:pt x="136185" y="15373"/>
                  <a:pt x="136375" y="15551"/>
                </a:cubicBezTo>
                <a:cubicBezTo>
                  <a:pt x="136435" y="15599"/>
                  <a:pt x="136506" y="15635"/>
                  <a:pt x="136601" y="15670"/>
                </a:cubicBezTo>
                <a:cubicBezTo>
                  <a:pt x="136387" y="16385"/>
                  <a:pt x="136137" y="17075"/>
                  <a:pt x="135851" y="17754"/>
                </a:cubicBezTo>
                <a:lnTo>
                  <a:pt x="135839" y="17742"/>
                </a:lnTo>
                <a:cubicBezTo>
                  <a:pt x="135851" y="17587"/>
                  <a:pt x="135827" y="17420"/>
                  <a:pt x="135720" y="17278"/>
                </a:cubicBezTo>
                <a:cubicBezTo>
                  <a:pt x="135637" y="17170"/>
                  <a:pt x="135542" y="17075"/>
                  <a:pt x="135458" y="16944"/>
                </a:cubicBezTo>
                <a:cubicBezTo>
                  <a:pt x="135637" y="16849"/>
                  <a:pt x="135768" y="16682"/>
                  <a:pt x="135827" y="16456"/>
                </a:cubicBezTo>
                <a:cubicBezTo>
                  <a:pt x="135911" y="16123"/>
                  <a:pt x="135899" y="15777"/>
                  <a:pt x="135780" y="15456"/>
                </a:cubicBezTo>
                <a:cubicBezTo>
                  <a:pt x="135816" y="15325"/>
                  <a:pt x="135816" y="15194"/>
                  <a:pt x="135780" y="15075"/>
                </a:cubicBezTo>
                <a:close/>
                <a:moveTo>
                  <a:pt x="48424" y="1049"/>
                </a:moveTo>
                <a:cubicBezTo>
                  <a:pt x="50983" y="5383"/>
                  <a:pt x="52960" y="9979"/>
                  <a:pt x="54162" y="14884"/>
                </a:cubicBezTo>
                <a:cubicBezTo>
                  <a:pt x="54436" y="15980"/>
                  <a:pt x="54651" y="17099"/>
                  <a:pt x="54853" y="18218"/>
                </a:cubicBezTo>
                <a:cubicBezTo>
                  <a:pt x="51376" y="16754"/>
                  <a:pt x="47745" y="15742"/>
                  <a:pt x="43983" y="15504"/>
                </a:cubicBezTo>
                <a:cubicBezTo>
                  <a:pt x="43280" y="15468"/>
                  <a:pt x="42578" y="15444"/>
                  <a:pt x="41887" y="15444"/>
                </a:cubicBezTo>
                <a:cubicBezTo>
                  <a:pt x="40720" y="12575"/>
                  <a:pt x="39172" y="9824"/>
                  <a:pt x="37363" y="7324"/>
                </a:cubicBezTo>
                <a:cubicBezTo>
                  <a:pt x="36458" y="6074"/>
                  <a:pt x="35517" y="4836"/>
                  <a:pt x="34493" y="3693"/>
                </a:cubicBezTo>
                <a:cubicBezTo>
                  <a:pt x="34386" y="3574"/>
                  <a:pt x="34267" y="3419"/>
                  <a:pt x="34148" y="3300"/>
                </a:cubicBezTo>
                <a:cubicBezTo>
                  <a:pt x="38863" y="2276"/>
                  <a:pt x="43602" y="1145"/>
                  <a:pt x="48424" y="1049"/>
                </a:cubicBezTo>
                <a:close/>
                <a:moveTo>
                  <a:pt x="56758" y="17647"/>
                </a:moveTo>
                <a:cubicBezTo>
                  <a:pt x="57210" y="18385"/>
                  <a:pt x="57722" y="19099"/>
                  <a:pt x="58246" y="19778"/>
                </a:cubicBezTo>
                <a:cubicBezTo>
                  <a:pt x="57961" y="19647"/>
                  <a:pt x="57687" y="19504"/>
                  <a:pt x="57413" y="19373"/>
                </a:cubicBezTo>
                <a:cubicBezTo>
                  <a:pt x="57377" y="19361"/>
                  <a:pt x="57353" y="19349"/>
                  <a:pt x="57330" y="19337"/>
                </a:cubicBezTo>
                <a:cubicBezTo>
                  <a:pt x="57389" y="19183"/>
                  <a:pt x="57389" y="19004"/>
                  <a:pt x="57270" y="18813"/>
                </a:cubicBezTo>
                <a:cubicBezTo>
                  <a:pt x="57032" y="18444"/>
                  <a:pt x="56853" y="18051"/>
                  <a:pt x="56734" y="17647"/>
                </a:cubicBezTo>
                <a:close/>
                <a:moveTo>
                  <a:pt x="127989" y="18331"/>
                </a:moveTo>
                <a:cubicBezTo>
                  <a:pt x="127955" y="18331"/>
                  <a:pt x="127923" y="18337"/>
                  <a:pt x="127898" y="18349"/>
                </a:cubicBezTo>
                <a:cubicBezTo>
                  <a:pt x="127815" y="18373"/>
                  <a:pt x="127755" y="18409"/>
                  <a:pt x="127719" y="18468"/>
                </a:cubicBezTo>
                <a:cubicBezTo>
                  <a:pt x="127612" y="18587"/>
                  <a:pt x="127612" y="18825"/>
                  <a:pt x="127743" y="18933"/>
                </a:cubicBezTo>
                <a:cubicBezTo>
                  <a:pt x="128219" y="19314"/>
                  <a:pt x="128707" y="19706"/>
                  <a:pt x="129184" y="20087"/>
                </a:cubicBezTo>
                <a:cubicBezTo>
                  <a:pt x="129267" y="20147"/>
                  <a:pt x="129350" y="20195"/>
                  <a:pt x="129458" y="20195"/>
                </a:cubicBezTo>
                <a:cubicBezTo>
                  <a:pt x="129577" y="20195"/>
                  <a:pt x="129684" y="20135"/>
                  <a:pt x="129755" y="20040"/>
                </a:cubicBezTo>
                <a:cubicBezTo>
                  <a:pt x="129815" y="19956"/>
                  <a:pt x="129839" y="19861"/>
                  <a:pt x="129827" y="19778"/>
                </a:cubicBezTo>
                <a:cubicBezTo>
                  <a:pt x="129803" y="19659"/>
                  <a:pt x="129743" y="19587"/>
                  <a:pt x="129636" y="19504"/>
                </a:cubicBezTo>
                <a:cubicBezTo>
                  <a:pt x="129148" y="19135"/>
                  <a:pt x="128648" y="18766"/>
                  <a:pt x="128160" y="18373"/>
                </a:cubicBezTo>
                <a:cubicBezTo>
                  <a:pt x="128121" y="18350"/>
                  <a:pt x="128052" y="18331"/>
                  <a:pt x="127989" y="18331"/>
                </a:cubicBezTo>
                <a:close/>
                <a:moveTo>
                  <a:pt x="59389" y="20123"/>
                </a:moveTo>
                <a:lnTo>
                  <a:pt x="59389" y="20385"/>
                </a:lnTo>
                <a:lnTo>
                  <a:pt x="59080" y="20207"/>
                </a:lnTo>
                <a:cubicBezTo>
                  <a:pt x="59199" y="20195"/>
                  <a:pt x="59294" y="20183"/>
                  <a:pt x="59389" y="20123"/>
                </a:cubicBezTo>
                <a:close/>
                <a:moveTo>
                  <a:pt x="116194" y="20492"/>
                </a:moveTo>
                <a:cubicBezTo>
                  <a:pt x="116194" y="20504"/>
                  <a:pt x="116206" y="20504"/>
                  <a:pt x="116206" y="20528"/>
                </a:cubicBezTo>
                <a:lnTo>
                  <a:pt x="116123" y="20528"/>
                </a:lnTo>
                <a:cubicBezTo>
                  <a:pt x="116146" y="20504"/>
                  <a:pt x="116170" y="20492"/>
                  <a:pt x="116194" y="20492"/>
                </a:cubicBezTo>
                <a:close/>
                <a:moveTo>
                  <a:pt x="74463" y="15742"/>
                </a:moveTo>
                <a:cubicBezTo>
                  <a:pt x="74772" y="16694"/>
                  <a:pt x="75058" y="17635"/>
                  <a:pt x="75344" y="18599"/>
                </a:cubicBezTo>
                <a:cubicBezTo>
                  <a:pt x="75367" y="19337"/>
                  <a:pt x="75403" y="20064"/>
                  <a:pt x="75415" y="20802"/>
                </a:cubicBezTo>
                <a:cubicBezTo>
                  <a:pt x="75296" y="20838"/>
                  <a:pt x="75213" y="20909"/>
                  <a:pt x="75153" y="21016"/>
                </a:cubicBezTo>
                <a:cubicBezTo>
                  <a:pt x="75129" y="20885"/>
                  <a:pt x="75129" y="20730"/>
                  <a:pt x="75117" y="20599"/>
                </a:cubicBezTo>
                <a:cubicBezTo>
                  <a:pt x="74975" y="18980"/>
                  <a:pt x="74748" y="17373"/>
                  <a:pt x="74463" y="15777"/>
                </a:cubicBezTo>
                <a:lnTo>
                  <a:pt x="74463" y="15742"/>
                </a:lnTo>
                <a:close/>
                <a:moveTo>
                  <a:pt x="95727" y="22993"/>
                </a:moveTo>
                <a:lnTo>
                  <a:pt x="95727" y="22993"/>
                </a:lnTo>
                <a:cubicBezTo>
                  <a:pt x="95882" y="23004"/>
                  <a:pt x="96013" y="23040"/>
                  <a:pt x="96144" y="23052"/>
                </a:cubicBezTo>
                <a:cubicBezTo>
                  <a:pt x="96049" y="23159"/>
                  <a:pt x="95965" y="23290"/>
                  <a:pt x="95941" y="23457"/>
                </a:cubicBezTo>
                <a:cubicBezTo>
                  <a:pt x="95870" y="23290"/>
                  <a:pt x="95799" y="23147"/>
                  <a:pt x="95727" y="22993"/>
                </a:cubicBezTo>
                <a:close/>
                <a:moveTo>
                  <a:pt x="97120" y="23183"/>
                </a:moveTo>
                <a:cubicBezTo>
                  <a:pt x="97658" y="23255"/>
                  <a:pt x="98196" y="23306"/>
                  <a:pt x="98734" y="23337"/>
                </a:cubicBezTo>
                <a:lnTo>
                  <a:pt x="98734" y="23337"/>
                </a:lnTo>
                <a:cubicBezTo>
                  <a:pt x="98405" y="23341"/>
                  <a:pt x="98075" y="23530"/>
                  <a:pt x="97989" y="23886"/>
                </a:cubicBezTo>
                <a:cubicBezTo>
                  <a:pt x="97930" y="24159"/>
                  <a:pt x="97906" y="24409"/>
                  <a:pt x="97906" y="24659"/>
                </a:cubicBezTo>
                <a:cubicBezTo>
                  <a:pt x="97656" y="24159"/>
                  <a:pt x="97382" y="23659"/>
                  <a:pt x="97120" y="23183"/>
                </a:cubicBezTo>
                <a:close/>
                <a:moveTo>
                  <a:pt x="28564" y="4419"/>
                </a:moveTo>
                <a:cubicBezTo>
                  <a:pt x="28576" y="4431"/>
                  <a:pt x="28576" y="4466"/>
                  <a:pt x="28600" y="4478"/>
                </a:cubicBezTo>
                <a:cubicBezTo>
                  <a:pt x="29993" y="6455"/>
                  <a:pt x="31374" y="8455"/>
                  <a:pt x="32719" y="10479"/>
                </a:cubicBezTo>
                <a:cubicBezTo>
                  <a:pt x="33374" y="11467"/>
                  <a:pt x="34029" y="12479"/>
                  <a:pt x="34684" y="13479"/>
                </a:cubicBezTo>
                <a:cubicBezTo>
                  <a:pt x="35220" y="14313"/>
                  <a:pt x="35720" y="15158"/>
                  <a:pt x="36291" y="15980"/>
                </a:cubicBezTo>
                <a:cubicBezTo>
                  <a:pt x="34100" y="16397"/>
                  <a:pt x="32005" y="17087"/>
                  <a:pt x="30040" y="18063"/>
                </a:cubicBezTo>
                <a:cubicBezTo>
                  <a:pt x="27862" y="19171"/>
                  <a:pt x="26123" y="20730"/>
                  <a:pt x="24230" y="22219"/>
                </a:cubicBezTo>
                <a:cubicBezTo>
                  <a:pt x="22444" y="23624"/>
                  <a:pt x="20539" y="24671"/>
                  <a:pt x="18337" y="24814"/>
                </a:cubicBezTo>
                <a:cubicBezTo>
                  <a:pt x="18098" y="23505"/>
                  <a:pt x="16908" y="22338"/>
                  <a:pt x="15634" y="22135"/>
                </a:cubicBezTo>
                <a:cubicBezTo>
                  <a:pt x="15453" y="22105"/>
                  <a:pt x="15272" y="22090"/>
                  <a:pt x="15092" y="22090"/>
                </a:cubicBezTo>
                <a:cubicBezTo>
                  <a:pt x="13877" y="22090"/>
                  <a:pt x="12729" y="22770"/>
                  <a:pt x="12169" y="23838"/>
                </a:cubicBezTo>
                <a:cubicBezTo>
                  <a:pt x="11133" y="23588"/>
                  <a:pt x="10086" y="23326"/>
                  <a:pt x="9133" y="22874"/>
                </a:cubicBezTo>
                <a:cubicBezTo>
                  <a:pt x="8323" y="22504"/>
                  <a:pt x="7609" y="21981"/>
                  <a:pt x="7288" y="21219"/>
                </a:cubicBezTo>
                <a:cubicBezTo>
                  <a:pt x="7288" y="21195"/>
                  <a:pt x="7264" y="21159"/>
                  <a:pt x="7240" y="21135"/>
                </a:cubicBezTo>
                <a:cubicBezTo>
                  <a:pt x="7145" y="20873"/>
                  <a:pt x="7085" y="20599"/>
                  <a:pt x="7109" y="20302"/>
                </a:cubicBezTo>
                <a:cubicBezTo>
                  <a:pt x="7121" y="19123"/>
                  <a:pt x="7609" y="17873"/>
                  <a:pt x="7978" y="16742"/>
                </a:cubicBezTo>
                <a:cubicBezTo>
                  <a:pt x="8014" y="16789"/>
                  <a:pt x="8061" y="16813"/>
                  <a:pt x="8121" y="16825"/>
                </a:cubicBezTo>
                <a:cubicBezTo>
                  <a:pt x="8335" y="16885"/>
                  <a:pt x="8553" y="16914"/>
                  <a:pt x="8771" y="16914"/>
                </a:cubicBezTo>
                <a:cubicBezTo>
                  <a:pt x="10017" y="16914"/>
                  <a:pt x="11245" y="15985"/>
                  <a:pt x="11610" y="14789"/>
                </a:cubicBezTo>
                <a:cubicBezTo>
                  <a:pt x="12002" y="13527"/>
                  <a:pt x="11431" y="12039"/>
                  <a:pt x="10347" y="11289"/>
                </a:cubicBezTo>
                <a:cubicBezTo>
                  <a:pt x="10562" y="10967"/>
                  <a:pt x="10764" y="10658"/>
                  <a:pt x="10990" y="10360"/>
                </a:cubicBezTo>
                <a:cubicBezTo>
                  <a:pt x="12502" y="8336"/>
                  <a:pt x="14598" y="7098"/>
                  <a:pt x="17051" y="6443"/>
                </a:cubicBezTo>
                <a:cubicBezTo>
                  <a:pt x="19682" y="5740"/>
                  <a:pt x="22432" y="5467"/>
                  <a:pt x="25111" y="5026"/>
                </a:cubicBezTo>
                <a:cubicBezTo>
                  <a:pt x="26278" y="4836"/>
                  <a:pt x="27421" y="4621"/>
                  <a:pt x="28564" y="4419"/>
                </a:cubicBezTo>
                <a:close/>
                <a:moveTo>
                  <a:pt x="15080" y="22768"/>
                </a:moveTo>
                <a:cubicBezTo>
                  <a:pt x="15213" y="22768"/>
                  <a:pt x="15346" y="22779"/>
                  <a:pt x="15479" y="22802"/>
                </a:cubicBezTo>
                <a:cubicBezTo>
                  <a:pt x="16086" y="22909"/>
                  <a:pt x="16646" y="23243"/>
                  <a:pt x="17039" y="23707"/>
                </a:cubicBezTo>
                <a:cubicBezTo>
                  <a:pt x="17325" y="24040"/>
                  <a:pt x="17491" y="24409"/>
                  <a:pt x="17598" y="24814"/>
                </a:cubicBezTo>
                <a:cubicBezTo>
                  <a:pt x="17495" y="24814"/>
                  <a:pt x="17397" y="24820"/>
                  <a:pt x="17305" y="24820"/>
                </a:cubicBezTo>
                <a:cubicBezTo>
                  <a:pt x="17258" y="24820"/>
                  <a:pt x="17213" y="24818"/>
                  <a:pt x="17170" y="24814"/>
                </a:cubicBezTo>
                <a:cubicBezTo>
                  <a:pt x="15705" y="24695"/>
                  <a:pt x="14253" y="24350"/>
                  <a:pt x="12812" y="23993"/>
                </a:cubicBezTo>
                <a:cubicBezTo>
                  <a:pt x="13330" y="23268"/>
                  <a:pt x="14190" y="22768"/>
                  <a:pt x="15080" y="22768"/>
                </a:cubicBezTo>
                <a:close/>
                <a:moveTo>
                  <a:pt x="70413" y="12545"/>
                </a:moveTo>
                <a:cubicBezTo>
                  <a:pt x="70229" y="12545"/>
                  <a:pt x="70031" y="12751"/>
                  <a:pt x="70129" y="12979"/>
                </a:cubicBezTo>
                <a:cubicBezTo>
                  <a:pt x="71796" y="16658"/>
                  <a:pt x="70986" y="20849"/>
                  <a:pt x="71593" y="24731"/>
                </a:cubicBezTo>
                <a:cubicBezTo>
                  <a:pt x="71627" y="24947"/>
                  <a:pt x="71783" y="25041"/>
                  <a:pt x="71950" y="25041"/>
                </a:cubicBezTo>
                <a:cubicBezTo>
                  <a:pt x="72198" y="25041"/>
                  <a:pt x="72472" y="24836"/>
                  <a:pt x="72415" y="24517"/>
                </a:cubicBezTo>
                <a:cubicBezTo>
                  <a:pt x="71665" y="20599"/>
                  <a:pt x="72367" y="16397"/>
                  <a:pt x="70629" y="12694"/>
                </a:cubicBezTo>
                <a:cubicBezTo>
                  <a:pt x="70580" y="12589"/>
                  <a:pt x="70498" y="12545"/>
                  <a:pt x="70413" y="12545"/>
                </a:cubicBezTo>
                <a:close/>
                <a:moveTo>
                  <a:pt x="98851" y="23344"/>
                </a:moveTo>
                <a:cubicBezTo>
                  <a:pt x="98988" y="23351"/>
                  <a:pt x="99126" y="23357"/>
                  <a:pt x="99263" y="23362"/>
                </a:cubicBezTo>
                <a:cubicBezTo>
                  <a:pt x="99573" y="23981"/>
                  <a:pt x="99871" y="24600"/>
                  <a:pt x="100156" y="25231"/>
                </a:cubicBezTo>
                <a:cubicBezTo>
                  <a:pt x="99918" y="24707"/>
                  <a:pt x="99656" y="24195"/>
                  <a:pt x="99394" y="23695"/>
                </a:cubicBezTo>
                <a:cubicBezTo>
                  <a:pt x="99281" y="23487"/>
                  <a:pt x="99073" y="23372"/>
                  <a:pt x="98851" y="23344"/>
                </a:cubicBezTo>
                <a:close/>
                <a:moveTo>
                  <a:pt x="78677" y="22385"/>
                </a:moveTo>
                <a:cubicBezTo>
                  <a:pt x="78725" y="22862"/>
                  <a:pt x="78749" y="23326"/>
                  <a:pt x="78796" y="23802"/>
                </a:cubicBezTo>
                <a:cubicBezTo>
                  <a:pt x="78820" y="24302"/>
                  <a:pt x="78856" y="24826"/>
                  <a:pt x="78880" y="25326"/>
                </a:cubicBezTo>
                <a:cubicBezTo>
                  <a:pt x="78808" y="24350"/>
                  <a:pt x="78737" y="23362"/>
                  <a:pt x="78677" y="22385"/>
                </a:cubicBezTo>
                <a:close/>
                <a:moveTo>
                  <a:pt x="121754" y="20634"/>
                </a:moveTo>
                <a:cubicBezTo>
                  <a:pt x="121469" y="20634"/>
                  <a:pt x="121223" y="21000"/>
                  <a:pt x="121480" y="21266"/>
                </a:cubicBezTo>
                <a:cubicBezTo>
                  <a:pt x="122076" y="21873"/>
                  <a:pt x="122659" y="22516"/>
                  <a:pt x="123207" y="23171"/>
                </a:cubicBezTo>
                <a:cubicBezTo>
                  <a:pt x="123469" y="23481"/>
                  <a:pt x="123743" y="23814"/>
                  <a:pt x="123981" y="24136"/>
                </a:cubicBezTo>
                <a:cubicBezTo>
                  <a:pt x="124243" y="24493"/>
                  <a:pt x="124481" y="24886"/>
                  <a:pt x="124767" y="25231"/>
                </a:cubicBezTo>
                <a:cubicBezTo>
                  <a:pt x="124845" y="25324"/>
                  <a:pt x="124943" y="25363"/>
                  <a:pt x="125043" y="25363"/>
                </a:cubicBezTo>
                <a:cubicBezTo>
                  <a:pt x="125337" y="25363"/>
                  <a:pt x="125638" y="25019"/>
                  <a:pt x="125433" y="24707"/>
                </a:cubicBezTo>
                <a:cubicBezTo>
                  <a:pt x="125219" y="24338"/>
                  <a:pt x="124897" y="23993"/>
                  <a:pt x="124624" y="23647"/>
                </a:cubicBezTo>
                <a:cubicBezTo>
                  <a:pt x="124338" y="23302"/>
                  <a:pt x="124064" y="22981"/>
                  <a:pt x="123790" y="22647"/>
                </a:cubicBezTo>
                <a:cubicBezTo>
                  <a:pt x="123219" y="21992"/>
                  <a:pt x="122623" y="21361"/>
                  <a:pt x="122004" y="20742"/>
                </a:cubicBezTo>
                <a:cubicBezTo>
                  <a:pt x="121925" y="20666"/>
                  <a:pt x="121838" y="20634"/>
                  <a:pt x="121754" y="20634"/>
                </a:cubicBezTo>
                <a:close/>
                <a:moveTo>
                  <a:pt x="56675" y="2145"/>
                </a:moveTo>
                <a:lnTo>
                  <a:pt x="56675" y="2145"/>
                </a:lnTo>
                <a:cubicBezTo>
                  <a:pt x="59735" y="3038"/>
                  <a:pt x="62640" y="4431"/>
                  <a:pt x="65402" y="6062"/>
                </a:cubicBezTo>
                <a:cubicBezTo>
                  <a:pt x="67962" y="7574"/>
                  <a:pt x="70403" y="9289"/>
                  <a:pt x="72808" y="11027"/>
                </a:cubicBezTo>
                <a:cubicBezTo>
                  <a:pt x="72808" y="11039"/>
                  <a:pt x="72796" y="11039"/>
                  <a:pt x="72796" y="11063"/>
                </a:cubicBezTo>
                <a:cubicBezTo>
                  <a:pt x="72796" y="11848"/>
                  <a:pt x="73046" y="12622"/>
                  <a:pt x="73212" y="13396"/>
                </a:cubicBezTo>
                <a:cubicBezTo>
                  <a:pt x="73379" y="14194"/>
                  <a:pt x="73522" y="15003"/>
                  <a:pt x="73665" y="15825"/>
                </a:cubicBezTo>
                <a:cubicBezTo>
                  <a:pt x="73927" y="17420"/>
                  <a:pt x="74117" y="19052"/>
                  <a:pt x="74236" y="20683"/>
                </a:cubicBezTo>
                <a:cubicBezTo>
                  <a:pt x="74355" y="22290"/>
                  <a:pt x="74415" y="23921"/>
                  <a:pt x="74403" y="25529"/>
                </a:cubicBezTo>
                <a:cubicBezTo>
                  <a:pt x="74391" y="26862"/>
                  <a:pt x="74284" y="28184"/>
                  <a:pt x="74201" y="29529"/>
                </a:cubicBezTo>
                <a:cubicBezTo>
                  <a:pt x="69617" y="26731"/>
                  <a:pt x="65188" y="23636"/>
                  <a:pt x="60508" y="21004"/>
                </a:cubicBezTo>
                <a:cubicBezTo>
                  <a:pt x="60604" y="17706"/>
                  <a:pt x="60223" y="14361"/>
                  <a:pt x="59544" y="11146"/>
                </a:cubicBezTo>
                <a:cubicBezTo>
                  <a:pt x="58913" y="8062"/>
                  <a:pt x="57972" y="5026"/>
                  <a:pt x="56675" y="2145"/>
                </a:cubicBezTo>
                <a:close/>
                <a:moveTo>
                  <a:pt x="75129" y="29874"/>
                </a:moveTo>
                <a:cubicBezTo>
                  <a:pt x="75177" y="29970"/>
                  <a:pt x="75225" y="30077"/>
                  <a:pt x="75296" y="30184"/>
                </a:cubicBezTo>
                <a:lnTo>
                  <a:pt x="75308" y="30196"/>
                </a:lnTo>
                <a:cubicBezTo>
                  <a:pt x="75237" y="30148"/>
                  <a:pt x="75177" y="30112"/>
                  <a:pt x="75106" y="30077"/>
                </a:cubicBezTo>
                <a:cubicBezTo>
                  <a:pt x="75117" y="30005"/>
                  <a:pt x="75117" y="29946"/>
                  <a:pt x="75129" y="29874"/>
                </a:cubicBezTo>
                <a:close/>
                <a:moveTo>
                  <a:pt x="121492" y="28481"/>
                </a:moveTo>
                <a:lnTo>
                  <a:pt x="121492" y="28481"/>
                </a:lnTo>
                <a:cubicBezTo>
                  <a:pt x="121802" y="28922"/>
                  <a:pt x="122147" y="29351"/>
                  <a:pt x="122373" y="29827"/>
                </a:cubicBezTo>
                <a:cubicBezTo>
                  <a:pt x="122492" y="30089"/>
                  <a:pt x="122492" y="30327"/>
                  <a:pt x="122421" y="30541"/>
                </a:cubicBezTo>
                <a:cubicBezTo>
                  <a:pt x="122159" y="29827"/>
                  <a:pt x="121826" y="29136"/>
                  <a:pt x="121492" y="28481"/>
                </a:cubicBezTo>
                <a:close/>
                <a:moveTo>
                  <a:pt x="77189" y="28350"/>
                </a:moveTo>
                <a:lnTo>
                  <a:pt x="77189" y="28350"/>
                </a:lnTo>
                <a:cubicBezTo>
                  <a:pt x="77213" y="28684"/>
                  <a:pt x="77249" y="28993"/>
                  <a:pt x="77272" y="29315"/>
                </a:cubicBezTo>
                <a:cubicBezTo>
                  <a:pt x="77341" y="29910"/>
                  <a:pt x="77841" y="30205"/>
                  <a:pt x="78311" y="30205"/>
                </a:cubicBezTo>
                <a:cubicBezTo>
                  <a:pt x="78490" y="30205"/>
                  <a:pt x="78664" y="30162"/>
                  <a:pt x="78808" y="30077"/>
                </a:cubicBezTo>
                <a:lnTo>
                  <a:pt x="78808" y="30077"/>
                </a:lnTo>
                <a:cubicBezTo>
                  <a:pt x="78808" y="30267"/>
                  <a:pt x="78796" y="30482"/>
                  <a:pt x="78761" y="30684"/>
                </a:cubicBezTo>
                <a:cubicBezTo>
                  <a:pt x="78749" y="30672"/>
                  <a:pt x="78737" y="30660"/>
                  <a:pt x="78701" y="30648"/>
                </a:cubicBezTo>
                <a:cubicBezTo>
                  <a:pt x="78320" y="30422"/>
                  <a:pt x="77915" y="30184"/>
                  <a:pt x="77534" y="29958"/>
                </a:cubicBezTo>
                <a:cubicBezTo>
                  <a:pt x="77451" y="29910"/>
                  <a:pt x="77344" y="29874"/>
                  <a:pt x="77261" y="29827"/>
                </a:cubicBezTo>
                <a:cubicBezTo>
                  <a:pt x="77249" y="29339"/>
                  <a:pt x="77213" y="28839"/>
                  <a:pt x="77189" y="28350"/>
                </a:cubicBezTo>
                <a:close/>
                <a:moveTo>
                  <a:pt x="126743" y="14765"/>
                </a:moveTo>
                <a:cubicBezTo>
                  <a:pt x="126755" y="14789"/>
                  <a:pt x="126779" y="14801"/>
                  <a:pt x="126802" y="14837"/>
                </a:cubicBezTo>
                <a:cubicBezTo>
                  <a:pt x="127148" y="15063"/>
                  <a:pt x="127505" y="15123"/>
                  <a:pt x="127898" y="15230"/>
                </a:cubicBezTo>
                <a:cubicBezTo>
                  <a:pt x="128291" y="15325"/>
                  <a:pt x="128696" y="15432"/>
                  <a:pt x="129100" y="15551"/>
                </a:cubicBezTo>
                <a:cubicBezTo>
                  <a:pt x="129898" y="15789"/>
                  <a:pt x="130696" y="16063"/>
                  <a:pt x="131470" y="16385"/>
                </a:cubicBezTo>
                <a:cubicBezTo>
                  <a:pt x="132006" y="16611"/>
                  <a:pt x="132506" y="16861"/>
                  <a:pt x="133018" y="17135"/>
                </a:cubicBezTo>
                <a:cubicBezTo>
                  <a:pt x="133077" y="17206"/>
                  <a:pt x="133137" y="17266"/>
                  <a:pt x="133172" y="17337"/>
                </a:cubicBezTo>
                <a:cubicBezTo>
                  <a:pt x="133625" y="17861"/>
                  <a:pt x="134161" y="18266"/>
                  <a:pt x="134827" y="18444"/>
                </a:cubicBezTo>
                <a:cubicBezTo>
                  <a:pt x="134869" y="18453"/>
                  <a:pt x="134912" y="18457"/>
                  <a:pt x="134954" y="18457"/>
                </a:cubicBezTo>
                <a:cubicBezTo>
                  <a:pt x="135031" y="18457"/>
                  <a:pt x="135108" y="18444"/>
                  <a:pt x="135184" y="18421"/>
                </a:cubicBezTo>
                <a:cubicBezTo>
                  <a:pt x="135292" y="18504"/>
                  <a:pt x="135399" y="18563"/>
                  <a:pt x="135494" y="18635"/>
                </a:cubicBezTo>
                <a:cubicBezTo>
                  <a:pt x="134125" y="21552"/>
                  <a:pt x="132136" y="24159"/>
                  <a:pt x="129898" y="26457"/>
                </a:cubicBezTo>
                <a:cubicBezTo>
                  <a:pt x="128255" y="28172"/>
                  <a:pt x="126445" y="29708"/>
                  <a:pt x="124528" y="31101"/>
                </a:cubicBezTo>
                <a:cubicBezTo>
                  <a:pt x="124302" y="30589"/>
                  <a:pt x="124064" y="30077"/>
                  <a:pt x="123814" y="29577"/>
                </a:cubicBezTo>
                <a:cubicBezTo>
                  <a:pt x="123683" y="29124"/>
                  <a:pt x="123445" y="28708"/>
                  <a:pt x="123159" y="28303"/>
                </a:cubicBezTo>
                <a:cubicBezTo>
                  <a:pt x="122576" y="27279"/>
                  <a:pt x="121957" y="26267"/>
                  <a:pt x="121266" y="25302"/>
                </a:cubicBezTo>
                <a:cubicBezTo>
                  <a:pt x="120587" y="24338"/>
                  <a:pt x="119837" y="23409"/>
                  <a:pt x="119063" y="22528"/>
                </a:cubicBezTo>
                <a:cubicBezTo>
                  <a:pt x="118373" y="21742"/>
                  <a:pt x="117623" y="20945"/>
                  <a:pt x="116801" y="20266"/>
                </a:cubicBezTo>
                <a:cubicBezTo>
                  <a:pt x="117123" y="20147"/>
                  <a:pt x="117432" y="20052"/>
                  <a:pt x="117742" y="19933"/>
                </a:cubicBezTo>
                <a:cubicBezTo>
                  <a:pt x="119980" y="19064"/>
                  <a:pt x="122147" y="18040"/>
                  <a:pt x="124159" y="16730"/>
                </a:cubicBezTo>
                <a:cubicBezTo>
                  <a:pt x="125076" y="16135"/>
                  <a:pt x="125933" y="15468"/>
                  <a:pt x="126743" y="14765"/>
                </a:cubicBezTo>
                <a:close/>
                <a:moveTo>
                  <a:pt x="83335" y="21748"/>
                </a:moveTo>
                <a:cubicBezTo>
                  <a:pt x="83181" y="21748"/>
                  <a:pt x="83021" y="21876"/>
                  <a:pt x="83071" y="22076"/>
                </a:cubicBezTo>
                <a:cubicBezTo>
                  <a:pt x="83809" y="24898"/>
                  <a:pt x="83988" y="27827"/>
                  <a:pt x="83642" y="30732"/>
                </a:cubicBezTo>
                <a:cubicBezTo>
                  <a:pt x="83612" y="31019"/>
                  <a:pt x="83829" y="31165"/>
                  <a:pt x="84057" y="31165"/>
                </a:cubicBezTo>
                <a:cubicBezTo>
                  <a:pt x="84282" y="31165"/>
                  <a:pt x="84518" y="31022"/>
                  <a:pt x="84535" y="30732"/>
                </a:cubicBezTo>
                <a:cubicBezTo>
                  <a:pt x="84762" y="27767"/>
                  <a:pt x="84416" y="24779"/>
                  <a:pt x="83571" y="21933"/>
                </a:cubicBezTo>
                <a:cubicBezTo>
                  <a:pt x="83538" y="21805"/>
                  <a:pt x="83438" y="21748"/>
                  <a:pt x="83335" y="21748"/>
                </a:cubicBezTo>
                <a:close/>
                <a:moveTo>
                  <a:pt x="115694" y="20671"/>
                </a:moveTo>
                <a:cubicBezTo>
                  <a:pt x="115551" y="20802"/>
                  <a:pt x="115480" y="21004"/>
                  <a:pt x="115515" y="21195"/>
                </a:cubicBezTo>
                <a:cubicBezTo>
                  <a:pt x="115492" y="21195"/>
                  <a:pt x="115492" y="21183"/>
                  <a:pt x="115480" y="21183"/>
                </a:cubicBezTo>
                <a:cubicBezTo>
                  <a:pt x="115375" y="21102"/>
                  <a:pt x="115266" y="21067"/>
                  <a:pt x="115160" y="21067"/>
                </a:cubicBezTo>
                <a:cubicBezTo>
                  <a:pt x="114673" y="21067"/>
                  <a:pt x="114254" y="21804"/>
                  <a:pt x="114694" y="22195"/>
                </a:cubicBezTo>
                <a:cubicBezTo>
                  <a:pt x="116194" y="23516"/>
                  <a:pt x="117563" y="24981"/>
                  <a:pt x="118671" y="26672"/>
                </a:cubicBezTo>
                <a:cubicBezTo>
                  <a:pt x="119206" y="27493"/>
                  <a:pt x="119683" y="28327"/>
                  <a:pt x="120099" y="29196"/>
                </a:cubicBezTo>
                <a:cubicBezTo>
                  <a:pt x="120468" y="29993"/>
                  <a:pt x="120730" y="30839"/>
                  <a:pt x="121076" y="31636"/>
                </a:cubicBezTo>
                <a:cubicBezTo>
                  <a:pt x="121028" y="31660"/>
                  <a:pt x="121004" y="31672"/>
                  <a:pt x="120968" y="31684"/>
                </a:cubicBezTo>
                <a:cubicBezTo>
                  <a:pt x="120945" y="31696"/>
                  <a:pt x="120933" y="31720"/>
                  <a:pt x="120897" y="31744"/>
                </a:cubicBezTo>
                <a:cubicBezTo>
                  <a:pt x="120718" y="31244"/>
                  <a:pt x="120528" y="30744"/>
                  <a:pt x="120314" y="30267"/>
                </a:cubicBezTo>
                <a:cubicBezTo>
                  <a:pt x="119825" y="29112"/>
                  <a:pt x="119206" y="27993"/>
                  <a:pt x="118516" y="26934"/>
                </a:cubicBezTo>
                <a:cubicBezTo>
                  <a:pt x="117147" y="24826"/>
                  <a:pt x="115456" y="22933"/>
                  <a:pt x="113491" y="21338"/>
                </a:cubicBezTo>
                <a:cubicBezTo>
                  <a:pt x="114229" y="21135"/>
                  <a:pt x="114956" y="20909"/>
                  <a:pt x="115694" y="20671"/>
                </a:cubicBezTo>
                <a:close/>
                <a:moveTo>
                  <a:pt x="123576" y="31506"/>
                </a:moveTo>
                <a:cubicBezTo>
                  <a:pt x="123612" y="31577"/>
                  <a:pt x="123635" y="31636"/>
                  <a:pt x="123671" y="31720"/>
                </a:cubicBezTo>
                <a:cubicBezTo>
                  <a:pt x="123516" y="31803"/>
                  <a:pt x="123373" y="31910"/>
                  <a:pt x="123219" y="32017"/>
                </a:cubicBezTo>
                <a:cubicBezTo>
                  <a:pt x="123350" y="31863"/>
                  <a:pt x="123469" y="31684"/>
                  <a:pt x="123576" y="31506"/>
                </a:cubicBezTo>
                <a:close/>
                <a:moveTo>
                  <a:pt x="78606" y="32017"/>
                </a:moveTo>
                <a:cubicBezTo>
                  <a:pt x="78606" y="32017"/>
                  <a:pt x="78606" y="32029"/>
                  <a:pt x="78582" y="32041"/>
                </a:cubicBezTo>
                <a:cubicBezTo>
                  <a:pt x="78570" y="32041"/>
                  <a:pt x="78570" y="32029"/>
                  <a:pt x="78558" y="32029"/>
                </a:cubicBezTo>
                <a:cubicBezTo>
                  <a:pt x="78570" y="32029"/>
                  <a:pt x="78582" y="32017"/>
                  <a:pt x="78606" y="32017"/>
                </a:cubicBezTo>
                <a:close/>
                <a:moveTo>
                  <a:pt x="93762" y="26791"/>
                </a:moveTo>
                <a:cubicBezTo>
                  <a:pt x="93573" y="26791"/>
                  <a:pt x="93386" y="26936"/>
                  <a:pt x="93465" y="27160"/>
                </a:cubicBezTo>
                <a:cubicBezTo>
                  <a:pt x="94322" y="29636"/>
                  <a:pt x="94870" y="32160"/>
                  <a:pt x="95227" y="34756"/>
                </a:cubicBezTo>
                <a:cubicBezTo>
                  <a:pt x="95253" y="34940"/>
                  <a:pt x="95412" y="35024"/>
                  <a:pt x="95577" y="35024"/>
                </a:cubicBezTo>
                <a:cubicBezTo>
                  <a:pt x="95787" y="35024"/>
                  <a:pt x="96009" y="34888"/>
                  <a:pt x="95989" y="34649"/>
                </a:cubicBezTo>
                <a:cubicBezTo>
                  <a:pt x="95656" y="32041"/>
                  <a:pt x="94977" y="29470"/>
                  <a:pt x="94060" y="26993"/>
                </a:cubicBezTo>
                <a:cubicBezTo>
                  <a:pt x="94009" y="26852"/>
                  <a:pt x="93885" y="26791"/>
                  <a:pt x="93762" y="26791"/>
                </a:cubicBezTo>
                <a:close/>
                <a:moveTo>
                  <a:pt x="97430" y="27350"/>
                </a:moveTo>
                <a:lnTo>
                  <a:pt x="97430" y="27350"/>
                </a:lnTo>
                <a:cubicBezTo>
                  <a:pt x="97775" y="28338"/>
                  <a:pt x="98097" y="29315"/>
                  <a:pt x="98370" y="30351"/>
                </a:cubicBezTo>
                <a:cubicBezTo>
                  <a:pt x="98644" y="31422"/>
                  <a:pt x="98870" y="32494"/>
                  <a:pt x="99037" y="33577"/>
                </a:cubicBezTo>
                <a:cubicBezTo>
                  <a:pt x="99120" y="34101"/>
                  <a:pt x="99168" y="34613"/>
                  <a:pt x="99216" y="35125"/>
                </a:cubicBezTo>
                <a:cubicBezTo>
                  <a:pt x="99168" y="34899"/>
                  <a:pt x="99144" y="34673"/>
                  <a:pt x="99109" y="34458"/>
                </a:cubicBezTo>
                <a:cubicBezTo>
                  <a:pt x="98906" y="33041"/>
                  <a:pt x="98620" y="31625"/>
                  <a:pt x="98275" y="30243"/>
                </a:cubicBezTo>
                <a:cubicBezTo>
                  <a:pt x="98037" y="29279"/>
                  <a:pt x="97739" y="28303"/>
                  <a:pt x="97430" y="27350"/>
                </a:cubicBezTo>
                <a:close/>
                <a:moveTo>
                  <a:pt x="104526" y="24871"/>
                </a:moveTo>
                <a:cubicBezTo>
                  <a:pt x="104324" y="24871"/>
                  <a:pt x="104105" y="25116"/>
                  <a:pt x="104240" y="25314"/>
                </a:cubicBezTo>
                <a:cubicBezTo>
                  <a:pt x="106383" y="28422"/>
                  <a:pt x="106740" y="32160"/>
                  <a:pt x="107121" y="35804"/>
                </a:cubicBezTo>
                <a:cubicBezTo>
                  <a:pt x="107157" y="36143"/>
                  <a:pt x="107440" y="36313"/>
                  <a:pt x="107703" y="36313"/>
                </a:cubicBezTo>
                <a:cubicBezTo>
                  <a:pt x="107967" y="36313"/>
                  <a:pt x="108211" y="36143"/>
                  <a:pt x="108169" y="35804"/>
                </a:cubicBezTo>
                <a:cubicBezTo>
                  <a:pt x="107752" y="32053"/>
                  <a:pt x="107181" y="27981"/>
                  <a:pt x="104704" y="24957"/>
                </a:cubicBezTo>
                <a:cubicBezTo>
                  <a:pt x="104655" y="24896"/>
                  <a:pt x="104592" y="24871"/>
                  <a:pt x="104526" y="24871"/>
                </a:cubicBezTo>
                <a:close/>
                <a:moveTo>
                  <a:pt x="100710" y="26574"/>
                </a:moveTo>
                <a:cubicBezTo>
                  <a:pt x="101212" y="27816"/>
                  <a:pt x="101642" y="29089"/>
                  <a:pt x="101966" y="30386"/>
                </a:cubicBezTo>
                <a:cubicBezTo>
                  <a:pt x="102490" y="32506"/>
                  <a:pt x="102740" y="34661"/>
                  <a:pt x="102752" y="36828"/>
                </a:cubicBezTo>
                <a:cubicBezTo>
                  <a:pt x="102669" y="36804"/>
                  <a:pt x="102573" y="36780"/>
                  <a:pt x="102490" y="36756"/>
                </a:cubicBezTo>
                <a:cubicBezTo>
                  <a:pt x="102490" y="36661"/>
                  <a:pt x="102502" y="36554"/>
                  <a:pt x="102502" y="36447"/>
                </a:cubicBezTo>
                <a:cubicBezTo>
                  <a:pt x="102514" y="36197"/>
                  <a:pt x="102514" y="35947"/>
                  <a:pt x="102514" y="35673"/>
                </a:cubicBezTo>
                <a:cubicBezTo>
                  <a:pt x="102514" y="35077"/>
                  <a:pt x="102490" y="34482"/>
                  <a:pt x="102442" y="33887"/>
                </a:cubicBezTo>
                <a:cubicBezTo>
                  <a:pt x="102335" y="32696"/>
                  <a:pt x="102168" y="31517"/>
                  <a:pt x="101907" y="30363"/>
                </a:cubicBezTo>
                <a:cubicBezTo>
                  <a:pt x="101612" y="29077"/>
                  <a:pt x="101204" y="27808"/>
                  <a:pt x="100710" y="26574"/>
                </a:cubicBezTo>
                <a:close/>
                <a:moveTo>
                  <a:pt x="78725" y="15265"/>
                </a:moveTo>
                <a:lnTo>
                  <a:pt x="78725" y="15265"/>
                </a:lnTo>
                <a:cubicBezTo>
                  <a:pt x="82237" y="17694"/>
                  <a:pt x="85869" y="19897"/>
                  <a:pt x="89893" y="21433"/>
                </a:cubicBezTo>
                <a:cubicBezTo>
                  <a:pt x="91489" y="22028"/>
                  <a:pt x="93108" y="22504"/>
                  <a:pt x="94775" y="22826"/>
                </a:cubicBezTo>
                <a:cubicBezTo>
                  <a:pt x="95846" y="25338"/>
                  <a:pt x="96715" y="27934"/>
                  <a:pt x="97335" y="30589"/>
                </a:cubicBezTo>
                <a:cubicBezTo>
                  <a:pt x="97656" y="31922"/>
                  <a:pt x="97906" y="33291"/>
                  <a:pt x="98097" y="34661"/>
                </a:cubicBezTo>
                <a:cubicBezTo>
                  <a:pt x="98251" y="35756"/>
                  <a:pt x="98275" y="36887"/>
                  <a:pt x="98406" y="38006"/>
                </a:cubicBezTo>
                <a:cubicBezTo>
                  <a:pt x="93084" y="37530"/>
                  <a:pt x="87798" y="36149"/>
                  <a:pt x="82928" y="34113"/>
                </a:cubicBezTo>
                <a:cubicBezTo>
                  <a:pt x="81785" y="33625"/>
                  <a:pt x="80654" y="33101"/>
                  <a:pt x="79535" y="32529"/>
                </a:cubicBezTo>
                <a:cubicBezTo>
                  <a:pt x="80047" y="29672"/>
                  <a:pt x="79975" y="26755"/>
                  <a:pt x="79713" y="23874"/>
                </a:cubicBezTo>
                <a:cubicBezTo>
                  <a:pt x="79582" y="22302"/>
                  <a:pt x="79392" y="20754"/>
                  <a:pt x="79213" y="19206"/>
                </a:cubicBezTo>
                <a:cubicBezTo>
                  <a:pt x="79047" y="17909"/>
                  <a:pt x="78927" y="16575"/>
                  <a:pt x="78725" y="15265"/>
                </a:cubicBezTo>
                <a:close/>
                <a:moveTo>
                  <a:pt x="112598" y="21564"/>
                </a:moveTo>
                <a:lnTo>
                  <a:pt x="112598" y="21564"/>
                </a:lnTo>
                <a:cubicBezTo>
                  <a:pt x="112575" y="21683"/>
                  <a:pt x="112622" y="21802"/>
                  <a:pt x="112741" y="21921"/>
                </a:cubicBezTo>
                <a:cubicBezTo>
                  <a:pt x="114646" y="23493"/>
                  <a:pt x="116289" y="25362"/>
                  <a:pt x="117599" y="27446"/>
                </a:cubicBezTo>
                <a:cubicBezTo>
                  <a:pt x="118230" y="28481"/>
                  <a:pt x="118801" y="29565"/>
                  <a:pt x="119290" y="30684"/>
                </a:cubicBezTo>
                <a:cubicBezTo>
                  <a:pt x="119528" y="31232"/>
                  <a:pt x="119742" y="31791"/>
                  <a:pt x="119944" y="32351"/>
                </a:cubicBezTo>
                <a:cubicBezTo>
                  <a:pt x="120111" y="32803"/>
                  <a:pt x="120218" y="33291"/>
                  <a:pt x="120397" y="33756"/>
                </a:cubicBezTo>
                <a:cubicBezTo>
                  <a:pt x="120004" y="33958"/>
                  <a:pt x="119635" y="34184"/>
                  <a:pt x="119242" y="34375"/>
                </a:cubicBezTo>
                <a:cubicBezTo>
                  <a:pt x="117551" y="35268"/>
                  <a:pt x="115813" y="36042"/>
                  <a:pt x="113991" y="36661"/>
                </a:cubicBezTo>
                <a:cubicBezTo>
                  <a:pt x="113930" y="36599"/>
                  <a:pt x="113849" y="36564"/>
                  <a:pt x="113748" y="36564"/>
                </a:cubicBezTo>
                <a:cubicBezTo>
                  <a:pt x="113713" y="36564"/>
                  <a:pt x="113675" y="36568"/>
                  <a:pt x="113634" y="36578"/>
                </a:cubicBezTo>
                <a:cubicBezTo>
                  <a:pt x="110431" y="37530"/>
                  <a:pt x="107145" y="38030"/>
                  <a:pt x="103812" y="38149"/>
                </a:cubicBezTo>
                <a:cubicBezTo>
                  <a:pt x="103871" y="38054"/>
                  <a:pt x="103919" y="37971"/>
                  <a:pt x="103919" y="37828"/>
                </a:cubicBezTo>
                <a:cubicBezTo>
                  <a:pt x="104002" y="32851"/>
                  <a:pt x="102752" y="27612"/>
                  <a:pt x="100037" y="23385"/>
                </a:cubicBezTo>
                <a:lnTo>
                  <a:pt x="100037" y="23385"/>
                </a:lnTo>
                <a:cubicBezTo>
                  <a:pt x="100287" y="23391"/>
                  <a:pt x="100536" y="23394"/>
                  <a:pt x="100785" y="23394"/>
                </a:cubicBezTo>
                <a:cubicBezTo>
                  <a:pt x="101619" y="23394"/>
                  <a:pt x="102454" y="23361"/>
                  <a:pt x="103288" y="23278"/>
                </a:cubicBezTo>
                <a:cubicBezTo>
                  <a:pt x="105776" y="23064"/>
                  <a:pt x="108264" y="22576"/>
                  <a:pt x="110705" y="22028"/>
                </a:cubicBezTo>
                <a:cubicBezTo>
                  <a:pt x="111348" y="21873"/>
                  <a:pt x="111967" y="21731"/>
                  <a:pt x="112598" y="21564"/>
                </a:cubicBezTo>
                <a:close/>
                <a:moveTo>
                  <a:pt x="99501" y="37387"/>
                </a:moveTo>
                <a:lnTo>
                  <a:pt x="99501" y="37387"/>
                </a:lnTo>
                <a:cubicBezTo>
                  <a:pt x="99663" y="37778"/>
                  <a:pt x="100041" y="37987"/>
                  <a:pt x="100402" y="37987"/>
                </a:cubicBezTo>
                <a:cubicBezTo>
                  <a:pt x="100600" y="37987"/>
                  <a:pt x="100794" y="37923"/>
                  <a:pt x="100942" y="37792"/>
                </a:cubicBezTo>
                <a:cubicBezTo>
                  <a:pt x="101002" y="37935"/>
                  <a:pt x="101073" y="38066"/>
                  <a:pt x="101168" y="38173"/>
                </a:cubicBezTo>
                <a:cubicBezTo>
                  <a:pt x="100597" y="38125"/>
                  <a:pt x="100049" y="38113"/>
                  <a:pt x="99513" y="38090"/>
                </a:cubicBezTo>
                <a:cubicBezTo>
                  <a:pt x="99513" y="37852"/>
                  <a:pt x="99513" y="37613"/>
                  <a:pt x="99501" y="37387"/>
                </a:cubicBezTo>
                <a:close/>
                <a:moveTo>
                  <a:pt x="48374" y="1"/>
                </a:moveTo>
                <a:cubicBezTo>
                  <a:pt x="48277" y="1"/>
                  <a:pt x="48184" y="44"/>
                  <a:pt x="48126" y="109"/>
                </a:cubicBezTo>
                <a:cubicBezTo>
                  <a:pt x="46054" y="145"/>
                  <a:pt x="43971" y="371"/>
                  <a:pt x="41899" y="728"/>
                </a:cubicBezTo>
                <a:cubicBezTo>
                  <a:pt x="38922" y="1240"/>
                  <a:pt x="36005" y="1978"/>
                  <a:pt x="33053" y="2633"/>
                </a:cubicBezTo>
                <a:cubicBezTo>
                  <a:pt x="30148" y="3276"/>
                  <a:pt x="27207" y="3788"/>
                  <a:pt x="24266" y="4252"/>
                </a:cubicBezTo>
                <a:cubicBezTo>
                  <a:pt x="21492" y="4681"/>
                  <a:pt x="18634" y="4919"/>
                  <a:pt x="15955" y="5788"/>
                </a:cubicBezTo>
                <a:cubicBezTo>
                  <a:pt x="13657" y="6514"/>
                  <a:pt x="11705" y="7860"/>
                  <a:pt x="10240" y="9789"/>
                </a:cubicBezTo>
                <a:cubicBezTo>
                  <a:pt x="8847" y="11634"/>
                  <a:pt x="7954" y="13825"/>
                  <a:pt x="7228" y="15992"/>
                </a:cubicBezTo>
                <a:cubicBezTo>
                  <a:pt x="6716" y="17516"/>
                  <a:pt x="5918" y="19433"/>
                  <a:pt x="6252" y="21076"/>
                </a:cubicBezTo>
                <a:cubicBezTo>
                  <a:pt x="6228" y="21076"/>
                  <a:pt x="6180" y="21088"/>
                  <a:pt x="6156" y="21088"/>
                </a:cubicBezTo>
                <a:cubicBezTo>
                  <a:pt x="5299" y="21088"/>
                  <a:pt x="4454" y="21099"/>
                  <a:pt x="3609" y="21099"/>
                </a:cubicBezTo>
                <a:cubicBezTo>
                  <a:pt x="2858" y="21099"/>
                  <a:pt x="2102" y="21079"/>
                  <a:pt x="1348" y="21079"/>
                </a:cubicBezTo>
                <a:cubicBezTo>
                  <a:pt x="1097" y="21079"/>
                  <a:pt x="846" y="21082"/>
                  <a:pt x="596" y="21088"/>
                </a:cubicBezTo>
                <a:cubicBezTo>
                  <a:pt x="1" y="21099"/>
                  <a:pt x="60" y="21957"/>
                  <a:pt x="596" y="21969"/>
                </a:cubicBezTo>
                <a:lnTo>
                  <a:pt x="596" y="21981"/>
                </a:lnTo>
                <a:cubicBezTo>
                  <a:pt x="1192" y="22044"/>
                  <a:pt x="1800" y="22065"/>
                  <a:pt x="2408" y="22065"/>
                </a:cubicBezTo>
                <a:cubicBezTo>
                  <a:pt x="2833" y="22065"/>
                  <a:pt x="3259" y="22055"/>
                  <a:pt x="3680" y="22040"/>
                </a:cubicBezTo>
                <a:cubicBezTo>
                  <a:pt x="4347" y="22028"/>
                  <a:pt x="5025" y="21981"/>
                  <a:pt x="5680" y="21909"/>
                </a:cubicBezTo>
                <a:lnTo>
                  <a:pt x="5680" y="21909"/>
                </a:lnTo>
                <a:cubicBezTo>
                  <a:pt x="5121" y="22373"/>
                  <a:pt x="4609" y="22874"/>
                  <a:pt x="4132" y="23421"/>
                </a:cubicBezTo>
                <a:cubicBezTo>
                  <a:pt x="3323" y="24362"/>
                  <a:pt x="2608" y="25386"/>
                  <a:pt x="2049" y="26493"/>
                </a:cubicBezTo>
                <a:cubicBezTo>
                  <a:pt x="1851" y="26871"/>
                  <a:pt x="2182" y="27216"/>
                  <a:pt x="2504" y="27216"/>
                </a:cubicBezTo>
                <a:cubicBezTo>
                  <a:pt x="2648" y="27216"/>
                  <a:pt x="2790" y="27147"/>
                  <a:pt x="2882" y="26981"/>
                </a:cubicBezTo>
                <a:cubicBezTo>
                  <a:pt x="3870" y="25171"/>
                  <a:pt x="5144" y="23469"/>
                  <a:pt x="6645" y="22028"/>
                </a:cubicBezTo>
                <a:cubicBezTo>
                  <a:pt x="6764" y="22231"/>
                  <a:pt x="6907" y="22445"/>
                  <a:pt x="7109" y="22647"/>
                </a:cubicBezTo>
                <a:cubicBezTo>
                  <a:pt x="7835" y="23409"/>
                  <a:pt x="8847" y="23826"/>
                  <a:pt x="9812" y="24159"/>
                </a:cubicBezTo>
                <a:cubicBezTo>
                  <a:pt x="11193" y="24612"/>
                  <a:pt x="12610" y="24957"/>
                  <a:pt x="14026" y="25267"/>
                </a:cubicBezTo>
                <a:cubicBezTo>
                  <a:pt x="15367" y="25553"/>
                  <a:pt x="16762" y="25840"/>
                  <a:pt x="18139" y="25840"/>
                </a:cubicBezTo>
                <a:cubicBezTo>
                  <a:pt x="18193" y="25840"/>
                  <a:pt x="18247" y="25839"/>
                  <a:pt x="18301" y="25838"/>
                </a:cubicBezTo>
                <a:cubicBezTo>
                  <a:pt x="19551" y="25802"/>
                  <a:pt x="20742" y="25481"/>
                  <a:pt x="21849" y="24957"/>
                </a:cubicBezTo>
                <a:cubicBezTo>
                  <a:pt x="24194" y="23874"/>
                  <a:pt x="25945" y="21981"/>
                  <a:pt x="28028" y="20528"/>
                </a:cubicBezTo>
                <a:cubicBezTo>
                  <a:pt x="30052" y="19099"/>
                  <a:pt x="32350" y="18087"/>
                  <a:pt x="34743" y="17456"/>
                </a:cubicBezTo>
                <a:cubicBezTo>
                  <a:pt x="37015" y="16854"/>
                  <a:pt x="39372" y="16566"/>
                  <a:pt x="41731" y="16566"/>
                </a:cubicBezTo>
                <a:cubicBezTo>
                  <a:pt x="44367" y="16566"/>
                  <a:pt x="47005" y="16926"/>
                  <a:pt x="49531" y="17611"/>
                </a:cubicBezTo>
                <a:cubicBezTo>
                  <a:pt x="59258" y="20230"/>
                  <a:pt x="67188" y="26934"/>
                  <a:pt x="75784" y="31839"/>
                </a:cubicBezTo>
                <a:cubicBezTo>
                  <a:pt x="76713" y="32351"/>
                  <a:pt x="77653" y="32851"/>
                  <a:pt x="78582" y="33327"/>
                </a:cubicBezTo>
                <a:cubicBezTo>
                  <a:pt x="78689" y="33446"/>
                  <a:pt x="78844" y="33518"/>
                  <a:pt x="78987" y="33530"/>
                </a:cubicBezTo>
                <a:cubicBezTo>
                  <a:pt x="85154" y="36578"/>
                  <a:pt x="91846" y="38625"/>
                  <a:pt x="98692" y="39102"/>
                </a:cubicBezTo>
                <a:cubicBezTo>
                  <a:pt x="98771" y="39175"/>
                  <a:pt x="98872" y="39207"/>
                  <a:pt x="98976" y="39207"/>
                </a:cubicBezTo>
                <a:cubicBezTo>
                  <a:pt x="99075" y="39207"/>
                  <a:pt x="99176" y="39178"/>
                  <a:pt x="99263" y="39126"/>
                </a:cubicBezTo>
                <a:cubicBezTo>
                  <a:pt x="100123" y="39174"/>
                  <a:pt x="100985" y="39199"/>
                  <a:pt x="101849" y="39199"/>
                </a:cubicBezTo>
                <a:cubicBezTo>
                  <a:pt x="103328" y="39199"/>
                  <a:pt x="104811" y="39124"/>
                  <a:pt x="106300" y="38959"/>
                </a:cubicBezTo>
                <a:cubicBezTo>
                  <a:pt x="108872" y="38685"/>
                  <a:pt x="111408" y="38149"/>
                  <a:pt x="113872" y="37411"/>
                </a:cubicBezTo>
                <a:cubicBezTo>
                  <a:pt x="114039" y="37375"/>
                  <a:pt x="114110" y="37256"/>
                  <a:pt x="114146" y="37137"/>
                </a:cubicBezTo>
                <a:cubicBezTo>
                  <a:pt x="116468" y="36459"/>
                  <a:pt x="118706" y="35530"/>
                  <a:pt x="120849" y="34411"/>
                </a:cubicBezTo>
                <a:cubicBezTo>
                  <a:pt x="120893" y="34424"/>
                  <a:pt x="120938" y="34430"/>
                  <a:pt x="120985" y="34430"/>
                </a:cubicBezTo>
                <a:cubicBezTo>
                  <a:pt x="121196" y="34430"/>
                  <a:pt x="121422" y="34301"/>
                  <a:pt x="121480" y="34077"/>
                </a:cubicBezTo>
                <a:cubicBezTo>
                  <a:pt x="122540" y="33506"/>
                  <a:pt x="123576" y="32875"/>
                  <a:pt x="124576" y="32208"/>
                </a:cubicBezTo>
                <a:cubicBezTo>
                  <a:pt x="124624" y="32196"/>
                  <a:pt x="124659" y="32160"/>
                  <a:pt x="124695" y="32113"/>
                </a:cubicBezTo>
                <a:cubicBezTo>
                  <a:pt x="124981" y="31922"/>
                  <a:pt x="125255" y="31744"/>
                  <a:pt x="125529" y="31553"/>
                </a:cubicBezTo>
                <a:cubicBezTo>
                  <a:pt x="129208" y="28958"/>
                  <a:pt x="132553" y="25826"/>
                  <a:pt x="135006" y="22028"/>
                </a:cubicBezTo>
                <a:cubicBezTo>
                  <a:pt x="136185" y="20207"/>
                  <a:pt x="137149" y="18266"/>
                  <a:pt x="137756" y="16182"/>
                </a:cubicBezTo>
                <a:cubicBezTo>
                  <a:pt x="138316" y="14170"/>
                  <a:pt x="138864" y="11610"/>
                  <a:pt x="137566" y="9765"/>
                </a:cubicBezTo>
                <a:cubicBezTo>
                  <a:pt x="136787" y="8668"/>
                  <a:pt x="135568" y="8215"/>
                  <a:pt x="134314" y="8215"/>
                </a:cubicBezTo>
                <a:cubicBezTo>
                  <a:pt x="133458" y="8215"/>
                  <a:pt x="132585" y="8426"/>
                  <a:pt x="131827" y="8788"/>
                </a:cubicBezTo>
                <a:cubicBezTo>
                  <a:pt x="129565" y="9884"/>
                  <a:pt x="128076" y="12158"/>
                  <a:pt x="126207" y="13765"/>
                </a:cubicBezTo>
                <a:cubicBezTo>
                  <a:pt x="122361" y="17099"/>
                  <a:pt x="117563" y="19087"/>
                  <a:pt x="112682" y="20397"/>
                </a:cubicBezTo>
                <a:cubicBezTo>
                  <a:pt x="108710" y="21462"/>
                  <a:pt x="104605" y="22284"/>
                  <a:pt x="100488" y="22284"/>
                </a:cubicBezTo>
                <a:cubicBezTo>
                  <a:pt x="99544" y="22284"/>
                  <a:pt x="98600" y="22240"/>
                  <a:pt x="97656" y="22147"/>
                </a:cubicBezTo>
                <a:cubicBezTo>
                  <a:pt x="87679" y="21135"/>
                  <a:pt x="79725" y="14599"/>
                  <a:pt x="71855" y="9038"/>
                </a:cubicBezTo>
                <a:cubicBezTo>
                  <a:pt x="67736" y="6110"/>
                  <a:pt x="63414" y="3359"/>
                  <a:pt x="58627" y="1680"/>
                </a:cubicBezTo>
                <a:cubicBezTo>
                  <a:pt x="55469" y="578"/>
                  <a:pt x="52234" y="107"/>
                  <a:pt x="48974" y="107"/>
                </a:cubicBezTo>
                <a:cubicBezTo>
                  <a:pt x="48854" y="107"/>
                  <a:pt x="48734" y="108"/>
                  <a:pt x="48614" y="109"/>
                </a:cubicBezTo>
                <a:cubicBezTo>
                  <a:pt x="48543" y="32"/>
                  <a:pt x="48457" y="1"/>
                  <a:pt x="48374" y="1"/>
                </a:cubicBezTo>
                <a:close/>
              </a:path>
            </a:pathLst>
          </a:custGeom>
          <a:solidFill>
            <a:srgbClr val="F47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1066175" y="539500"/>
            <a:ext cx="59370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111" name="Google Shape;111;p6"/>
          <p:cNvSpPr/>
          <p:nvPr/>
        </p:nvSpPr>
        <p:spPr>
          <a:xfrm flipH="1">
            <a:off x="4822262" y="3348700"/>
            <a:ext cx="6144038" cy="1735444"/>
          </a:xfrm>
          <a:custGeom>
            <a:avLst/>
            <a:gdLst/>
            <a:ahLst/>
            <a:cxnLst/>
            <a:rect l="l" t="t" r="r" b="b"/>
            <a:pathLst>
              <a:path w="138864" h="39208" extrusionOk="0">
                <a:moveTo>
                  <a:pt x="49209" y="1037"/>
                </a:moveTo>
                <a:lnTo>
                  <a:pt x="49209" y="1037"/>
                </a:lnTo>
                <a:cubicBezTo>
                  <a:pt x="49864" y="1049"/>
                  <a:pt x="50531" y="1073"/>
                  <a:pt x="51198" y="1133"/>
                </a:cubicBezTo>
                <a:cubicBezTo>
                  <a:pt x="51472" y="1145"/>
                  <a:pt x="51722" y="1192"/>
                  <a:pt x="51996" y="1216"/>
                </a:cubicBezTo>
                <a:cubicBezTo>
                  <a:pt x="51972" y="1240"/>
                  <a:pt x="51960" y="1264"/>
                  <a:pt x="51960" y="1276"/>
                </a:cubicBezTo>
                <a:cubicBezTo>
                  <a:pt x="51781" y="1740"/>
                  <a:pt x="51769" y="2169"/>
                  <a:pt x="51829" y="2585"/>
                </a:cubicBezTo>
                <a:cubicBezTo>
                  <a:pt x="51472" y="2180"/>
                  <a:pt x="51091" y="1788"/>
                  <a:pt x="50698" y="1430"/>
                </a:cubicBezTo>
                <a:cubicBezTo>
                  <a:pt x="50531" y="1288"/>
                  <a:pt x="50349" y="1227"/>
                  <a:pt x="50173" y="1227"/>
                </a:cubicBezTo>
                <a:cubicBezTo>
                  <a:pt x="49920" y="1227"/>
                  <a:pt x="49680" y="1353"/>
                  <a:pt x="49519" y="1549"/>
                </a:cubicBezTo>
                <a:cubicBezTo>
                  <a:pt x="49412" y="1383"/>
                  <a:pt x="49305" y="1216"/>
                  <a:pt x="49209" y="1037"/>
                </a:cubicBezTo>
                <a:close/>
                <a:moveTo>
                  <a:pt x="53448" y="1418"/>
                </a:moveTo>
                <a:lnTo>
                  <a:pt x="53448" y="1418"/>
                </a:lnTo>
                <a:cubicBezTo>
                  <a:pt x="53924" y="1490"/>
                  <a:pt x="54412" y="1573"/>
                  <a:pt x="54889" y="1680"/>
                </a:cubicBezTo>
                <a:cubicBezTo>
                  <a:pt x="54674" y="1847"/>
                  <a:pt x="54520" y="2109"/>
                  <a:pt x="54615" y="2431"/>
                </a:cubicBezTo>
                <a:cubicBezTo>
                  <a:pt x="54686" y="2681"/>
                  <a:pt x="54746" y="2931"/>
                  <a:pt x="54817" y="3181"/>
                </a:cubicBezTo>
                <a:cubicBezTo>
                  <a:pt x="54460" y="2526"/>
                  <a:pt x="54020" y="1930"/>
                  <a:pt x="53448" y="1418"/>
                </a:cubicBezTo>
                <a:close/>
                <a:moveTo>
                  <a:pt x="31600" y="3812"/>
                </a:moveTo>
                <a:cubicBezTo>
                  <a:pt x="31529" y="3978"/>
                  <a:pt x="31517" y="4181"/>
                  <a:pt x="31600" y="4371"/>
                </a:cubicBezTo>
                <a:cubicBezTo>
                  <a:pt x="31755" y="4681"/>
                  <a:pt x="31898" y="5002"/>
                  <a:pt x="32053" y="5300"/>
                </a:cubicBezTo>
                <a:cubicBezTo>
                  <a:pt x="31648" y="4836"/>
                  <a:pt x="31231" y="4407"/>
                  <a:pt x="30790" y="3955"/>
                </a:cubicBezTo>
                <a:cubicBezTo>
                  <a:pt x="31064" y="3931"/>
                  <a:pt x="31338" y="3871"/>
                  <a:pt x="31600" y="3812"/>
                </a:cubicBezTo>
                <a:close/>
                <a:moveTo>
                  <a:pt x="33196" y="3502"/>
                </a:moveTo>
                <a:cubicBezTo>
                  <a:pt x="33216" y="3673"/>
                  <a:pt x="33347" y="3828"/>
                  <a:pt x="33509" y="3828"/>
                </a:cubicBezTo>
                <a:cubicBezTo>
                  <a:pt x="33539" y="3828"/>
                  <a:pt x="33569" y="3823"/>
                  <a:pt x="33600" y="3812"/>
                </a:cubicBezTo>
                <a:lnTo>
                  <a:pt x="33612" y="3824"/>
                </a:lnTo>
                <a:cubicBezTo>
                  <a:pt x="33719" y="3931"/>
                  <a:pt x="33803" y="4062"/>
                  <a:pt x="33898" y="4169"/>
                </a:cubicBezTo>
                <a:cubicBezTo>
                  <a:pt x="34089" y="4407"/>
                  <a:pt x="34279" y="4633"/>
                  <a:pt x="34470" y="4871"/>
                </a:cubicBezTo>
                <a:cubicBezTo>
                  <a:pt x="34862" y="5348"/>
                  <a:pt x="35243" y="5836"/>
                  <a:pt x="35624" y="6336"/>
                </a:cubicBezTo>
                <a:cubicBezTo>
                  <a:pt x="35767" y="6538"/>
                  <a:pt x="35898" y="6741"/>
                  <a:pt x="36041" y="6955"/>
                </a:cubicBezTo>
                <a:cubicBezTo>
                  <a:pt x="35978" y="6923"/>
                  <a:pt x="35911" y="6909"/>
                  <a:pt x="35845" y="6909"/>
                </a:cubicBezTo>
                <a:cubicBezTo>
                  <a:pt x="35735" y="6909"/>
                  <a:pt x="35625" y="6948"/>
                  <a:pt x="35529" y="7014"/>
                </a:cubicBezTo>
                <a:cubicBezTo>
                  <a:pt x="35089" y="6360"/>
                  <a:pt x="34636" y="5681"/>
                  <a:pt x="34196" y="5026"/>
                </a:cubicBezTo>
                <a:cubicBezTo>
                  <a:pt x="33779" y="4431"/>
                  <a:pt x="33315" y="3835"/>
                  <a:pt x="32648" y="3621"/>
                </a:cubicBezTo>
                <a:cubicBezTo>
                  <a:pt x="32838" y="3574"/>
                  <a:pt x="33017" y="3526"/>
                  <a:pt x="33196" y="3502"/>
                </a:cubicBezTo>
                <a:close/>
                <a:moveTo>
                  <a:pt x="53067" y="2728"/>
                </a:moveTo>
                <a:lnTo>
                  <a:pt x="53067" y="2728"/>
                </a:lnTo>
                <a:cubicBezTo>
                  <a:pt x="54103" y="3919"/>
                  <a:pt x="54520" y="5562"/>
                  <a:pt x="54853" y="7157"/>
                </a:cubicBezTo>
                <a:cubicBezTo>
                  <a:pt x="54674" y="6574"/>
                  <a:pt x="54472" y="6026"/>
                  <a:pt x="54258" y="5490"/>
                </a:cubicBezTo>
                <a:cubicBezTo>
                  <a:pt x="53912" y="4669"/>
                  <a:pt x="53246" y="3681"/>
                  <a:pt x="53067" y="2728"/>
                </a:cubicBezTo>
                <a:close/>
                <a:moveTo>
                  <a:pt x="38701" y="4718"/>
                </a:moveTo>
                <a:cubicBezTo>
                  <a:pt x="38651" y="4718"/>
                  <a:pt x="38601" y="4732"/>
                  <a:pt x="38553" y="4764"/>
                </a:cubicBezTo>
                <a:cubicBezTo>
                  <a:pt x="38410" y="4836"/>
                  <a:pt x="38339" y="5038"/>
                  <a:pt x="38446" y="5169"/>
                </a:cubicBezTo>
                <a:cubicBezTo>
                  <a:pt x="38982" y="5895"/>
                  <a:pt x="39506" y="6622"/>
                  <a:pt x="40018" y="7348"/>
                </a:cubicBezTo>
                <a:cubicBezTo>
                  <a:pt x="40092" y="7452"/>
                  <a:pt x="40204" y="7514"/>
                  <a:pt x="40318" y="7514"/>
                </a:cubicBezTo>
                <a:cubicBezTo>
                  <a:pt x="40386" y="7514"/>
                  <a:pt x="40455" y="7492"/>
                  <a:pt x="40518" y="7443"/>
                </a:cubicBezTo>
                <a:cubicBezTo>
                  <a:pt x="40696" y="7312"/>
                  <a:pt x="40673" y="7098"/>
                  <a:pt x="40542" y="6931"/>
                </a:cubicBezTo>
                <a:cubicBezTo>
                  <a:pt x="40006" y="6252"/>
                  <a:pt x="39494" y="5550"/>
                  <a:pt x="38958" y="4871"/>
                </a:cubicBezTo>
                <a:cubicBezTo>
                  <a:pt x="38895" y="4776"/>
                  <a:pt x="38799" y="4718"/>
                  <a:pt x="38701" y="4718"/>
                </a:cubicBezTo>
                <a:close/>
                <a:moveTo>
                  <a:pt x="51043" y="4276"/>
                </a:moveTo>
                <a:cubicBezTo>
                  <a:pt x="52055" y="5669"/>
                  <a:pt x="52781" y="7264"/>
                  <a:pt x="53389" y="8931"/>
                </a:cubicBezTo>
                <a:cubicBezTo>
                  <a:pt x="53734" y="9872"/>
                  <a:pt x="54055" y="10801"/>
                  <a:pt x="54377" y="11741"/>
                </a:cubicBezTo>
                <a:cubicBezTo>
                  <a:pt x="54329" y="11789"/>
                  <a:pt x="54282" y="11836"/>
                  <a:pt x="54258" y="11896"/>
                </a:cubicBezTo>
                <a:cubicBezTo>
                  <a:pt x="53389" y="9253"/>
                  <a:pt x="52317" y="6717"/>
                  <a:pt x="51043" y="4276"/>
                </a:cubicBezTo>
                <a:close/>
                <a:moveTo>
                  <a:pt x="129243" y="12408"/>
                </a:moveTo>
                <a:cubicBezTo>
                  <a:pt x="129267" y="12408"/>
                  <a:pt x="129291" y="12408"/>
                  <a:pt x="129303" y="12432"/>
                </a:cubicBezTo>
                <a:cubicBezTo>
                  <a:pt x="129243" y="12444"/>
                  <a:pt x="129208" y="12467"/>
                  <a:pt x="129148" y="12503"/>
                </a:cubicBezTo>
                <a:cubicBezTo>
                  <a:pt x="129184" y="12467"/>
                  <a:pt x="129219" y="12444"/>
                  <a:pt x="129243" y="12408"/>
                </a:cubicBezTo>
                <a:close/>
                <a:moveTo>
                  <a:pt x="73498" y="11515"/>
                </a:moveTo>
                <a:lnTo>
                  <a:pt x="73498" y="11515"/>
                </a:lnTo>
                <a:cubicBezTo>
                  <a:pt x="73808" y="11753"/>
                  <a:pt x="74141" y="11991"/>
                  <a:pt x="74463" y="12229"/>
                </a:cubicBezTo>
                <a:cubicBezTo>
                  <a:pt x="74403" y="12277"/>
                  <a:pt x="74344" y="12337"/>
                  <a:pt x="74296" y="12396"/>
                </a:cubicBezTo>
                <a:cubicBezTo>
                  <a:pt x="74285" y="12395"/>
                  <a:pt x="74273" y="12395"/>
                  <a:pt x="74262" y="12395"/>
                </a:cubicBezTo>
                <a:cubicBezTo>
                  <a:pt x="74093" y="12395"/>
                  <a:pt x="73918" y="12475"/>
                  <a:pt x="73796" y="12587"/>
                </a:cubicBezTo>
                <a:cubicBezTo>
                  <a:pt x="73701" y="12229"/>
                  <a:pt x="73617" y="11860"/>
                  <a:pt x="73498" y="11515"/>
                </a:cubicBezTo>
                <a:close/>
                <a:moveTo>
                  <a:pt x="34350" y="7455"/>
                </a:moveTo>
                <a:cubicBezTo>
                  <a:pt x="34743" y="8050"/>
                  <a:pt x="35124" y="8657"/>
                  <a:pt x="35517" y="9277"/>
                </a:cubicBezTo>
                <a:cubicBezTo>
                  <a:pt x="36264" y="10460"/>
                  <a:pt x="37022" y="11644"/>
                  <a:pt x="37738" y="12859"/>
                </a:cubicBezTo>
                <a:lnTo>
                  <a:pt x="37738" y="12859"/>
                </a:lnTo>
                <a:cubicBezTo>
                  <a:pt x="37343" y="12351"/>
                  <a:pt x="36948" y="11832"/>
                  <a:pt x="36553" y="11324"/>
                </a:cubicBezTo>
                <a:lnTo>
                  <a:pt x="36541" y="11313"/>
                </a:lnTo>
                <a:cubicBezTo>
                  <a:pt x="36517" y="11265"/>
                  <a:pt x="36482" y="11217"/>
                  <a:pt x="36458" y="11194"/>
                </a:cubicBezTo>
                <a:lnTo>
                  <a:pt x="36422" y="11217"/>
                </a:lnTo>
                <a:cubicBezTo>
                  <a:pt x="36351" y="11158"/>
                  <a:pt x="36255" y="11122"/>
                  <a:pt x="36184" y="11086"/>
                </a:cubicBezTo>
                <a:cubicBezTo>
                  <a:pt x="36017" y="10789"/>
                  <a:pt x="35863" y="10503"/>
                  <a:pt x="35684" y="10229"/>
                </a:cubicBezTo>
                <a:cubicBezTo>
                  <a:pt x="35410" y="9658"/>
                  <a:pt x="35148" y="9110"/>
                  <a:pt x="34874" y="8538"/>
                </a:cubicBezTo>
                <a:cubicBezTo>
                  <a:pt x="34696" y="8181"/>
                  <a:pt x="34529" y="7824"/>
                  <a:pt x="34350" y="7455"/>
                </a:cubicBezTo>
                <a:close/>
                <a:moveTo>
                  <a:pt x="29517" y="4240"/>
                </a:moveTo>
                <a:cubicBezTo>
                  <a:pt x="29528" y="4359"/>
                  <a:pt x="29576" y="4478"/>
                  <a:pt x="29683" y="4597"/>
                </a:cubicBezTo>
                <a:cubicBezTo>
                  <a:pt x="30969" y="5967"/>
                  <a:pt x="32184" y="7443"/>
                  <a:pt x="33255" y="9003"/>
                </a:cubicBezTo>
                <a:cubicBezTo>
                  <a:pt x="33767" y="9765"/>
                  <a:pt x="34267" y="10551"/>
                  <a:pt x="34743" y="11360"/>
                </a:cubicBezTo>
                <a:cubicBezTo>
                  <a:pt x="35160" y="12051"/>
                  <a:pt x="35493" y="12789"/>
                  <a:pt x="35898" y="13479"/>
                </a:cubicBezTo>
                <a:cubicBezTo>
                  <a:pt x="35910" y="13539"/>
                  <a:pt x="35934" y="13599"/>
                  <a:pt x="35946" y="13670"/>
                </a:cubicBezTo>
                <a:cubicBezTo>
                  <a:pt x="35791" y="13456"/>
                  <a:pt x="35648" y="13229"/>
                  <a:pt x="35493" y="13015"/>
                </a:cubicBezTo>
                <a:cubicBezTo>
                  <a:pt x="34827" y="12027"/>
                  <a:pt x="34148" y="11039"/>
                  <a:pt x="33457" y="10039"/>
                </a:cubicBezTo>
                <a:cubicBezTo>
                  <a:pt x="32124" y="8110"/>
                  <a:pt x="30755" y="6193"/>
                  <a:pt x="29362" y="4288"/>
                </a:cubicBezTo>
                <a:cubicBezTo>
                  <a:pt x="29397" y="4252"/>
                  <a:pt x="29457" y="4240"/>
                  <a:pt x="29517" y="4240"/>
                </a:cubicBezTo>
                <a:close/>
                <a:moveTo>
                  <a:pt x="128981" y="12682"/>
                </a:moveTo>
                <a:lnTo>
                  <a:pt x="128981" y="12682"/>
                </a:lnTo>
                <a:cubicBezTo>
                  <a:pt x="128934" y="12741"/>
                  <a:pt x="128910" y="12813"/>
                  <a:pt x="128886" y="12884"/>
                </a:cubicBezTo>
                <a:cubicBezTo>
                  <a:pt x="128815" y="13170"/>
                  <a:pt x="128934" y="13575"/>
                  <a:pt x="129219" y="13694"/>
                </a:cubicBezTo>
                <a:cubicBezTo>
                  <a:pt x="129446" y="13801"/>
                  <a:pt x="129660" y="13908"/>
                  <a:pt x="129886" y="14027"/>
                </a:cubicBezTo>
                <a:cubicBezTo>
                  <a:pt x="129219" y="13932"/>
                  <a:pt x="128529" y="13813"/>
                  <a:pt x="127850" y="13777"/>
                </a:cubicBezTo>
                <a:cubicBezTo>
                  <a:pt x="128219" y="13420"/>
                  <a:pt x="128612" y="13051"/>
                  <a:pt x="128981" y="12682"/>
                </a:cubicBezTo>
                <a:close/>
                <a:moveTo>
                  <a:pt x="47947" y="6349"/>
                </a:moveTo>
                <a:cubicBezTo>
                  <a:pt x="47781" y="6349"/>
                  <a:pt x="47605" y="6487"/>
                  <a:pt x="47674" y="6693"/>
                </a:cubicBezTo>
                <a:cubicBezTo>
                  <a:pt x="47864" y="7324"/>
                  <a:pt x="48197" y="7931"/>
                  <a:pt x="48447" y="8538"/>
                </a:cubicBezTo>
                <a:cubicBezTo>
                  <a:pt x="48697" y="9134"/>
                  <a:pt x="48936" y="9741"/>
                  <a:pt x="49162" y="10360"/>
                </a:cubicBezTo>
                <a:cubicBezTo>
                  <a:pt x="49364" y="10967"/>
                  <a:pt x="49567" y="11586"/>
                  <a:pt x="49757" y="12217"/>
                </a:cubicBezTo>
                <a:cubicBezTo>
                  <a:pt x="49948" y="12872"/>
                  <a:pt x="50114" y="13539"/>
                  <a:pt x="50400" y="14170"/>
                </a:cubicBezTo>
                <a:cubicBezTo>
                  <a:pt x="50487" y="14361"/>
                  <a:pt x="50713" y="14463"/>
                  <a:pt x="50926" y="14463"/>
                </a:cubicBezTo>
                <a:cubicBezTo>
                  <a:pt x="51005" y="14463"/>
                  <a:pt x="51082" y="14449"/>
                  <a:pt x="51150" y="14420"/>
                </a:cubicBezTo>
                <a:cubicBezTo>
                  <a:pt x="51448" y="14289"/>
                  <a:pt x="51555" y="14015"/>
                  <a:pt x="51507" y="13706"/>
                </a:cubicBezTo>
                <a:cubicBezTo>
                  <a:pt x="51400" y="13051"/>
                  <a:pt x="51103" y="12408"/>
                  <a:pt x="50841" y="11789"/>
                </a:cubicBezTo>
                <a:cubicBezTo>
                  <a:pt x="50591" y="11158"/>
                  <a:pt x="50305" y="10539"/>
                  <a:pt x="50019" y="9931"/>
                </a:cubicBezTo>
                <a:cubicBezTo>
                  <a:pt x="49745" y="9312"/>
                  <a:pt x="49459" y="8705"/>
                  <a:pt x="49126" y="8110"/>
                </a:cubicBezTo>
                <a:cubicBezTo>
                  <a:pt x="48828" y="7562"/>
                  <a:pt x="48555" y="6979"/>
                  <a:pt x="48174" y="6491"/>
                </a:cubicBezTo>
                <a:cubicBezTo>
                  <a:pt x="48131" y="6392"/>
                  <a:pt x="48041" y="6349"/>
                  <a:pt x="47947" y="6349"/>
                </a:cubicBezTo>
                <a:close/>
                <a:moveTo>
                  <a:pt x="134270" y="9367"/>
                </a:moveTo>
                <a:cubicBezTo>
                  <a:pt x="134720" y="9367"/>
                  <a:pt x="135178" y="9458"/>
                  <a:pt x="135637" y="9670"/>
                </a:cubicBezTo>
                <a:cubicBezTo>
                  <a:pt x="137459" y="10539"/>
                  <a:pt x="137268" y="12860"/>
                  <a:pt x="136851" y="14658"/>
                </a:cubicBezTo>
                <a:cubicBezTo>
                  <a:pt x="134815" y="13051"/>
                  <a:pt x="132375" y="12051"/>
                  <a:pt x="129803" y="11860"/>
                </a:cubicBezTo>
                <a:cubicBezTo>
                  <a:pt x="130962" y="10692"/>
                  <a:pt x="132561" y="9367"/>
                  <a:pt x="134270" y="9367"/>
                </a:cubicBezTo>
                <a:close/>
                <a:moveTo>
                  <a:pt x="55044" y="14551"/>
                </a:moveTo>
                <a:cubicBezTo>
                  <a:pt x="55067" y="14611"/>
                  <a:pt x="55079" y="14658"/>
                  <a:pt x="55115" y="14718"/>
                </a:cubicBezTo>
                <a:cubicBezTo>
                  <a:pt x="55127" y="14813"/>
                  <a:pt x="55151" y="14908"/>
                  <a:pt x="55163" y="15015"/>
                </a:cubicBezTo>
                <a:cubicBezTo>
                  <a:pt x="55127" y="14849"/>
                  <a:pt x="55067" y="14706"/>
                  <a:pt x="55044" y="14551"/>
                </a:cubicBezTo>
                <a:close/>
                <a:moveTo>
                  <a:pt x="37460" y="9056"/>
                </a:moveTo>
                <a:lnTo>
                  <a:pt x="37672" y="9396"/>
                </a:lnTo>
                <a:cubicBezTo>
                  <a:pt x="38875" y="11336"/>
                  <a:pt x="39899" y="13360"/>
                  <a:pt x="40839" y="15468"/>
                </a:cubicBezTo>
                <a:cubicBezTo>
                  <a:pt x="40399" y="15480"/>
                  <a:pt x="39934" y="15504"/>
                  <a:pt x="39494" y="15539"/>
                </a:cubicBezTo>
                <a:cubicBezTo>
                  <a:pt x="39708" y="15432"/>
                  <a:pt x="39934" y="15313"/>
                  <a:pt x="40149" y="15194"/>
                </a:cubicBezTo>
                <a:cubicBezTo>
                  <a:pt x="40411" y="15027"/>
                  <a:pt x="40470" y="14718"/>
                  <a:pt x="40339" y="14456"/>
                </a:cubicBezTo>
                <a:cubicBezTo>
                  <a:pt x="39732" y="13182"/>
                  <a:pt x="39101" y="11932"/>
                  <a:pt x="38434" y="10717"/>
                </a:cubicBezTo>
                <a:cubicBezTo>
                  <a:pt x="38118" y="10148"/>
                  <a:pt x="37795" y="9600"/>
                  <a:pt x="37460" y="9056"/>
                </a:cubicBezTo>
                <a:close/>
                <a:moveTo>
                  <a:pt x="37291" y="15777"/>
                </a:moveTo>
                <a:lnTo>
                  <a:pt x="37291" y="15777"/>
                </a:lnTo>
                <a:cubicBezTo>
                  <a:pt x="37303" y="15777"/>
                  <a:pt x="37315" y="15789"/>
                  <a:pt x="37327" y="15789"/>
                </a:cubicBezTo>
                <a:lnTo>
                  <a:pt x="37303" y="15789"/>
                </a:lnTo>
                <a:cubicBezTo>
                  <a:pt x="37303" y="15789"/>
                  <a:pt x="37303" y="15777"/>
                  <a:pt x="37291" y="15777"/>
                </a:cubicBezTo>
                <a:close/>
                <a:moveTo>
                  <a:pt x="9847" y="12146"/>
                </a:moveTo>
                <a:cubicBezTo>
                  <a:pt x="10574" y="12694"/>
                  <a:pt x="11014" y="13599"/>
                  <a:pt x="10764" y="14551"/>
                </a:cubicBezTo>
                <a:cubicBezTo>
                  <a:pt x="10463" y="15686"/>
                  <a:pt x="9373" y="16303"/>
                  <a:pt x="8273" y="16303"/>
                </a:cubicBezTo>
                <a:cubicBezTo>
                  <a:pt x="8242" y="16303"/>
                  <a:pt x="8211" y="16302"/>
                  <a:pt x="8181" y="16301"/>
                </a:cubicBezTo>
                <a:cubicBezTo>
                  <a:pt x="8145" y="16301"/>
                  <a:pt x="8133" y="16301"/>
                  <a:pt x="8121" y="16313"/>
                </a:cubicBezTo>
                <a:cubicBezTo>
                  <a:pt x="8573" y="14884"/>
                  <a:pt x="9133" y="13468"/>
                  <a:pt x="9847" y="12146"/>
                </a:cubicBezTo>
                <a:close/>
                <a:moveTo>
                  <a:pt x="75808" y="14230"/>
                </a:moveTo>
                <a:lnTo>
                  <a:pt x="75808" y="14230"/>
                </a:lnTo>
                <a:cubicBezTo>
                  <a:pt x="76368" y="14706"/>
                  <a:pt x="76784" y="15301"/>
                  <a:pt x="76784" y="16123"/>
                </a:cubicBezTo>
                <a:cubicBezTo>
                  <a:pt x="76772" y="16194"/>
                  <a:pt x="76772" y="16266"/>
                  <a:pt x="76772" y="16337"/>
                </a:cubicBezTo>
                <a:cubicBezTo>
                  <a:pt x="76665" y="15932"/>
                  <a:pt x="76546" y="15527"/>
                  <a:pt x="76439" y="15123"/>
                </a:cubicBezTo>
                <a:cubicBezTo>
                  <a:pt x="76368" y="14849"/>
                  <a:pt x="76141" y="14718"/>
                  <a:pt x="75903" y="14694"/>
                </a:cubicBezTo>
                <a:cubicBezTo>
                  <a:pt x="75879" y="14539"/>
                  <a:pt x="75844" y="14372"/>
                  <a:pt x="75808" y="14230"/>
                </a:cubicBezTo>
                <a:close/>
                <a:moveTo>
                  <a:pt x="60846" y="5591"/>
                </a:moveTo>
                <a:cubicBezTo>
                  <a:pt x="60674" y="5591"/>
                  <a:pt x="60508" y="5728"/>
                  <a:pt x="60580" y="5943"/>
                </a:cubicBezTo>
                <a:cubicBezTo>
                  <a:pt x="61651" y="9348"/>
                  <a:pt x="62675" y="12753"/>
                  <a:pt x="63676" y="16182"/>
                </a:cubicBezTo>
                <a:cubicBezTo>
                  <a:pt x="63727" y="16356"/>
                  <a:pt x="63866" y="16432"/>
                  <a:pt x="64008" y="16432"/>
                </a:cubicBezTo>
                <a:cubicBezTo>
                  <a:pt x="64225" y="16432"/>
                  <a:pt x="64450" y="16254"/>
                  <a:pt x="64378" y="15980"/>
                </a:cubicBezTo>
                <a:cubicBezTo>
                  <a:pt x="63485" y="12551"/>
                  <a:pt x="62390" y="9110"/>
                  <a:pt x="61128" y="5788"/>
                </a:cubicBezTo>
                <a:cubicBezTo>
                  <a:pt x="61075" y="5651"/>
                  <a:pt x="60959" y="5591"/>
                  <a:pt x="60846" y="5591"/>
                </a:cubicBezTo>
                <a:close/>
                <a:moveTo>
                  <a:pt x="135780" y="15075"/>
                </a:moveTo>
                <a:cubicBezTo>
                  <a:pt x="135970" y="15218"/>
                  <a:pt x="136185" y="15373"/>
                  <a:pt x="136375" y="15551"/>
                </a:cubicBezTo>
                <a:cubicBezTo>
                  <a:pt x="136435" y="15599"/>
                  <a:pt x="136506" y="15635"/>
                  <a:pt x="136601" y="15670"/>
                </a:cubicBezTo>
                <a:cubicBezTo>
                  <a:pt x="136387" y="16385"/>
                  <a:pt x="136137" y="17075"/>
                  <a:pt x="135851" y="17754"/>
                </a:cubicBezTo>
                <a:lnTo>
                  <a:pt x="135839" y="17742"/>
                </a:lnTo>
                <a:cubicBezTo>
                  <a:pt x="135851" y="17587"/>
                  <a:pt x="135827" y="17420"/>
                  <a:pt x="135720" y="17278"/>
                </a:cubicBezTo>
                <a:cubicBezTo>
                  <a:pt x="135637" y="17170"/>
                  <a:pt x="135542" y="17075"/>
                  <a:pt x="135458" y="16944"/>
                </a:cubicBezTo>
                <a:cubicBezTo>
                  <a:pt x="135637" y="16849"/>
                  <a:pt x="135768" y="16682"/>
                  <a:pt x="135827" y="16456"/>
                </a:cubicBezTo>
                <a:cubicBezTo>
                  <a:pt x="135911" y="16123"/>
                  <a:pt x="135899" y="15777"/>
                  <a:pt x="135780" y="15456"/>
                </a:cubicBezTo>
                <a:cubicBezTo>
                  <a:pt x="135816" y="15325"/>
                  <a:pt x="135816" y="15194"/>
                  <a:pt x="135780" y="15075"/>
                </a:cubicBezTo>
                <a:close/>
                <a:moveTo>
                  <a:pt x="48424" y="1049"/>
                </a:moveTo>
                <a:cubicBezTo>
                  <a:pt x="50983" y="5383"/>
                  <a:pt x="52960" y="9979"/>
                  <a:pt x="54162" y="14884"/>
                </a:cubicBezTo>
                <a:cubicBezTo>
                  <a:pt x="54436" y="15980"/>
                  <a:pt x="54651" y="17099"/>
                  <a:pt x="54853" y="18218"/>
                </a:cubicBezTo>
                <a:cubicBezTo>
                  <a:pt x="51376" y="16754"/>
                  <a:pt x="47745" y="15742"/>
                  <a:pt x="43983" y="15504"/>
                </a:cubicBezTo>
                <a:cubicBezTo>
                  <a:pt x="43280" y="15468"/>
                  <a:pt x="42578" y="15444"/>
                  <a:pt x="41887" y="15444"/>
                </a:cubicBezTo>
                <a:cubicBezTo>
                  <a:pt x="40720" y="12575"/>
                  <a:pt x="39172" y="9824"/>
                  <a:pt x="37363" y="7324"/>
                </a:cubicBezTo>
                <a:cubicBezTo>
                  <a:pt x="36458" y="6074"/>
                  <a:pt x="35517" y="4836"/>
                  <a:pt x="34493" y="3693"/>
                </a:cubicBezTo>
                <a:cubicBezTo>
                  <a:pt x="34386" y="3574"/>
                  <a:pt x="34267" y="3419"/>
                  <a:pt x="34148" y="3300"/>
                </a:cubicBezTo>
                <a:cubicBezTo>
                  <a:pt x="38863" y="2276"/>
                  <a:pt x="43602" y="1145"/>
                  <a:pt x="48424" y="1049"/>
                </a:cubicBezTo>
                <a:close/>
                <a:moveTo>
                  <a:pt x="56758" y="17647"/>
                </a:moveTo>
                <a:cubicBezTo>
                  <a:pt x="57210" y="18385"/>
                  <a:pt x="57722" y="19099"/>
                  <a:pt x="58246" y="19778"/>
                </a:cubicBezTo>
                <a:cubicBezTo>
                  <a:pt x="57961" y="19647"/>
                  <a:pt x="57687" y="19504"/>
                  <a:pt x="57413" y="19373"/>
                </a:cubicBezTo>
                <a:cubicBezTo>
                  <a:pt x="57377" y="19361"/>
                  <a:pt x="57353" y="19349"/>
                  <a:pt x="57330" y="19337"/>
                </a:cubicBezTo>
                <a:cubicBezTo>
                  <a:pt x="57389" y="19183"/>
                  <a:pt x="57389" y="19004"/>
                  <a:pt x="57270" y="18813"/>
                </a:cubicBezTo>
                <a:cubicBezTo>
                  <a:pt x="57032" y="18444"/>
                  <a:pt x="56853" y="18051"/>
                  <a:pt x="56734" y="17647"/>
                </a:cubicBezTo>
                <a:close/>
                <a:moveTo>
                  <a:pt x="127989" y="18331"/>
                </a:moveTo>
                <a:cubicBezTo>
                  <a:pt x="127955" y="18331"/>
                  <a:pt x="127923" y="18337"/>
                  <a:pt x="127898" y="18349"/>
                </a:cubicBezTo>
                <a:cubicBezTo>
                  <a:pt x="127815" y="18373"/>
                  <a:pt x="127755" y="18409"/>
                  <a:pt x="127719" y="18468"/>
                </a:cubicBezTo>
                <a:cubicBezTo>
                  <a:pt x="127612" y="18587"/>
                  <a:pt x="127612" y="18825"/>
                  <a:pt x="127743" y="18933"/>
                </a:cubicBezTo>
                <a:cubicBezTo>
                  <a:pt x="128219" y="19314"/>
                  <a:pt x="128707" y="19706"/>
                  <a:pt x="129184" y="20087"/>
                </a:cubicBezTo>
                <a:cubicBezTo>
                  <a:pt x="129267" y="20147"/>
                  <a:pt x="129350" y="20195"/>
                  <a:pt x="129458" y="20195"/>
                </a:cubicBezTo>
                <a:cubicBezTo>
                  <a:pt x="129577" y="20195"/>
                  <a:pt x="129684" y="20135"/>
                  <a:pt x="129755" y="20040"/>
                </a:cubicBezTo>
                <a:cubicBezTo>
                  <a:pt x="129815" y="19956"/>
                  <a:pt x="129839" y="19861"/>
                  <a:pt x="129827" y="19778"/>
                </a:cubicBezTo>
                <a:cubicBezTo>
                  <a:pt x="129803" y="19659"/>
                  <a:pt x="129743" y="19587"/>
                  <a:pt x="129636" y="19504"/>
                </a:cubicBezTo>
                <a:cubicBezTo>
                  <a:pt x="129148" y="19135"/>
                  <a:pt x="128648" y="18766"/>
                  <a:pt x="128160" y="18373"/>
                </a:cubicBezTo>
                <a:cubicBezTo>
                  <a:pt x="128121" y="18350"/>
                  <a:pt x="128052" y="18331"/>
                  <a:pt x="127989" y="18331"/>
                </a:cubicBezTo>
                <a:close/>
                <a:moveTo>
                  <a:pt x="59389" y="20123"/>
                </a:moveTo>
                <a:lnTo>
                  <a:pt x="59389" y="20385"/>
                </a:lnTo>
                <a:lnTo>
                  <a:pt x="59080" y="20207"/>
                </a:lnTo>
                <a:cubicBezTo>
                  <a:pt x="59199" y="20195"/>
                  <a:pt x="59294" y="20183"/>
                  <a:pt x="59389" y="20123"/>
                </a:cubicBezTo>
                <a:close/>
                <a:moveTo>
                  <a:pt x="116194" y="20492"/>
                </a:moveTo>
                <a:cubicBezTo>
                  <a:pt x="116194" y="20504"/>
                  <a:pt x="116206" y="20504"/>
                  <a:pt x="116206" y="20528"/>
                </a:cubicBezTo>
                <a:lnTo>
                  <a:pt x="116123" y="20528"/>
                </a:lnTo>
                <a:cubicBezTo>
                  <a:pt x="116146" y="20504"/>
                  <a:pt x="116170" y="20492"/>
                  <a:pt x="116194" y="20492"/>
                </a:cubicBezTo>
                <a:close/>
                <a:moveTo>
                  <a:pt x="74463" y="15742"/>
                </a:moveTo>
                <a:cubicBezTo>
                  <a:pt x="74772" y="16694"/>
                  <a:pt x="75058" y="17635"/>
                  <a:pt x="75344" y="18599"/>
                </a:cubicBezTo>
                <a:cubicBezTo>
                  <a:pt x="75367" y="19337"/>
                  <a:pt x="75403" y="20064"/>
                  <a:pt x="75415" y="20802"/>
                </a:cubicBezTo>
                <a:cubicBezTo>
                  <a:pt x="75296" y="20838"/>
                  <a:pt x="75213" y="20909"/>
                  <a:pt x="75153" y="21016"/>
                </a:cubicBezTo>
                <a:cubicBezTo>
                  <a:pt x="75129" y="20885"/>
                  <a:pt x="75129" y="20730"/>
                  <a:pt x="75117" y="20599"/>
                </a:cubicBezTo>
                <a:cubicBezTo>
                  <a:pt x="74975" y="18980"/>
                  <a:pt x="74748" y="17373"/>
                  <a:pt x="74463" y="15777"/>
                </a:cubicBezTo>
                <a:lnTo>
                  <a:pt x="74463" y="15742"/>
                </a:lnTo>
                <a:close/>
                <a:moveTo>
                  <a:pt x="95727" y="22993"/>
                </a:moveTo>
                <a:lnTo>
                  <a:pt x="95727" y="22993"/>
                </a:lnTo>
                <a:cubicBezTo>
                  <a:pt x="95882" y="23004"/>
                  <a:pt x="96013" y="23040"/>
                  <a:pt x="96144" y="23052"/>
                </a:cubicBezTo>
                <a:cubicBezTo>
                  <a:pt x="96049" y="23159"/>
                  <a:pt x="95965" y="23290"/>
                  <a:pt x="95941" y="23457"/>
                </a:cubicBezTo>
                <a:cubicBezTo>
                  <a:pt x="95870" y="23290"/>
                  <a:pt x="95799" y="23147"/>
                  <a:pt x="95727" y="22993"/>
                </a:cubicBezTo>
                <a:close/>
                <a:moveTo>
                  <a:pt x="97120" y="23183"/>
                </a:moveTo>
                <a:cubicBezTo>
                  <a:pt x="97658" y="23255"/>
                  <a:pt x="98196" y="23306"/>
                  <a:pt x="98734" y="23337"/>
                </a:cubicBezTo>
                <a:lnTo>
                  <a:pt x="98734" y="23337"/>
                </a:lnTo>
                <a:cubicBezTo>
                  <a:pt x="98405" y="23341"/>
                  <a:pt x="98075" y="23530"/>
                  <a:pt x="97989" y="23886"/>
                </a:cubicBezTo>
                <a:cubicBezTo>
                  <a:pt x="97930" y="24159"/>
                  <a:pt x="97906" y="24409"/>
                  <a:pt x="97906" y="24659"/>
                </a:cubicBezTo>
                <a:cubicBezTo>
                  <a:pt x="97656" y="24159"/>
                  <a:pt x="97382" y="23659"/>
                  <a:pt x="97120" y="23183"/>
                </a:cubicBezTo>
                <a:close/>
                <a:moveTo>
                  <a:pt x="28564" y="4419"/>
                </a:moveTo>
                <a:cubicBezTo>
                  <a:pt x="28576" y="4431"/>
                  <a:pt x="28576" y="4466"/>
                  <a:pt x="28600" y="4478"/>
                </a:cubicBezTo>
                <a:cubicBezTo>
                  <a:pt x="29993" y="6455"/>
                  <a:pt x="31374" y="8455"/>
                  <a:pt x="32719" y="10479"/>
                </a:cubicBezTo>
                <a:cubicBezTo>
                  <a:pt x="33374" y="11467"/>
                  <a:pt x="34029" y="12479"/>
                  <a:pt x="34684" y="13479"/>
                </a:cubicBezTo>
                <a:cubicBezTo>
                  <a:pt x="35220" y="14313"/>
                  <a:pt x="35720" y="15158"/>
                  <a:pt x="36291" y="15980"/>
                </a:cubicBezTo>
                <a:cubicBezTo>
                  <a:pt x="34100" y="16397"/>
                  <a:pt x="32005" y="17087"/>
                  <a:pt x="30040" y="18063"/>
                </a:cubicBezTo>
                <a:cubicBezTo>
                  <a:pt x="27862" y="19171"/>
                  <a:pt x="26123" y="20730"/>
                  <a:pt x="24230" y="22219"/>
                </a:cubicBezTo>
                <a:cubicBezTo>
                  <a:pt x="22444" y="23624"/>
                  <a:pt x="20539" y="24671"/>
                  <a:pt x="18337" y="24814"/>
                </a:cubicBezTo>
                <a:cubicBezTo>
                  <a:pt x="18098" y="23505"/>
                  <a:pt x="16908" y="22338"/>
                  <a:pt x="15634" y="22135"/>
                </a:cubicBezTo>
                <a:cubicBezTo>
                  <a:pt x="15453" y="22105"/>
                  <a:pt x="15272" y="22090"/>
                  <a:pt x="15092" y="22090"/>
                </a:cubicBezTo>
                <a:cubicBezTo>
                  <a:pt x="13877" y="22090"/>
                  <a:pt x="12729" y="22770"/>
                  <a:pt x="12169" y="23838"/>
                </a:cubicBezTo>
                <a:cubicBezTo>
                  <a:pt x="11133" y="23588"/>
                  <a:pt x="10086" y="23326"/>
                  <a:pt x="9133" y="22874"/>
                </a:cubicBezTo>
                <a:cubicBezTo>
                  <a:pt x="8323" y="22504"/>
                  <a:pt x="7609" y="21981"/>
                  <a:pt x="7288" y="21219"/>
                </a:cubicBezTo>
                <a:cubicBezTo>
                  <a:pt x="7288" y="21195"/>
                  <a:pt x="7264" y="21159"/>
                  <a:pt x="7240" y="21135"/>
                </a:cubicBezTo>
                <a:cubicBezTo>
                  <a:pt x="7145" y="20873"/>
                  <a:pt x="7085" y="20599"/>
                  <a:pt x="7109" y="20302"/>
                </a:cubicBezTo>
                <a:cubicBezTo>
                  <a:pt x="7121" y="19123"/>
                  <a:pt x="7609" y="17873"/>
                  <a:pt x="7978" y="16742"/>
                </a:cubicBezTo>
                <a:cubicBezTo>
                  <a:pt x="8014" y="16789"/>
                  <a:pt x="8061" y="16813"/>
                  <a:pt x="8121" y="16825"/>
                </a:cubicBezTo>
                <a:cubicBezTo>
                  <a:pt x="8335" y="16885"/>
                  <a:pt x="8553" y="16914"/>
                  <a:pt x="8771" y="16914"/>
                </a:cubicBezTo>
                <a:cubicBezTo>
                  <a:pt x="10017" y="16914"/>
                  <a:pt x="11245" y="15985"/>
                  <a:pt x="11610" y="14789"/>
                </a:cubicBezTo>
                <a:cubicBezTo>
                  <a:pt x="12002" y="13527"/>
                  <a:pt x="11431" y="12039"/>
                  <a:pt x="10347" y="11289"/>
                </a:cubicBezTo>
                <a:cubicBezTo>
                  <a:pt x="10562" y="10967"/>
                  <a:pt x="10764" y="10658"/>
                  <a:pt x="10990" y="10360"/>
                </a:cubicBezTo>
                <a:cubicBezTo>
                  <a:pt x="12502" y="8336"/>
                  <a:pt x="14598" y="7098"/>
                  <a:pt x="17051" y="6443"/>
                </a:cubicBezTo>
                <a:cubicBezTo>
                  <a:pt x="19682" y="5740"/>
                  <a:pt x="22432" y="5467"/>
                  <a:pt x="25111" y="5026"/>
                </a:cubicBezTo>
                <a:cubicBezTo>
                  <a:pt x="26278" y="4836"/>
                  <a:pt x="27421" y="4621"/>
                  <a:pt x="28564" y="4419"/>
                </a:cubicBezTo>
                <a:close/>
                <a:moveTo>
                  <a:pt x="15080" y="22768"/>
                </a:moveTo>
                <a:cubicBezTo>
                  <a:pt x="15213" y="22768"/>
                  <a:pt x="15346" y="22779"/>
                  <a:pt x="15479" y="22802"/>
                </a:cubicBezTo>
                <a:cubicBezTo>
                  <a:pt x="16086" y="22909"/>
                  <a:pt x="16646" y="23243"/>
                  <a:pt x="17039" y="23707"/>
                </a:cubicBezTo>
                <a:cubicBezTo>
                  <a:pt x="17325" y="24040"/>
                  <a:pt x="17491" y="24409"/>
                  <a:pt x="17598" y="24814"/>
                </a:cubicBezTo>
                <a:cubicBezTo>
                  <a:pt x="17495" y="24814"/>
                  <a:pt x="17397" y="24820"/>
                  <a:pt x="17305" y="24820"/>
                </a:cubicBezTo>
                <a:cubicBezTo>
                  <a:pt x="17258" y="24820"/>
                  <a:pt x="17213" y="24818"/>
                  <a:pt x="17170" y="24814"/>
                </a:cubicBezTo>
                <a:cubicBezTo>
                  <a:pt x="15705" y="24695"/>
                  <a:pt x="14253" y="24350"/>
                  <a:pt x="12812" y="23993"/>
                </a:cubicBezTo>
                <a:cubicBezTo>
                  <a:pt x="13330" y="23268"/>
                  <a:pt x="14190" y="22768"/>
                  <a:pt x="15080" y="22768"/>
                </a:cubicBezTo>
                <a:close/>
                <a:moveTo>
                  <a:pt x="70413" y="12545"/>
                </a:moveTo>
                <a:cubicBezTo>
                  <a:pt x="70229" y="12545"/>
                  <a:pt x="70031" y="12751"/>
                  <a:pt x="70129" y="12979"/>
                </a:cubicBezTo>
                <a:cubicBezTo>
                  <a:pt x="71796" y="16658"/>
                  <a:pt x="70986" y="20849"/>
                  <a:pt x="71593" y="24731"/>
                </a:cubicBezTo>
                <a:cubicBezTo>
                  <a:pt x="71627" y="24947"/>
                  <a:pt x="71783" y="25041"/>
                  <a:pt x="71950" y="25041"/>
                </a:cubicBezTo>
                <a:cubicBezTo>
                  <a:pt x="72198" y="25041"/>
                  <a:pt x="72472" y="24836"/>
                  <a:pt x="72415" y="24517"/>
                </a:cubicBezTo>
                <a:cubicBezTo>
                  <a:pt x="71665" y="20599"/>
                  <a:pt x="72367" y="16397"/>
                  <a:pt x="70629" y="12694"/>
                </a:cubicBezTo>
                <a:cubicBezTo>
                  <a:pt x="70580" y="12589"/>
                  <a:pt x="70498" y="12545"/>
                  <a:pt x="70413" y="12545"/>
                </a:cubicBezTo>
                <a:close/>
                <a:moveTo>
                  <a:pt x="98851" y="23344"/>
                </a:moveTo>
                <a:cubicBezTo>
                  <a:pt x="98988" y="23351"/>
                  <a:pt x="99126" y="23357"/>
                  <a:pt x="99263" y="23362"/>
                </a:cubicBezTo>
                <a:cubicBezTo>
                  <a:pt x="99573" y="23981"/>
                  <a:pt x="99871" y="24600"/>
                  <a:pt x="100156" y="25231"/>
                </a:cubicBezTo>
                <a:cubicBezTo>
                  <a:pt x="99918" y="24707"/>
                  <a:pt x="99656" y="24195"/>
                  <a:pt x="99394" y="23695"/>
                </a:cubicBezTo>
                <a:cubicBezTo>
                  <a:pt x="99281" y="23487"/>
                  <a:pt x="99073" y="23372"/>
                  <a:pt x="98851" y="23344"/>
                </a:cubicBezTo>
                <a:close/>
                <a:moveTo>
                  <a:pt x="78677" y="22385"/>
                </a:moveTo>
                <a:cubicBezTo>
                  <a:pt x="78725" y="22862"/>
                  <a:pt x="78749" y="23326"/>
                  <a:pt x="78796" y="23802"/>
                </a:cubicBezTo>
                <a:cubicBezTo>
                  <a:pt x="78820" y="24302"/>
                  <a:pt x="78856" y="24826"/>
                  <a:pt x="78880" y="25326"/>
                </a:cubicBezTo>
                <a:cubicBezTo>
                  <a:pt x="78808" y="24350"/>
                  <a:pt x="78737" y="23362"/>
                  <a:pt x="78677" y="22385"/>
                </a:cubicBezTo>
                <a:close/>
                <a:moveTo>
                  <a:pt x="121754" y="20634"/>
                </a:moveTo>
                <a:cubicBezTo>
                  <a:pt x="121469" y="20634"/>
                  <a:pt x="121223" y="21000"/>
                  <a:pt x="121480" y="21266"/>
                </a:cubicBezTo>
                <a:cubicBezTo>
                  <a:pt x="122076" y="21873"/>
                  <a:pt x="122659" y="22516"/>
                  <a:pt x="123207" y="23171"/>
                </a:cubicBezTo>
                <a:cubicBezTo>
                  <a:pt x="123469" y="23481"/>
                  <a:pt x="123743" y="23814"/>
                  <a:pt x="123981" y="24136"/>
                </a:cubicBezTo>
                <a:cubicBezTo>
                  <a:pt x="124243" y="24493"/>
                  <a:pt x="124481" y="24886"/>
                  <a:pt x="124767" y="25231"/>
                </a:cubicBezTo>
                <a:cubicBezTo>
                  <a:pt x="124845" y="25324"/>
                  <a:pt x="124943" y="25363"/>
                  <a:pt x="125043" y="25363"/>
                </a:cubicBezTo>
                <a:cubicBezTo>
                  <a:pt x="125337" y="25363"/>
                  <a:pt x="125638" y="25019"/>
                  <a:pt x="125433" y="24707"/>
                </a:cubicBezTo>
                <a:cubicBezTo>
                  <a:pt x="125219" y="24338"/>
                  <a:pt x="124897" y="23993"/>
                  <a:pt x="124624" y="23647"/>
                </a:cubicBezTo>
                <a:cubicBezTo>
                  <a:pt x="124338" y="23302"/>
                  <a:pt x="124064" y="22981"/>
                  <a:pt x="123790" y="22647"/>
                </a:cubicBezTo>
                <a:cubicBezTo>
                  <a:pt x="123219" y="21992"/>
                  <a:pt x="122623" y="21361"/>
                  <a:pt x="122004" y="20742"/>
                </a:cubicBezTo>
                <a:cubicBezTo>
                  <a:pt x="121925" y="20666"/>
                  <a:pt x="121838" y="20634"/>
                  <a:pt x="121754" y="20634"/>
                </a:cubicBezTo>
                <a:close/>
                <a:moveTo>
                  <a:pt x="56675" y="2145"/>
                </a:moveTo>
                <a:lnTo>
                  <a:pt x="56675" y="2145"/>
                </a:lnTo>
                <a:cubicBezTo>
                  <a:pt x="59735" y="3038"/>
                  <a:pt x="62640" y="4431"/>
                  <a:pt x="65402" y="6062"/>
                </a:cubicBezTo>
                <a:cubicBezTo>
                  <a:pt x="67962" y="7574"/>
                  <a:pt x="70403" y="9289"/>
                  <a:pt x="72808" y="11027"/>
                </a:cubicBezTo>
                <a:cubicBezTo>
                  <a:pt x="72808" y="11039"/>
                  <a:pt x="72796" y="11039"/>
                  <a:pt x="72796" y="11063"/>
                </a:cubicBezTo>
                <a:cubicBezTo>
                  <a:pt x="72796" y="11848"/>
                  <a:pt x="73046" y="12622"/>
                  <a:pt x="73212" y="13396"/>
                </a:cubicBezTo>
                <a:cubicBezTo>
                  <a:pt x="73379" y="14194"/>
                  <a:pt x="73522" y="15003"/>
                  <a:pt x="73665" y="15825"/>
                </a:cubicBezTo>
                <a:cubicBezTo>
                  <a:pt x="73927" y="17420"/>
                  <a:pt x="74117" y="19052"/>
                  <a:pt x="74236" y="20683"/>
                </a:cubicBezTo>
                <a:cubicBezTo>
                  <a:pt x="74355" y="22290"/>
                  <a:pt x="74415" y="23921"/>
                  <a:pt x="74403" y="25529"/>
                </a:cubicBezTo>
                <a:cubicBezTo>
                  <a:pt x="74391" y="26862"/>
                  <a:pt x="74284" y="28184"/>
                  <a:pt x="74201" y="29529"/>
                </a:cubicBezTo>
                <a:cubicBezTo>
                  <a:pt x="69617" y="26731"/>
                  <a:pt x="65188" y="23636"/>
                  <a:pt x="60508" y="21004"/>
                </a:cubicBezTo>
                <a:cubicBezTo>
                  <a:pt x="60604" y="17706"/>
                  <a:pt x="60223" y="14361"/>
                  <a:pt x="59544" y="11146"/>
                </a:cubicBezTo>
                <a:cubicBezTo>
                  <a:pt x="58913" y="8062"/>
                  <a:pt x="57972" y="5026"/>
                  <a:pt x="56675" y="2145"/>
                </a:cubicBezTo>
                <a:close/>
                <a:moveTo>
                  <a:pt x="75129" y="29874"/>
                </a:moveTo>
                <a:cubicBezTo>
                  <a:pt x="75177" y="29970"/>
                  <a:pt x="75225" y="30077"/>
                  <a:pt x="75296" y="30184"/>
                </a:cubicBezTo>
                <a:lnTo>
                  <a:pt x="75308" y="30196"/>
                </a:lnTo>
                <a:cubicBezTo>
                  <a:pt x="75237" y="30148"/>
                  <a:pt x="75177" y="30112"/>
                  <a:pt x="75106" y="30077"/>
                </a:cubicBezTo>
                <a:cubicBezTo>
                  <a:pt x="75117" y="30005"/>
                  <a:pt x="75117" y="29946"/>
                  <a:pt x="75129" y="29874"/>
                </a:cubicBezTo>
                <a:close/>
                <a:moveTo>
                  <a:pt x="121492" y="28481"/>
                </a:moveTo>
                <a:lnTo>
                  <a:pt x="121492" y="28481"/>
                </a:lnTo>
                <a:cubicBezTo>
                  <a:pt x="121802" y="28922"/>
                  <a:pt x="122147" y="29351"/>
                  <a:pt x="122373" y="29827"/>
                </a:cubicBezTo>
                <a:cubicBezTo>
                  <a:pt x="122492" y="30089"/>
                  <a:pt x="122492" y="30327"/>
                  <a:pt x="122421" y="30541"/>
                </a:cubicBezTo>
                <a:cubicBezTo>
                  <a:pt x="122159" y="29827"/>
                  <a:pt x="121826" y="29136"/>
                  <a:pt x="121492" y="28481"/>
                </a:cubicBezTo>
                <a:close/>
                <a:moveTo>
                  <a:pt x="77189" y="28350"/>
                </a:moveTo>
                <a:lnTo>
                  <a:pt x="77189" y="28350"/>
                </a:lnTo>
                <a:cubicBezTo>
                  <a:pt x="77213" y="28684"/>
                  <a:pt x="77249" y="28993"/>
                  <a:pt x="77272" y="29315"/>
                </a:cubicBezTo>
                <a:cubicBezTo>
                  <a:pt x="77341" y="29910"/>
                  <a:pt x="77841" y="30205"/>
                  <a:pt x="78311" y="30205"/>
                </a:cubicBezTo>
                <a:cubicBezTo>
                  <a:pt x="78490" y="30205"/>
                  <a:pt x="78664" y="30162"/>
                  <a:pt x="78808" y="30077"/>
                </a:cubicBezTo>
                <a:lnTo>
                  <a:pt x="78808" y="30077"/>
                </a:lnTo>
                <a:cubicBezTo>
                  <a:pt x="78808" y="30267"/>
                  <a:pt x="78796" y="30482"/>
                  <a:pt x="78761" y="30684"/>
                </a:cubicBezTo>
                <a:cubicBezTo>
                  <a:pt x="78749" y="30672"/>
                  <a:pt x="78737" y="30660"/>
                  <a:pt x="78701" y="30648"/>
                </a:cubicBezTo>
                <a:cubicBezTo>
                  <a:pt x="78320" y="30422"/>
                  <a:pt x="77915" y="30184"/>
                  <a:pt x="77534" y="29958"/>
                </a:cubicBezTo>
                <a:cubicBezTo>
                  <a:pt x="77451" y="29910"/>
                  <a:pt x="77344" y="29874"/>
                  <a:pt x="77261" y="29827"/>
                </a:cubicBezTo>
                <a:cubicBezTo>
                  <a:pt x="77249" y="29339"/>
                  <a:pt x="77213" y="28839"/>
                  <a:pt x="77189" y="28350"/>
                </a:cubicBezTo>
                <a:close/>
                <a:moveTo>
                  <a:pt x="126743" y="14765"/>
                </a:moveTo>
                <a:cubicBezTo>
                  <a:pt x="126755" y="14789"/>
                  <a:pt x="126779" y="14801"/>
                  <a:pt x="126802" y="14837"/>
                </a:cubicBezTo>
                <a:cubicBezTo>
                  <a:pt x="127148" y="15063"/>
                  <a:pt x="127505" y="15123"/>
                  <a:pt x="127898" y="15230"/>
                </a:cubicBezTo>
                <a:cubicBezTo>
                  <a:pt x="128291" y="15325"/>
                  <a:pt x="128696" y="15432"/>
                  <a:pt x="129100" y="15551"/>
                </a:cubicBezTo>
                <a:cubicBezTo>
                  <a:pt x="129898" y="15789"/>
                  <a:pt x="130696" y="16063"/>
                  <a:pt x="131470" y="16385"/>
                </a:cubicBezTo>
                <a:cubicBezTo>
                  <a:pt x="132006" y="16611"/>
                  <a:pt x="132506" y="16861"/>
                  <a:pt x="133018" y="17135"/>
                </a:cubicBezTo>
                <a:cubicBezTo>
                  <a:pt x="133077" y="17206"/>
                  <a:pt x="133137" y="17266"/>
                  <a:pt x="133172" y="17337"/>
                </a:cubicBezTo>
                <a:cubicBezTo>
                  <a:pt x="133625" y="17861"/>
                  <a:pt x="134161" y="18266"/>
                  <a:pt x="134827" y="18444"/>
                </a:cubicBezTo>
                <a:cubicBezTo>
                  <a:pt x="134869" y="18453"/>
                  <a:pt x="134912" y="18457"/>
                  <a:pt x="134954" y="18457"/>
                </a:cubicBezTo>
                <a:cubicBezTo>
                  <a:pt x="135031" y="18457"/>
                  <a:pt x="135108" y="18444"/>
                  <a:pt x="135184" y="18421"/>
                </a:cubicBezTo>
                <a:cubicBezTo>
                  <a:pt x="135292" y="18504"/>
                  <a:pt x="135399" y="18563"/>
                  <a:pt x="135494" y="18635"/>
                </a:cubicBezTo>
                <a:cubicBezTo>
                  <a:pt x="134125" y="21552"/>
                  <a:pt x="132136" y="24159"/>
                  <a:pt x="129898" y="26457"/>
                </a:cubicBezTo>
                <a:cubicBezTo>
                  <a:pt x="128255" y="28172"/>
                  <a:pt x="126445" y="29708"/>
                  <a:pt x="124528" y="31101"/>
                </a:cubicBezTo>
                <a:cubicBezTo>
                  <a:pt x="124302" y="30589"/>
                  <a:pt x="124064" y="30077"/>
                  <a:pt x="123814" y="29577"/>
                </a:cubicBezTo>
                <a:cubicBezTo>
                  <a:pt x="123683" y="29124"/>
                  <a:pt x="123445" y="28708"/>
                  <a:pt x="123159" y="28303"/>
                </a:cubicBezTo>
                <a:cubicBezTo>
                  <a:pt x="122576" y="27279"/>
                  <a:pt x="121957" y="26267"/>
                  <a:pt x="121266" y="25302"/>
                </a:cubicBezTo>
                <a:cubicBezTo>
                  <a:pt x="120587" y="24338"/>
                  <a:pt x="119837" y="23409"/>
                  <a:pt x="119063" y="22528"/>
                </a:cubicBezTo>
                <a:cubicBezTo>
                  <a:pt x="118373" y="21742"/>
                  <a:pt x="117623" y="20945"/>
                  <a:pt x="116801" y="20266"/>
                </a:cubicBezTo>
                <a:cubicBezTo>
                  <a:pt x="117123" y="20147"/>
                  <a:pt x="117432" y="20052"/>
                  <a:pt x="117742" y="19933"/>
                </a:cubicBezTo>
                <a:cubicBezTo>
                  <a:pt x="119980" y="19064"/>
                  <a:pt x="122147" y="18040"/>
                  <a:pt x="124159" y="16730"/>
                </a:cubicBezTo>
                <a:cubicBezTo>
                  <a:pt x="125076" y="16135"/>
                  <a:pt x="125933" y="15468"/>
                  <a:pt x="126743" y="14765"/>
                </a:cubicBezTo>
                <a:close/>
                <a:moveTo>
                  <a:pt x="83335" y="21748"/>
                </a:moveTo>
                <a:cubicBezTo>
                  <a:pt x="83181" y="21748"/>
                  <a:pt x="83021" y="21876"/>
                  <a:pt x="83071" y="22076"/>
                </a:cubicBezTo>
                <a:cubicBezTo>
                  <a:pt x="83809" y="24898"/>
                  <a:pt x="83988" y="27827"/>
                  <a:pt x="83642" y="30732"/>
                </a:cubicBezTo>
                <a:cubicBezTo>
                  <a:pt x="83612" y="31019"/>
                  <a:pt x="83829" y="31165"/>
                  <a:pt x="84057" y="31165"/>
                </a:cubicBezTo>
                <a:cubicBezTo>
                  <a:pt x="84282" y="31165"/>
                  <a:pt x="84518" y="31022"/>
                  <a:pt x="84535" y="30732"/>
                </a:cubicBezTo>
                <a:cubicBezTo>
                  <a:pt x="84762" y="27767"/>
                  <a:pt x="84416" y="24779"/>
                  <a:pt x="83571" y="21933"/>
                </a:cubicBezTo>
                <a:cubicBezTo>
                  <a:pt x="83538" y="21805"/>
                  <a:pt x="83438" y="21748"/>
                  <a:pt x="83335" y="21748"/>
                </a:cubicBezTo>
                <a:close/>
                <a:moveTo>
                  <a:pt x="115694" y="20671"/>
                </a:moveTo>
                <a:cubicBezTo>
                  <a:pt x="115551" y="20802"/>
                  <a:pt x="115480" y="21004"/>
                  <a:pt x="115515" y="21195"/>
                </a:cubicBezTo>
                <a:cubicBezTo>
                  <a:pt x="115492" y="21195"/>
                  <a:pt x="115492" y="21183"/>
                  <a:pt x="115480" y="21183"/>
                </a:cubicBezTo>
                <a:cubicBezTo>
                  <a:pt x="115375" y="21102"/>
                  <a:pt x="115266" y="21067"/>
                  <a:pt x="115160" y="21067"/>
                </a:cubicBezTo>
                <a:cubicBezTo>
                  <a:pt x="114673" y="21067"/>
                  <a:pt x="114254" y="21804"/>
                  <a:pt x="114694" y="22195"/>
                </a:cubicBezTo>
                <a:cubicBezTo>
                  <a:pt x="116194" y="23516"/>
                  <a:pt x="117563" y="24981"/>
                  <a:pt x="118671" y="26672"/>
                </a:cubicBezTo>
                <a:cubicBezTo>
                  <a:pt x="119206" y="27493"/>
                  <a:pt x="119683" y="28327"/>
                  <a:pt x="120099" y="29196"/>
                </a:cubicBezTo>
                <a:cubicBezTo>
                  <a:pt x="120468" y="29993"/>
                  <a:pt x="120730" y="30839"/>
                  <a:pt x="121076" y="31636"/>
                </a:cubicBezTo>
                <a:cubicBezTo>
                  <a:pt x="121028" y="31660"/>
                  <a:pt x="121004" y="31672"/>
                  <a:pt x="120968" y="31684"/>
                </a:cubicBezTo>
                <a:cubicBezTo>
                  <a:pt x="120945" y="31696"/>
                  <a:pt x="120933" y="31720"/>
                  <a:pt x="120897" y="31744"/>
                </a:cubicBezTo>
                <a:cubicBezTo>
                  <a:pt x="120718" y="31244"/>
                  <a:pt x="120528" y="30744"/>
                  <a:pt x="120314" y="30267"/>
                </a:cubicBezTo>
                <a:cubicBezTo>
                  <a:pt x="119825" y="29112"/>
                  <a:pt x="119206" y="27993"/>
                  <a:pt x="118516" y="26934"/>
                </a:cubicBezTo>
                <a:cubicBezTo>
                  <a:pt x="117147" y="24826"/>
                  <a:pt x="115456" y="22933"/>
                  <a:pt x="113491" y="21338"/>
                </a:cubicBezTo>
                <a:cubicBezTo>
                  <a:pt x="114229" y="21135"/>
                  <a:pt x="114956" y="20909"/>
                  <a:pt x="115694" y="20671"/>
                </a:cubicBezTo>
                <a:close/>
                <a:moveTo>
                  <a:pt x="123576" y="31506"/>
                </a:moveTo>
                <a:cubicBezTo>
                  <a:pt x="123612" y="31577"/>
                  <a:pt x="123635" y="31636"/>
                  <a:pt x="123671" y="31720"/>
                </a:cubicBezTo>
                <a:cubicBezTo>
                  <a:pt x="123516" y="31803"/>
                  <a:pt x="123373" y="31910"/>
                  <a:pt x="123219" y="32017"/>
                </a:cubicBezTo>
                <a:cubicBezTo>
                  <a:pt x="123350" y="31863"/>
                  <a:pt x="123469" y="31684"/>
                  <a:pt x="123576" y="31506"/>
                </a:cubicBezTo>
                <a:close/>
                <a:moveTo>
                  <a:pt x="78606" y="32017"/>
                </a:moveTo>
                <a:cubicBezTo>
                  <a:pt x="78606" y="32017"/>
                  <a:pt x="78606" y="32029"/>
                  <a:pt x="78582" y="32041"/>
                </a:cubicBezTo>
                <a:cubicBezTo>
                  <a:pt x="78570" y="32041"/>
                  <a:pt x="78570" y="32029"/>
                  <a:pt x="78558" y="32029"/>
                </a:cubicBezTo>
                <a:cubicBezTo>
                  <a:pt x="78570" y="32029"/>
                  <a:pt x="78582" y="32017"/>
                  <a:pt x="78606" y="32017"/>
                </a:cubicBezTo>
                <a:close/>
                <a:moveTo>
                  <a:pt x="93762" y="26791"/>
                </a:moveTo>
                <a:cubicBezTo>
                  <a:pt x="93573" y="26791"/>
                  <a:pt x="93386" y="26936"/>
                  <a:pt x="93465" y="27160"/>
                </a:cubicBezTo>
                <a:cubicBezTo>
                  <a:pt x="94322" y="29636"/>
                  <a:pt x="94870" y="32160"/>
                  <a:pt x="95227" y="34756"/>
                </a:cubicBezTo>
                <a:cubicBezTo>
                  <a:pt x="95253" y="34940"/>
                  <a:pt x="95412" y="35024"/>
                  <a:pt x="95577" y="35024"/>
                </a:cubicBezTo>
                <a:cubicBezTo>
                  <a:pt x="95787" y="35024"/>
                  <a:pt x="96009" y="34888"/>
                  <a:pt x="95989" y="34649"/>
                </a:cubicBezTo>
                <a:cubicBezTo>
                  <a:pt x="95656" y="32041"/>
                  <a:pt x="94977" y="29470"/>
                  <a:pt x="94060" y="26993"/>
                </a:cubicBezTo>
                <a:cubicBezTo>
                  <a:pt x="94009" y="26852"/>
                  <a:pt x="93885" y="26791"/>
                  <a:pt x="93762" y="26791"/>
                </a:cubicBezTo>
                <a:close/>
                <a:moveTo>
                  <a:pt x="97430" y="27350"/>
                </a:moveTo>
                <a:lnTo>
                  <a:pt x="97430" y="27350"/>
                </a:lnTo>
                <a:cubicBezTo>
                  <a:pt x="97775" y="28338"/>
                  <a:pt x="98097" y="29315"/>
                  <a:pt x="98370" y="30351"/>
                </a:cubicBezTo>
                <a:cubicBezTo>
                  <a:pt x="98644" y="31422"/>
                  <a:pt x="98870" y="32494"/>
                  <a:pt x="99037" y="33577"/>
                </a:cubicBezTo>
                <a:cubicBezTo>
                  <a:pt x="99120" y="34101"/>
                  <a:pt x="99168" y="34613"/>
                  <a:pt x="99216" y="35125"/>
                </a:cubicBezTo>
                <a:cubicBezTo>
                  <a:pt x="99168" y="34899"/>
                  <a:pt x="99144" y="34673"/>
                  <a:pt x="99109" y="34458"/>
                </a:cubicBezTo>
                <a:cubicBezTo>
                  <a:pt x="98906" y="33041"/>
                  <a:pt x="98620" y="31625"/>
                  <a:pt x="98275" y="30243"/>
                </a:cubicBezTo>
                <a:cubicBezTo>
                  <a:pt x="98037" y="29279"/>
                  <a:pt x="97739" y="28303"/>
                  <a:pt x="97430" y="27350"/>
                </a:cubicBezTo>
                <a:close/>
                <a:moveTo>
                  <a:pt x="104526" y="24871"/>
                </a:moveTo>
                <a:cubicBezTo>
                  <a:pt x="104324" y="24871"/>
                  <a:pt x="104105" y="25116"/>
                  <a:pt x="104240" y="25314"/>
                </a:cubicBezTo>
                <a:cubicBezTo>
                  <a:pt x="106383" y="28422"/>
                  <a:pt x="106740" y="32160"/>
                  <a:pt x="107121" y="35804"/>
                </a:cubicBezTo>
                <a:cubicBezTo>
                  <a:pt x="107157" y="36143"/>
                  <a:pt x="107440" y="36313"/>
                  <a:pt x="107703" y="36313"/>
                </a:cubicBezTo>
                <a:cubicBezTo>
                  <a:pt x="107967" y="36313"/>
                  <a:pt x="108211" y="36143"/>
                  <a:pt x="108169" y="35804"/>
                </a:cubicBezTo>
                <a:cubicBezTo>
                  <a:pt x="107752" y="32053"/>
                  <a:pt x="107181" y="27981"/>
                  <a:pt x="104704" y="24957"/>
                </a:cubicBezTo>
                <a:cubicBezTo>
                  <a:pt x="104655" y="24896"/>
                  <a:pt x="104592" y="24871"/>
                  <a:pt x="104526" y="24871"/>
                </a:cubicBezTo>
                <a:close/>
                <a:moveTo>
                  <a:pt x="100710" y="26574"/>
                </a:moveTo>
                <a:cubicBezTo>
                  <a:pt x="101212" y="27816"/>
                  <a:pt x="101642" y="29089"/>
                  <a:pt x="101966" y="30386"/>
                </a:cubicBezTo>
                <a:cubicBezTo>
                  <a:pt x="102490" y="32506"/>
                  <a:pt x="102740" y="34661"/>
                  <a:pt x="102752" y="36828"/>
                </a:cubicBezTo>
                <a:cubicBezTo>
                  <a:pt x="102669" y="36804"/>
                  <a:pt x="102573" y="36780"/>
                  <a:pt x="102490" y="36756"/>
                </a:cubicBezTo>
                <a:cubicBezTo>
                  <a:pt x="102490" y="36661"/>
                  <a:pt x="102502" y="36554"/>
                  <a:pt x="102502" y="36447"/>
                </a:cubicBezTo>
                <a:cubicBezTo>
                  <a:pt x="102514" y="36197"/>
                  <a:pt x="102514" y="35947"/>
                  <a:pt x="102514" y="35673"/>
                </a:cubicBezTo>
                <a:cubicBezTo>
                  <a:pt x="102514" y="35077"/>
                  <a:pt x="102490" y="34482"/>
                  <a:pt x="102442" y="33887"/>
                </a:cubicBezTo>
                <a:cubicBezTo>
                  <a:pt x="102335" y="32696"/>
                  <a:pt x="102168" y="31517"/>
                  <a:pt x="101907" y="30363"/>
                </a:cubicBezTo>
                <a:cubicBezTo>
                  <a:pt x="101612" y="29077"/>
                  <a:pt x="101204" y="27808"/>
                  <a:pt x="100710" y="26574"/>
                </a:cubicBezTo>
                <a:close/>
                <a:moveTo>
                  <a:pt x="78725" y="15265"/>
                </a:moveTo>
                <a:lnTo>
                  <a:pt x="78725" y="15265"/>
                </a:lnTo>
                <a:cubicBezTo>
                  <a:pt x="82237" y="17694"/>
                  <a:pt x="85869" y="19897"/>
                  <a:pt x="89893" y="21433"/>
                </a:cubicBezTo>
                <a:cubicBezTo>
                  <a:pt x="91489" y="22028"/>
                  <a:pt x="93108" y="22504"/>
                  <a:pt x="94775" y="22826"/>
                </a:cubicBezTo>
                <a:cubicBezTo>
                  <a:pt x="95846" y="25338"/>
                  <a:pt x="96715" y="27934"/>
                  <a:pt x="97335" y="30589"/>
                </a:cubicBezTo>
                <a:cubicBezTo>
                  <a:pt x="97656" y="31922"/>
                  <a:pt x="97906" y="33291"/>
                  <a:pt x="98097" y="34661"/>
                </a:cubicBezTo>
                <a:cubicBezTo>
                  <a:pt x="98251" y="35756"/>
                  <a:pt x="98275" y="36887"/>
                  <a:pt x="98406" y="38006"/>
                </a:cubicBezTo>
                <a:cubicBezTo>
                  <a:pt x="93084" y="37530"/>
                  <a:pt x="87798" y="36149"/>
                  <a:pt x="82928" y="34113"/>
                </a:cubicBezTo>
                <a:cubicBezTo>
                  <a:pt x="81785" y="33625"/>
                  <a:pt x="80654" y="33101"/>
                  <a:pt x="79535" y="32529"/>
                </a:cubicBezTo>
                <a:cubicBezTo>
                  <a:pt x="80047" y="29672"/>
                  <a:pt x="79975" y="26755"/>
                  <a:pt x="79713" y="23874"/>
                </a:cubicBezTo>
                <a:cubicBezTo>
                  <a:pt x="79582" y="22302"/>
                  <a:pt x="79392" y="20754"/>
                  <a:pt x="79213" y="19206"/>
                </a:cubicBezTo>
                <a:cubicBezTo>
                  <a:pt x="79047" y="17909"/>
                  <a:pt x="78927" y="16575"/>
                  <a:pt x="78725" y="15265"/>
                </a:cubicBezTo>
                <a:close/>
                <a:moveTo>
                  <a:pt x="112598" y="21564"/>
                </a:moveTo>
                <a:lnTo>
                  <a:pt x="112598" y="21564"/>
                </a:lnTo>
                <a:cubicBezTo>
                  <a:pt x="112575" y="21683"/>
                  <a:pt x="112622" y="21802"/>
                  <a:pt x="112741" y="21921"/>
                </a:cubicBezTo>
                <a:cubicBezTo>
                  <a:pt x="114646" y="23493"/>
                  <a:pt x="116289" y="25362"/>
                  <a:pt x="117599" y="27446"/>
                </a:cubicBezTo>
                <a:cubicBezTo>
                  <a:pt x="118230" y="28481"/>
                  <a:pt x="118801" y="29565"/>
                  <a:pt x="119290" y="30684"/>
                </a:cubicBezTo>
                <a:cubicBezTo>
                  <a:pt x="119528" y="31232"/>
                  <a:pt x="119742" y="31791"/>
                  <a:pt x="119944" y="32351"/>
                </a:cubicBezTo>
                <a:cubicBezTo>
                  <a:pt x="120111" y="32803"/>
                  <a:pt x="120218" y="33291"/>
                  <a:pt x="120397" y="33756"/>
                </a:cubicBezTo>
                <a:cubicBezTo>
                  <a:pt x="120004" y="33958"/>
                  <a:pt x="119635" y="34184"/>
                  <a:pt x="119242" y="34375"/>
                </a:cubicBezTo>
                <a:cubicBezTo>
                  <a:pt x="117551" y="35268"/>
                  <a:pt x="115813" y="36042"/>
                  <a:pt x="113991" y="36661"/>
                </a:cubicBezTo>
                <a:cubicBezTo>
                  <a:pt x="113930" y="36599"/>
                  <a:pt x="113849" y="36564"/>
                  <a:pt x="113748" y="36564"/>
                </a:cubicBezTo>
                <a:cubicBezTo>
                  <a:pt x="113713" y="36564"/>
                  <a:pt x="113675" y="36568"/>
                  <a:pt x="113634" y="36578"/>
                </a:cubicBezTo>
                <a:cubicBezTo>
                  <a:pt x="110431" y="37530"/>
                  <a:pt x="107145" y="38030"/>
                  <a:pt x="103812" y="38149"/>
                </a:cubicBezTo>
                <a:cubicBezTo>
                  <a:pt x="103871" y="38054"/>
                  <a:pt x="103919" y="37971"/>
                  <a:pt x="103919" y="37828"/>
                </a:cubicBezTo>
                <a:cubicBezTo>
                  <a:pt x="104002" y="32851"/>
                  <a:pt x="102752" y="27612"/>
                  <a:pt x="100037" y="23385"/>
                </a:cubicBezTo>
                <a:lnTo>
                  <a:pt x="100037" y="23385"/>
                </a:lnTo>
                <a:cubicBezTo>
                  <a:pt x="100287" y="23391"/>
                  <a:pt x="100536" y="23394"/>
                  <a:pt x="100785" y="23394"/>
                </a:cubicBezTo>
                <a:cubicBezTo>
                  <a:pt x="101619" y="23394"/>
                  <a:pt x="102454" y="23361"/>
                  <a:pt x="103288" y="23278"/>
                </a:cubicBezTo>
                <a:cubicBezTo>
                  <a:pt x="105776" y="23064"/>
                  <a:pt x="108264" y="22576"/>
                  <a:pt x="110705" y="22028"/>
                </a:cubicBezTo>
                <a:cubicBezTo>
                  <a:pt x="111348" y="21873"/>
                  <a:pt x="111967" y="21731"/>
                  <a:pt x="112598" y="21564"/>
                </a:cubicBezTo>
                <a:close/>
                <a:moveTo>
                  <a:pt x="99501" y="37387"/>
                </a:moveTo>
                <a:lnTo>
                  <a:pt x="99501" y="37387"/>
                </a:lnTo>
                <a:cubicBezTo>
                  <a:pt x="99663" y="37778"/>
                  <a:pt x="100041" y="37987"/>
                  <a:pt x="100402" y="37987"/>
                </a:cubicBezTo>
                <a:cubicBezTo>
                  <a:pt x="100600" y="37987"/>
                  <a:pt x="100794" y="37923"/>
                  <a:pt x="100942" y="37792"/>
                </a:cubicBezTo>
                <a:cubicBezTo>
                  <a:pt x="101002" y="37935"/>
                  <a:pt x="101073" y="38066"/>
                  <a:pt x="101168" y="38173"/>
                </a:cubicBezTo>
                <a:cubicBezTo>
                  <a:pt x="100597" y="38125"/>
                  <a:pt x="100049" y="38113"/>
                  <a:pt x="99513" y="38090"/>
                </a:cubicBezTo>
                <a:cubicBezTo>
                  <a:pt x="99513" y="37852"/>
                  <a:pt x="99513" y="37613"/>
                  <a:pt x="99501" y="37387"/>
                </a:cubicBezTo>
                <a:close/>
                <a:moveTo>
                  <a:pt x="48374" y="1"/>
                </a:moveTo>
                <a:cubicBezTo>
                  <a:pt x="48277" y="1"/>
                  <a:pt x="48184" y="44"/>
                  <a:pt x="48126" y="109"/>
                </a:cubicBezTo>
                <a:cubicBezTo>
                  <a:pt x="46054" y="145"/>
                  <a:pt x="43971" y="371"/>
                  <a:pt x="41899" y="728"/>
                </a:cubicBezTo>
                <a:cubicBezTo>
                  <a:pt x="38922" y="1240"/>
                  <a:pt x="36005" y="1978"/>
                  <a:pt x="33053" y="2633"/>
                </a:cubicBezTo>
                <a:cubicBezTo>
                  <a:pt x="30148" y="3276"/>
                  <a:pt x="27207" y="3788"/>
                  <a:pt x="24266" y="4252"/>
                </a:cubicBezTo>
                <a:cubicBezTo>
                  <a:pt x="21492" y="4681"/>
                  <a:pt x="18634" y="4919"/>
                  <a:pt x="15955" y="5788"/>
                </a:cubicBezTo>
                <a:cubicBezTo>
                  <a:pt x="13657" y="6514"/>
                  <a:pt x="11705" y="7860"/>
                  <a:pt x="10240" y="9789"/>
                </a:cubicBezTo>
                <a:cubicBezTo>
                  <a:pt x="8847" y="11634"/>
                  <a:pt x="7954" y="13825"/>
                  <a:pt x="7228" y="15992"/>
                </a:cubicBezTo>
                <a:cubicBezTo>
                  <a:pt x="6716" y="17516"/>
                  <a:pt x="5918" y="19433"/>
                  <a:pt x="6252" y="21076"/>
                </a:cubicBezTo>
                <a:cubicBezTo>
                  <a:pt x="6228" y="21076"/>
                  <a:pt x="6180" y="21088"/>
                  <a:pt x="6156" y="21088"/>
                </a:cubicBezTo>
                <a:cubicBezTo>
                  <a:pt x="5299" y="21088"/>
                  <a:pt x="4454" y="21099"/>
                  <a:pt x="3609" y="21099"/>
                </a:cubicBezTo>
                <a:cubicBezTo>
                  <a:pt x="2858" y="21099"/>
                  <a:pt x="2102" y="21079"/>
                  <a:pt x="1348" y="21079"/>
                </a:cubicBezTo>
                <a:cubicBezTo>
                  <a:pt x="1097" y="21079"/>
                  <a:pt x="846" y="21082"/>
                  <a:pt x="596" y="21088"/>
                </a:cubicBezTo>
                <a:cubicBezTo>
                  <a:pt x="1" y="21099"/>
                  <a:pt x="60" y="21957"/>
                  <a:pt x="596" y="21969"/>
                </a:cubicBezTo>
                <a:lnTo>
                  <a:pt x="596" y="21981"/>
                </a:lnTo>
                <a:cubicBezTo>
                  <a:pt x="1192" y="22044"/>
                  <a:pt x="1800" y="22065"/>
                  <a:pt x="2408" y="22065"/>
                </a:cubicBezTo>
                <a:cubicBezTo>
                  <a:pt x="2833" y="22065"/>
                  <a:pt x="3259" y="22055"/>
                  <a:pt x="3680" y="22040"/>
                </a:cubicBezTo>
                <a:cubicBezTo>
                  <a:pt x="4347" y="22028"/>
                  <a:pt x="5025" y="21981"/>
                  <a:pt x="5680" y="21909"/>
                </a:cubicBezTo>
                <a:lnTo>
                  <a:pt x="5680" y="21909"/>
                </a:lnTo>
                <a:cubicBezTo>
                  <a:pt x="5121" y="22373"/>
                  <a:pt x="4609" y="22874"/>
                  <a:pt x="4132" y="23421"/>
                </a:cubicBezTo>
                <a:cubicBezTo>
                  <a:pt x="3323" y="24362"/>
                  <a:pt x="2608" y="25386"/>
                  <a:pt x="2049" y="26493"/>
                </a:cubicBezTo>
                <a:cubicBezTo>
                  <a:pt x="1851" y="26871"/>
                  <a:pt x="2182" y="27216"/>
                  <a:pt x="2504" y="27216"/>
                </a:cubicBezTo>
                <a:cubicBezTo>
                  <a:pt x="2648" y="27216"/>
                  <a:pt x="2790" y="27147"/>
                  <a:pt x="2882" y="26981"/>
                </a:cubicBezTo>
                <a:cubicBezTo>
                  <a:pt x="3870" y="25171"/>
                  <a:pt x="5144" y="23469"/>
                  <a:pt x="6645" y="22028"/>
                </a:cubicBezTo>
                <a:cubicBezTo>
                  <a:pt x="6764" y="22231"/>
                  <a:pt x="6907" y="22445"/>
                  <a:pt x="7109" y="22647"/>
                </a:cubicBezTo>
                <a:cubicBezTo>
                  <a:pt x="7835" y="23409"/>
                  <a:pt x="8847" y="23826"/>
                  <a:pt x="9812" y="24159"/>
                </a:cubicBezTo>
                <a:cubicBezTo>
                  <a:pt x="11193" y="24612"/>
                  <a:pt x="12610" y="24957"/>
                  <a:pt x="14026" y="25267"/>
                </a:cubicBezTo>
                <a:cubicBezTo>
                  <a:pt x="15367" y="25553"/>
                  <a:pt x="16762" y="25840"/>
                  <a:pt x="18139" y="25840"/>
                </a:cubicBezTo>
                <a:cubicBezTo>
                  <a:pt x="18193" y="25840"/>
                  <a:pt x="18247" y="25839"/>
                  <a:pt x="18301" y="25838"/>
                </a:cubicBezTo>
                <a:cubicBezTo>
                  <a:pt x="19551" y="25802"/>
                  <a:pt x="20742" y="25481"/>
                  <a:pt x="21849" y="24957"/>
                </a:cubicBezTo>
                <a:cubicBezTo>
                  <a:pt x="24194" y="23874"/>
                  <a:pt x="25945" y="21981"/>
                  <a:pt x="28028" y="20528"/>
                </a:cubicBezTo>
                <a:cubicBezTo>
                  <a:pt x="30052" y="19099"/>
                  <a:pt x="32350" y="18087"/>
                  <a:pt x="34743" y="17456"/>
                </a:cubicBezTo>
                <a:cubicBezTo>
                  <a:pt x="37015" y="16854"/>
                  <a:pt x="39372" y="16566"/>
                  <a:pt x="41731" y="16566"/>
                </a:cubicBezTo>
                <a:cubicBezTo>
                  <a:pt x="44367" y="16566"/>
                  <a:pt x="47005" y="16926"/>
                  <a:pt x="49531" y="17611"/>
                </a:cubicBezTo>
                <a:cubicBezTo>
                  <a:pt x="59258" y="20230"/>
                  <a:pt x="67188" y="26934"/>
                  <a:pt x="75784" y="31839"/>
                </a:cubicBezTo>
                <a:cubicBezTo>
                  <a:pt x="76713" y="32351"/>
                  <a:pt x="77653" y="32851"/>
                  <a:pt x="78582" y="33327"/>
                </a:cubicBezTo>
                <a:cubicBezTo>
                  <a:pt x="78689" y="33446"/>
                  <a:pt x="78844" y="33518"/>
                  <a:pt x="78987" y="33530"/>
                </a:cubicBezTo>
                <a:cubicBezTo>
                  <a:pt x="85154" y="36578"/>
                  <a:pt x="91846" y="38625"/>
                  <a:pt x="98692" y="39102"/>
                </a:cubicBezTo>
                <a:cubicBezTo>
                  <a:pt x="98771" y="39175"/>
                  <a:pt x="98872" y="39207"/>
                  <a:pt x="98976" y="39207"/>
                </a:cubicBezTo>
                <a:cubicBezTo>
                  <a:pt x="99075" y="39207"/>
                  <a:pt x="99176" y="39178"/>
                  <a:pt x="99263" y="39126"/>
                </a:cubicBezTo>
                <a:cubicBezTo>
                  <a:pt x="100123" y="39174"/>
                  <a:pt x="100985" y="39199"/>
                  <a:pt x="101849" y="39199"/>
                </a:cubicBezTo>
                <a:cubicBezTo>
                  <a:pt x="103328" y="39199"/>
                  <a:pt x="104811" y="39124"/>
                  <a:pt x="106300" y="38959"/>
                </a:cubicBezTo>
                <a:cubicBezTo>
                  <a:pt x="108872" y="38685"/>
                  <a:pt x="111408" y="38149"/>
                  <a:pt x="113872" y="37411"/>
                </a:cubicBezTo>
                <a:cubicBezTo>
                  <a:pt x="114039" y="37375"/>
                  <a:pt x="114110" y="37256"/>
                  <a:pt x="114146" y="37137"/>
                </a:cubicBezTo>
                <a:cubicBezTo>
                  <a:pt x="116468" y="36459"/>
                  <a:pt x="118706" y="35530"/>
                  <a:pt x="120849" y="34411"/>
                </a:cubicBezTo>
                <a:cubicBezTo>
                  <a:pt x="120893" y="34424"/>
                  <a:pt x="120938" y="34430"/>
                  <a:pt x="120985" y="34430"/>
                </a:cubicBezTo>
                <a:cubicBezTo>
                  <a:pt x="121196" y="34430"/>
                  <a:pt x="121422" y="34301"/>
                  <a:pt x="121480" y="34077"/>
                </a:cubicBezTo>
                <a:cubicBezTo>
                  <a:pt x="122540" y="33506"/>
                  <a:pt x="123576" y="32875"/>
                  <a:pt x="124576" y="32208"/>
                </a:cubicBezTo>
                <a:cubicBezTo>
                  <a:pt x="124624" y="32196"/>
                  <a:pt x="124659" y="32160"/>
                  <a:pt x="124695" y="32113"/>
                </a:cubicBezTo>
                <a:cubicBezTo>
                  <a:pt x="124981" y="31922"/>
                  <a:pt x="125255" y="31744"/>
                  <a:pt x="125529" y="31553"/>
                </a:cubicBezTo>
                <a:cubicBezTo>
                  <a:pt x="129208" y="28958"/>
                  <a:pt x="132553" y="25826"/>
                  <a:pt x="135006" y="22028"/>
                </a:cubicBezTo>
                <a:cubicBezTo>
                  <a:pt x="136185" y="20207"/>
                  <a:pt x="137149" y="18266"/>
                  <a:pt x="137756" y="16182"/>
                </a:cubicBezTo>
                <a:cubicBezTo>
                  <a:pt x="138316" y="14170"/>
                  <a:pt x="138864" y="11610"/>
                  <a:pt x="137566" y="9765"/>
                </a:cubicBezTo>
                <a:cubicBezTo>
                  <a:pt x="136787" y="8668"/>
                  <a:pt x="135568" y="8215"/>
                  <a:pt x="134314" y="8215"/>
                </a:cubicBezTo>
                <a:cubicBezTo>
                  <a:pt x="133458" y="8215"/>
                  <a:pt x="132585" y="8426"/>
                  <a:pt x="131827" y="8788"/>
                </a:cubicBezTo>
                <a:cubicBezTo>
                  <a:pt x="129565" y="9884"/>
                  <a:pt x="128076" y="12158"/>
                  <a:pt x="126207" y="13765"/>
                </a:cubicBezTo>
                <a:cubicBezTo>
                  <a:pt x="122361" y="17099"/>
                  <a:pt x="117563" y="19087"/>
                  <a:pt x="112682" y="20397"/>
                </a:cubicBezTo>
                <a:cubicBezTo>
                  <a:pt x="108710" y="21462"/>
                  <a:pt x="104605" y="22284"/>
                  <a:pt x="100488" y="22284"/>
                </a:cubicBezTo>
                <a:cubicBezTo>
                  <a:pt x="99544" y="22284"/>
                  <a:pt x="98600" y="22240"/>
                  <a:pt x="97656" y="22147"/>
                </a:cubicBezTo>
                <a:cubicBezTo>
                  <a:pt x="87679" y="21135"/>
                  <a:pt x="79725" y="14599"/>
                  <a:pt x="71855" y="9038"/>
                </a:cubicBezTo>
                <a:cubicBezTo>
                  <a:pt x="67736" y="6110"/>
                  <a:pt x="63414" y="3359"/>
                  <a:pt x="58627" y="1680"/>
                </a:cubicBezTo>
                <a:cubicBezTo>
                  <a:pt x="55469" y="578"/>
                  <a:pt x="52234" y="107"/>
                  <a:pt x="48974" y="107"/>
                </a:cubicBezTo>
                <a:cubicBezTo>
                  <a:pt x="48854" y="107"/>
                  <a:pt x="48734" y="108"/>
                  <a:pt x="48614" y="109"/>
                </a:cubicBezTo>
                <a:cubicBezTo>
                  <a:pt x="48543" y="32"/>
                  <a:pt x="48457" y="1"/>
                  <a:pt x="48374" y="1"/>
                </a:cubicBezTo>
                <a:close/>
              </a:path>
            </a:pathLst>
          </a:custGeom>
          <a:solidFill>
            <a:srgbClr val="F47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667697" y="539500"/>
            <a:ext cx="393031" cy="325298"/>
          </a:xfrm>
          <a:custGeom>
            <a:avLst/>
            <a:gdLst/>
            <a:ahLst/>
            <a:cxnLst/>
            <a:rect l="l" t="t" r="r" b="b"/>
            <a:pathLst>
              <a:path w="34613" h="28648" extrusionOk="0">
                <a:moveTo>
                  <a:pt x="19458" y="1"/>
                </a:moveTo>
                <a:cubicBezTo>
                  <a:pt x="18729" y="1"/>
                  <a:pt x="17953" y="408"/>
                  <a:pt x="17205" y="1225"/>
                </a:cubicBezTo>
                <a:cubicBezTo>
                  <a:pt x="15729" y="2832"/>
                  <a:pt x="14955" y="4833"/>
                  <a:pt x="13919" y="6702"/>
                </a:cubicBezTo>
                <a:cubicBezTo>
                  <a:pt x="13601" y="7249"/>
                  <a:pt x="13274" y="7547"/>
                  <a:pt x="12731" y="7547"/>
                </a:cubicBezTo>
                <a:cubicBezTo>
                  <a:pt x="12624" y="7547"/>
                  <a:pt x="12509" y="7535"/>
                  <a:pt x="12383" y="7512"/>
                </a:cubicBezTo>
                <a:cubicBezTo>
                  <a:pt x="9037" y="6940"/>
                  <a:pt x="5644" y="7369"/>
                  <a:pt x="2275" y="6976"/>
                </a:cubicBezTo>
                <a:cubicBezTo>
                  <a:pt x="2132" y="6961"/>
                  <a:pt x="1997" y="6953"/>
                  <a:pt x="1870" y="6953"/>
                </a:cubicBezTo>
                <a:cubicBezTo>
                  <a:pt x="699" y="6953"/>
                  <a:pt x="157" y="7596"/>
                  <a:pt x="60" y="8917"/>
                </a:cubicBezTo>
                <a:cubicBezTo>
                  <a:pt x="1" y="9917"/>
                  <a:pt x="501" y="10607"/>
                  <a:pt x="1251" y="11179"/>
                </a:cubicBezTo>
                <a:cubicBezTo>
                  <a:pt x="3227" y="12679"/>
                  <a:pt x="5168" y="14227"/>
                  <a:pt x="7192" y="15667"/>
                </a:cubicBezTo>
                <a:cubicBezTo>
                  <a:pt x="7930" y="16203"/>
                  <a:pt x="7978" y="16608"/>
                  <a:pt x="7513" y="17358"/>
                </a:cubicBezTo>
                <a:cubicBezTo>
                  <a:pt x="6489" y="19001"/>
                  <a:pt x="5501" y="20668"/>
                  <a:pt x="4573" y="22371"/>
                </a:cubicBezTo>
                <a:cubicBezTo>
                  <a:pt x="4096" y="23228"/>
                  <a:pt x="3870" y="24168"/>
                  <a:pt x="4596" y="25014"/>
                </a:cubicBezTo>
                <a:cubicBezTo>
                  <a:pt x="4916" y="25383"/>
                  <a:pt x="5269" y="25507"/>
                  <a:pt x="5633" y="25507"/>
                </a:cubicBezTo>
                <a:cubicBezTo>
                  <a:pt x="6068" y="25507"/>
                  <a:pt x="6520" y="25329"/>
                  <a:pt x="6954" y="25180"/>
                </a:cubicBezTo>
                <a:cubicBezTo>
                  <a:pt x="9407" y="24347"/>
                  <a:pt x="11562" y="22894"/>
                  <a:pt x="13931" y="21859"/>
                </a:cubicBezTo>
                <a:cubicBezTo>
                  <a:pt x="14216" y="21737"/>
                  <a:pt x="14453" y="21669"/>
                  <a:pt x="14676" y="21669"/>
                </a:cubicBezTo>
                <a:cubicBezTo>
                  <a:pt x="14956" y="21669"/>
                  <a:pt x="15215" y="21775"/>
                  <a:pt x="15526" y="22013"/>
                </a:cubicBezTo>
                <a:cubicBezTo>
                  <a:pt x="17753" y="23764"/>
                  <a:pt x="20015" y="25466"/>
                  <a:pt x="22253" y="27204"/>
                </a:cubicBezTo>
                <a:cubicBezTo>
                  <a:pt x="22920" y="27728"/>
                  <a:pt x="23599" y="28228"/>
                  <a:pt x="24408" y="28502"/>
                </a:cubicBezTo>
                <a:cubicBezTo>
                  <a:pt x="24695" y="28600"/>
                  <a:pt x="24963" y="28647"/>
                  <a:pt x="25209" y="28647"/>
                </a:cubicBezTo>
                <a:cubicBezTo>
                  <a:pt x="26046" y="28647"/>
                  <a:pt x="26624" y="28095"/>
                  <a:pt x="26790" y="27074"/>
                </a:cubicBezTo>
                <a:cubicBezTo>
                  <a:pt x="26873" y="26550"/>
                  <a:pt x="26897" y="25990"/>
                  <a:pt x="26802" y="25442"/>
                </a:cubicBezTo>
                <a:cubicBezTo>
                  <a:pt x="26421" y="23156"/>
                  <a:pt x="26040" y="20847"/>
                  <a:pt x="25539" y="18572"/>
                </a:cubicBezTo>
                <a:cubicBezTo>
                  <a:pt x="25313" y="17608"/>
                  <a:pt x="25528" y="17203"/>
                  <a:pt x="26456" y="16834"/>
                </a:cubicBezTo>
                <a:cubicBezTo>
                  <a:pt x="28861" y="15882"/>
                  <a:pt x="31302" y="14977"/>
                  <a:pt x="33338" y="13334"/>
                </a:cubicBezTo>
                <a:cubicBezTo>
                  <a:pt x="33993" y="12798"/>
                  <a:pt x="34612" y="12191"/>
                  <a:pt x="34362" y="11191"/>
                </a:cubicBezTo>
                <a:cubicBezTo>
                  <a:pt x="34136" y="10274"/>
                  <a:pt x="33386" y="9976"/>
                  <a:pt x="32588" y="9809"/>
                </a:cubicBezTo>
                <a:cubicBezTo>
                  <a:pt x="30838" y="9440"/>
                  <a:pt x="29076" y="9083"/>
                  <a:pt x="27325" y="8786"/>
                </a:cubicBezTo>
                <a:cubicBezTo>
                  <a:pt x="26206" y="8583"/>
                  <a:pt x="24885" y="8857"/>
                  <a:pt x="23980" y="8333"/>
                </a:cubicBezTo>
                <a:cubicBezTo>
                  <a:pt x="22908" y="7726"/>
                  <a:pt x="23587" y="6083"/>
                  <a:pt x="22980" y="5166"/>
                </a:cubicBezTo>
                <a:cubicBezTo>
                  <a:pt x="22753" y="3916"/>
                  <a:pt x="22265" y="2892"/>
                  <a:pt x="21789" y="1844"/>
                </a:cubicBezTo>
                <a:cubicBezTo>
                  <a:pt x="21178" y="616"/>
                  <a:pt x="20354" y="1"/>
                  <a:pt x="19458"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204623" y="745061"/>
            <a:ext cx="276731" cy="229041"/>
          </a:xfrm>
          <a:custGeom>
            <a:avLst/>
            <a:gdLst/>
            <a:ahLst/>
            <a:cxnLst/>
            <a:rect l="l" t="t" r="r" b="b"/>
            <a:pathLst>
              <a:path w="34613" h="28648" extrusionOk="0">
                <a:moveTo>
                  <a:pt x="19458" y="1"/>
                </a:moveTo>
                <a:cubicBezTo>
                  <a:pt x="18729" y="1"/>
                  <a:pt x="17953" y="408"/>
                  <a:pt x="17205" y="1225"/>
                </a:cubicBezTo>
                <a:cubicBezTo>
                  <a:pt x="15729" y="2832"/>
                  <a:pt x="14955" y="4833"/>
                  <a:pt x="13919" y="6702"/>
                </a:cubicBezTo>
                <a:cubicBezTo>
                  <a:pt x="13601" y="7249"/>
                  <a:pt x="13274" y="7547"/>
                  <a:pt x="12731" y="7547"/>
                </a:cubicBezTo>
                <a:cubicBezTo>
                  <a:pt x="12624" y="7547"/>
                  <a:pt x="12509" y="7535"/>
                  <a:pt x="12383" y="7512"/>
                </a:cubicBezTo>
                <a:cubicBezTo>
                  <a:pt x="9037" y="6940"/>
                  <a:pt x="5644" y="7369"/>
                  <a:pt x="2275" y="6976"/>
                </a:cubicBezTo>
                <a:cubicBezTo>
                  <a:pt x="2132" y="6961"/>
                  <a:pt x="1997" y="6953"/>
                  <a:pt x="1870" y="6953"/>
                </a:cubicBezTo>
                <a:cubicBezTo>
                  <a:pt x="699" y="6953"/>
                  <a:pt x="157" y="7596"/>
                  <a:pt x="60" y="8917"/>
                </a:cubicBezTo>
                <a:cubicBezTo>
                  <a:pt x="1" y="9917"/>
                  <a:pt x="501" y="10607"/>
                  <a:pt x="1251" y="11179"/>
                </a:cubicBezTo>
                <a:cubicBezTo>
                  <a:pt x="3227" y="12679"/>
                  <a:pt x="5168" y="14227"/>
                  <a:pt x="7192" y="15667"/>
                </a:cubicBezTo>
                <a:cubicBezTo>
                  <a:pt x="7930" y="16203"/>
                  <a:pt x="7978" y="16608"/>
                  <a:pt x="7513" y="17358"/>
                </a:cubicBezTo>
                <a:cubicBezTo>
                  <a:pt x="6489" y="19001"/>
                  <a:pt x="5501" y="20668"/>
                  <a:pt x="4573" y="22371"/>
                </a:cubicBezTo>
                <a:cubicBezTo>
                  <a:pt x="4096" y="23228"/>
                  <a:pt x="3870" y="24168"/>
                  <a:pt x="4596" y="25014"/>
                </a:cubicBezTo>
                <a:cubicBezTo>
                  <a:pt x="4916" y="25383"/>
                  <a:pt x="5269" y="25507"/>
                  <a:pt x="5633" y="25507"/>
                </a:cubicBezTo>
                <a:cubicBezTo>
                  <a:pt x="6068" y="25507"/>
                  <a:pt x="6520" y="25329"/>
                  <a:pt x="6954" y="25180"/>
                </a:cubicBezTo>
                <a:cubicBezTo>
                  <a:pt x="9407" y="24347"/>
                  <a:pt x="11562" y="22894"/>
                  <a:pt x="13931" y="21859"/>
                </a:cubicBezTo>
                <a:cubicBezTo>
                  <a:pt x="14216" y="21737"/>
                  <a:pt x="14453" y="21669"/>
                  <a:pt x="14676" y="21669"/>
                </a:cubicBezTo>
                <a:cubicBezTo>
                  <a:pt x="14956" y="21669"/>
                  <a:pt x="15215" y="21775"/>
                  <a:pt x="15526" y="22013"/>
                </a:cubicBezTo>
                <a:cubicBezTo>
                  <a:pt x="17753" y="23764"/>
                  <a:pt x="20015" y="25466"/>
                  <a:pt x="22253" y="27204"/>
                </a:cubicBezTo>
                <a:cubicBezTo>
                  <a:pt x="22920" y="27728"/>
                  <a:pt x="23599" y="28228"/>
                  <a:pt x="24408" y="28502"/>
                </a:cubicBezTo>
                <a:cubicBezTo>
                  <a:pt x="24695" y="28600"/>
                  <a:pt x="24963" y="28647"/>
                  <a:pt x="25209" y="28647"/>
                </a:cubicBezTo>
                <a:cubicBezTo>
                  <a:pt x="26046" y="28647"/>
                  <a:pt x="26624" y="28095"/>
                  <a:pt x="26790" y="27074"/>
                </a:cubicBezTo>
                <a:cubicBezTo>
                  <a:pt x="26873" y="26550"/>
                  <a:pt x="26897" y="25990"/>
                  <a:pt x="26802" y="25442"/>
                </a:cubicBezTo>
                <a:cubicBezTo>
                  <a:pt x="26421" y="23156"/>
                  <a:pt x="26040" y="20847"/>
                  <a:pt x="25539" y="18572"/>
                </a:cubicBezTo>
                <a:cubicBezTo>
                  <a:pt x="25313" y="17608"/>
                  <a:pt x="25528" y="17203"/>
                  <a:pt x="26456" y="16834"/>
                </a:cubicBezTo>
                <a:cubicBezTo>
                  <a:pt x="28861" y="15882"/>
                  <a:pt x="31302" y="14977"/>
                  <a:pt x="33338" y="13334"/>
                </a:cubicBezTo>
                <a:cubicBezTo>
                  <a:pt x="33993" y="12798"/>
                  <a:pt x="34612" y="12191"/>
                  <a:pt x="34362" y="11191"/>
                </a:cubicBezTo>
                <a:cubicBezTo>
                  <a:pt x="34136" y="10274"/>
                  <a:pt x="33386" y="9976"/>
                  <a:pt x="32588" y="9809"/>
                </a:cubicBezTo>
                <a:cubicBezTo>
                  <a:pt x="30838" y="9440"/>
                  <a:pt x="29076" y="9083"/>
                  <a:pt x="27325" y="8786"/>
                </a:cubicBezTo>
                <a:cubicBezTo>
                  <a:pt x="26206" y="8583"/>
                  <a:pt x="24885" y="8857"/>
                  <a:pt x="23980" y="8333"/>
                </a:cubicBezTo>
                <a:cubicBezTo>
                  <a:pt x="22908" y="7726"/>
                  <a:pt x="23587" y="6083"/>
                  <a:pt x="22980" y="5166"/>
                </a:cubicBezTo>
                <a:cubicBezTo>
                  <a:pt x="22753" y="3916"/>
                  <a:pt x="22265" y="2892"/>
                  <a:pt x="21789" y="1844"/>
                </a:cubicBezTo>
                <a:cubicBezTo>
                  <a:pt x="21178" y="616"/>
                  <a:pt x="20354" y="1"/>
                  <a:pt x="1945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7812250" y="1063623"/>
            <a:ext cx="496952" cy="295560"/>
          </a:xfrm>
          <a:custGeom>
            <a:avLst/>
            <a:gdLst/>
            <a:ahLst/>
            <a:cxnLst/>
            <a:rect l="l" t="t" r="r" b="b"/>
            <a:pathLst>
              <a:path w="118111" h="70246" extrusionOk="0">
                <a:moveTo>
                  <a:pt x="51178" y="0"/>
                </a:moveTo>
                <a:cubicBezTo>
                  <a:pt x="51046" y="0"/>
                  <a:pt x="50909" y="28"/>
                  <a:pt x="50769" y="88"/>
                </a:cubicBezTo>
                <a:cubicBezTo>
                  <a:pt x="50304" y="290"/>
                  <a:pt x="50126" y="707"/>
                  <a:pt x="50138" y="1207"/>
                </a:cubicBezTo>
                <a:cubicBezTo>
                  <a:pt x="50233" y="3017"/>
                  <a:pt x="49828" y="4815"/>
                  <a:pt x="49995" y="6743"/>
                </a:cubicBezTo>
                <a:cubicBezTo>
                  <a:pt x="49935" y="7732"/>
                  <a:pt x="50209" y="8851"/>
                  <a:pt x="49780" y="9970"/>
                </a:cubicBezTo>
                <a:cubicBezTo>
                  <a:pt x="49066" y="12054"/>
                  <a:pt x="47756" y="13720"/>
                  <a:pt x="46197" y="15221"/>
                </a:cubicBezTo>
                <a:cubicBezTo>
                  <a:pt x="44342" y="17008"/>
                  <a:pt x="42044" y="17869"/>
                  <a:pt x="39686" y="17869"/>
                </a:cubicBezTo>
                <a:cubicBezTo>
                  <a:pt x="38275" y="17869"/>
                  <a:pt x="36842" y="17561"/>
                  <a:pt x="35469" y="16959"/>
                </a:cubicBezTo>
                <a:cubicBezTo>
                  <a:pt x="32052" y="15471"/>
                  <a:pt x="29218" y="13232"/>
                  <a:pt x="26956" y="10279"/>
                </a:cubicBezTo>
                <a:cubicBezTo>
                  <a:pt x="26087" y="9148"/>
                  <a:pt x="25146" y="7993"/>
                  <a:pt x="24813" y="6541"/>
                </a:cubicBezTo>
                <a:cubicBezTo>
                  <a:pt x="24648" y="5844"/>
                  <a:pt x="24158" y="5408"/>
                  <a:pt x="23549" y="5408"/>
                </a:cubicBezTo>
                <a:cubicBezTo>
                  <a:pt x="23368" y="5408"/>
                  <a:pt x="23176" y="5447"/>
                  <a:pt x="22979" y="5529"/>
                </a:cubicBezTo>
                <a:cubicBezTo>
                  <a:pt x="16621" y="8196"/>
                  <a:pt x="11561" y="12494"/>
                  <a:pt x="7668" y="18078"/>
                </a:cubicBezTo>
                <a:cubicBezTo>
                  <a:pt x="4394" y="22769"/>
                  <a:pt x="1727" y="27829"/>
                  <a:pt x="619" y="33556"/>
                </a:cubicBezTo>
                <a:cubicBezTo>
                  <a:pt x="357" y="34973"/>
                  <a:pt x="0" y="36354"/>
                  <a:pt x="84" y="37819"/>
                </a:cubicBezTo>
                <a:cubicBezTo>
                  <a:pt x="131" y="38450"/>
                  <a:pt x="357" y="39021"/>
                  <a:pt x="905" y="39319"/>
                </a:cubicBezTo>
                <a:cubicBezTo>
                  <a:pt x="1140" y="39447"/>
                  <a:pt x="1380" y="39508"/>
                  <a:pt x="1614" y="39508"/>
                </a:cubicBezTo>
                <a:cubicBezTo>
                  <a:pt x="2008" y="39508"/>
                  <a:pt x="2385" y="39335"/>
                  <a:pt x="2691" y="39021"/>
                </a:cubicBezTo>
                <a:cubicBezTo>
                  <a:pt x="3441" y="38247"/>
                  <a:pt x="4298" y="37616"/>
                  <a:pt x="5168" y="37009"/>
                </a:cubicBezTo>
                <a:cubicBezTo>
                  <a:pt x="6386" y="36135"/>
                  <a:pt x="7627" y="35597"/>
                  <a:pt x="8953" y="35597"/>
                </a:cubicBezTo>
                <a:cubicBezTo>
                  <a:pt x="9777" y="35597"/>
                  <a:pt x="10633" y="35805"/>
                  <a:pt x="11537" y="36271"/>
                </a:cubicBezTo>
                <a:cubicBezTo>
                  <a:pt x="14538" y="37795"/>
                  <a:pt x="16300" y="40176"/>
                  <a:pt x="17050" y="43391"/>
                </a:cubicBezTo>
                <a:cubicBezTo>
                  <a:pt x="17316" y="44511"/>
                  <a:pt x="18031" y="45198"/>
                  <a:pt x="18774" y="45198"/>
                </a:cubicBezTo>
                <a:cubicBezTo>
                  <a:pt x="19160" y="45198"/>
                  <a:pt x="19554" y="45012"/>
                  <a:pt x="19896" y="44605"/>
                </a:cubicBezTo>
                <a:cubicBezTo>
                  <a:pt x="20977" y="43317"/>
                  <a:pt x="23026" y="42792"/>
                  <a:pt x="25083" y="42792"/>
                </a:cubicBezTo>
                <a:cubicBezTo>
                  <a:pt x="27057" y="42792"/>
                  <a:pt x="29040" y="43276"/>
                  <a:pt x="30183" y="44034"/>
                </a:cubicBezTo>
                <a:cubicBezTo>
                  <a:pt x="31980" y="45236"/>
                  <a:pt x="33231" y="46784"/>
                  <a:pt x="34171" y="48689"/>
                </a:cubicBezTo>
                <a:cubicBezTo>
                  <a:pt x="34454" y="49262"/>
                  <a:pt x="34866" y="49553"/>
                  <a:pt x="35296" y="49553"/>
                </a:cubicBezTo>
                <a:cubicBezTo>
                  <a:pt x="35661" y="49553"/>
                  <a:pt x="36039" y="49342"/>
                  <a:pt x="36362" y="48915"/>
                </a:cubicBezTo>
                <a:cubicBezTo>
                  <a:pt x="37374" y="47582"/>
                  <a:pt x="38838" y="46963"/>
                  <a:pt x="40362" y="46593"/>
                </a:cubicBezTo>
                <a:cubicBezTo>
                  <a:pt x="40761" y="46494"/>
                  <a:pt x="41198" y="46424"/>
                  <a:pt x="41632" y="46424"/>
                </a:cubicBezTo>
                <a:cubicBezTo>
                  <a:pt x="42184" y="46424"/>
                  <a:pt x="42731" y="46537"/>
                  <a:pt x="43184" y="46844"/>
                </a:cubicBezTo>
                <a:cubicBezTo>
                  <a:pt x="45185" y="48201"/>
                  <a:pt x="46720" y="49975"/>
                  <a:pt x="47792" y="52189"/>
                </a:cubicBezTo>
                <a:cubicBezTo>
                  <a:pt x="48995" y="54678"/>
                  <a:pt x="50066" y="57202"/>
                  <a:pt x="51221" y="59702"/>
                </a:cubicBezTo>
                <a:cubicBezTo>
                  <a:pt x="51888" y="61131"/>
                  <a:pt x="52495" y="62584"/>
                  <a:pt x="52971" y="64084"/>
                </a:cubicBezTo>
                <a:cubicBezTo>
                  <a:pt x="53567" y="65977"/>
                  <a:pt x="54233" y="67834"/>
                  <a:pt x="55174" y="69584"/>
                </a:cubicBezTo>
                <a:cubicBezTo>
                  <a:pt x="55420" y="70061"/>
                  <a:pt x="55772" y="70219"/>
                  <a:pt x="56163" y="70219"/>
                </a:cubicBezTo>
                <a:cubicBezTo>
                  <a:pt x="56358" y="70219"/>
                  <a:pt x="56563" y="70180"/>
                  <a:pt x="56769" y="70120"/>
                </a:cubicBezTo>
                <a:cubicBezTo>
                  <a:pt x="57377" y="69942"/>
                  <a:pt x="57555" y="69406"/>
                  <a:pt x="57460" y="68834"/>
                </a:cubicBezTo>
                <a:cubicBezTo>
                  <a:pt x="57138" y="66572"/>
                  <a:pt x="56972" y="64310"/>
                  <a:pt x="57079" y="62024"/>
                </a:cubicBezTo>
                <a:cubicBezTo>
                  <a:pt x="57150" y="60476"/>
                  <a:pt x="57424" y="58928"/>
                  <a:pt x="57972" y="57464"/>
                </a:cubicBezTo>
                <a:cubicBezTo>
                  <a:pt x="58150" y="57000"/>
                  <a:pt x="58460" y="56488"/>
                  <a:pt x="58889" y="56416"/>
                </a:cubicBezTo>
                <a:cubicBezTo>
                  <a:pt x="58915" y="56413"/>
                  <a:pt x="58940" y="56411"/>
                  <a:pt x="58964" y="56411"/>
                </a:cubicBezTo>
                <a:cubicBezTo>
                  <a:pt x="59414" y="56411"/>
                  <a:pt x="59435" y="57029"/>
                  <a:pt x="59639" y="57369"/>
                </a:cubicBezTo>
                <a:cubicBezTo>
                  <a:pt x="59936" y="57881"/>
                  <a:pt x="60067" y="58428"/>
                  <a:pt x="60222" y="58976"/>
                </a:cubicBezTo>
                <a:cubicBezTo>
                  <a:pt x="60651" y="60583"/>
                  <a:pt x="60936" y="62203"/>
                  <a:pt x="61127" y="63858"/>
                </a:cubicBezTo>
                <a:cubicBezTo>
                  <a:pt x="61317" y="65512"/>
                  <a:pt x="61508" y="67191"/>
                  <a:pt x="60972" y="68775"/>
                </a:cubicBezTo>
                <a:cubicBezTo>
                  <a:pt x="60710" y="69561"/>
                  <a:pt x="61127" y="69834"/>
                  <a:pt x="61532" y="70096"/>
                </a:cubicBezTo>
                <a:cubicBezTo>
                  <a:pt x="61692" y="70196"/>
                  <a:pt x="61863" y="70245"/>
                  <a:pt x="62030" y="70245"/>
                </a:cubicBezTo>
                <a:cubicBezTo>
                  <a:pt x="62360" y="70245"/>
                  <a:pt x="62676" y="70055"/>
                  <a:pt x="62865" y="69692"/>
                </a:cubicBezTo>
                <a:cubicBezTo>
                  <a:pt x="63270" y="68918"/>
                  <a:pt x="63627" y="68108"/>
                  <a:pt x="63973" y="67310"/>
                </a:cubicBezTo>
                <a:cubicBezTo>
                  <a:pt x="65044" y="64798"/>
                  <a:pt x="65639" y="62083"/>
                  <a:pt x="66890" y="59619"/>
                </a:cubicBezTo>
                <a:cubicBezTo>
                  <a:pt x="68807" y="55821"/>
                  <a:pt x="69985" y="51606"/>
                  <a:pt x="72974" y="48379"/>
                </a:cubicBezTo>
                <a:cubicBezTo>
                  <a:pt x="73736" y="47570"/>
                  <a:pt x="74652" y="46808"/>
                  <a:pt x="75653" y="46617"/>
                </a:cubicBezTo>
                <a:cubicBezTo>
                  <a:pt x="76058" y="46549"/>
                  <a:pt x="76457" y="46515"/>
                  <a:pt x="76846" y="46515"/>
                </a:cubicBezTo>
                <a:cubicBezTo>
                  <a:pt x="78698" y="46515"/>
                  <a:pt x="80351" y="47285"/>
                  <a:pt x="81630" y="48820"/>
                </a:cubicBezTo>
                <a:cubicBezTo>
                  <a:pt x="81995" y="49258"/>
                  <a:pt x="82450" y="49482"/>
                  <a:pt x="82873" y="49482"/>
                </a:cubicBezTo>
                <a:cubicBezTo>
                  <a:pt x="83346" y="49482"/>
                  <a:pt x="83779" y="49202"/>
                  <a:pt x="83999" y="48629"/>
                </a:cubicBezTo>
                <a:cubicBezTo>
                  <a:pt x="84404" y="47594"/>
                  <a:pt x="85011" y="46641"/>
                  <a:pt x="85773" y="45808"/>
                </a:cubicBezTo>
                <a:cubicBezTo>
                  <a:pt x="87757" y="43611"/>
                  <a:pt x="90214" y="42714"/>
                  <a:pt x="92947" y="42714"/>
                </a:cubicBezTo>
                <a:cubicBezTo>
                  <a:pt x="93429" y="42714"/>
                  <a:pt x="93919" y="42742"/>
                  <a:pt x="94417" y="42795"/>
                </a:cubicBezTo>
                <a:cubicBezTo>
                  <a:pt x="95667" y="42926"/>
                  <a:pt x="96965" y="43260"/>
                  <a:pt x="97870" y="44284"/>
                </a:cubicBezTo>
                <a:cubicBezTo>
                  <a:pt x="98299" y="44778"/>
                  <a:pt x="98793" y="45082"/>
                  <a:pt x="99377" y="45082"/>
                </a:cubicBezTo>
                <a:cubicBezTo>
                  <a:pt x="99538" y="45082"/>
                  <a:pt x="99706" y="45059"/>
                  <a:pt x="99882" y="45010"/>
                </a:cubicBezTo>
                <a:cubicBezTo>
                  <a:pt x="100703" y="44772"/>
                  <a:pt x="100882" y="44022"/>
                  <a:pt x="101061" y="43284"/>
                </a:cubicBezTo>
                <a:cubicBezTo>
                  <a:pt x="101775" y="40343"/>
                  <a:pt x="103358" y="38021"/>
                  <a:pt x="106014" y="36497"/>
                </a:cubicBezTo>
                <a:cubicBezTo>
                  <a:pt x="107024" y="35925"/>
                  <a:pt x="108066" y="35552"/>
                  <a:pt x="109156" y="35552"/>
                </a:cubicBezTo>
                <a:cubicBezTo>
                  <a:pt x="109813" y="35552"/>
                  <a:pt x="110487" y="35688"/>
                  <a:pt x="111181" y="35997"/>
                </a:cubicBezTo>
                <a:cubicBezTo>
                  <a:pt x="112729" y="36676"/>
                  <a:pt x="114015" y="37688"/>
                  <a:pt x="115229" y="38843"/>
                </a:cubicBezTo>
                <a:cubicBezTo>
                  <a:pt x="115636" y="39233"/>
                  <a:pt x="116069" y="39446"/>
                  <a:pt x="116545" y="39446"/>
                </a:cubicBezTo>
                <a:cubicBezTo>
                  <a:pt x="116723" y="39446"/>
                  <a:pt x="116907" y="39416"/>
                  <a:pt x="117098" y="39354"/>
                </a:cubicBezTo>
                <a:cubicBezTo>
                  <a:pt x="117694" y="39164"/>
                  <a:pt x="117920" y="38569"/>
                  <a:pt x="117991" y="38021"/>
                </a:cubicBezTo>
                <a:cubicBezTo>
                  <a:pt x="118086" y="37414"/>
                  <a:pt x="118110" y="36759"/>
                  <a:pt x="117991" y="36140"/>
                </a:cubicBezTo>
                <a:cubicBezTo>
                  <a:pt x="117396" y="33008"/>
                  <a:pt x="116670" y="29925"/>
                  <a:pt x="115372" y="26948"/>
                </a:cubicBezTo>
                <a:cubicBezTo>
                  <a:pt x="113395" y="22424"/>
                  <a:pt x="110895" y="18245"/>
                  <a:pt x="107645" y="14554"/>
                </a:cubicBezTo>
                <a:cubicBezTo>
                  <a:pt x="104180" y="10589"/>
                  <a:pt x="100001" y="7589"/>
                  <a:pt x="95143" y="5505"/>
                </a:cubicBezTo>
                <a:cubicBezTo>
                  <a:pt x="94919" y="5406"/>
                  <a:pt x="94698" y="5360"/>
                  <a:pt x="94491" y="5360"/>
                </a:cubicBezTo>
                <a:cubicBezTo>
                  <a:pt x="93874" y="5360"/>
                  <a:pt x="93384" y="5777"/>
                  <a:pt x="93321" y="6481"/>
                </a:cubicBezTo>
                <a:cubicBezTo>
                  <a:pt x="93286" y="6779"/>
                  <a:pt x="93179" y="7017"/>
                  <a:pt x="93060" y="7243"/>
                </a:cubicBezTo>
                <a:cubicBezTo>
                  <a:pt x="92131" y="8863"/>
                  <a:pt x="91131" y="10446"/>
                  <a:pt x="89833" y="11803"/>
                </a:cubicBezTo>
                <a:cubicBezTo>
                  <a:pt x="87797" y="13935"/>
                  <a:pt x="85463" y="15673"/>
                  <a:pt x="82725" y="16864"/>
                </a:cubicBezTo>
                <a:cubicBezTo>
                  <a:pt x="81291" y="17478"/>
                  <a:pt x="79857" y="17827"/>
                  <a:pt x="78382" y="17827"/>
                </a:cubicBezTo>
                <a:cubicBezTo>
                  <a:pt x="77628" y="17827"/>
                  <a:pt x="76863" y="17736"/>
                  <a:pt x="76081" y="17542"/>
                </a:cubicBezTo>
                <a:cubicBezTo>
                  <a:pt x="73938" y="17018"/>
                  <a:pt x="72271" y="15768"/>
                  <a:pt x="70878" y="14161"/>
                </a:cubicBezTo>
                <a:cubicBezTo>
                  <a:pt x="68628" y="11577"/>
                  <a:pt x="67259" y="8684"/>
                  <a:pt x="67914" y="5100"/>
                </a:cubicBezTo>
                <a:cubicBezTo>
                  <a:pt x="68116" y="3910"/>
                  <a:pt x="68271" y="2695"/>
                  <a:pt x="68199" y="1457"/>
                </a:cubicBezTo>
                <a:cubicBezTo>
                  <a:pt x="68152" y="874"/>
                  <a:pt x="68175" y="278"/>
                  <a:pt x="67497" y="88"/>
                </a:cubicBezTo>
                <a:cubicBezTo>
                  <a:pt x="67388" y="56"/>
                  <a:pt x="67285" y="42"/>
                  <a:pt x="67188" y="42"/>
                </a:cubicBezTo>
                <a:cubicBezTo>
                  <a:pt x="66700" y="42"/>
                  <a:pt x="66356" y="407"/>
                  <a:pt x="66128" y="814"/>
                </a:cubicBezTo>
                <a:cubicBezTo>
                  <a:pt x="65485" y="1945"/>
                  <a:pt x="64425" y="2886"/>
                  <a:pt x="64044" y="4064"/>
                </a:cubicBezTo>
                <a:cubicBezTo>
                  <a:pt x="63281" y="6375"/>
                  <a:pt x="61770" y="6850"/>
                  <a:pt x="59740" y="6850"/>
                </a:cubicBezTo>
                <a:cubicBezTo>
                  <a:pt x="59552" y="6850"/>
                  <a:pt x="59359" y="6846"/>
                  <a:pt x="59162" y="6839"/>
                </a:cubicBezTo>
                <a:cubicBezTo>
                  <a:pt x="55781" y="6743"/>
                  <a:pt x="55781" y="6874"/>
                  <a:pt x="54329" y="3707"/>
                </a:cubicBezTo>
                <a:cubicBezTo>
                  <a:pt x="53769" y="2493"/>
                  <a:pt x="53031" y="1397"/>
                  <a:pt x="52090" y="445"/>
                </a:cubicBezTo>
                <a:cubicBezTo>
                  <a:pt x="51825" y="179"/>
                  <a:pt x="51516" y="0"/>
                  <a:pt x="51178" y="0"/>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grpSp>
        <p:nvGrpSpPr>
          <p:cNvPr id="116" name="Google Shape;116;p7"/>
          <p:cNvGrpSpPr/>
          <p:nvPr/>
        </p:nvGrpSpPr>
        <p:grpSpPr>
          <a:xfrm>
            <a:off x="-2228711" y="-465615"/>
            <a:ext cx="4314461" cy="5065032"/>
            <a:chOff x="3179250" y="2581350"/>
            <a:chExt cx="1489800" cy="1748975"/>
          </a:xfrm>
        </p:grpSpPr>
        <p:sp>
          <p:nvSpPr>
            <p:cNvPr id="117" name="Google Shape;117;p7"/>
            <p:cNvSpPr/>
            <p:nvPr/>
          </p:nvSpPr>
          <p:spPr>
            <a:xfrm>
              <a:off x="3179250" y="2581350"/>
              <a:ext cx="1489800" cy="1385075"/>
            </a:xfrm>
            <a:custGeom>
              <a:avLst/>
              <a:gdLst/>
              <a:ahLst/>
              <a:cxnLst/>
              <a:rect l="l" t="t" r="r" b="b"/>
              <a:pathLst>
                <a:path w="59592" h="55403" extrusionOk="0">
                  <a:moveTo>
                    <a:pt x="28921" y="5384"/>
                  </a:moveTo>
                  <a:cubicBezTo>
                    <a:pt x="32648" y="8230"/>
                    <a:pt x="36577" y="9861"/>
                    <a:pt x="40649" y="10218"/>
                  </a:cubicBezTo>
                  <a:lnTo>
                    <a:pt x="38267" y="14266"/>
                  </a:lnTo>
                  <a:cubicBezTo>
                    <a:pt x="38208" y="14195"/>
                    <a:pt x="38113" y="14135"/>
                    <a:pt x="38017" y="14135"/>
                  </a:cubicBezTo>
                  <a:cubicBezTo>
                    <a:pt x="34624" y="13873"/>
                    <a:pt x="31671" y="12397"/>
                    <a:pt x="29231" y="9777"/>
                  </a:cubicBezTo>
                  <a:lnTo>
                    <a:pt x="28921" y="5384"/>
                  </a:lnTo>
                  <a:close/>
                  <a:moveTo>
                    <a:pt x="28207" y="5217"/>
                  </a:moveTo>
                  <a:lnTo>
                    <a:pt x="28540" y="9754"/>
                  </a:lnTo>
                  <a:cubicBezTo>
                    <a:pt x="25837" y="12302"/>
                    <a:pt x="22730" y="13897"/>
                    <a:pt x="19277" y="14480"/>
                  </a:cubicBezTo>
                  <a:lnTo>
                    <a:pt x="15348" y="9599"/>
                  </a:lnTo>
                  <a:cubicBezTo>
                    <a:pt x="20039" y="9206"/>
                    <a:pt x="24349" y="7742"/>
                    <a:pt x="28207" y="5217"/>
                  </a:cubicBezTo>
                  <a:close/>
                  <a:moveTo>
                    <a:pt x="28611" y="10670"/>
                  </a:moveTo>
                  <a:lnTo>
                    <a:pt x="29326" y="20969"/>
                  </a:lnTo>
                  <a:cubicBezTo>
                    <a:pt x="28744" y="21102"/>
                    <a:pt x="28164" y="21169"/>
                    <a:pt x="27587" y="21169"/>
                  </a:cubicBezTo>
                  <a:cubicBezTo>
                    <a:pt x="26356" y="21169"/>
                    <a:pt x="25140" y="20867"/>
                    <a:pt x="23956" y="20267"/>
                  </a:cubicBezTo>
                  <a:lnTo>
                    <a:pt x="19801" y="15111"/>
                  </a:lnTo>
                  <a:cubicBezTo>
                    <a:pt x="23063" y="14492"/>
                    <a:pt x="26004" y="12992"/>
                    <a:pt x="28611" y="10670"/>
                  </a:cubicBezTo>
                  <a:close/>
                  <a:moveTo>
                    <a:pt x="29326" y="10849"/>
                  </a:moveTo>
                  <a:lnTo>
                    <a:pt x="29326" y="10849"/>
                  </a:lnTo>
                  <a:cubicBezTo>
                    <a:pt x="31707" y="13159"/>
                    <a:pt x="34505" y="14492"/>
                    <a:pt x="37684" y="14826"/>
                  </a:cubicBezTo>
                  <a:cubicBezTo>
                    <a:pt x="37708" y="14945"/>
                    <a:pt x="37732" y="15064"/>
                    <a:pt x="37743" y="15183"/>
                  </a:cubicBezTo>
                  <a:lnTo>
                    <a:pt x="34707" y="20279"/>
                  </a:lnTo>
                  <a:cubicBezTo>
                    <a:pt x="33378" y="20994"/>
                    <a:pt x="32286" y="21346"/>
                    <a:pt x="31378" y="21346"/>
                  </a:cubicBezTo>
                  <a:cubicBezTo>
                    <a:pt x="30880" y="21346"/>
                    <a:pt x="30437" y="21240"/>
                    <a:pt x="30040" y="21029"/>
                  </a:cubicBezTo>
                  <a:lnTo>
                    <a:pt x="29326" y="10849"/>
                  </a:lnTo>
                  <a:close/>
                  <a:moveTo>
                    <a:pt x="41256" y="10611"/>
                  </a:moveTo>
                  <a:lnTo>
                    <a:pt x="47078" y="19910"/>
                  </a:lnTo>
                  <a:lnTo>
                    <a:pt x="41792" y="22517"/>
                  </a:lnTo>
                  <a:cubicBezTo>
                    <a:pt x="39815" y="20993"/>
                    <a:pt x="38970" y="17993"/>
                    <a:pt x="38494" y="15314"/>
                  </a:cubicBezTo>
                  <a:lnTo>
                    <a:pt x="41256" y="10611"/>
                  </a:lnTo>
                  <a:close/>
                  <a:moveTo>
                    <a:pt x="14824" y="10135"/>
                  </a:moveTo>
                  <a:lnTo>
                    <a:pt x="18777" y="15016"/>
                  </a:lnTo>
                  <a:cubicBezTo>
                    <a:pt x="18848" y="17957"/>
                    <a:pt x="18217" y="20767"/>
                    <a:pt x="16908" y="23410"/>
                  </a:cubicBezTo>
                  <a:lnTo>
                    <a:pt x="10621" y="21112"/>
                  </a:lnTo>
                  <a:cubicBezTo>
                    <a:pt x="12776" y="18779"/>
                    <a:pt x="14014" y="14183"/>
                    <a:pt x="14824" y="10135"/>
                  </a:cubicBezTo>
                  <a:close/>
                  <a:moveTo>
                    <a:pt x="37934" y="16231"/>
                  </a:moveTo>
                  <a:cubicBezTo>
                    <a:pt x="38446" y="18707"/>
                    <a:pt x="39303" y="21315"/>
                    <a:pt x="41089" y="22862"/>
                  </a:cubicBezTo>
                  <a:lnTo>
                    <a:pt x="36910" y="24922"/>
                  </a:lnTo>
                  <a:cubicBezTo>
                    <a:pt x="35696" y="23708"/>
                    <a:pt x="35184" y="22350"/>
                    <a:pt x="35327" y="20672"/>
                  </a:cubicBezTo>
                  <a:lnTo>
                    <a:pt x="37934" y="16231"/>
                  </a:lnTo>
                  <a:close/>
                  <a:moveTo>
                    <a:pt x="19491" y="15909"/>
                  </a:moveTo>
                  <a:lnTo>
                    <a:pt x="23373" y="20719"/>
                  </a:lnTo>
                  <a:cubicBezTo>
                    <a:pt x="23670" y="22612"/>
                    <a:pt x="23146" y="24077"/>
                    <a:pt x="21813" y="25196"/>
                  </a:cubicBezTo>
                  <a:lnTo>
                    <a:pt x="17598" y="23660"/>
                  </a:lnTo>
                  <a:cubicBezTo>
                    <a:pt x="18801" y="21219"/>
                    <a:pt x="19432" y="18612"/>
                    <a:pt x="19491" y="15909"/>
                  </a:cubicBezTo>
                  <a:close/>
                  <a:moveTo>
                    <a:pt x="34053" y="21398"/>
                  </a:moveTo>
                  <a:lnTo>
                    <a:pt x="30504" y="27446"/>
                  </a:lnTo>
                  <a:lnTo>
                    <a:pt x="30100" y="21850"/>
                  </a:lnTo>
                  <a:lnTo>
                    <a:pt x="30100" y="21850"/>
                  </a:lnTo>
                  <a:cubicBezTo>
                    <a:pt x="30489" y="21993"/>
                    <a:pt x="30906" y="22065"/>
                    <a:pt x="31356" y="22065"/>
                  </a:cubicBezTo>
                  <a:cubicBezTo>
                    <a:pt x="32142" y="22065"/>
                    <a:pt x="33030" y="21845"/>
                    <a:pt x="34053" y="21398"/>
                  </a:cubicBezTo>
                  <a:close/>
                  <a:moveTo>
                    <a:pt x="24885" y="21446"/>
                  </a:moveTo>
                  <a:lnTo>
                    <a:pt x="24885" y="21446"/>
                  </a:lnTo>
                  <a:cubicBezTo>
                    <a:pt x="25775" y="21740"/>
                    <a:pt x="26674" y="21887"/>
                    <a:pt x="27579" y="21887"/>
                  </a:cubicBezTo>
                  <a:cubicBezTo>
                    <a:pt x="28174" y="21887"/>
                    <a:pt x="28773" y="21823"/>
                    <a:pt x="29373" y="21696"/>
                  </a:cubicBezTo>
                  <a:lnTo>
                    <a:pt x="29790" y="27506"/>
                  </a:lnTo>
                  <a:lnTo>
                    <a:pt x="24885" y="21446"/>
                  </a:lnTo>
                  <a:close/>
                  <a:moveTo>
                    <a:pt x="34624" y="21862"/>
                  </a:moveTo>
                  <a:cubicBezTo>
                    <a:pt x="34755" y="23124"/>
                    <a:pt x="35291" y="24244"/>
                    <a:pt x="36243" y="25256"/>
                  </a:cubicBezTo>
                  <a:lnTo>
                    <a:pt x="31159" y="27768"/>
                  </a:lnTo>
                  <a:lnTo>
                    <a:pt x="34624" y="21862"/>
                  </a:lnTo>
                  <a:close/>
                  <a:moveTo>
                    <a:pt x="24158" y="21696"/>
                  </a:moveTo>
                  <a:lnTo>
                    <a:pt x="29135" y="27839"/>
                  </a:lnTo>
                  <a:lnTo>
                    <a:pt x="22563" y="25458"/>
                  </a:lnTo>
                  <a:cubicBezTo>
                    <a:pt x="23623" y="24446"/>
                    <a:pt x="24158" y="23196"/>
                    <a:pt x="24158" y="21696"/>
                  </a:cubicBezTo>
                  <a:close/>
                  <a:moveTo>
                    <a:pt x="23015" y="26387"/>
                  </a:moveTo>
                  <a:lnTo>
                    <a:pt x="28754" y="28470"/>
                  </a:lnTo>
                  <a:lnTo>
                    <a:pt x="23837" y="29185"/>
                  </a:lnTo>
                  <a:cubicBezTo>
                    <a:pt x="24051" y="28185"/>
                    <a:pt x="23623" y="27232"/>
                    <a:pt x="23015" y="26387"/>
                  </a:cubicBezTo>
                  <a:close/>
                  <a:moveTo>
                    <a:pt x="36517" y="25922"/>
                  </a:moveTo>
                  <a:lnTo>
                    <a:pt x="36517" y="25922"/>
                  </a:lnTo>
                  <a:cubicBezTo>
                    <a:pt x="35946" y="27006"/>
                    <a:pt x="35922" y="28077"/>
                    <a:pt x="36434" y="29197"/>
                  </a:cubicBezTo>
                  <a:lnTo>
                    <a:pt x="31409" y="28435"/>
                  </a:lnTo>
                  <a:lnTo>
                    <a:pt x="36517" y="25922"/>
                  </a:lnTo>
                  <a:close/>
                  <a:moveTo>
                    <a:pt x="17765" y="24482"/>
                  </a:moveTo>
                  <a:lnTo>
                    <a:pt x="21670" y="25899"/>
                  </a:lnTo>
                  <a:cubicBezTo>
                    <a:pt x="22980" y="27327"/>
                    <a:pt x="23420" y="28363"/>
                    <a:pt x="23063" y="29292"/>
                  </a:cubicBezTo>
                  <a:lnTo>
                    <a:pt x="17717" y="30066"/>
                  </a:lnTo>
                  <a:cubicBezTo>
                    <a:pt x="18122" y="28542"/>
                    <a:pt x="18479" y="26470"/>
                    <a:pt x="17765" y="24482"/>
                  </a:cubicBezTo>
                  <a:close/>
                  <a:moveTo>
                    <a:pt x="41280" y="23577"/>
                  </a:moveTo>
                  <a:cubicBezTo>
                    <a:pt x="41351" y="26387"/>
                    <a:pt x="42268" y="28637"/>
                    <a:pt x="44042" y="30316"/>
                  </a:cubicBezTo>
                  <a:lnTo>
                    <a:pt x="37351" y="29316"/>
                  </a:lnTo>
                  <a:cubicBezTo>
                    <a:pt x="36600" y="28101"/>
                    <a:pt x="36612" y="26982"/>
                    <a:pt x="37422" y="25803"/>
                  </a:cubicBezTo>
                  <a:cubicBezTo>
                    <a:pt x="37493" y="25696"/>
                    <a:pt x="37493" y="25565"/>
                    <a:pt x="37446" y="25458"/>
                  </a:cubicBezTo>
                  <a:lnTo>
                    <a:pt x="41280" y="23577"/>
                  </a:lnTo>
                  <a:close/>
                  <a:moveTo>
                    <a:pt x="47292" y="20612"/>
                  </a:moveTo>
                  <a:lnTo>
                    <a:pt x="48161" y="30935"/>
                  </a:lnTo>
                  <a:lnTo>
                    <a:pt x="45399" y="30518"/>
                  </a:lnTo>
                  <a:cubicBezTo>
                    <a:pt x="43089" y="28851"/>
                    <a:pt x="41970" y="26470"/>
                    <a:pt x="41970" y="23232"/>
                  </a:cubicBezTo>
                  <a:lnTo>
                    <a:pt x="47292" y="20612"/>
                  </a:lnTo>
                  <a:close/>
                  <a:moveTo>
                    <a:pt x="10526" y="21850"/>
                  </a:moveTo>
                  <a:lnTo>
                    <a:pt x="16824" y="24136"/>
                  </a:lnTo>
                  <a:cubicBezTo>
                    <a:pt x="17610" y="25732"/>
                    <a:pt x="17646" y="27589"/>
                    <a:pt x="16943" y="30101"/>
                  </a:cubicBezTo>
                  <a:lnTo>
                    <a:pt x="16943" y="30161"/>
                  </a:lnTo>
                  <a:lnTo>
                    <a:pt x="10621" y="31078"/>
                  </a:lnTo>
                  <a:cubicBezTo>
                    <a:pt x="11752" y="28482"/>
                    <a:pt x="11716" y="25446"/>
                    <a:pt x="10526" y="21850"/>
                  </a:cubicBezTo>
                  <a:close/>
                  <a:moveTo>
                    <a:pt x="29290" y="29113"/>
                  </a:moveTo>
                  <a:lnTo>
                    <a:pt x="26004" y="32780"/>
                  </a:lnTo>
                  <a:cubicBezTo>
                    <a:pt x="25718" y="31649"/>
                    <a:pt x="25051" y="30673"/>
                    <a:pt x="24039" y="29863"/>
                  </a:cubicBezTo>
                  <a:lnTo>
                    <a:pt x="29290" y="29113"/>
                  </a:lnTo>
                  <a:close/>
                  <a:moveTo>
                    <a:pt x="31243" y="29137"/>
                  </a:moveTo>
                  <a:lnTo>
                    <a:pt x="36553" y="29923"/>
                  </a:lnTo>
                  <a:lnTo>
                    <a:pt x="35005" y="32887"/>
                  </a:lnTo>
                  <a:lnTo>
                    <a:pt x="31243" y="29137"/>
                  </a:lnTo>
                  <a:close/>
                  <a:moveTo>
                    <a:pt x="29873" y="29542"/>
                  </a:moveTo>
                  <a:lnTo>
                    <a:pt x="29969" y="34745"/>
                  </a:lnTo>
                  <a:cubicBezTo>
                    <a:pt x="28873" y="33721"/>
                    <a:pt x="27778" y="33197"/>
                    <a:pt x="26635" y="33161"/>
                  </a:cubicBezTo>
                  <a:lnTo>
                    <a:pt x="29873" y="29542"/>
                  </a:lnTo>
                  <a:close/>
                  <a:moveTo>
                    <a:pt x="30588" y="29494"/>
                  </a:moveTo>
                  <a:lnTo>
                    <a:pt x="34398" y="33292"/>
                  </a:lnTo>
                  <a:cubicBezTo>
                    <a:pt x="33017" y="33519"/>
                    <a:pt x="31767" y="34054"/>
                    <a:pt x="30683" y="34900"/>
                  </a:cubicBezTo>
                  <a:lnTo>
                    <a:pt x="30588" y="29494"/>
                  </a:lnTo>
                  <a:close/>
                  <a:moveTo>
                    <a:pt x="37303" y="30042"/>
                  </a:moveTo>
                  <a:lnTo>
                    <a:pt x="43994" y="31042"/>
                  </a:lnTo>
                  <a:cubicBezTo>
                    <a:pt x="41006" y="32483"/>
                    <a:pt x="39125" y="34173"/>
                    <a:pt x="38315" y="36174"/>
                  </a:cubicBezTo>
                  <a:lnTo>
                    <a:pt x="35541" y="33423"/>
                  </a:lnTo>
                  <a:lnTo>
                    <a:pt x="37303" y="30042"/>
                  </a:lnTo>
                  <a:close/>
                  <a:moveTo>
                    <a:pt x="23027" y="30018"/>
                  </a:moveTo>
                  <a:cubicBezTo>
                    <a:pt x="24444" y="30923"/>
                    <a:pt x="25230" y="32054"/>
                    <a:pt x="25421" y="33459"/>
                  </a:cubicBezTo>
                  <a:lnTo>
                    <a:pt x="21099" y="38305"/>
                  </a:lnTo>
                  <a:cubicBezTo>
                    <a:pt x="20741" y="35007"/>
                    <a:pt x="19848" y="32590"/>
                    <a:pt x="18253" y="30697"/>
                  </a:cubicBezTo>
                  <a:lnTo>
                    <a:pt x="23027" y="30018"/>
                  </a:lnTo>
                  <a:close/>
                  <a:moveTo>
                    <a:pt x="45304" y="31233"/>
                  </a:moveTo>
                  <a:lnTo>
                    <a:pt x="47661" y="31590"/>
                  </a:lnTo>
                  <a:cubicBezTo>
                    <a:pt x="44994" y="33602"/>
                    <a:pt x="42958" y="36233"/>
                    <a:pt x="41589" y="39424"/>
                  </a:cubicBezTo>
                  <a:lnTo>
                    <a:pt x="38875" y="36733"/>
                  </a:lnTo>
                  <a:cubicBezTo>
                    <a:pt x="39637" y="34554"/>
                    <a:pt x="41756" y="32757"/>
                    <a:pt x="45304" y="31233"/>
                  </a:cubicBezTo>
                  <a:close/>
                  <a:moveTo>
                    <a:pt x="35053" y="33935"/>
                  </a:moveTo>
                  <a:lnTo>
                    <a:pt x="37851" y="36709"/>
                  </a:lnTo>
                  <a:cubicBezTo>
                    <a:pt x="35124" y="37269"/>
                    <a:pt x="32755" y="38876"/>
                    <a:pt x="30814" y="41508"/>
                  </a:cubicBezTo>
                  <a:lnTo>
                    <a:pt x="30707" y="35816"/>
                  </a:lnTo>
                  <a:cubicBezTo>
                    <a:pt x="31933" y="34733"/>
                    <a:pt x="33386" y="34090"/>
                    <a:pt x="35053" y="33935"/>
                  </a:cubicBezTo>
                  <a:close/>
                  <a:moveTo>
                    <a:pt x="17384" y="30816"/>
                  </a:moveTo>
                  <a:cubicBezTo>
                    <a:pt x="19170" y="32768"/>
                    <a:pt x="20110" y="35340"/>
                    <a:pt x="20420" y="39031"/>
                  </a:cubicBezTo>
                  <a:lnTo>
                    <a:pt x="17741" y="42043"/>
                  </a:lnTo>
                  <a:cubicBezTo>
                    <a:pt x="15598" y="37328"/>
                    <a:pt x="13395" y="34019"/>
                    <a:pt x="10859" y="31756"/>
                  </a:cubicBezTo>
                  <a:lnTo>
                    <a:pt x="17384" y="30816"/>
                  </a:lnTo>
                  <a:close/>
                  <a:moveTo>
                    <a:pt x="26466" y="33877"/>
                  </a:moveTo>
                  <a:cubicBezTo>
                    <a:pt x="27663" y="33877"/>
                    <a:pt x="28828" y="34503"/>
                    <a:pt x="29993" y="35805"/>
                  </a:cubicBezTo>
                  <a:lnTo>
                    <a:pt x="30112" y="42222"/>
                  </a:lnTo>
                  <a:lnTo>
                    <a:pt x="21170" y="39305"/>
                  </a:lnTo>
                  <a:lnTo>
                    <a:pt x="21170" y="39293"/>
                  </a:lnTo>
                  <a:lnTo>
                    <a:pt x="25980" y="33911"/>
                  </a:lnTo>
                  <a:cubicBezTo>
                    <a:pt x="26143" y="33889"/>
                    <a:pt x="26305" y="33877"/>
                    <a:pt x="26466" y="33877"/>
                  </a:cubicBezTo>
                  <a:close/>
                  <a:moveTo>
                    <a:pt x="38482" y="37340"/>
                  </a:moveTo>
                  <a:lnTo>
                    <a:pt x="41113" y="39960"/>
                  </a:lnTo>
                  <a:cubicBezTo>
                    <a:pt x="37839" y="40341"/>
                    <a:pt x="34469" y="41627"/>
                    <a:pt x="30862" y="43877"/>
                  </a:cubicBezTo>
                  <a:lnTo>
                    <a:pt x="30838" y="42746"/>
                  </a:lnTo>
                  <a:cubicBezTo>
                    <a:pt x="32921" y="39567"/>
                    <a:pt x="35410" y="37805"/>
                    <a:pt x="38482" y="37340"/>
                  </a:cubicBezTo>
                  <a:close/>
                  <a:moveTo>
                    <a:pt x="20646" y="39865"/>
                  </a:moveTo>
                  <a:cubicBezTo>
                    <a:pt x="20658" y="39888"/>
                    <a:pt x="20694" y="39900"/>
                    <a:pt x="20718" y="39900"/>
                  </a:cubicBezTo>
                  <a:lnTo>
                    <a:pt x="30123" y="42960"/>
                  </a:lnTo>
                  <a:lnTo>
                    <a:pt x="30147" y="44032"/>
                  </a:lnTo>
                  <a:cubicBezTo>
                    <a:pt x="25980" y="42889"/>
                    <a:pt x="22206" y="42329"/>
                    <a:pt x="18634" y="42329"/>
                  </a:cubicBezTo>
                  <a:lnTo>
                    <a:pt x="18455" y="42329"/>
                  </a:lnTo>
                  <a:lnTo>
                    <a:pt x="20646" y="39865"/>
                  </a:lnTo>
                  <a:close/>
                  <a:moveTo>
                    <a:pt x="28222" y="0"/>
                  </a:moveTo>
                  <a:cubicBezTo>
                    <a:pt x="28209" y="0"/>
                    <a:pt x="28196" y="1"/>
                    <a:pt x="28183" y="2"/>
                  </a:cubicBezTo>
                  <a:cubicBezTo>
                    <a:pt x="27980" y="14"/>
                    <a:pt x="27837" y="181"/>
                    <a:pt x="27849" y="383"/>
                  </a:cubicBezTo>
                  <a:lnTo>
                    <a:pt x="28135" y="4420"/>
                  </a:lnTo>
                  <a:cubicBezTo>
                    <a:pt x="24170" y="7087"/>
                    <a:pt x="19682" y="8599"/>
                    <a:pt x="14776" y="8956"/>
                  </a:cubicBezTo>
                  <a:lnTo>
                    <a:pt x="8609" y="1288"/>
                  </a:lnTo>
                  <a:cubicBezTo>
                    <a:pt x="8539" y="1204"/>
                    <a:pt x="8427" y="1157"/>
                    <a:pt x="8316" y="1157"/>
                  </a:cubicBezTo>
                  <a:cubicBezTo>
                    <a:pt x="8238" y="1157"/>
                    <a:pt x="8160" y="1180"/>
                    <a:pt x="8097" y="1229"/>
                  </a:cubicBezTo>
                  <a:cubicBezTo>
                    <a:pt x="7954" y="1348"/>
                    <a:pt x="7918" y="1586"/>
                    <a:pt x="8037" y="1741"/>
                  </a:cubicBezTo>
                  <a:lnTo>
                    <a:pt x="14229" y="9420"/>
                  </a:lnTo>
                  <a:cubicBezTo>
                    <a:pt x="13395" y="13647"/>
                    <a:pt x="12133" y="18660"/>
                    <a:pt x="9859" y="20862"/>
                  </a:cubicBezTo>
                  <a:lnTo>
                    <a:pt x="536" y="17481"/>
                  </a:lnTo>
                  <a:cubicBezTo>
                    <a:pt x="498" y="17466"/>
                    <a:pt x="459" y="17458"/>
                    <a:pt x="420" y="17458"/>
                  </a:cubicBezTo>
                  <a:cubicBezTo>
                    <a:pt x="277" y="17458"/>
                    <a:pt x="138" y="17555"/>
                    <a:pt x="72" y="17695"/>
                  </a:cubicBezTo>
                  <a:cubicBezTo>
                    <a:pt x="1" y="17874"/>
                    <a:pt x="108" y="18076"/>
                    <a:pt x="286" y="18159"/>
                  </a:cubicBezTo>
                  <a:lnTo>
                    <a:pt x="9633" y="21553"/>
                  </a:lnTo>
                  <a:cubicBezTo>
                    <a:pt x="11002" y="25422"/>
                    <a:pt x="11050" y="28577"/>
                    <a:pt x="9752" y="31209"/>
                  </a:cubicBezTo>
                  <a:lnTo>
                    <a:pt x="8097" y="31447"/>
                  </a:lnTo>
                  <a:cubicBezTo>
                    <a:pt x="7906" y="31471"/>
                    <a:pt x="7775" y="31649"/>
                    <a:pt x="7799" y="31852"/>
                  </a:cubicBezTo>
                  <a:cubicBezTo>
                    <a:pt x="7835" y="32030"/>
                    <a:pt x="7978" y="32161"/>
                    <a:pt x="8156" y="32161"/>
                  </a:cubicBezTo>
                  <a:lnTo>
                    <a:pt x="8204" y="32161"/>
                  </a:lnTo>
                  <a:lnTo>
                    <a:pt x="9883" y="31923"/>
                  </a:lnTo>
                  <a:cubicBezTo>
                    <a:pt x="12597" y="34150"/>
                    <a:pt x="14919" y="37567"/>
                    <a:pt x="17193" y="42651"/>
                  </a:cubicBezTo>
                  <a:lnTo>
                    <a:pt x="10812" y="49794"/>
                  </a:lnTo>
                  <a:cubicBezTo>
                    <a:pt x="10669" y="49949"/>
                    <a:pt x="10692" y="50163"/>
                    <a:pt x="10835" y="50306"/>
                  </a:cubicBezTo>
                  <a:cubicBezTo>
                    <a:pt x="10907" y="50366"/>
                    <a:pt x="10990" y="50390"/>
                    <a:pt x="11073" y="50390"/>
                  </a:cubicBezTo>
                  <a:cubicBezTo>
                    <a:pt x="11181" y="50390"/>
                    <a:pt x="11264" y="50342"/>
                    <a:pt x="11347" y="50271"/>
                  </a:cubicBezTo>
                  <a:lnTo>
                    <a:pt x="17777" y="43079"/>
                  </a:lnTo>
                  <a:cubicBezTo>
                    <a:pt x="18050" y="43072"/>
                    <a:pt x="18323" y="43069"/>
                    <a:pt x="18598" y="43069"/>
                  </a:cubicBezTo>
                  <a:cubicBezTo>
                    <a:pt x="22174" y="43069"/>
                    <a:pt x="25933" y="43645"/>
                    <a:pt x="30123" y="44806"/>
                  </a:cubicBezTo>
                  <a:lnTo>
                    <a:pt x="30314" y="55045"/>
                  </a:lnTo>
                  <a:cubicBezTo>
                    <a:pt x="30314" y="55247"/>
                    <a:pt x="30481" y="55402"/>
                    <a:pt x="30671" y="55402"/>
                  </a:cubicBezTo>
                  <a:cubicBezTo>
                    <a:pt x="30874" y="55402"/>
                    <a:pt x="31028" y="55247"/>
                    <a:pt x="31028" y="55033"/>
                  </a:cubicBezTo>
                  <a:lnTo>
                    <a:pt x="30838" y="44734"/>
                  </a:lnTo>
                  <a:cubicBezTo>
                    <a:pt x="34684" y="42293"/>
                    <a:pt x="38208" y="40960"/>
                    <a:pt x="41613" y="40638"/>
                  </a:cubicBezTo>
                  <a:cubicBezTo>
                    <a:pt x="41649" y="40638"/>
                    <a:pt x="41673" y="40627"/>
                    <a:pt x="41708" y="40627"/>
                  </a:cubicBezTo>
                  <a:lnTo>
                    <a:pt x="45471" y="44377"/>
                  </a:lnTo>
                  <a:cubicBezTo>
                    <a:pt x="45542" y="44448"/>
                    <a:pt x="45637" y="44484"/>
                    <a:pt x="45721" y="44484"/>
                  </a:cubicBezTo>
                  <a:cubicBezTo>
                    <a:pt x="45816" y="44484"/>
                    <a:pt x="45899" y="44448"/>
                    <a:pt x="45971" y="44377"/>
                  </a:cubicBezTo>
                  <a:cubicBezTo>
                    <a:pt x="46114" y="44246"/>
                    <a:pt x="46114" y="44008"/>
                    <a:pt x="45971" y="43877"/>
                  </a:cubicBezTo>
                  <a:lnTo>
                    <a:pt x="42089" y="40019"/>
                  </a:lnTo>
                  <a:cubicBezTo>
                    <a:pt x="43518" y="36614"/>
                    <a:pt x="45709" y="33828"/>
                    <a:pt x="48614" y="31792"/>
                  </a:cubicBezTo>
                  <a:lnTo>
                    <a:pt x="59115" y="33352"/>
                  </a:lnTo>
                  <a:lnTo>
                    <a:pt x="59175" y="33352"/>
                  </a:lnTo>
                  <a:cubicBezTo>
                    <a:pt x="59353" y="33352"/>
                    <a:pt x="59508" y="33221"/>
                    <a:pt x="59532" y="33042"/>
                  </a:cubicBezTo>
                  <a:cubicBezTo>
                    <a:pt x="59591" y="32804"/>
                    <a:pt x="59460" y="32626"/>
                    <a:pt x="59270" y="32590"/>
                  </a:cubicBezTo>
                  <a:lnTo>
                    <a:pt x="48900" y="31042"/>
                  </a:lnTo>
                  <a:lnTo>
                    <a:pt x="47971" y="20267"/>
                  </a:lnTo>
                  <a:lnTo>
                    <a:pt x="49709" y="19410"/>
                  </a:lnTo>
                  <a:cubicBezTo>
                    <a:pt x="49888" y="19314"/>
                    <a:pt x="49971" y="19112"/>
                    <a:pt x="49876" y="18933"/>
                  </a:cubicBezTo>
                  <a:cubicBezTo>
                    <a:pt x="49816" y="18806"/>
                    <a:pt x="49690" y="18727"/>
                    <a:pt x="49558" y="18727"/>
                  </a:cubicBezTo>
                  <a:cubicBezTo>
                    <a:pt x="49505" y="18727"/>
                    <a:pt x="49451" y="18739"/>
                    <a:pt x="49400" y="18767"/>
                  </a:cubicBezTo>
                  <a:lnTo>
                    <a:pt x="47721" y="19600"/>
                  </a:lnTo>
                  <a:lnTo>
                    <a:pt x="41661" y="9920"/>
                  </a:lnTo>
                  <a:lnTo>
                    <a:pt x="46054" y="2467"/>
                  </a:lnTo>
                  <a:cubicBezTo>
                    <a:pt x="46149" y="2300"/>
                    <a:pt x="46090" y="2086"/>
                    <a:pt x="45935" y="1979"/>
                  </a:cubicBezTo>
                  <a:cubicBezTo>
                    <a:pt x="45878" y="1942"/>
                    <a:pt x="45814" y="1925"/>
                    <a:pt x="45750" y="1925"/>
                  </a:cubicBezTo>
                  <a:cubicBezTo>
                    <a:pt x="45629" y="1925"/>
                    <a:pt x="45509" y="1988"/>
                    <a:pt x="45447" y="2098"/>
                  </a:cubicBezTo>
                  <a:lnTo>
                    <a:pt x="41053" y="9539"/>
                  </a:lnTo>
                  <a:cubicBezTo>
                    <a:pt x="36815" y="9242"/>
                    <a:pt x="32707" y="7515"/>
                    <a:pt x="28850" y="4408"/>
                  </a:cubicBezTo>
                  <a:lnTo>
                    <a:pt x="28564" y="324"/>
                  </a:lnTo>
                  <a:cubicBezTo>
                    <a:pt x="28553" y="147"/>
                    <a:pt x="28397" y="0"/>
                    <a:pt x="28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3808200" y="3781250"/>
              <a:ext cx="261675" cy="283100"/>
            </a:xfrm>
            <a:custGeom>
              <a:avLst/>
              <a:gdLst/>
              <a:ahLst/>
              <a:cxnLst/>
              <a:rect l="l" t="t" r="r" b="b"/>
              <a:pathLst>
                <a:path w="10467" h="11324" extrusionOk="0">
                  <a:moveTo>
                    <a:pt x="5216" y="0"/>
                  </a:moveTo>
                  <a:cubicBezTo>
                    <a:pt x="4489" y="203"/>
                    <a:pt x="3930" y="774"/>
                    <a:pt x="3430" y="1358"/>
                  </a:cubicBezTo>
                  <a:cubicBezTo>
                    <a:pt x="2203" y="2798"/>
                    <a:pt x="1251" y="4465"/>
                    <a:pt x="644" y="6263"/>
                  </a:cubicBezTo>
                  <a:cubicBezTo>
                    <a:pt x="251" y="7394"/>
                    <a:pt x="1" y="8716"/>
                    <a:pt x="596" y="9764"/>
                  </a:cubicBezTo>
                  <a:cubicBezTo>
                    <a:pt x="1096" y="10645"/>
                    <a:pt x="2096" y="11145"/>
                    <a:pt x="3108" y="11276"/>
                  </a:cubicBezTo>
                  <a:cubicBezTo>
                    <a:pt x="3358" y="11309"/>
                    <a:pt x="3608" y="11323"/>
                    <a:pt x="3858" y="11323"/>
                  </a:cubicBezTo>
                  <a:cubicBezTo>
                    <a:pt x="4323" y="11323"/>
                    <a:pt x="4787" y="11274"/>
                    <a:pt x="5251" y="11204"/>
                  </a:cubicBezTo>
                  <a:cubicBezTo>
                    <a:pt x="5715" y="11274"/>
                    <a:pt x="6180" y="11323"/>
                    <a:pt x="6644" y="11323"/>
                  </a:cubicBezTo>
                  <a:cubicBezTo>
                    <a:pt x="6894" y="11323"/>
                    <a:pt x="7144" y="11309"/>
                    <a:pt x="7394" y="11276"/>
                  </a:cubicBezTo>
                  <a:cubicBezTo>
                    <a:pt x="8406" y="11145"/>
                    <a:pt x="9407" y="10645"/>
                    <a:pt x="9907" y="9764"/>
                  </a:cubicBezTo>
                  <a:cubicBezTo>
                    <a:pt x="10466" y="8716"/>
                    <a:pt x="10228" y="7406"/>
                    <a:pt x="9835" y="6263"/>
                  </a:cubicBezTo>
                  <a:cubicBezTo>
                    <a:pt x="9204" y="4477"/>
                    <a:pt x="8252" y="2798"/>
                    <a:pt x="7037" y="1358"/>
                  </a:cubicBezTo>
                  <a:cubicBezTo>
                    <a:pt x="6549" y="774"/>
                    <a:pt x="5978" y="203"/>
                    <a:pt x="5251" y="0"/>
                  </a:cubicBezTo>
                  <a:lnTo>
                    <a:pt x="5239" y="251"/>
                  </a:lnTo>
                  <a:lnTo>
                    <a:pt x="52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3820400" y="3917875"/>
              <a:ext cx="242025" cy="136950"/>
            </a:xfrm>
            <a:custGeom>
              <a:avLst/>
              <a:gdLst/>
              <a:ahLst/>
              <a:cxnLst/>
              <a:rect l="l" t="t" r="r" b="b"/>
              <a:pathLst>
                <a:path w="9681" h="5478" extrusionOk="0">
                  <a:moveTo>
                    <a:pt x="4561" y="0"/>
                  </a:moveTo>
                  <a:cubicBezTo>
                    <a:pt x="2372" y="0"/>
                    <a:pt x="354" y="1770"/>
                    <a:pt x="1" y="4180"/>
                  </a:cubicBezTo>
                  <a:cubicBezTo>
                    <a:pt x="36" y="4227"/>
                    <a:pt x="48" y="4263"/>
                    <a:pt x="60" y="4310"/>
                  </a:cubicBezTo>
                  <a:cubicBezTo>
                    <a:pt x="358" y="4834"/>
                    <a:pt x="822" y="5215"/>
                    <a:pt x="1370" y="5477"/>
                  </a:cubicBezTo>
                  <a:cubicBezTo>
                    <a:pt x="1179" y="3179"/>
                    <a:pt x="3013" y="1429"/>
                    <a:pt x="4418" y="1429"/>
                  </a:cubicBezTo>
                  <a:cubicBezTo>
                    <a:pt x="4604" y="1402"/>
                    <a:pt x="4784" y="1389"/>
                    <a:pt x="4958" y="1389"/>
                  </a:cubicBezTo>
                  <a:cubicBezTo>
                    <a:pt x="6830" y="1389"/>
                    <a:pt x="8072" y="2908"/>
                    <a:pt x="9085" y="4727"/>
                  </a:cubicBezTo>
                  <a:cubicBezTo>
                    <a:pt x="9192" y="4596"/>
                    <a:pt x="9300" y="4465"/>
                    <a:pt x="9395" y="4310"/>
                  </a:cubicBezTo>
                  <a:cubicBezTo>
                    <a:pt x="9538" y="4060"/>
                    <a:pt x="9633" y="3787"/>
                    <a:pt x="9681" y="3525"/>
                  </a:cubicBezTo>
                  <a:cubicBezTo>
                    <a:pt x="8871" y="2179"/>
                    <a:pt x="7740" y="1108"/>
                    <a:pt x="6406" y="441"/>
                  </a:cubicBezTo>
                  <a:cubicBezTo>
                    <a:pt x="5800" y="139"/>
                    <a:pt x="5174" y="0"/>
                    <a:pt x="4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3844225" y="3817925"/>
              <a:ext cx="182475" cy="70500"/>
            </a:xfrm>
            <a:custGeom>
              <a:avLst/>
              <a:gdLst/>
              <a:ahLst/>
              <a:cxnLst/>
              <a:rect l="l" t="t" r="r" b="b"/>
              <a:pathLst>
                <a:path w="7299" h="2820" extrusionOk="0">
                  <a:moveTo>
                    <a:pt x="3440" y="0"/>
                  </a:moveTo>
                  <a:cubicBezTo>
                    <a:pt x="2748" y="0"/>
                    <a:pt x="2048" y="196"/>
                    <a:pt x="1346" y="677"/>
                  </a:cubicBezTo>
                  <a:cubicBezTo>
                    <a:pt x="834" y="1355"/>
                    <a:pt x="393" y="2070"/>
                    <a:pt x="0" y="2820"/>
                  </a:cubicBezTo>
                  <a:cubicBezTo>
                    <a:pt x="1081" y="1678"/>
                    <a:pt x="2319" y="1208"/>
                    <a:pt x="3593" y="1208"/>
                  </a:cubicBezTo>
                  <a:cubicBezTo>
                    <a:pt x="4830" y="1208"/>
                    <a:pt x="6102" y="1651"/>
                    <a:pt x="7299" y="2355"/>
                  </a:cubicBezTo>
                  <a:cubicBezTo>
                    <a:pt x="7025" y="1879"/>
                    <a:pt x="6739" y="1439"/>
                    <a:pt x="6430" y="986"/>
                  </a:cubicBezTo>
                  <a:cubicBezTo>
                    <a:pt x="5464" y="426"/>
                    <a:pt x="4461" y="0"/>
                    <a:pt x="3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3814150" y="3867950"/>
              <a:ext cx="245900" cy="106500"/>
            </a:xfrm>
            <a:custGeom>
              <a:avLst/>
              <a:gdLst/>
              <a:ahLst/>
              <a:cxnLst/>
              <a:rect l="l" t="t" r="r" b="b"/>
              <a:pathLst>
                <a:path w="9836" h="4260" extrusionOk="0">
                  <a:moveTo>
                    <a:pt x="5286" y="0"/>
                  </a:moveTo>
                  <a:cubicBezTo>
                    <a:pt x="3330" y="0"/>
                    <a:pt x="1508" y="1412"/>
                    <a:pt x="275" y="3045"/>
                  </a:cubicBezTo>
                  <a:cubicBezTo>
                    <a:pt x="167" y="3438"/>
                    <a:pt x="60" y="3855"/>
                    <a:pt x="1" y="4260"/>
                  </a:cubicBezTo>
                  <a:cubicBezTo>
                    <a:pt x="1010" y="2346"/>
                    <a:pt x="2919" y="869"/>
                    <a:pt x="5213" y="869"/>
                  </a:cubicBezTo>
                  <a:cubicBezTo>
                    <a:pt x="5517" y="869"/>
                    <a:pt x="5828" y="895"/>
                    <a:pt x="6144" y="950"/>
                  </a:cubicBezTo>
                  <a:cubicBezTo>
                    <a:pt x="7930" y="1402"/>
                    <a:pt x="9002" y="2438"/>
                    <a:pt x="9835" y="3676"/>
                  </a:cubicBezTo>
                  <a:cubicBezTo>
                    <a:pt x="9764" y="3379"/>
                    <a:pt x="9680" y="3093"/>
                    <a:pt x="9585" y="2807"/>
                  </a:cubicBezTo>
                  <a:cubicBezTo>
                    <a:pt x="9430" y="2331"/>
                    <a:pt x="9240" y="1878"/>
                    <a:pt x="9038" y="1426"/>
                  </a:cubicBezTo>
                  <a:cubicBezTo>
                    <a:pt x="8407" y="962"/>
                    <a:pt x="7764" y="604"/>
                    <a:pt x="7144" y="450"/>
                  </a:cubicBezTo>
                  <a:cubicBezTo>
                    <a:pt x="6521" y="138"/>
                    <a:pt x="5897" y="0"/>
                    <a:pt x="5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3860300" y="4044925"/>
              <a:ext cx="156575" cy="136175"/>
            </a:xfrm>
            <a:custGeom>
              <a:avLst/>
              <a:gdLst/>
              <a:ahLst/>
              <a:cxnLst/>
              <a:rect l="l" t="t" r="r" b="b"/>
              <a:pathLst>
                <a:path w="6263" h="5447" extrusionOk="0">
                  <a:moveTo>
                    <a:pt x="1934" y="1"/>
                  </a:moveTo>
                  <a:cubicBezTo>
                    <a:pt x="1390" y="1"/>
                    <a:pt x="865" y="236"/>
                    <a:pt x="524" y="645"/>
                  </a:cubicBezTo>
                  <a:cubicBezTo>
                    <a:pt x="167" y="1074"/>
                    <a:pt x="0" y="1669"/>
                    <a:pt x="119" y="2217"/>
                  </a:cubicBezTo>
                  <a:cubicBezTo>
                    <a:pt x="262" y="2908"/>
                    <a:pt x="798" y="3467"/>
                    <a:pt x="905" y="4170"/>
                  </a:cubicBezTo>
                  <a:cubicBezTo>
                    <a:pt x="965" y="4527"/>
                    <a:pt x="905" y="4932"/>
                    <a:pt x="1143" y="5194"/>
                  </a:cubicBezTo>
                  <a:cubicBezTo>
                    <a:pt x="1314" y="5391"/>
                    <a:pt x="1586" y="5446"/>
                    <a:pt x="1852" y="5446"/>
                  </a:cubicBezTo>
                  <a:cubicBezTo>
                    <a:pt x="1939" y="5446"/>
                    <a:pt x="2025" y="5440"/>
                    <a:pt x="2108" y="5432"/>
                  </a:cubicBezTo>
                  <a:cubicBezTo>
                    <a:pt x="2453" y="5408"/>
                    <a:pt x="2798" y="5348"/>
                    <a:pt x="3120" y="5277"/>
                  </a:cubicBezTo>
                  <a:cubicBezTo>
                    <a:pt x="3453" y="5348"/>
                    <a:pt x="3786" y="5408"/>
                    <a:pt x="4132" y="5432"/>
                  </a:cubicBezTo>
                  <a:cubicBezTo>
                    <a:pt x="4217" y="5440"/>
                    <a:pt x="4305" y="5446"/>
                    <a:pt x="4394" y="5446"/>
                  </a:cubicBezTo>
                  <a:cubicBezTo>
                    <a:pt x="4665" y="5446"/>
                    <a:pt x="4934" y="5391"/>
                    <a:pt x="5096" y="5194"/>
                  </a:cubicBezTo>
                  <a:cubicBezTo>
                    <a:pt x="5334" y="4932"/>
                    <a:pt x="5298" y="4527"/>
                    <a:pt x="5334" y="4170"/>
                  </a:cubicBezTo>
                  <a:cubicBezTo>
                    <a:pt x="5441" y="3467"/>
                    <a:pt x="5977" y="2908"/>
                    <a:pt x="6132" y="2217"/>
                  </a:cubicBezTo>
                  <a:cubicBezTo>
                    <a:pt x="6263" y="1669"/>
                    <a:pt x="6120" y="1074"/>
                    <a:pt x="5763" y="645"/>
                  </a:cubicBezTo>
                  <a:cubicBezTo>
                    <a:pt x="5422" y="236"/>
                    <a:pt x="4875" y="1"/>
                    <a:pt x="4350" y="1"/>
                  </a:cubicBezTo>
                  <a:cubicBezTo>
                    <a:pt x="4325" y="1"/>
                    <a:pt x="4300" y="1"/>
                    <a:pt x="4275" y="2"/>
                  </a:cubicBezTo>
                  <a:cubicBezTo>
                    <a:pt x="3774" y="38"/>
                    <a:pt x="3465" y="74"/>
                    <a:pt x="3143" y="133"/>
                  </a:cubicBezTo>
                  <a:cubicBezTo>
                    <a:pt x="2822" y="74"/>
                    <a:pt x="2512" y="38"/>
                    <a:pt x="2012" y="2"/>
                  </a:cubicBezTo>
                  <a:cubicBezTo>
                    <a:pt x="1986" y="1"/>
                    <a:pt x="1960" y="1"/>
                    <a:pt x="1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553425" y="3947025"/>
              <a:ext cx="377425" cy="247475"/>
            </a:xfrm>
            <a:custGeom>
              <a:avLst/>
              <a:gdLst/>
              <a:ahLst/>
              <a:cxnLst/>
              <a:rect l="l" t="t" r="r" b="b"/>
              <a:pathLst>
                <a:path w="15097" h="9899" extrusionOk="0">
                  <a:moveTo>
                    <a:pt x="5540" y="1"/>
                  </a:moveTo>
                  <a:cubicBezTo>
                    <a:pt x="5111" y="1"/>
                    <a:pt x="4706" y="233"/>
                    <a:pt x="4346" y="466"/>
                  </a:cubicBezTo>
                  <a:lnTo>
                    <a:pt x="2560" y="1585"/>
                  </a:lnTo>
                  <a:cubicBezTo>
                    <a:pt x="2179" y="1823"/>
                    <a:pt x="1798" y="2061"/>
                    <a:pt x="1631" y="2442"/>
                  </a:cubicBezTo>
                  <a:cubicBezTo>
                    <a:pt x="1452" y="2835"/>
                    <a:pt x="1548" y="3252"/>
                    <a:pt x="1583" y="3668"/>
                  </a:cubicBezTo>
                  <a:cubicBezTo>
                    <a:pt x="1845" y="5704"/>
                    <a:pt x="1310" y="7824"/>
                    <a:pt x="119" y="9550"/>
                  </a:cubicBezTo>
                  <a:cubicBezTo>
                    <a:pt x="1" y="9708"/>
                    <a:pt x="127" y="9898"/>
                    <a:pt x="289" y="9898"/>
                  </a:cubicBezTo>
                  <a:cubicBezTo>
                    <a:pt x="323" y="9898"/>
                    <a:pt x="358" y="9890"/>
                    <a:pt x="393" y="9872"/>
                  </a:cubicBezTo>
                  <a:cubicBezTo>
                    <a:pt x="1345" y="9407"/>
                    <a:pt x="2083" y="8562"/>
                    <a:pt x="2476" y="7621"/>
                  </a:cubicBezTo>
                  <a:cubicBezTo>
                    <a:pt x="2988" y="6478"/>
                    <a:pt x="3095" y="5216"/>
                    <a:pt x="3167" y="3978"/>
                  </a:cubicBezTo>
                  <a:cubicBezTo>
                    <a:pt x="3215" y="3204"/>
                    <a:pt x="3357" y="2287"/>
                    <a:pt x="4119" y="1930"/>
                  </a:cubicBezTo>
                  <a:cubicBezTo>
                    <a:pt x="4317" y="1833"/>
                    <a:pt x="4532" y="1792"/>
                    <a:pt x="4751" y="1792"/>
                  </a:cubicBezTo>
                  <a:cubicBezTo>
                    <a:pt x="5153" y="1792"/>
                    <a:pt x="5566" y="1932"/>
                    <a:pt x="5905" y="2132"/>
                  </a:cubicBezTo>
                  <a:cubicBezTo>
                    <a:pt x="6429" y="2466"/>
                    <a:pt x="6822" y="2918"/>
                    <a:pt x="7275" y="3323"/>
                  </a:cubicBezTo>
                  <a:cubicBezTo>
                    <a:pt x="8732" y="4667"/>
                    <a:pt x="10811" y="5436"/>
                    <a:pt x="12877" y="5436"/>
                  </a:cubicBezTo>
                  <a:cubicBezTo>
                    <a:pt x="13629" y="5436"/>
                    <a:pt x="14379" y="5334"/>
                    <a:pt x="15097" y="5121"/>
                  </a:cubicBezTo>
                  <a:lnTo>
                    <a:pt x="14013" y="4549"/>
                  </a:lnTo>
                  <a:cubicBezTo>
                    <a:pt x="11346" y="3978"/>
                    <a:pt x="8870" y="2668"/>
                    <a:pt x="6989" y="858"/>
                  </a:cubicBezTo>
                  <a:cubicBezTo>
                    <a:pt x="6584" y="466"/>
                    <a:pt x="6155" y="37"/>
                    <a:pt x="5572" y="1"/>
                  </a:cubicBezTo>
                  <a:cubicBezTo>
                    <a:pt x="5561" y="1"/>
                    <a:pt x="5551" y="1"/>
                    <a:pt x="5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3947200" y="3947025"/>
              <a:ext cx="376550" cy="247475"/>
            </a:xfrm>
            <a:custGeom>
              <a:avLst/>
              <a:gdLst/>
              <a:ahLst/>
              <a:cxnLst/>
              <a:rect l="l" t="t" r="r" b="b"/>
              <a:pathLst>
                <a:path w="15062" h="9899" extrusionOk="0">
                  <a:moveTo>
                    <a:pt x="9511" y="1"/>
                  </a:moveTo>
                  <a:cubicBezTo>
                    <a:pt x="9500" y="1"/>
                    <a:pt x="9489" y="1"/>
                    <a:pt x="9478" y="1"/>
                  </a:cubicBezTo>
                  <a:cubicBezTo>
                    <a:pt x="8907" y="37"/>
                    <a:pt x="8478" y="466"/>
                    <a:pt x="8073" y="858"/>
                  </a:cubicBezTo>
                  <a:cubicBezTo>
                    <a:pt x="6192" y="2668"/>
                    <a:pt x="3716" y="3978"/>
                    <a:pt x="1049" y="4549"/>
                  </a:cubicBezTo>
                  <a:lnTo>
                    <a:pt x="1" y="5169"/>
                  </a:lnTo>
                  <a:cubicBezTo>
                    <a:pt x="700" y="5373"/>
                    <a:pt x="1426" y="5470"/>
                    <a:pt x="2154" y="5470"/>
                  </a:cubicBezTo>
                  <a:cubicBezTo>
                    <a:pt x="4226" y="5470"/>
                    <a:pt x="6307" y="4680"/>
                    <a:pt x="7787" y="3323"/>
                  </a:cubicBezTo>
                  <a:cubicBezTo>
                    <a:pt x="8228" y="2918"/>
                    <a:pt x="8633" y="2466"/>
                    <a:pt x="9157" y="2132"/>
                  </a:cubicBezTo>
                  <a:cubicBezTo>
                    <a:pt x="9496" y="1932"/>
                    <a:pt x="9905" y="1792"/>
                    <a:pt x="10306" y="1792"/>
                  </a:cubicBezTo>
                  <a:cubicBezTo>
                    <a:pt x="10524" y="1792"/>
                    <a:pt x="10741" y="1833"/>
                    <a:pt x="10943" y="1930"/>
                  </a:cubicBezTo>
                  <a:cubicBezTo>
                    <a:pt x="11705" y="2287"/>
                    <a:pt x="11848" y="3204"/>
                    <a:pt x="11895" y="3978"/>
                  </a:cubicBezTo>
                  <a:cubicBezTo>
                    <a:pt x="11967" y="5216"/>
                    <a:pt x="12074" y="6478"/>
                    <a:pt x="12574" y="7621"/>
                  </a:cubicBezTo>
                  <a:cubicBezTo>
                    <a:pt x="12979" y="8562"/>
                    <a:pt x="13705" y="9407"/>
                    <a:pt x="14657" y="9872"/>
                  </a:cubicBezTo>
                  <a:cubicBezTo>
                    <a:pt x="14694" y="9890"/>
                    <a:pt x="14731" y="9898"/>
                    <a:pt x="14766" y="9898"/>
                  </a:cubicBezTo>
                  <a:cubicBezTo>
                    <a:pt x="14935" y="9898"/>
                    <a:pt x="15061" y="9708"/>
                    <a:pt x="14943" y="9550"/>
                  </a:cubicBezTo>
                  <a:cubicBezTo>
                    <a:pt x="13753" y="7824"/>
                    <a:pt x="13217" y="5704"/>
                    <a:pt x="13467" y="3668"/>
                  </a:cubicBezTo>
                  <a:cubicBezTo>
                    <a:pt x="13514" y="3252"/>
                    <a:pt x="13610" y="2835"/>
                    <a:pt x="13431" y="2442"/>
                  </a:cubicBezTo>
                  <a:cubicBezTo>
                    <a:pt x="13264" y="2061"/>
                    <a:pt x="12871" y="1823"/>
                    <a:pt x="12502" y="1585"/>
                  </a:cubicBezTo>
                  <a:lnTo>
                    <a:pt x="10716" y="466"/>
                  </a:lnTo>
                  <a:cubicBezTo>
                    <a:pt x="10356" y="233"/>
                    <a:pt x="9951" y="1"/>
                    <a:pt x="9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3966250" y="3861525"/>
              <a:ext cx="403050" cy="222175"/>
            </a:xfrm>
            <a:custGeom>
              <a:avLst/>
              <a:gdLst/>
              <a:ahLst/>
              <a:cxnLst/>
              <a:rect l="l" t="t" r="r" b="b"/>
              <a:pathLst>
                <a:path w="16122" h="8887" extrusionOk="0">
                  <a:moveTo>
                    <a:pt x="7533" y="1"/>
                  </a:moveTo>
                  <a:cubicBezTo>
                    <a:pt x="7463" y="1"/>
                    <a:pt x="7393" y="6"/>
                    <a:pt x="7323" y="16"/>
                  </a:cubicBezTo>
                  <a:cubicBezTo>
                    <a:pt x="6573" y="123"/>
                    <a:pt x="6133" y="802"/>
                    <a:pt x="5799" y="1433"/>
                  </a:cubicBezTo>
                  <a:cubicBezTo>
                    <a:pt x="5168" y="2707"/>
                    <a:pt x="4644" y="4052"/>
                    <a:pt x="3763" y="5195"/>
                  </a:cubicBezTo>
                  <a:cubicBezTo>
                    <a:pt x="2882" y="6338"/>
                    <a:pt x="1537" y="7303"/>
                    <a:pt x="1" y="7386"/>
                  </a:cubicBezTo>
                  <a:cubicBezTo>
                    <a:pt x="389" y="7589"/>
                    <a:pt x="823" y="7679"/>
                    <a:pt x="1266" y="7679"/>
                  </a:cubicBezTo>
                  <a:cubicBezTo>
                    <a:pt x="2073" y="7679"/>
                    <a:pt x="2907" y="7379"/>
                    <a:pt x="3537" y="6910"/>
                  </a:cubicBezTo>
                  <a:cubicBezTo>
                    <a:pt x="4525" y="6172"/>
                    <a:pt x="5144" y="5124"/>
                    <a:pt x="5728" y="4088"/>
                  </a:cubicBezTo>
                  <a:cubicBezTo>
                    <a:pt x="6323" y="3064"/>
                    <a:pt x="6930" y="2004"/>
                    <a:pt x="7918" y="1278"/>
                  </a:cubicBezTo>
                  <a:cubicBezTo>
                    <a:pt x="9276" y="1695"/>
                    <a:pt x="10645" y="2123"/>
                    <a:pt x="11848" y="2826"/>
                  </a:cubicBezTo>
                  <a:cubicBezTo>
                    <a:pt x="13050" y="3528"/>
                    <a:pt x="14074" y="4552"/>
                    <a:pt x="14467" y="5814"/>
                  </a:cubicBezTo>
                  <a:cubicBezTo>
                    <a:pt x="14645" y="6398"/>
                    <a:pt x="14657" y="7005"/>
                    <a:pt x="14848" y="7588"/>
                  </a:cubicBezTo>
                  <a:cubicBezTo>
                    <a:pt x="15050" y="8172"/>
                    <a:pt x="15467" y="8731"/>
                    <a:pt x="16122" y="8886"/>
                  </a:cubicBezTo>
                  <a:cubicBezTo>
                    <a:pt x="15634" y="7267"/>
                    <a:pt x="15157" y="5600"/>
                    <a:pt x="14669" y="3945"/>
                  </a:cubicBezTo>
                  <a:cubicBezTo>
                    <a:pt x="14669" y="3933"/>
                    <a:pt x="14669" y="3933"/>
                    <a:pt x="14657" y="3909"/>
                  </a:cubicBezTo>
                  <a:lnTo>
                    <a:pt x="14669" y="3909"/>
                  </a:lnTo>
                  <a:cubicBezTo>
                    <a:pt x="14872" y="3909"/>
                    <a:pt x="15038" y="3755"/>
                    <a:pt x="15038" y="3564"/>
                  </a:cubicBezTo>
                  <a:cubicBezTo>
                    <a:pt x="15038" y="3362"/>
                    <a:pt x="14872" y="3207"/>
                    <a:pt x="14669" y="3207"/>
                  </a:cubicBezTo>
                  <a:lnTo>
                    <a:pt x="14395" y="3207"/>
                  </a:lnTo>
                  <a:cubicBezTo>
                    <a:pt x="14372" y="3171"/>
                    <a:pt x="14348" y="3147"/>
                    <a:pt x="14336" y="3112"/>
                  </a:cubicBezTo>
                  <a:cubicBezTo>
                    <a:pt x="14467" y="3064"/>
                    <a:pt x="14574" y="2945"/>
                    <a:pt x="14574" y="2778"/>
                  </a:cubicBezTo>
                  <a:cubicBezTo>
                    <a:pt x="14586" y="2588"/>
                    <a:pt x="14419" y="2421"/>
                    <a:pt x="14229" y="2409"/>
                  </a:cubicBezTo>
                  <a:lnTo>
                    <a:pt x="13443" y="2385"/>
                  </a:lnTo>
                  <a:lnTo>
                    <a:pt x="13407" y="2385"/>
                  </a:lnTo>
                  <a:cubicBezTo>
                    <a:pt x="13300" y="2326"/>
                    <a:pt x="13181" y="2278"/>
                    <a:pt x="13086" y="2231"/>
                  </a:cubicBezTo>
                  <a:cubicBezTo>
                    <a:pt x="11621" y="1588"/>
                    <a:pt x="10169" y="969"/>
                    <a:pt x="8704" y="326"/>
                  </a:cubicBezTo>
                  <a:cubicBezTo>
                    <a:pt x="8339" y="163"/>
                    <a:pt x="7939" y="1"/>
                    <a:pt x="7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3508750" y="3861550"/>
              <a:ext cx="402475" cy="222450"/>
            </a:xfrm>
            <a:custGeom>
              <a:avLst/>
              <a:gdLst/>
              <a:ahLst/>
              <a:cxnLst/>
              <a:rect l="l" t="t" r="r" b="b"/>
              <a:pathLst>
                <a:path w="16099" h="8898" extrusionOk="0">
                  <a:moveTo>
                    <a:pt x="8562" y="0"/>
                  </a:moveTo>
                  <a:cubicBezTo>
                    <a:pt x="8154" y="0"/>
                    <a:pt x="7749" y="171"/>
                    <a:pt x="7371" y="325"/>
                  </a:cubicBezTo>
                  <a:cubicBezTo>
                    <a:pt x="5918" y="968"/>
                    <a:pt x="4454" y="1599"/>
                    <a:pt x="3001" y="2230"/>
                  </a:cubicBezTo>
                  <a:cubicBezTo>
                    <a:pt x="2989" y="2253"/>
                    <a:pt x="2954" y="2253"/>
                    <a:pt x="2942" y="2265"/>
                  </a:cubicBezTo>
                  <a:cubicBezTo>
                    <a:pt x="2900" y="2245"/>
                    <a:pt x="2859" y="2232"/>
                    <a:pt x="2815" y="2232"/>
                  </a:cubicBezTo>
                  <a:cubicBezTo>
                    <a:pt x="2783" y="2232"/>
                    <a:pt x="2750" y="2238"/>
                    <a:pt x="2716" y="2253"/>
                  </a:cubicBezTo>
                  <a:cubicBezTo>
                    <a:pt x="2392" y="2337"/>
                    <a:pt x="2068" y="2375"/>
                    <a:pt x="1728" y="2375"/>
                  </a:cubicBezTo>
                  <a:cubicBezTo>
                    <a:pt x="1681" y="2375"/>
                    <a:pt x="1633" y="2374"/>
                    <a:pt x="1584" y="2372"/>
                  </a:cubicBezTo>
                  <a:cubicBezTo>
                    <a:pt x="1572" y="2371"/>
                    <a:pt x="1560" y="2370"/>
                    <a:pt x="1548" y="2370"/>
                  </a:cubicBezTo>
                  <a:cubicBezTo>
                    <a:pt x="1381" y="2370"/>
                    <a:pt x="1215" y="2517"/>
                    <a:pt x="1215" y="2706"/>
                  </a:cubicBezTo>
                  <a:cubicBezTo>
                    <a:pt x="1203" y="2908"/>
                    <a:pt x="1346" y="3087"/>
                    <a:pt x="1561" y="3087"/>
                  </a:cubicBezTo>
                  <a:lnTo>
                    <a:pt x="1763" y="3087"/>
                  </a:lnTo>
                  <a:cubicBezTo>
                    <a:pt x="1703" y="3170"/>
                    <a:pt x="1656" y="3265"/>
                    <a:pt x="1620" y="3349"/>
                  </a:cubicBezTo>
                  <a:cubicBezTo>
                    <a:pt x="1525" y="3361"/>
                    <a:pt x="1418" y="3385"/>
                    <a:pt x="1334" y="3385"/>
                  </a:cubicBezTo>
                  <a:cubicBezTo>
                    <a:pt x="1323" y="3383"/>
                    <a:pt x="1311" y="3382"/>
                    <a:pt x="1300" y="3382"/>
                  </a:cubicBezTo>
                  <a:cubicBezTo>
                    <a:pt x="1124" y="3382"/>
                    <a:pt x="977" y="3552"/>
                    <a:pt x="977" y="3742"/>
                  </a:cubicBezTo>
                  <a:cubicBezTo>
                    <a:pt x="977" y="3932"/>
                    <a:pt x="1144" y="4099"/>
                    <a:pt x="1334" y="4099"/>
                  </a:cubicBezTo>
                  <a:lnTo>
                    <a:pt x="1382" y="4099"/>
                  </a:lnTo>
                  <a:cubicBezTo>
                    <a:pt x="918" y="5694"/>
                    <a:pt x="453" y="7290"/>
                    <a:pt x="1" y="8897"/>
                  </a:cubicBezTo>
                  <a:cubicBezTo>
                    <a:pt x="632" y="8754"/>
                    <a:pt x="1072" y="8171"/>
                    <a:pt x="1263" y="7599"/>
                  </a:cubicBezTo>
                  <a:cubicBezTo>
                    <a:pt x="1453" y="7028"/>
                    <a:pt x="1489" y="6409"/>
                    <a:pt x="1644" y="5837"/>
                  </a:cubicBezTo>
                  <a:cubicBezTo>
                    <a:pt x="2025" y="4587"/>
                    <a:pt x="3061" y="3563"/>
                    <a:pt x="4251" y="2837"/>
                  </a:cubicBezTo>
                  <a:cubicBezTo>
                    <a:pt x="5454" y="2146"/>
                    <a:pt x="6823" y="1706"/>
                    <a:pt x="8180" y="1289"/>
                  </a:cubicBezTo>
                  <a:cubicBezTo>
                    <a:pt x="9169" y="2027"/>
                    <a:pt x="9776" y="3075"/>
                    <a:pt x="10371" y="4111"/>
                  </a:cubicBezTo>
                  <a:cubicBezTo>
                    <a:pt x="10967" y="5135"/>
                    <a:pt x="11574" y="6194"/>
                    <a:pt x="12562" y="6921"/>
                  </a:cubicBezTo>
                  <a:cubicBezTo>
                    <a:pt x="13193" y="7390"/>
                    <a:pt x="14032" y="7695"/>
                    <a:pt x="14839" y="7695"/>
                  </a:cubicBezTo>
                  <a:cubicBezTo>
                    <a:pt x="15282" y="7695"/>
                    <a:pt x="15715" y="7603"/>
                    <a:pt x="16098" y="7397"/>
                  </a:cubicBezTo>
                  <a:cubicBezTo>
                    <a:pt x="14550" y="7314"/>
                    <a:pt x="13193" y="6337"/>
                    <a:pt x="12324" y="5194"/>
                  </a:cubicBezTo>
                  <a:cubicBezTo>
                    <a:pt x="11443" y="4051"/>
                    <a:pt x="10919" y="2694"/>
                    <a:pt x="10276" y="1432"/>
                  </a:cubicBezTo>
                  <a:cubicBezTo>
                    <a:pt x="9966" y="801"/>
                    <a:pt x="9514" y="122"/>
                    <a:pt x="8764" y="15"/>
                  </a:cubicBezTo>
                  <a:cubicBezTo>
                    <a:pt x="8697" y="5"/>
                    <a:pt x="8629" y="0"/>
                    <a:pt x="8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3939775" y="4067000"/>
              <a:ext cx="282200" cy="261375"/>
            </a:xfrm>
            <a:custGeom>
              <a:avLst/>
              <a:gdLst/>
              <a:ahLst/>
              <a:cxnLst/>
              <a:rect l="l" t="t" r="r" b="b"/>
              <a:pathLst>
                <a:path w="11288" h="10455" extrusionOk="0">
                  <a:moveTo>
                    <a:pt x="24" y="0"/>
                  </a:moveTo>
                  <a:cubicBezTo>
                    <a:pt x="0" y="381"/>
                    <a:pt x="298" y="739"/>
                    <a:pt x="655" y="953"/>
                  </a:cubicBezTo>
                  <a:cubicBezTo>
                    <a:pt x="1036" y="1155"/>
                    <a:pt x="1465" y="1227"/>
                    <a:pt x="1881" y="1274"/>
                  </a:cubicBezTo>
                  <a:cubicBezTo>
                    <a:pt x="3096" y="1441"/>
                    <a:pt x="4346" y="1536"/>
                    <a:pt x="5537" y="1834"/>
                  </a:cubicBezTo>
                  <a:cubicBezTo>
                    <a:pt x="6727" y="2132"/>
                    <a:pt x="7906" y="2691"/>
                    <a:pt x="8596" y="3632"/>
                  </a:cubicBezTo>
                  <a:cubicBezTo>
                    <a:pt x="9382" y="4703"/>
                    <a:pt x="9430" y="6061"/>
                    <a:pt x="9668" y="7311"/>
                  </a:cubicBezTo>
                  <a:cubicBezTo>
                    <a:pt x="9859" y="8347"/>
                    <a:pt x="10204" y="9359"/>
                    <a:pt x="10680" y="10323"/>
                  </a:cubicBezTo>
                  <a:cubicBezTo>
                    <a:pt x="10718" y="10413"/>
                    <a:pt x="10794" y="10454"/>
                    <a:pt x="10872" y="10454"/>
                  </a:cubicBezTo>
                  <a:cubicBezTo>
                    <a:pt x="10988" y="10454"/>
                    <a:pt x="11109" y="10361"/>
                    <a:pt x="11109" y="10204"/>
                  </a:cubicBezTo>
                  <a:cubicBezTo>
                    <a:pt x="11073" y="8930"/>
                    <a:pt x="11228" y="7644"/>
                    <a:pt x="11180" y="6370"/>
                  </a:cubicBezTo>
                  <a:cubicBezTo>
                    <a:pt x="11156" y="5656"/>
                    <a:pt x="11049" y="4930"/>
                    <a:pt x="10835" y="4239"/>
                  </a:cubicBezTo>
                  <a:cubicBezTo>
                    <a:pt x="10859" y="4239"/>
                    <a:pt x="10871" y="4251"/>
                    <a:pt x="10882" y="4251"/>
                  </a:cubicBezTo>
                  <a:cubicBezTo>
                    <a:pt x="10912" y="4260"/>
                    <a:pt x="10941" y="4264"/>
                    <a:pt x="10969" y="4264"/>
                  </a:cubicBezTo>
                  <a:cubicBezTo>
                    <a:pt x="11088" y="4264"/>
                    <a:pt x="11189" y="4186"/>
                    <a:pt x="11228" y="4060"/>
                  </a:cubicBezTo>
                  <a:cubicBezTo>
                    <a:pt x="11287" y="3870"/>
                    <a:pt x="11192" y="3679"/>
                    <a:pt x="11002" y="3596"/>
                  </a:cubicBezTo>
                  <a:lnTo>
                    <a:pt x="10513" y="3418"/>
                  </a:lnTo>
                  <a:cubicBezTo>
                    <a:pt x="10418" y="3239"/>
                    <a:pt x="10323" y="3060"/>
                    <a:pt x="10216" y="2882"/>
                  </a:cubicBezTo>
                  <a:lnTo>
                    <a:pt x="10216" y="2882"/>
                  </a:lnTo>
                  <a:lnTo>
                    <a:pt x="10347" y="2917"/>
                  </a:lnTo>
                  <a:cubicBezTo>
                    <a:pt x="10382" y="2917"/>
                    <a:pt x="10406" y="2929"/>
                    <a:pt x="10442" y="2929"/>
                  </a:cubicBezTo>
                  <a:cubicBezTo>
                    <a:pt x="10597" y="2929"/>
                    <a:pt x="10751" y="2822"/>
                    <a:pt x="10775" y="2644"/>
                  </a:cubicBezTo>
                  <a:cubicBezTo>
                    <a:pt x="10823" y="2453"/>
                    <a:pt x="10704" y="2263"/>
                    <a:pt x="10513" y="2215"/>
                  </a:cubicBezTo>
                  <a:lnTo>
                    <a:pt x="9430" y="1965"/>
                  </a:lnTo>
                  <a:lnTo>
                    <a:pt x="9406" y="1941"/>
                  </a:lnTo>
                  <a:cubicBezTo>
                    <a:pt x="8442" y="1084"/>
                    <a:pt x="7084" y="667"/>
                    <a:pt x="5751" y="536"/>
                  </a:cubicBezTo>
                  <a:cubicBezTo>
                    <a:pt x="5380" y="500"/>
                    <a:pt x="5010" y="485"/>
                    <a:pt x="4639" y="485"/>
                  </a:cubicBezTo>
                  <a:cubicBezTo>
                    <a:pt x="3664" y="485"/>
                    <a:pt x="2690" y="591"/>
                    <a:pt x="1715" y="703"/>
                  </a:cubicBez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3655200" y="4069075"/>
              <a:ext cx="282200" cy="261250"/>
            </a:xfrm>
            <a:custGeom>
              <a:avLst/>
              <a:gdLst/>
              <a:ahLst/>
              <a:cxnLst/>
              <a:rect l="l" t="t" r="r" b="b"/>
              <a:pathLst>
                <a:path w="11288" h="10450" extrusionOk="0">
                  <a:moveTo>
                    <a:pt x="11264" y="1"/>
                  </a:moveTo>
                  <a:lnTo>
                    <a:pt x="9573" y="632"/>
                  </a:lnTo>
                  <a:cubicBezTo>
                    <a:pt x="8599" y="520"/>
                    <a:pt x="7624" y="414"/>
                    <a:pt x="6649" y="414"/>
                  </a:cubicBezTo>
                  <a:cubicBezTo>
                    <a:pt x="6278" y="414"/>
                    <a:pt x="5908" y="429"/>
                    <a:pt x="5537" y="465"/>
                  </a:cubicBezTo>
                  <a:cubicBezTo>
                    <a:pt x="4263" y="584"/>
                    <a:pt x="2965" y="989"/>
                    <a:pt x="2013" y="1775"/>
                  </a:cubicBezTo>
                  <a:cubicBezTo>
                    <a:pt x="1989" y="1775"/>
                    <a:pt x="1971" y="1770"/>
                    <a:pt x="1950" y="1770"/>
                  </a:cubicBezTo>
                  <a:cubicBezTo>
                    <a:pt x="1940" y="1770"/>
                    <a:pt x="1930" y="1771"/>
                    <a:pt x="1918" y="1775"/>
                  </a:cubicBezTo>
                  <a:lnTo>
                    <a:pt x="668" y="1965"/>
                  </a:lnTo>
                  <a:cubicBezTo>
                    <a:pt x="477" y="2001"/>
                    <a:pt x="346" y="2180"/>
                    <a:pt x="370" y="2382"/>
                  </a:cubicBezTo>
                  <a:cubicBezTo>
                    <a:pt x="406" y="2561"/>
                    <a:pt x="548" y="2680"/>
                    <a:pt x="727" y="2680"/>
                  </a:cubicBezTo>
                  <a:lnTo>
                    <a:pt x="787" y="2680"/>
                  </a:lnTo>
                  <a:lnTo>
                    <a:pt x="1239" y="2608"/>
                  </a:lnTo>
                  <a:lnTo>
                    <a:pt x="1239" y="2608"/>
                  </a:lnTo>
                  <a:cubicBezTo>
                    <a:pt x="1132" y="2751"/>
                    <a:pt x="1025" y="2906"/>
                    <a:pt x="941" y="3073"/>
                  </a:cubicBezTo>
                  <a:lnTo>
                    <a:pt x="275" y="3346"/>
                  </a:lnTo>
                  <a:cubicBezTo>
                    <a:pt x="84" y="3430"/>
                    <a:pt x="1" y="3632"/>
                    <a:pt x="72" y="3823"/>
                  </a:cubicBezTo>
                  <a:cubicBezTo>
                    <a:pt x="132" y="3966"/>
                    <a:pt x="275" y="4049"/>
                    <a:pt x="406" y="4049"/>
                  </a:cubicBezTo>
                  <a:cubicBezTo>
                    <a:pt x="429" y="4049"/>
                    <a:pt x="477" y="4037"/>
                    <a:pt x="513" y="4037"/>
                  </a:cubicBezTo>
                  <a:cubicBezTo>
                    <a:pt x="251" y="4775"/>
                    <a:pt x="132" y="5585"/>
                    <a:pt x="108" y="6371"/>
                  </a:cubicBezTo>
                  <a:cubicBezTo>
                    <a:pt x="60" y="7656"/>
                    <a:pt x="191" y="8930"/>
                    <a:pt x="179" y="10216"/>
                  </a:cubicBezTo>
                  <a:cubicBezTo>
                    <a:pt x="179" y="10362"/>
                    <a:pt x="304" y="10450"/>
                    <a:pt x="422" y="10450"/>
                  </a:cubicBezTo>
                  <a:cubicBezTo>
                    <a:pt x="498" y="10450"/>
                    <a:pt x="571" y="10414"/>
                    <a:pt x="608" y="10335"/>
                  </a:cubicBezTo>
                  <a:cubicBezTo>
                    <a:pt x="1084" y="9359"/>
                    <a:pt x="1430" y="8347"/>
                    <a:pt x="1620" y="7311"/>
                  </a:cubicBezTo>
                  <a:cubicBezTo>
                    <a:pt x="1858" y="6049"/>
                    <a:pt x="1918" y="4692"/>
                    <a:pt x="2692" y="3632"/>
                  </a:cubicBezTo>
                  <a:cubicBezTo>
                    <a:pt x="3382" y="2692"/>
                    <a:pt x="4561" y="2132"/>
                    <a:pt x="5751" y="1834"/>
                  </a:cubicBezTo>
                  <a:cubicBezTo>
                    <a:pt x="6942" y="1537"/>
                    <a:pt x="8192" y="1441"/>
                    <a:pt x="9407" y="1287"/>
                  </a:cubicBezTo>
                  <a:cubicBezTo>
                    <a:pt x="9823" y="1227"/>
                    <a:pt x="10276" y="1144"/>
                    <a:pt x="10633" y="953"/>
                  </a:cubicBezTo>
                  <a:cubicBezTo>
                    <a:pt x="11002" y="751"/>
                    <a:pt x="11288" y="394"/>
                    <a:pt x="1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3796600" y="4077125"/>
              <a:ext cx="284275" cy="180100"/>
            </a:xfrm>
            <a:custGeom>
              <a:avLst/>
              <a:gdLst/>
              <a:ahLst/>
              <a:cxnLst/>
              <a:rect l="l" t="t" r="r" b="b"/>
              <a:pathLst>
                <a:path w="11371" h="7204" extrusionOk="0">
                  <a:moveTo>
                    <a:pt x="5680" y="0"/>
                  </a:moveTo>
                  <a:cubicBezTo>
                    <a:pt x="2548" y="0"/>
                    <a:pt x="0" y="2810"/>
                    <a:pt x="0" y="4370"/>
                  </a:cubicBezTo>
                  <a:cubicBezTo>
                    <a:pt x="0" y="5930"/>
                    <a:pt x="2548" y="7204"/>
                    <a:pt x="5680" y="7204"/>
                  </a:cubicBezTo>
                  <a:cubicBezTo>
                    <a:pt x="8823" y="7204"/>
                    <a:pt x="11371" y="5930"/>
                    <a:pt x="11371" y="4370"/>
                  </a:cubicBezTo>
                  <a:cubicBezTo>
                    <a:pt x="11371" y="2822"/>
                    <a:pt x="8823" y="0"/>
                    <a:pt x="5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3840050" y="4236950"/>
              <a:ext cx="61050" cy="66700"/>
            </a:xfrm>
            <a:custGeom>
              <a:avLst/>
              <a:gdLst/>
              <a:ahLst/>
              <a:cxnLst/>
              <a:rect l="l" t="t" r="r" b="b"/>
              <a:pathLst>
                <a:path w="2442" h="2668" extrusionOk="0">
                  <a:moveTo>
                    <a:pt x="691" y="1"/>
                  </a:moveTo>
                  <a:cubicBezTo>
                    <a:pt x="739" y="156"/>
                    <a:pt x="643" y="299"/>
                    <a:pt x="560" y="406"/>
                  </a:cubicBezTo>
                  <a:cubicBezTo>
                    <a:pt x="453" y="513"/>
                    <a:pt x="322" y="596"/>
                    <a:pt x="227" y="715"/>
                  </a:cubicBezTo>
                  <a:cubicBezTo>
                    <a:pt x="36" y="953"/>
                    <a:pt x="1" y="1299"/>
                    <a:pt x="108" y="1584"/>
                  </a:cubicBezTo>
                  <a:cubicBezTo>
                    <a:pt x="215" y="1858"/>
                    <a:pt x="441" y="2096"/>
                    <a:pt x="679" y="2263"/>
                  </a:cubicBezTo>
                  <a:cubicBezTo>
                    <a:pt x="917" y="2430"/>
                    <a:pt x="1191" y="2549"/>
                    <a:pt x="1477" y="2668"/>
                  </a:cubicBezTo>
                  <a:cubicBezTo>
                    <a:pt x="1525" y="2537"/>
                    <a:pt x="1453" y="2382"/>
                    <a:pt x="1370" y="2263"/>
                  </a:cubicBezTo>
                  <a:cubicBezTo>
                    <a:pt x="1298" y="2144"/>
                    <a:pt x="1191" y="2037"/>
                    <a:pt x="1155" y="1894"/>
                  </a:cubicBezTo>
                  <a:cubicBezTo>
                    <a:pt x="1096" y="1680"/>
                    <a:pt x="1179" y="1442"/>
                    <a:pt x="1334" y="1287"/>
                  </a:cubicBezTo>
                  <a:cubicBezTo>
                    <a:pt x="1477" y="1120"/>
                    <a:pt x="1691" y="1013"/>
                    <a:pt x="1882" y="906"/>
                  </a:cubicBezTo>
                  <a:cubicBezTo>
                    <a:pt x="2072" y="799"/>
                    <a:pt x="2287" y="715"/>
                    <a:pt x="2441" y="549"/>
                  </a:cubicBezTo>
                  <a:cubicBezTo>
                    <a:pt x="1870" y="370"/>
                    <a:pt x="1275" y="191"/>
                    <a:pt x="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3979350" y="4236950"/>
              <a:ext cx="61050" cy="66700"/>
            </a:xfrm>
            <a:custGeom>
              <a:avLst/>
              <a:gdLst/>
              <a:ahLst/>
              <a:cxnLst/>
              <a:rect l="l" t="t" r="r" b="b"/>
              <a:pathLst>
                <a:path w="2442" h="2668" extrusionOk="0">
                  <a:moveTo>
                    <a:pt x="1751" y="1"/>
                  </a:moveTo>
                  <a:lnTo>
                    <a:pt x="1751" y="1"/>
                  </a:lnTo>
                  <a:cubicBezTo>
                    <a:pt x="1179" y="191"/>
                    <a:pt x="584" y="370"/>
                    <a:pt x="1" y="549"/>
                  </a:cubicBezTo>
                  <a:cubicBezTo>
                    <a:pt x="155" y="715"/>
                    <a:pt x="370" y="799"/>
                    <a:pt x="560" y="906"/>
                  </a:cubicBezTo>
                  <a:cubicBezTo>
                    <a:pt x="763" y="1013"/>
                    <a:pt x="965" y="1120"/>
                    <a:pt x="1120" y="1287"/>
                  </a:cubicBezTo>
                  <a:cubicBezTo>
                    <a:pt x="1263" y="1442"/>
                    <a:pt x="1358" y="1680"/>
                    <a:pt x="1298" y="1894"/>
                  </a:cubicBezTo>
                  <a:cubicBezTo>
                    <a:pt x="1251" y="2037"/>
                    <a:pt x="1156" y="2144"/>
                    <a:pt x="1072" y="2263"/>
                  </a:cubicBezTo>
                  <a:cubicBezTo>
                    <a:pt x="1001" y="2382"/>
                    <a:pt x="917" y="2537"/>
                    <a:pt x="965" y="2668"/>
                  </a:cubicBezTo>
                  <a:cubicBezTo>
                    <a:pt x="1239" y="2549"/>
                    <a:pt x="1513" y="2430"/>
                    <a:pt x="1775" y="2263"/>
                  </a:cubicBezTo>
                  <a:cubicBezTo>
                    <a:pt x="2001" y="2096"/>
                    <a:pt x="2227" y="1858"/>
                    <a:pt x="2334" y="1584"/>
                  </a:cubicBezTo>
                  <a:cubicBezTo>
                    <a:pt x="2441" y="1299"/>
                    <a:pt x="2406" y="953"/>
                    <a:pt x="2215" y="715"/>
                  </a:cubicBezTo>
                  <a:cubicBezTo>
                    <a:pt x="2132" y="596"/>
                    <a:pt x="1989" y="513"/>
                    <a:pt x="1894" y="406"/>
                  </a:cubicBezTo>
                  <a:cubicBezTo>
                    <a:pt x="1799" y="299"/>
                    <a:pt x="1715" y="156"/>
                    <a:pt x="1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3823375" y="4138050"/>
              <a:ext cx="69375" cy="57025"/>
            </a:xfrm>
            <a:custGeom>
              <a:avLst/>
              <a:gdLst/>
              <a:ahLst/>
              <a:cxnLst/>
              <a:rect l="l" t="t" r="r" b="b"/>
              <a:pathLst>
                <a:path w="2775" h="2281" extrusionOk="0">
                  <a:moveTo>
                    <a:pt x="1721" y="0"/>
                  </a:moveTo>
                  <a:cubicBezTo>
                    <a:pt x="1472" y="0"/>
                    <a:pt x="1216" y="105"/>
                    <a:pt x="1001" y="242"/>
                  </a:cubicBezTo>
                  <a:cubicBezTo>
                    <a:pt x="537" y="504"/>
                    <a:pt x="132" y="909"/>
                    <a:pt x="37" y="1433"/>
                  </a:cubicBezTo>
                  <a:cubicBezTo>
                    <a:pt x="1" y="1611"/>
                    <a:pt x="1" y="1778"/>
                    <a:pt x="96" y="1933"/>
                  </a:cubicBezTo>
                  <a:cubicBezTo>
                    <a:pt x="251" y="2195"/>
                    <a:pt x="608" y="2266"/>
                    <a:pt x="929" y="2278"/>
                  </a:cubicBezTo>
                  <a:cubicBezTo>
                    <a:pt x="974" y="2279"/>
                    <a:pt x="1018" y="2280"/>
                    <a:pt x="1062" y="2280"/>
                  </a:cubicBezTo>
                  <a:cubicBezTo>
                    <a:pt x="1413" y="2280"/>
                    <a:pt x="1767" y="2234"/>
                    <a:pt x="2084" y="2076"/>
                  </a:cubicBezTo>
                  <a:cubicBezTo>
                    <a:pt x="2442" y="1909"/>
                    <a:pt x="2739" y="1564"/>
                    <a:pt x="2751" y="1159"/>
                  </a:cubicBezTo>
                  <a:cubicBezTo>
                    <a:pt x="2775" y="861"/>
                    <a:pt x="2620" y="564"/>
                    <a:pt x="2418" y="337"/>
                  </a:cubicBezTo>
                  <a:cubicBezTo>
                    <a:pt x="2263" y="195"/>
                    <a:pt x="2084" y="64"/>
                    <a:pt x="1882" y="16"/>
                  </a:cubicBezTo>
                  <a:cubicBezTo>
                    <a:pt x="1829" y="5"/>
                    <a:pt x="177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3833500" y="4155100"/>
              <a:ext cx="30400" cy="34675"/>
            </a:xfrm>
            <a:custGeom>
              <a:avLst/>
              <a:gdLst/>
              <a:ahLst/>
              <a:cxnLst/>
              <a:rect l="l" t="t" r="r" b="b"/>
              <a:pathLst>
                <a:path w="1216" h="1387" extrusionOk="0">
                  <a:moveTo>
                    <a:pt x="620" y="1"/>
                  </a:moveTo>
                  <a:cubicBezTo>
                    <a:pt x="310" y="13"/>
                    <a:pt x="108" y="298"/>
                    <a:pt x="48" y="548"/>
                  </a:cubicBezTo>
                  <a:cubicBezTo>
                    <a:pt x="1" y="751"/>
                    <a:pt x="13" y="965"/>
                    <a:pt x="143" y="1144"/>
                  </a:cubicBezTo>
                  <a:cubicBezTo>
                    <a:pt x="259" y="1289"/>
                    <a:pt x="446" y="1386"/>
                    <a:pt x="633" y="1386"/>
                  </a:cubicBezTo>
                  <a:cubicBezTo>
                    <a:pt x="676" y="1386"/>
                    <a:pt x="720" y="1381"/>
                    <a:pt x="763" y="1370"/>
                  </a:cubicBezTo>
                  <a:cubicBezTo>
                    <a:pt x="1036" y="1298"/>
                    <a:pt x="1179" y="1025"/>
                    <a:pt x="1203" y="775"/>
                  </a:cubicBezTo>
                  <a:cubicBezTo>
                    <a:pt x="1215" y="596"/>
                    <a:pt x="1203" y="417"/>
                    <a:pt x="1120" y="275"/>
                  </a:cubicBezTo>
                  <a:cubicBezTo>
                    <a:pt x="1025" y="120"/>
                    <a:pt x="834"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3854050" y="4161950"/>
              <a:ext cx="13700" cy="12725"/>
            </a:xfrm>
            <a:custGeom>
              <a:avLst/>
              <a:gdLst/>
              <a:ahLst/>
              <a:cxnLst/>
              <a:rect l="l" t="t" r="r" b="b"/>
              <a:pathLst>
                <a:path w="548" h="509" extrusionOk="0">
                  <a:moveTo>
                    <a:pt x="279" y="0"/>
                  </a:moveTo>
                  <a:cubicBezTo>
                    <a:pt x="253" y="0"/>
                    <a:pt x="228" y="4"/>
                    <a:pt x="203" y="12"/>
                  </a:cubicBezTo>
                  <a:cubicBezTo>
                    <a:pt x="143" y="24"/>
                    <a:pt x="83" y="72"/>
                    <a:pt x="36" y="132"/>
                  </a:cubicBezTo>
                  <a:cubicBezTo>
                    <a:pt x="0" y="215"/>
                    <a:pt x="0" y="334"/>
                    <a:pt x="60" y="417"/>
                  </a:cubicBezTo>
                  <a:cubicBezTo>
                    <a:pt x="109" y="474"/>
                    <a:pt x="187" y="509"/>
                    <a:pt x="265" y="509"/>
                  </a:cubicBezTo>
                  <a:cubicBezTo>
                    <a:pt x="319" y="509"/>
                    <a:pt x="373" y="492"/>
                    <a:pt x="417" y="453"/>
                  </a:cubicBezTo>
                  <a:cubicBezTo>
                    <a:pt x="512" y="370"/>
                    <a:pt x="548" y="203"/>
                    <a:pt x="476" y="96"/>
                  </a:cubicBezTo>
                  <a:cubicBezTo>
                    <a:pt x="440" y="41"/>
                    <a:pt x="361"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3903750" y="4136225"/>
              <a:ext cx="72350" cy="72800"/>
            </a:xfrm>
            <a:custGeom>
              <a:avLst/>
              <a:gdLst/>
              <a:ahLst/>
              <a:cxnLst/>
              <a:rect l="l" t="t" r="r" b="b"/>
              <a:pathLst>
                <a:path w="2894" h="2912" extrusionOk="0">
                  <a:moveTo>
                    <a:pt x="1623" y="0"/>
                  </a:moveTo>
                  <a:cubicBezTo>
                    <a:pt x="1389" y="0"/>
                    <a:pt x="1154" y="50"/>
                    <a:pt x="953" y="148"/>
                  </a:cubicBezTo>
                  <a:cubicBezTo>
                    <a:pt x="417" y="399"/>
                    <a:pt x="120" y="910"/>
                    <a:pt x="48" y="1422"/>
                  </a:cubicBezTo>
                  <a:cubicBezTo>
                    <a:pt x="0" y="1720"/>
                    <a:pt x="48" y="2018"/>
                    <a:pt x="191" y="2292"/>
                  </a:cubicBezTo>
                  <a:cubicBezTo>
                    <a:pt x="421" y="2674"/>
                    <a:pt x="918" y="2911"/>
                    <a:pt x="1408" y="2911"/>
                  </a:cubicBezTo>
                  <a:cubicBezTo>
                    <a:pt x="1605" y="2911"/>
                    <a:pt x="1800" y="2873"/>
                    <a:pt x="1977" y="2792"/>
                  </a:cubicBezTo>
                  <a:cubicBezTo>
                    <a:pt x="2620" y="2518"/>
                    <a:pt x="2894" y="1803"/>
                    <a:pt x="2846" y="1161"/>
                  </a:cubicBezTo>
                  <a:cubicBezTo>
                    <a:pt x="2834" y="875"/>
                    <a:pt x="2751" y="589"/>
                    <a:pt x="2560" y="375"/>
                  </a:cubicBezTo>
                  <a:cubicBezTo>
                    <a:pt x="2343" y="121"/>
                    <a:pt x="1985" y="0"/>
                    <a:pt x="1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3931725" y="4162125"/>
              <a:ext cx="26825" cy="31800"/>
            </a:xfrm>
            <a:custGeom>
              <a:avLst/>
              <a:gdLst/>
              <a:ahLst/>
              <a:cxnLst/>
              <a:rect l="l" t="t" r="r" b="b"/>
              <a:pathLst>
                <a:path w="1073" h="1272" extrusionOk="0">
                  <a:moveTo>
                    <a:pt x="557" y="0"/>
                  </a:moveTo>
                  <a:cubicBezTo>
                    <a:pt x="483" y="0"/>
                    <a:pt x="405" y="34"/>
                    <a:pt x="322" y="113"/>
                  </a:cubicBezTo>
                  <a:cubicBezTo>
                    <a:pt x="132" y="291"/>
                    <a:pt x="1" y="541"/>
                    <a:pt x="24" y="803"/>
                  </a:cubicBezTo>
                  <a:cubicBezTo>
                    <a:pt x="58" y="1047"/>
                    <a:pt x="267" y="1271"/>
                    <a:pt x="498" y="1271"/>
                  </a:cubicBezTo>
                  <a:cubicBezTo>
                    <a:pt x="515" y="1271"/>
                    <a:pt x="532" y="1270"/>
                    <a:pt x="548" y="1268"/>
                  </a:cubicBezTo>
                  <a:cubicBezTo>
                    <a:pt x="703" y="1256"/>
                    <a:pt x="834" y="1148"/>
                    <a:pt x="917" y="1017"/>
                  </a:cubicBezTo>
                  <a:cubicBezTo>
                    <a:pt x="1072" y="779"/>
                    <a:pt x="1060" y="434"/>
                    <a:pt x="882" y="208"/>
                  </a:cubicBezTo>
                  <a:cubicBezTo>
                    <a:pt x="780" y="84"/>
                    <a:pt x="673"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3932325" y="4166525"/>
              <a:ext cx="12825" cy="8625"/>
            </a:xfrm>
            <a:custGeom>
              <a:avLst/>
              <a:gdLst/>
              <a:ahLst/>
              <a:cxnLst/>
              <a:rect l="l" t="t" r="r" b="b"/>
              <a:pathLst>
                <a:path w="513" h="345" extrusionOk="0">
                  <a:moveTo>
                    <a:pt x="186" y="1"/>
                  </a:moveTo>
                  <a:cubicBezTo>
                    <a:pt x="141" y="1"/>
                    <a:pt x="104" y="7"/>
                    <a:pt x="84" y="20"/>
                  </a:cubicBezTo>
                  <a:cubicBezTo>
                    <a:pt x="36" y="56"/>
                    <a:pt x="0" y="115"/>
                    <a:pt x="24" y="175"/>
                  </a:cubicBezTo>
                  <a:cubicBezTo>
                    <a:pt x="36" y="234"/>
                    <a:pt x="60" y="270"/>
                    <a:pt x="120" y="306"/>
                  </a:cubicBezTo>
                  <a:cubicBezTo>
                    <a:pt x="170" y="327"/>
                    <a:pt x="224" y="344"/>
                    <a:pt x="277" y="344"/>
                  </a:cubicBezTo>
                  <a:cubicBezTo>
                    <a:pt x="313" y="344"/>
                    <a:pt x="348" y="337"/>
                    <a:pt x="381" y="318"/>
                  </a:cubicBezTo>
                  <a:cubicBezTo>
                    <a:pt x="453" y="270"/>
                    <a:pt x="512" y="175"/>
                    <a:pt x="477" y="91"/>
                  </a:cubicBezTo>
                  <a:cubicBezTo>
                    <a:pt x="460" y="40"/>
                    <a:pt x="30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3987400" y="4136700"/>
              <a:ext cx="68175" cy="63275"/>
            </a:xfrm>
            <a:custGeom>
              <a:avLst/>
              <a:gdLst/>
              <a:ahLst/>
              <a:cxnLst/>
              <a:rect l="l" t="t" r="r" b="b"/>
              <a:pathLst>
                <a:path w="2727" h="2531" extrusionOk="0">
                  <a:moveTo>
                    <a:pt x="1403" y="1"/>
                  </a:moveTo>
                  <a:cubicBezTo>
                    <a:pt x="1222" y="1"/>
                    <a:pt x="1039" y="61"/>
                    <a:pt x="869" y="141"/>
                  </a:cubicBezTo>
                  <a:cubicBezTo>
                    <a:pt x="595" y="272"/>
                    <a:pt x="345" y="487"/>
                    <a:pt x="203" y="749"/>
                  </a:cubicBezTo>
                  <a:cubicBezTo>
                    <a:pt x="48" y="1022"/>
                    <a:pt x="0" y="1344"/>
                    <a:pt x="95" y="1630"/>
                  </a:cubicBezTo>
                  <a:cubicBezTo>
                    <a:pt x="214" y="1975"/>
                    <a:pt x="512" y="2213"/>
                    <a:pt x="822" y="2356"/>
                  </a:cubicBezTo>
                  <a:cubicBezTo>
                    <a:pt x="1059" y="2463"/>
                    <a:pt x="1316" y="2531"/>
                    <a:pt x="1573" y="2531"/>
                  </a:cubicBezTo>
                  <a:cubicBezTo>
                    <a:pt x="1717" y="2531"/>
                    <a:pt x="1860" y="2510"/>
                    <a:pt x="2000" y="2463"/>
                  </a:cubicBezTo>
                  <a:cubicBezTo>
                    <a:pt x="2381" y="2332"/>
                    <a:pt x="2703" y="1975"/>
                    <a:pt x="2715" y="1570"/>
                  </a:cubicBezTo>
                  <a:cubicBezTo>
                    <a:pt x="2727" y="1213"/>
                    <a:pt x="2536" y="891"/>
                    <a:pt x="2310" y="606"/>
                  </a:cubicBezTo>
                  <a:cubicBezTo>
                    <a:pt x="2131" y="356"/>
                    <a:pt x="1893" y="94"/>
                    <a:pt x="1584" y="22"/>
                  </a:cubicBezTo>
                  <a:cubicBezTo>
                    <a:pt x="1524" y="7"/>
                    <a:pt x="1464"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4022800" y="4164250"/>
              <a:ext cx="22650" cy="25550"/>
            </a:xfrm>
            <a:custGeom>
              <a:avLst/>
              <a:gdLst/>
              <a:ahLst/>
              <a:cxnLst/>
              <a:rect l="l" t="t" r="r" b="b"/>
              <a:pathLst>
                <a:path w="906" h="1022" extrusionOk="0">
                  <a:moveTo>
                    <a:pt x="398" y="1"/>
                  </a:moveTo>
                  <a:cubicBezTo>
                    <a:pt x="307" y="1"/>
                    <a:pt x="217" y="31"/>
                    <a:pt x="156" y="99"/>
                  </a:cubicBezTo>
                  <a:cubicBezTo>
                    <a:pt x="61" y="182"/>
                    <a:pt x="37" y="325"/>
                    <a:pt x="13" y="432"/>
                  </a:cubicBezTo>
                  <a:cubicBezTo>
                    <a:pt x="1" y="587"/>
                    <a:pt x="1" y="754"/>
                    <a:pt x="96" y="873"/>
                  </a:cubicBezTo>
                  <a:cubicBezTo>
                    <a:pt x="158" y="971"/>
                    <a:pt x="274" y="1022"/>
                    <a:pt x="392" y="1022"/>
                  </a:cubicBezTo>
                  <a:cubicBezTo>
                    <a:pt x="433" y="1022"/>
                    <a:pt x="474" y="1016"/>
                    <a:pt x="513" y="1004"/>
                  </a:cubicBezTo>
                  <a:cubicBezTo>
                    <a:pt x="715" y="956"/>
                    <a:pt x="894" y="754"/>
                    <a:pt x="894" y="528"/>
                  </a:cubicBezTo>
                  <a:cubicBezTo>
                    <a:pt x="906" y="301"/>
                    <a:pt x="763" y="99"/>
                    <a:pt x="549" y="28"/>
                  </a:cubicBezTo>
                  <a:cubicBezTo>
                    <a:pt x="501" y="10"/>
                    <a:pt x="449"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4024000" y="4163200"/>
              <a:ext cx="13425" cy="11750"/>
            </a:xfrm>
            <a:custGeom>
              <a:avLst/>
              <a:gdLst/>
              <a:ahLst/>
              <a:cxnLst/>
              <a:rect l="l" t="t" r="r" b="b"/>
              <a:pathLst>
                <a:path w="537" h="470" extrusionOk="0">
                  <a:moveTo>
                    <a:pt x="238" y="0"/>
                  </a:moveTo>
                  <a:cubicBezTo>
                    <a:pt x="206" y="0"/>
                    <a:pt x="173" y="7"/>
                    <a:pt x="143" y="22"/>
                  </a:cubicBezTo>
                  <a:cubicBezTo>
                    <a:pt x="60" y="70"/>
                    <a:pt x="1" y="165"/>
                    <a:pt x="13" y="272"/>
                  </a:cubicBezTo>
                  <a:cubicBezTo>
                    <a:pt x="22" y="393"/>
                    <a:pt x="147" y="470"/>
                    <a:pt x="264" y="470"/>
                  </a:cubicBezTo>
                  <a:cubicBezTo>
                    <a:pt x="297" y="470"/>
                    <a:pt x="329" y="464"/>
                    <a:pt x="358" y="451"/>
                  </a:cubicBezTo>
                  <a:cubicBezTo>
                    <a:pt x="489" y="391"/>
                    <a:pt x="536" y="201"/>
                    <a:pt x="429" y="82"/>
                  </a:cubicBezTo>
                  <a:cubicBezTo>
                    <a:pt x="380" y="32"/>
                    <a:pt x="309"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3944225" y="4089350"/>
              <a:ext cx="60750" cy="48475"/>
            </a:xfrm>
            <a:custGeom>
              <a:avLst/>
              <a:gdLst/>
              <a:ahLst/>
              <a:cxnLst/>
              <a:rect l="l" t="t" r="r" b="b"/>
              <a:pathLst>
                <a:path w="2430" h="1939" extrusionOk="0">
                  <a:moveTo>
                    <a:pt x="729" y="1"/>
                  </a:moveTo>
                  <a:cubicBezTo>
                    <a:pt x="643" y="1"/>
                    <a:pt x="558" y="7"/>
                    <a:pt x="477" y="23"/>
                  </a:cubicBezTo>
                  <a:cubicBezTo>
                    <a:pt x="298" y="71"/>
                    <a:pt x="144" y="190"/>
                    <a:pt x="60" y="357"/>
                  </a:cubicBezTo>
                  <a:cubicBezTo>
                    <a:pt x="1" y="535"/>
                    <a:pt x="48" y="726"/>
                    <a:pt x="120" y="904"/>
                  </a:cubicBezTo>
                  <a:cubicBezTo>
                    <a:pt x="358" y="1428"/>
                    <a:pt x="882" y="1833"/>
                    <a:pt x="1453" y="1916"/>
                  </a:cubicBezTo>
                  <a:cubicBezTo>
                    <a:pt x="1526" y="1930"/>
                    <a:pt x="1600" y="1938"/>
                    <a:pt x="1674" y="1938"/>
                  </a:cubicBezTo>
                  <a:cubicBezTo>
                    <a:pt x="1794" y="1938"/>
                    <a:pt x="1914" y="1916"/>
                    <a:pt x="2025" y="1857"/>
                  </a:cubicBezTo>
                  <a:cubicBezTo>
                    <a:pt x="2251" y="1738"/>
                    <a:pt x="2406" y="1488"/>
                    <a:pt x="2418" y="1238"/>
                  </a:cubicBezTo>
                  <a:cubicBezTo>
                    <a:pt x="2430" y="976"/>
                    <a:pt x="2311" y="726"/>
                    <a:pt x="2144" y="535"/>
                  </a:cubicBezTo>
                  <a:cubicBezTo>
                    <a:pt x="1870" y="226"/>
                    <a:pt x="1453" y="83"/>
                    <a:pt x="1037" y="23"/>
                  </a:cubicBezTo>
                  <a:cubicBezTo>
                    <a:pt x="939" y="10"/>
                    <a:pt x="833"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3977875" y="4103675"/>
              <a:ext cx="19375" cy="23200"/>
            </a:xfrm>
            <a:custGeom>
              <a:avLst/>
              <a:gdLst/>
              <a:ahLst/>
              <a:cxnLst/>
              <a:rect l="l" t="t" r="r" b="b"/>
              <a:pathLst>
                <a:path w="775" h="928" extrusionOk="0">
                  <a:moveTo>
                    <a:pt x="336" y="0"/>
                  </a:moveTo>
                  <a:cubicBezTo>
                    <a:pt x="277" y="0"/>
                    <a:pt x="222" y="20"/>
                    <a:pt x="179" y="46"/>
                  </a:cubicBezTo>
                  <a:cubicBezTo>
                    <a:pt x="83" y="105"/>
                    <a:pt x="48" y="212"/>
                    <a:pt x="24" y="331"/>
                  </a:cubicBezTo>
                  <a:cubicBezTo>
                    <a:pt x="0" y="462"/>
                    <a:pt x="12" y="617"/>
                    <a:pt x="83" y="736"/>
                  </a:cubicBezTo>
                  <a:cubicBezTo>
                    <a:pt x="162" y="848"/>
                    <a:pt x="281" y="928"/>
                    <a:pt x="413" y="928"/>
                  </a:cubicBezTo>
                  <a:cubicBezTo>
                    <a:pt x="422" y="928"/>
                    <a:pt x="432" y="927"/>
                    <a:pt x="441" y="927"/>
                  </a:cubicBezTo>
                  <a:cubicBezTo>
                    <a:pt x="631" y="891"/>
                    <a:pt x="762" y="700"/>
                    <a:pt x="774" y="510"/>
                  </a:cubicBezTo>
                  <a:cubicBezTo>
                    <a:pt x="774" y="284"/>
                    <a:pt x="619" y="46"/>
                    <a:pt x="405" y="10"/>
                  </a:cubicBezTo>
                  <a:cubicBezTo>
                    <a:pt x="382" y="3"/>
                    <a:pt x="358"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3976675" y="4105700"/>
              <a:ext cx="9250" cy="8950"/>
            </a:xfrm>
            <a:custGeom>
              <a:avLst/>
              <a:gdLst/>
              <a:ahLst/>
              <a:cxnLst/>
              <a:rect l="l" t="t" r="r" b="b"/>
              <a:pathLst>
                <a:path w="370" h="358" extrusionOk="0">
                  <a:moveTo>
                    <a:pt x="179" y="0"/>
                  </a:moveTo>
                  <a:cubicBezTo>
                    <a:pt x="96" y="0"/>
                    <a:pt x="1" y="107"/>
                    <a:pt x="12" y="191"/>
                  </a:cubicBezTo>
                  <a:cubicBezTo>
                    <a:pt x="36" y="286"/>
                    <a:pt x="120" y="357"/>
                    <a:pt x="215" y="357"/>
                  </a:cubicBezTo>
                  <a:cubicBezTo>
                    <a:pt x="298" y="357"/>
                    <a:pt x="370" y="262"/>
                    <a:pt x="370" y="179"/>
                  </a:cubicBezTo>
                  <a:cubicBezTo>
                    <a:pt x="358" y="72"/>
                    <a:pt x="274"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3873975" y="4093450"/>
              <a:ext cx="51825" cy="47775"/>
            </a:xfrm>
            <a:custGeom>
              <a:avLst/>
              <a:gdLst/>
              <a:ahLst/>
              <a:cxnLst/>
              <a:rect l="l" t="t" r="r" b="b"/>
              <a:pathLst>
                <a:path w="2073" h="1911" extrusionOk="0">
                  <a:moveTo>
                    <a:pt x="1164" y="1"/>
                  </a:moveTo>
                  <a:cubicBezTo>
                    <a:pt x="1010" y="1"/>
                    <a:pt x="855" y="42"/>
                    <a:pt x="715" y="121"/>
                  </a:cubicBezTo>
                  <a:cubicBezTo>
                    <a:pt x="453" y="240"/>
                    <a:pt x="239" y="490"/>
                    <a:pt x="132" y="776"/>
                  </a:cubicBezTo>
                  <a:cubicBezTo>
                    <a:pt x="48" y="990"/>
                    <a:pt x="1" y="1252"/>
                    <a:pt x="96" y="1467"/>
                  </a:cubicBezTo>
                  <a:cubicBezTo>
                    <a:pt x="179" y="1669"/>
                    <a:pt x="358" y="1812"/>
                    <a:pt x="572" y="1871"/>
                  </a:cubicBezTo>
                  <a:cubicBezTo>
                    <a:pt x="664" y="1898"/>
                    <a:pt x="760" y="1911"/>
                    <a:pt x="855" y="1911"/>
                  </a:cubicBezTo>
                  <a:cubicBezTo>
                    <a:pt x="971" y="1911"/>
                    <a:pt x="1087" y="1892"/>
                    <a:pt x="1191" y="1859"/>
                  </a:cubicBezTo>
                  <a:cubicBezTo>
                    <a:pt x="1549" y="1740"/>
                    <a:pt x="1858" y="1455"/>
                    <a:pt x="1965" y="1097"/>
                  </a:cubicBezTo>
                  <a:cubicBezTo>
                    <a:pt x="2073" y="740"/>
                    <a:pt x="1918" y="312"/>
                    <a:pt x="1596" y="121"/>
                  </a:cubicBezTo>
                  <a:cubicBezTo>
                    <a:pt x="1462" y="39"/>
                    <a:pt x="1313" y="1"/>
                    <a:pt x="1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3883200" y="4106725"/>
              <a:ext cx="28025" cy="28500"/>
            </a:xfrm>
            <a:custGeom>
              <a:avLst/>
              <a:gdLst/>
              <a:ahLst/>
              <a:cxnLst/>
              <a:rect l="l" t="t" r="r" b="b"/>
              <a:pathLst>
                <a:path w="1121" h="1140" extrusionOk="0">
                  <a:moveTo>
                    <a:pt x="537" y="0"/>
                  </a:moveTo>
                  <a:cubicBezTo>
                    <a:pt x="384" y="0"/>
                    <a:pt x="234" y="54"/>
                    <a:pt x="144" y="174"/>
                  </a:cubicBezTo>
                  <a:cubicBezTo>
                    <a:pt x="49" y="293"/>
                    <a:pt x="25" y="436"/>
                    <a:pt x="25" y="578"/>
                  </a:cubicBezTo>
                  <a:cubicBezTo>
                    <a:pt x="1" y="733"/>
                    <a:pt x="25" y="876"/>
                    <a:pt x="108" y="983"/>
                  </a:cubicBezTo>
                  <a:cubicBezTo>
                    <a:pt x="195" y="1081"/>
                    <a:pt x="312" y="1139"/>
                    <a:pt x="441" y="1139"/>
                  </a:cubicBezTo>
                  <a:cubicBezTo>
                    <a:pt x="453" y="1139"/>
                    <a:pt x="465" y="1139"/>
                    <a:pt x="477" y="1138"/>
                  </a:cubicBezTo>
                  <a:cubicBezTo>
                    <a:pt x="620" y="1114"/>
                    <a:pt x="751" y="1055"/>
                    <a:pt x="858" y="947"/>
                  </a:cubicBezTo>
                  <a:cubicBezTo>
                    <a:pt x="1013" y="817"/>
                    <a:pt x="1120" y="602"/>
                    <a:pt x="1061" y="388"/>
                  </a:cubicBezTo>
                  <a:cubicBezTo>
                    <a:pt x="1025" y="257"/>
                    <a:pt x="930" y="138"/>
                    <a:pt x="799" y="55"/>
                  </a:cubicBezTo>
                  <a:cubicBezTo>
                    <a:pt x="719" y="19"/>
                    <a:pt x="628"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3882925" y="4105850"/>
              <a:ext cx="12800" cy="11000"/>
            </a:xfrm>
            <a:custGeom>
              <a:avLst/>
              <a:gdLst/>
              <a:ahLst/>
              <a:cxnLst/>
              <a:rect l="l" t="t" r="r" b="b"/>
              <a:pathLst>
                <a:path w="512" h="440" extrusionOk="0">
                  <a:moveTo>
                    <a:pt x="260" y="0"/>
                  </a:moveTo>
                  <a:cubicBezTo>
                    <a:pt x="226" y="0"/>
                    <a:pt x="191" y="6"/>
                    <a:pt x="155" y="18"/>
                  </a:cubicBezTo>
                  <a:cubicBezTo>
                    <a:pt x="36" y="78"/>
                    <a:pt x="0" y="280"/>
                    <a:pt x="95" y="375"/>
                  </a:cubicBezTo>
                  <a:cubicBezTo>
                    <a:pt x="133" y="419"/>
                    <a:pt x="191" y="440"/>
                    <a:pt x="250" y="440"/>
                  </a:cubicBezTo>
                  <a:cubicBezTo>
                    <a:pt x="319" y="440"/>
                    <a:pt x="390" y="410"/>
                    <a:pt x="429" y="351"/>
                  </a:cubicBezTo>
                  <a:cubicBezTo>
                    <a:pt x="512" y="256"/>
                    <a:pt x="464" y="78"/>
                    <a:pt x="357" y="18"/>
                  </a:cubicBezTo>
                  <a:cubicBezTo>
                    <a:pt x="327" y="6"/>
                    <a:pt x="295" y="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3965075" y="4198050"/>
              <a:ext cx="51800" cy="40425"/>
            </a:xfrm>
            <a:custGeom>
              <a:avLst/>
              <a:gdLst/>
              <a:ahLst/>
              <a:cxnLst/>
              <a:rect l="l" t="t" r="r" b="b"/>
              <a:pathLst>
                <a:path w="2072" h="1617" extrusionOk="0">
                  <a:moveTo>
                    <a:pt x="1043" y="0"/>
                  </a:moveTo>
                  <a:cubicBezTo>
                    <a:pt x="1000" y="0"/>
                    <a:pt x="958" y="3"/>
                    <a:pt x="917" y="9"/>
                  </a:cubicBezTo>
                  <a:cubicBezTo>
                    <a:pt x="500" y="57"/>
                    <a:pt x="119" y="402"/>
                    <a:pt x="48" y="819"/>
                  </a:cubicBezTo>
                  <a:cubicBezTo>
                    <a:pt x="0" y="1069"/>
                    <a:pt x="60" y="1366"/>
                    <a:pt x="274" y="1509"/>
                  </a:cubicBezTo>
                  <a:cubicBezTo>
                    <a:pt x="405" y="1605"/>
                    <a:pt x="572" y="1616"/>
                    <a:pt x="715" y="1616"/>
                  </a:cubicBezTo>
                  <a:cubicBezTo>
                    <a:pt x="976" y="1616"/>
                    <a:pt x="1227" y="1593"/>
                    <a:pt x="1465" y="1533"/>
                  </a:cubicBezTo>
                  <a:cubicBezTo>
                    <a:pt x="1631" y="1485"/>
                    <a:pt x="1810" y="1426"/>
                    <a:pt x="1905" y="1295"/>
                  </a:cubicBezTo>
                  <a:cubicBezTo>
                    <a:pt x="2072" y="1093"/>
                    <a:pt x="2072" y="795"/>
                    <a:pt x="1953" y="581"/>
                  </a:cubicBezTo>
                  <a:cubicBezTo>
                    <a:pt x="1793" y="228"/>
                    <a:pt x="1412" y="0"/>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3982625" y="4210850"/>
              <a:ext cx="28600" cy="21975"/>
            </a:xfrm>
            <a:custGeom>
              <a:avLst/>
              <a:gdLst/>
              <a:ahLst/>
              <a:cxnLst/>
              <a:rect l="l" t="t" r="r" b="b"/>
              <a:pathLst>
                <a:path w="1144" h="879" extrusionOk="0">
                  <a:moveTo>
                    <a:pt x="632" y="1"/>
                  </a:moveTo>
                  <a:cubicBezTo>
                    <a:pt x="565" y="1"/>
                    <a:pt x="496" y="12"/>
                    <a:pt x="429" y="33"/>
                  </a:cubicBezTo>
                  <a:cubicBezTo>
                    <a:pt x="310" y="69"/>
                    <a:pt x="215" y="128"/>
                    <a:pt x="132" y="200"/>
                  </a:cubicBezTo>
                  <a:cubicBezTo>
                    <a:pt x="60" y="283"/>
                    <a:pt x="1" y="390"/>
                    <a:pt x="13" y="509"/>
                  </a:cubicBezTo>
                  <a:cubicBezTo>
                    <a:pt x="36" y="628"/>
                    <a:pt x="108" y="735"/>
                    <a:pt x="215" y="807"/>
                  </a:cubicBezTo>
                  <a:cubicBezTo>
                    <a:pt x="334" y="866"/>
                    <a:pt x="453" y="878"/>
                    <a:pt x="572" y="878"/>
                  </a:cubicBezTo>
                  <a:cubicBezTo>
                    <a:pt x="703" y="878"/>
                    <a:pt x="846" y="854"/>
                    <a:pt x="953" y="759"/>
                  </a:cubicBezTo>
                  <a:cubicBezTo>
                    <a:pt x="1060" y="688"/>
                    <a:pt x="1144" y="557"/>
                    <a:pt x="1132" y="426"/>
                  </a:cubicBezTo>
                  <a:cubicBezTo>
                    <a:pt x="1132" y="271"/>
                    <a:pt x="1025" y="128"/>
                    <a:pt x="882" y="69"/>
                  </a:cubicBezTo>
                  <a:cubicBezTo>
                    <a:pt x="807" y="21"/>
                    <a:pt x="721"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3993350" y="4208350"/>
              <a:ext cx="11325" cy="9550"/>
            </a:xfrm>
            <a:custGeom>
              <a:avLst/>
              <a:gdLst/>
              <a:ahLst/>
              <a:cxnLst/>
              <a:rect l="l" t="t" r="r" b="b"/>
              <a:pathLst>
                <a:path w="453" h="382" extrusionOk="0">
                  <a:moveTo>
                    <a:pt x="194" y="1"/>
                  </a:moveTo>
                  <a:cubicBezTo>
                    <a:pt x="108" y="1"/>
                    <a:pt x="35" y="69"/>
                    <a:pt x="24" y="169"/>
                  </a:cubicBezTo>
                  <a:cubicBezTo>
                    <a:pt x="0" y="252"/>
                    <a:pt x="84" y="359"/>
                    <a:pt x="167" y="371"/>
                  </a:cubicBezTo>
                  <a:cubicBezTo>
                    <a:pt x="186" y="378"/>
                    <a:pt x="206" y="382"/>
                    <a:pt x="225" y="382"/>
                  </a:cubicBezTo>
                  <a:cubicBezTo>
                    <a:pt x="299" y="382"/>
                    <a:pt x="367" y="330"/>
                    <a:pt x="405" y="264"/>
                  </a:cubicBezTo>
                  <a:cubicBezTo>
                    <a:pt x="453" y="181"/>
                    <a:pt x="274" y="61"/>
                    <a:pt x="215" y="2"/>
                  </a:cubicBezTo>
                  <a:cubicBezTo>
                    <a:pt x="208" y="1"/>
                    <a:pt x="201"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3857625" y="4196725"/>
              <a:ext cx="59550" cy="46750"/>
            </a:xfrm>
            <a:custGeom>
              <a:avLst/>
              <a:gdLst/>
              <a:ahLst/>
              <a:cxnLst/>
              <a:rect l="l" t="t" r="r" b="b"/>
              <a:pathLst>
                <a:path w="2382" h="1870" extrusionOk="0">
                  <a:moveTo>
                    <a:pt x="1184" y="1"/>
                  </a:moveTo>
                  <a:cubicBezTo>
                    <a:pt x="790" y="1"/>
                    <a:pt x="405" y="200"/>
                    <a:pt x="191" y="526"/>
                  </a:cubicBezTo>
                  <a:cubicBezTo>
                    <a:pt x="71" y="705"/>
                    <a:pt x="0" y="931"/>
                    <a:pt x="48" y="1134"/>
                  </a:cubicBezTo>
                  <a:cubicBezTo>
                    <a:pt x="83" y="1360"/>
                    <a:pt x="238" y="1538"/>
                    <a:pt x="429" y="1658"/>
                  </a:cubicBezTo>
                  <a:cubicBezTo>
                    <a:pt x="619" y="1777"/>
                    <a:pt x="845" y="1824"/>
                    <a:pt x="1072" y="1848"/>
                  </a:cubicBezTo>
                  <a:cubicBezTo>
                    <a:pt x="1162" y="1862"/>
                    <a:pt x="1254" y="1870"/>
                    <a:pt x="1346" y="1870"/>
                  </a:cubicBezTo>
                  <a:cubicBezTo>
                    <a:pt x="1496" y="1870"/>
                    <a:pt x="1646" y="1848"/>
                    <a:pt x="1786" y="1788"/>
                  </a:cubicBezTo>
                  <a:cubicBezTo>
                    <a:pt x="2012" y="1717"/>
                    <a:pt x="2215" y="1538"/>
                    <a:pt x="2310" y="1312"/>
                  </a:cubicBezTo>
                  <a:cubicBezTo>
                    <a:pt x="2381" y="1122"/>
                    <a:pt x="2334" y="872"/>
                    <a:pt x="2238" y="657"/>
                  </a:cubicBezTo>
                  <a:cubicBezTo>
                    <a:pt x="2048" y="288"/>
                    <a:pt x="1655" y="26"/>
                    <a:pt x="1250" y="3"/>
                  </a:cubicBezTo>
                  <a:cubicBezTo>
                    <a:pt x="1228" y="1"/>
                    <a:pt x="1206" y="1"/>
                    <a:pt x="1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3866250" y="4212850"/>
              <a:ext cx="33950" cy="25300"/>
            </a:xfrm>
            <a:custGeom>
              <a:avLst/>
              <a:gdLst/>
              <a:ahLst/>
              <a:cxnLst/>
              <a:rect l="l" t="t" r="r" b="b"/>
              <a:pathLst>
                <a:path w="1358" h="1012" extrusionOk="0">
                  <a:moveTo>
                    <a:pt x="595" y="0"/>
                  </a:moveTo>
                  <a:cubicBezTo>
                    <a:pt x="540" y="0"/>
                    <a:pt x="484" y="8"/>
                    <a:pt x="429" y="24"/>
                  </a:cubicBezTo>
                  <a:cubicBezTo>
                    <a:pt x="191" y="84"/>
                    <a:pt x="0" y="322"/>
                    <a:pt x="48" y="584"/>
                  </a:cubicBezTo>
                  <a:cubicBezTo>
                    <a:pt x="72" y="762"/>
                    <a:pt x="203" y="905"/>
                    <a:pt x="381" y="965"/>
                  </a:cubicBezTo>
                  <a:cubicBezTo>
                    <a:pt x="469" y="996"/>
                    <a:pt x="564" y="1011"/>
                    <a:pt x="658" y="1011"/>
                  </a:cubicBezTo>
                  <a:cubicBezTo>
                    <a:pt x="742" y="1011"/>
                    <a:pt x="826" y="999"/>
                    <a:pt x="905" y="977"/>
                  </a:cubicBezTo>
                  <a:cubicBezTo>
                    <a:pt x="1084" y="941"/>
                    <a:pt x="1262" y="846"/>
                    <a:pt x="1310" y="667"/>
                  </a:cubicBezTo>
                  <a:cubicBezTo>
                    <a:pt x="1358" y="477"/>
                    <a:pt x="1250" y="310"/>
                    <a:pt x="1119" y="203"/>
                  </a:cubicBezTo>
                  <a:cubicBezTo>
                    <a:pt x="964" y="84"/>
                    <a:pt x="780"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3888575" y="4210475"/>
              <a:ext cx="11625" cy="11975"/>
            </a:xfrm>
            <a:custGeom>
              <a:avLst/>
              <a:gdLst/>
              <a:ahLst/>
              <a:cxnLst/>
              <a:rect l="l" t="t" r="r" b="b"/>
              <a:pathLst>
                <a:path w="465" h="479" extrusionOk="0">
                  <a:moveTo>
                    <a:pt x="191" y="0"/>
                  </a:moveTo>
                  <a:cubicBezTo>
                    <a:pt x="107" y="36"/>
                    <a:pt x="24" y="119"/>
                    <a:pt x="12" y="226"/>
                  </a:cubicBezTo>
                  <a:cubicBezTo>
                    <a:pt x="0" y="334"/>
                    <a:pt x="60" y="441"/>
                    <a:pt x="167" y="465"/>
                  </a:cubicBezTo>
                  <a:cubicBezTo>
                    <a:pt x="189" y="474"/>
                    <a:pt x="213" y="478"/>
                    <a:pt x="238" y="478"/>
                  </a:cubicBezTo>
                  <a:cubicBezTo>
                    <a:pt x="308" y="478"/>
                    <a:pt x="382" y="443"/>
                    <a:pt x="417" y="381"/>
                  </a:cubicBezTo>
                  <a:cubicBezTo>
                    <a:pt x="465" y="286"/>
                    <a:pt x="286" y="48"/>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7"/>
          <p:cNvSpPr txBox="1">
            <a:spLocks noGrp="1"/>
          </p:cNvSpPr>
          <p:nvPr>
            <p:ph type="title"/>
          </p:nvPr>
        </p:nvSpPr>
        <p:spPr>
          <a:xfrm>
            <a:off x="2970475" y="1322819"/>
            <a:ext cx="4032600" cy="10020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a:solidFill>
                  <a:srgbClr val="F47FB5"/>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4" name="Google Shape;154;p7"/>
          <p:cNvSpPr txBox="1">
            <a:spLocks noGrp="1"/>
          </p:cNvSpPr>
          <p:nvPr>
            <p:ph type="body" idx="1"/>
          </p:nvPr>
        </p:nvSpPr>
        <p:spPr>
          <a:xfrm>
            <a:off x="2970475" y="2497381"/>
            <a:ext cx="4032600" cy="13233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solidFill>
                  <a:schemeClr val="lt2"/>
                </a:solidFill>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grpSp>
        <p:nvGrpSpPr>
          <p:cNvPr id="155" name="Google Shape;155;p7"/>
          <p:cNvGrpSpPr/>
          <p:nvPr/>
        </p:nvGrpSpPr>
        <p:grpSpPr>
          <a:xfrm>
            <a:off x="10089642" y="346255"/>
            <a:ext cx="4218943" cy="4450988"/>
            <a:chOff x="3277900" y="2360675"/>
            <a:chExt cx="1659825" cy="1768300"/>
          </a:xfrm>
        </p:grpSpPr>
        <p:sp>
          <p:nvSpPr>
            <p:cNvPr id="156" name="Google Shape;156;p7"/>
            <p:cNvSpPr/>
            <p:nvPr/>
          </p:nvSpPr>
          <p:spPr>
            <a:xfrm>
              <a:off x="3501925" y="2584375"/>
              <a:ext cx="1236175" cy="1544600"/>
            </a:xfrm>
            <a:custGeom>
              <a:avLst/>
              <a:gdLst/>
              <a:ahLst/>
              <a:cxnLst/>
              <a:rect l="l" t="t" r="r" b="b"/>
              <a:pathLst>
                <a:path w="49447" h="61784" extrusionOk="0">
                  <a:moveTo>
                    <a:pt x="26272" y="698"/>
                  </a:moveTo>
                  <a:cubicBezTo>
                    <a:pt x="27742" y="698"/>
                    <a:pt x="29210" y="840"/>
                    <a:pt x="30647" y="1132"/>
                  </a:cubicBezTo>
                  <a:cubicBezTo>
                    <a:pt x="35195" y="2037"/>
                    <a:pt x="39303" y="4442"/>
                    <a:pt x="42291" y="7918"/>
                  </a:cubicBezTo>
                  <a:cubicBezTo>
                    <a:pt x="45494" y="11621"/>
                    <a:pt x="47613" y="16145"/>
                    <a:pt x="48387" y="20932"/>
                  </a:cubicBezTo>
                  <a:cubicBezTo>
                    <a:pt x="49137" y="25623"/>
                    <a:pt x="48542" y="30480"/>
                    <a:pt x="46863" y="34910"/>
                  </a:cubicBezTo>
                  <a:cubicBezTo>
                    <a:pt x="46458" y="35957"/>
                    <a:pt x="46030" y="36969"/>
                    <a:pt x="45530" y="37958"/>
                  </a:cubicBezTo>
                  <a:cubicBezTo>
                    <a:pt x="45410" y="37958"/>
                    <a:pt x="45315" y="38005"/>
                    <a:pt x="45256" y="38124"/>
                  </a:cubicBezTo>
                  <a:cubicBezTo>
                    <a:pt x="43994" y="40458"/>
                    <a:pt x="42374" y="42625"/>
                    <a:pt x="40350" y="44375"/>
                  </a:cubicBezTo>
                  <a:cubicBezTo>
                    <a:pt x="38386" y="46090"/>
                    <a:pt x="36028" y="47364"/>
                    <a:pt x="33516" y="48126"/>
                  </a:cubicBezTo>
                  <a:cubicBezTo>
                    <a:pt x="31348" y="48791"/>
                    <a:pt x="29109" y="49017"/>
                    <a:pt x="26865" y="49017"/>
                  </a:cubicBezTo>
                  <a:cubicBezTo>
                    <a:pt x="26177" y="49017"/>
                    <a:pt x="25488" y="48995"/>
                    <a:pt x="24801" y="48959"/>
                  </a:cubicBezTo>
                  <a:cubicBezTo>
                    <a:pt x="21836" y="48816"/>
                    <a:pt x="18812" y="48530"/>
                    <a:pt x="15978" y="47590"/>
                  </a:cubicBezTo>
                  <a:cubicBezTo>
                    <a:pt x="11490" y="46113"/>
                    <a:pt x="7632" y="43006"/>
                    <a:pt x="5060" y="39136"/>
                  </a:cubicBezTo>
                  <a:cubicBezTo>
                    <a:pt x="2143" y="34731"/>
                    <a:pt x="988" y="29409"/>
                    <a:pt x="1417" y="24194"/>
                  </a:cubicBezTo>
                  <a:cubicBezTo>
                    <a:pt x="1798" y="19467"/>
                    <a:pt x="3560" y="14895"/>
                    <a:pt x="6382" y="11038"/>
                  </a:cubicBezTo>
                  <a:cubicBezTo>
                    <a:pt x="9061" y="7394"/>
                    <a:pt x="12692" y="4406"/>
                    <a:pt x="16919" y="2620"/>
                  </a:cubicBezTo>
                  <a:cubicBezTo>
                    <a:pt x="19850" y="1371"/>
                    <a:pt x="23066" y="698"/>
                    <a:pt x="26272" y="698"/>
                  </a:cubicBezTo>
                  <a:close/>
                  <a:moveTo>
                    <a:pt x="38850" y="46435"/>
                  </a:moveTo>
                  <a:cubicBezTo>
                    <a:pt x="39826" y="47959"/>
                    <a:pt x="40588" y="49685"/>
                    <a:pt x="41065" y="51471"/>
                  </a:cubicBezTo>
                  <a:cubicBezTo>
                    <a:pt x="40803" y="51626"/>
                    <a:pt x="40577" y="51769"/>
                    <a:pt x="40315" y="51924"/>
                  </a:cubicBezTo>
                  <a:cubicBezTo>
                    <a:pt x="39957" y="52114"/>
                    <a:pt x="39612" y="52305"/>
                    <a:pt x="39267" y="52483"/>
                  </a:cubicBezTo>
                  <a:cubicBezTo>
                    <a:pt x="38529" y="52864"/>
                    <a:pt x="37802" y="53198"/>
                    <a:pt x="37040" y="53495"/>
                  </a:cubicBezTo>
                  <a:cubicBezTo>
                    <a:pt x="36814" y="53581"/>
                    <a:pt x="36880" y="53912"/>
                    <a:pt x="37089" y="53912"/>
                  </a:cubicBezTo>
                  <a:cubicBezTo>
                    <a:pt x="37111" y="53912"/>
                    <a:pt x="37135" y="53908"/>
                    <a:pt x="37159" y="53900"/>
                  </a:cubicBezTo>
                  <a:cubicBezTo>
                    <a:pt x="37969" y="53638"/>
                    <a:pt x="38755" y="53352"/>
                    <a:pt x="39517" y="52995"/>
                  </a:cubicBezTo>
                  <a:cubicBezTo>
                    <a:pt x="39886" y="52817"/>
                    <a:pt x="40267" y="52638"/>
                    <a:pt x="40624" y="52424"/>
                  </a:cubicBezTo>
                  <a:cubicBezTo>
                    <a:pt x="40827" y="52316"/>
                    <a:pt x="41029" y="52209"/>
                    <a:pt x="41219" y="52102"/>
                  </a:cubicBezTo>
                  <a:cubicBezTo>
                    <a:pt x="41386" y="52840"/>
                    <a:pt x="41505" y="53602"/>
                    <a:pt x="41553" y="54376"/>
                  </a:cubicBezTo>
                  <a:cubicBezTo>
                    <a:pt x="41577" y="54841"/>
                    <a:pt x="41577" y="55293"/>
                    <a:pt x="41577" y="55757"/>
                  </a:cubicBezTo>
                  <a:cubicBezTo>
                    <a:pt x="41565" y="56174"/>
                    <a:pt x="41600" y="56746"/>
                    <a:pt x="41350" y="57103"/>
                  </a:cubicBezTo>
                  <a:cubicBezTo>
                    <a:pt x="41136" y="57412"/>
                    <a:pt x="40755" y="57650"/>
                    <a:pt x="40410" y="57829"/>
                  </a:cubicBezTo>
                  <a:cubicBezTo>
                    <a:pt x="40005" y="58031"/>
                    <a:pt x="39588" y="58198"/>
                    <a:pt x="39172" y="58365"/>
                  </a:cubicBezTo>
                  <a:cubicBezTo>
                    <a:pt x="38291" y="58710"/>
                    <a:pt x="37421" y="59020"/>
                    <a:pt x="36505" y="59305"/>
                  </a:cubicBezTo>
                  <a:cubicBezTo>
                    <a:pt x="34707" y="59865"/>
                    <a:pt x="32861" y="60282"/>
                    <a:pt x="31004" y="60532"/>
                  </a:cubicBezTo>
                  <a:cubicBezTo>
                    <a:pt x="29044" y="60799"/>
                    <a:pt x="27067" y="60943"/>
                    <a:pt x="25093" y="60943"/>
                  </a:cubicBezTo>
                  <a:cubicBezTo>
                    <a:pt x="23290" y="60943"/>
                    <a:pt x="21489" y="60823"/>
                    <a:pt x="19705" y="60568"/>
                  </a:cubicBezTo>
                  <a:cubicBezTo>
                    <a:pt x="17848" y="60294"/>
                    <a:pt x="15990" y="59913"/>
                    <a:pt x="14180" y="59365"/>
                  </a:cubicBezTo>
                  <a:cubicBezTo>
                    <a:pt x="13276" y="59091"/>
                    <a:pt x="12394" y="58782"/>
                    <a:pt x="11525" y="58448"/>
                  </a:cubicBezTo>
                  <a:cubicBezTo>
                    <a:pt x="10656" y="58127"/>
                    <a:pt x="9763" y="57793"/>
                    <a:pt x="8965" y="57353"/>
                  </a:cubicBezTo>
                  <a:cubicBezTo>
                    <a:pt x="8549" y="57115"/>
                    <a:pt x="8453" y="56758"/>
                    <a:pt x="8442" y="56305"/>
                  </a:cubicBezTo>
                  <a:cubicBezTo>
                    <a:pt x="8430" y="55865"/>
                    <a:pt x="8442" y="55436"/>
                    <a:pt x="8489" y="54983"/>
                  </a:cubicBezTo>
                  <a:cubicBezTo>
                    <a:pt x="8537" y="54079"/>
                    <a:pt x="8704" y="53186"/>
                    <a:pt x="8930" y="52305"/>
                  </a:cubicBezTo>
                  <a:cubicBezTo>
                    <a:pt x="9025" y="51959"/>
                    <a:pt x="9120" y="51626"/>
                    <a:pt x="9239" y="51281"/>
                  </a:cubicBezTo>
                  <a:cubicBezTo>
                    <a:pt x="10466" y="52162"/>
                    <a:pt x="11894" y="52817"/>
                    <a:pt x="13287" y="53352"/>
                  </a:cubicBezTo>
                  <a:cubicBezTo>
                    <a:pt x="14633" y="53852"/>
                    <a:pt x="16002" y="54257"/>
                    <a:pt x="17395" y="54555"/>
                  </a:cubicBezTo>
                  <a:cubicBezTo>
                    <a:pt x="17419" y="54614"/>
                    <a:pt x="17478" y="54674"/>
                    <a:pt x="17562" y="54674"/>
                  </a:cubicBezTo>
                  <a:cubicBezTo>
                    <a:pt x="17610" y="54670"/>
                    <a:pt x="17658" y="54668"/>
                    <a:pt x="17706" y="54668"/>
                  </a:cubicBezTo>
                  <a:cubicBezTo>
                    <a:pt x="18225" y="54668"/>
                    <a:pt x="18712" y="54900"/>
                    <a:pt x="19050" y="55281"/>
                  </a:cubicBezTo>
                  <a:cubicBezTo>
                    <a:pt x="19395" y="55686"/>
                    <a:pt x="19479" y="56210"/>
                    <a:pt x="19324" y="56710"/>
                  </a:cubicBezTo>
                  <a:cubicBezTo>
                    <a:pt x="19169" y="57198"/>
                    <a:pt x="18764" y="57615"/>
                    <a:pt x="18252" y="57734"/>
                  </a:cubicBezTo>
                  <a:cubicBezTo>
                    <a:pt x="18165" y="57754"/>
                    <a:pt x="18074" y="57764"/>
                    <a:pt x="17985" y="57764"/>
                  </a:cubicBezTo>
                  <a:cubicBezTo>
                    <a:pt x="17540" y="57764"/>
                    <a:pt x="17111" y="57519"/>
                    <a:pt x="17062" y="57043"/>
                  </a:cubicBezTo>
                  <a:cubicBezTo>
                    <a:pt x="17038" y="56829"/>
                    <a:pt x="17133" y="56627"/>
                    <a:pt x="17312" y="56519"/>
                  </a:cubicBezTo>
                  <a:cubicBezTo>
                    <a:pt x="17407" y="56466"/>
                    <a:pt x="17517" y="56433"/>
                    <a:pt x="17624" y="56433"/>
                  </a:cubicBezTo>
                  <a:cubicBezTo>
                    <a:pt x="17731" y="56433"/>
                    <a:pt x="17836" y="56466"/>
                    <a:pt x="17919" y="56543"/>
                  </a:cubicBezTo>
                  <a:cubicBezTo>
                    <a:pt x="17976" y="56597"/>
                    <a:pt x="18040" y="56620"/>
                    <a:pt x="18102" y="56620"/>
                  </a:cubicBezTo>
                  <a:cubicBezTo>
                    <a:pt x="18314" y="56620"/>
                    <a:pt x="18505" y="56356"/>
                    <a:pt x="18312" y="56162"/>
                  </a:cubicBezTo>
                  <a:cubicBezTo>
                    <a:pt x="18103" y="55958"/>
                    <a:pt x="17831" y="55864"/>
                    <a:pt x="17558" y="55864"/>
                  </a:cubicBezTo>
                  <a:cubicBezTo>
                    <a:pt x="17099" y="55864"/>
                    <a:pt x="16638" y="56127"/>
                    <a:pt x="16466" y="56567"/>
                  </a:cubicBezTo>
                  <a:cubicBezTo>
                    <a:pt x="16133" y="57341"/>
                    <a:pt x="16728" y="58210"/>
                    <a:pt x="17514" y="58389"/>
                  </a:cubicBezTo>
                  <a:cubicBezTo>
                    <a:pt x="17661" y="58422"/>
                    <a:pt x="17806" y="58437"/>
                    <a:pt x="17946" y="58437"/>
                  </a:cubicBezTo>
                  <a:cubicBezTo>
                    <a:pt x="19473" y="58437"/>
                    <a:pt x="20522" y="56590"/>
                    <a:pt x="19693" y="55281"/>
                  </a:cubicBezTo>
                  <a:cubicBezTo>
                    <a:pt x="19622" y="55150"/>
                    <a:pt x="19514" y="55043"/>
                    <a:pt x="19407" y="54936"/>
                  </a:cubicBezTo>
                  <a:lnTo>
                    <a:pt x="19407" y="54936"/>
                  </a:lnTo>
                  <a:cubicBezTo>
                    <a:pt x="21302" y="55222"/>
                    <a:pt x="23216" y="55350"/>
                    <a:pt x="25130" y="55350"/>
                  </a:cubicBezTo>
                  <a:cubicBezTo>
                    <a:pt x="26319" y="55350"/>
                    <a:pt x="27508" y="55301"/>
                    <a:pt x="28694" y="55210"/>
                  </a:cubicBezTo>
                  <a:cubicBezTo>
                    <a:pt x="29861" y="55114"/>
                    <a:pt x="31028" y="54983"/>
                    <a:pt x="32183" y="54817"/>
                  </a:cubicBezTo>
                  <a:lnTo>
                    <a:pt x="32183" y="54817"/>
                  </a:lnTo>
                  <a:cubicBezTo>
                    <a:pt x="32064" y="54936"/>
                    <a:pt x="31956" y="55055"/>
                    <a:pt x="31861" y="55210"/>
                  </a:cubicBezTo>
                  <a:cubicBezTo>
                    <a:pt x="31444" y="55912"/>
                    <a:pt x="31706" y="56758"/>
                    <a:pt x="32278" y="57305"/>
                  </a:cubicBezTo>
                  <a:cubicBezTo>
                    <a:pt x="32702" y="57711"/>
                    <a:pt x="33291" y="57952"/>
                    <a:pt x="33878" y="57952"/>
                  </a:cubicBezTo>
                  <a:cubicBezTo>
                    <a:pt x="34032" y="57952"/>
                    <a:pt x="34187" y="57935"/>
                    <a:pt x="34338" y="57901"/>
                  </a:cubicBezTo>
                  <a:cubicBezTo>
                    <a:pt x="35100" y="57734"/>
                    <a:pt x="35671" y="56936"/>
                    <a:pt x="35302" y="56186"/>
                  </a:cubicBezTo>
                  <a:cubicBezTo>
                    <a:pt x="35081" y="55751"/>
                    <a:pt x="34617" y="55594"/>
                    <a:pt x="34139" y="55594"/>
                  </a:cubicBezTo>
                  <a:cubicBezTo>
                    <a:pt x="33819" y="55594"/>
                    <a:pt x="33493" y="55664"/>
                    <a:pt x="33230" y="55769"/>
                  </a:cubicBezTo>
                  <a:cubicBezTo>
                    <a:pt x="33052" y="55853"/>
                    <a:pt x="32933" y="55996"/>
                    <a:pt x="32980" y="56210"/>
                  </a:cubicBezTo>
                  <a:cubicBezTo>
                    <a:pt x="33031" y="56372"/>
                    <a:pt x="33176" y="56456"/>
                    <a:pt x="33328" y="56456"/>
                  </a:cubicBezTo>
                  <a:cubicBezTo>
                    <a:pt x="33355" y="56456"/>
                    <a:pt x="33382" y="56453"/>
                    <a:pt x="33409" y="56448"/>
                  </a:cubicBezTo>
                  <a:cubicBezTo>
                    <a:pt x="33635" y="56400"/>
                    <a:pt x="33861" y="56341"/>
                    <a:pt x="34088" y="56329"/>
                  </a:cubicBezTo>
                  <a:cubicBezTo>
                    <a:pt x="34126" y="56324"/>
                    <a:pt x="34163" y="56322"/>
                    <a:pt x="34200" y="56322"/>
                  </a:cubicBezTo>
                  <a:cubicBezTo>
                    <a:pt x="34347" y="56322"/>
                    <a:pt x="34481" y="56360"/>
                    <a:pt x="34576" y="56436"/>
                  </a:cubicBezTo>
                  <a:cubicBezTo>
                    <a:pt x="34707" y="56531"/>
                    <a:pt x="34719" y="56734"/>
                    <a:pt x="34647" y="56888"/>
                  </a:cubicBezTo>
                  <a:cubicBezTo>
                    <a:pt x="34564" y="57103"/>
                    <a:pt x="34338" y="57222"/>
                    <a:pt x="34123" y="57269"/>
                  </a:cubicBezTo>
                  <a:cubicBezTo>
                    <a:pt x="34031" y="57293"/>
                    <a:pt x="33934" y="57304"/>
                    <a:pt x="33836" y="57304"/>
                  </a:cubicBezTo>
                  <a:cubicBezTo>
                    <a:pt x="32945" y="57304"/>
                    <a:pt x="31901" y="56387"/>
                    <a:pt x="32373" y="55507"/>
                  </a:cubicBezTo>
                  <a:cubicBezTo>
                    <a:pt x="32516" y="55245"/>
                    <a:pt x="32742" y="55031"/>
                    <a:pt x="33016" y="54864"/>
                  </a:cubicBezTo>
                  <a:cubicBezTo>
                    <a:pt x="33159" y="54781"/>
                    <a:pt x="33326" y="54710"/>
                    <a:pt x="33492" y="54626"/>
                  </a:cubicBezTo>
                  <a:cubicBezTo>
                    <a:pt x="33933" y="54555"/>
                    <a:pt x="34385" y="54483"/>
                    <a:pt x="34814" y="54388"/>
                  </a:cubicBezTo>
                  <a:cubicBezTo>
                    <a:pt x="35112" y="54329"/>
                    <a:pt x="35004" y="53948"/>
                    <a:pt x="34742" y="53936"/>
                  </a:cubicBezTo>
                  <a:cubicBezTo>
                    <a:pt x="34957" y="53781"/>
                    <a:pt x="35183" y="53602"/>
                    <a:pt x="35350" y="53376"/>
                  </a:cubicBezTo>
                  <a:cubicBezTo>
                    <a:pt x="35969" y="52602"/>
                    <a:pt x="36124" y="51531"/>
                    <a:pt x="35362" y="50793"/>
                  </a:cubicBezTo>
                  <a:cubicBezTo>
                    <a:pt x="34832" y="50271"/>
                    <a:pt x="34026" y="49940"/>
                    <a:pt x="33247" y="49940"/>
                  </a:cubicBezTo>
                  <a:cubicBezTo>
                    <a:pt x="32976" y="49940"/>
                    <a:pt x="32708" y="49980"/>
                    <a:pt x="32456" y="50066"/>
                  </a:cubicBezTo>
                  <a:cubicBezTo>
                    <a:pt x="31647" y="50340"/>
                    <a:pt x="30813" y="51233"/>
                    <a:pt x="31230" y="52150"/>
                  </a:cubicBezTo>
                  <a:cubicBezTo>
                    <a:pt x="31423" y="52579"/>
                    <a:pt x="31926" y="52776"/>
                    <a:pt x="32398" y="52776"/>
                  </a:cubicBezTo>
                  <a:cubicBezTo>
                    <a:pt x="32450" y="52776"/>
                    <a:pt x="32501" y="52774"/>
                    <a:pt x="32552" y="52769"/>
                  </a:cubicBezTo>
                  <a:cubicBezTo>
                    <a:pt x="33099" y="52721"/>
                    <a:pt x="33564" y="52447"/>
                    <a:pt x="33873" y="52007"/>
                  </a:cubicBezTo>
                  <a:cubicBezTo>
                    <a:pt x="34040" y="51782"/>
                    <a:pt x="33816" y="51551"/>
                    <a:pt x="33589" y="51551"/>
                  </a:cubicBezTo>
                  <a:cubicBezTo>
                    <a:pt x="33492" y="51551"/>
                    <a:pt x="33394" y="51594"/>
                    <a:pt x="33326" y="51697"/>
                  </a:cubicBezTo>
                  <a:cubicBezTo>
                    <a:pt x="33147" y="51947"/>
                    <a:pt x="32861" y="52102"/>
                    <a:pt x="32564" y="52174"/>
                  </a:cubicBezTo>
                  <a:cubicBezTo>
                    <a:pt x="32496" y="52188"/>
                    <a:pt x="32419" y="52196"/>
                    <a:pt x="32341" y="52196"/>
                  </a:cubicBezTo>
                  <a:cubicBezTo>
                    <a:pt x="32087" y="52196"/>
                    <a:pt x="31809" y="52112"/>
                    <a:pt x="31718" y="51876"/>
                  </a:cubicBezTo>
                  <a:cubicBezTo>
                    <a:pt x="31468" y="51197"/>
                    <a:pt x="32326" y="50602"/>
                    <a:pt x="32909" y="50519"/>
                  </a:cubicBezTo>
                  <a:cubicBezTo>
                    <a:pt x="32980" y="50511"/>
                    <a:pt x="33053" y="50507"/>
                    <a:pt x="33127" y="50507"/>
                  </a:cubicBezTo>
                  <a:cubicBezTo>
                    <a:pt x="33816" y="50507"/>
                    <a:pt x="34586" y="50849"/>
                    <a:pt x="35016" y="51376"/>
                  </a:cubicBezTo>
                  <a:cubicBezTo>
                    <a:pt x="35481" y="51947"/>
                    <a:pt x="35195" y="52686"/>
                    <a:pt x="34766" y="53186"/>
                  </a:cubicBezTo>
                  <a:cubicBezTo>
                    <a:pt x="34421" y="53579"/>
                    <a:pt x="33980" y="53840"/>
                    <a:pt x="33516" y="54079"/>
                  </a:cubicBezTo>
                  <a:cubicBezTo>
                    <a:pt x="30748" y="54429"/>
                    <a:pt x="27989" y="54707"/>
                    <a:pt x="25200" y="54707"/>
                  </a:cubicBezTo>
                  <a:cubicBezTo>
                    <a:pt x="24762" y="54707"/>
                    <a:pt x="24323" y="54700"/>
                    <a:pt x="23884" y="54686"/>
                  </a:cubicBezTo>
                  <a:cubicBezTo>
                    <a:pt x="21205" y="54602"/>
                    <a:pt x="18526" y="54245"/>
                    <a:pt x="15954" y="53531"/>
                  </a:cubicBezTo>
                  <a:cubicBezTo>
                    <a:pt x="15454" y="53305"/>
                    <a:pt x="15002" y="52936"/>
                    <a:pt x="14871" y="52364"/>
                  </a:cubicBezTo>
                  <a:cubicBezTo>
                    <a:pt x="14716" y="51745"/>
                    <a:pt x="15050" y="51173"/>
                    <a:pt x="15573" y="50852"/>
                  </a:cubicBezTo>
                  <a:cubicBezTo>
                    <a:pt x="15935" y="50624"/>
                    <a:pt x="16407" y="50474"/>
                    <a:pt x="16863" y="50474"/>
                  </a:cubicBezTo>
                  <a:cubicBezTo>
                    <a:pt x="17098" y="50474"/>
                    <a:pt x="17328" y="50513"/>
                    <a:pt x="17538" y="50602"/>
                  </a:cubicBezTo>
                  <a:cubicBezTo>
                    <a:pt x="18026" y="50804"/>
                    <a:pt x="18443" y="51340"/>
                    <a:pt x="18205" y="51864"/>
                  </a:cubicBezTo>
                  <a:cubicBezTo>
                    <a:pt x="18103" y="52078"/>
                    <a:pt x="17917" y="52271"/>
                    <a:pt x="17665" y="52271"/>
                  </a:cubicBezTo>
                  <a:cubicBezTo>
                    <a:pt x="17651" y="52271"/>
                    <a:pt x="17636" y="52270"/>
                    <a:pt x="17621" y="52269"/>
                  </a:cubicBezTo>
                  <a:cubicBezTo>
                    <a:pt x="17419" y="52233"/>
                    <a:pt x="17157" y="52066"/>
                    <a:pt x="17133" y="51852"/>
                  </a:cubicBezTo>
                  <a:cubicBezTo>
                    <a:pt x="17121" y="51674"/>
                    <a:pt x="16978" y="51507"/>
                    <a:pt x="16776" y="51507"/>
                  </a:cubicBezTo>
                  <a:cubicBezTo>
                    <a:pt x="16585" y="51507"/>
                    <a:pt x="16419" y="51674"/>
                    <a:pt x="16419" y="51852"/>
                  </a:cubicBezTo>
                  <a:cubicBezTo>
                    <a:pt x="16435" y="52493"/>
                    <a:pt x="17011" y="52907"/>
                    <a:pt x="17599" y="52907"/>
                  </a:cubicBezTo>
                  <a:cubicBezTo>
                    <a:pt x="17853" y="52907"/>
                    <a:pt x="18109" y="52830"/>
                    <a:pt x="18324" y="52662"/>
                  </a:cubicBezTo>
                  <a:cubicBezTo>
                    <a:pt x="19026" y="52126"/>
                    <a:pt x="19002" y="51138"/>
                    <a:pt x="18407" y="50519"/>
                  </a:cubicBezTo>
                  <a:cubicBezTo>
                    <a:pt x="18000" y="50104"/>
                    <a:pt x="17433" y="49930"/>
                    <a:pt x="16855" y="49930"/>
                  </a:cubicBezTo>
                  <a:cubicBezTo>
                    <a:pt x="16487" y="49930"/>
                    <a:pt x="16114" y="50001"/>
                    <a:pt x="15776" y="50126"/>
                  </a:cubicBezTo>
                  <a:cubicBezTo>
                    <a:pt x="14930" y="50435"/>
                    <a:pt x="14168" y="51078"/>
                    <a:pt x="14157" y="52007"/>
                  </a:cubicBezTo>
                  <a:cubicBezTo>
                    <a:pt x="14157" y="52400"/>
                    <a:pt x="14264" y="52757"/>
                    <a:pt x="14466" y="53067"/>
                  </a:cubicBezTo>
                  <a:cubicBezTo>
                    <a:pt x="14383" y="53043"/>
                    <a:pt x="14276" y="53007"/>
                    <a:pt x="14180" y="52983"/>
                  </a:cubicBezTo>
                  <a:cubicBezTo>
                    <a:pt x="13335" y="52686"/>
                    <a:pt x="12502" y="52352"/>
                    <a:pt x="11704" y="51995"/>
                  </a:cubicBezTo>
                  <a:cubicBezTo>
                    <a:pt x="10906" y="51638"/>
                    <a:pt x="10156" y="51221"/>
                    <a:pt x="9382" y="50840"/>
                  </a:cubicBezTo>
                  <a:cubicBezTo>
                    <a:pt x="9835" y="49614"/>
                    <a:pt x="10430" y="48459"/>
                    <a:pt x="11180" y="47387"/>
                  </a:cubicBezTo>
                  <a:cubicBezTo>
                    <a:pt x="11382" y="47090"/>
                    <a:pt x="11597" y="46804"/>
                    <a:pt x="11823" y="46518"/>
                  </a:cubicBezTo>
                  <a:cubicBezTo>
                    <a:pt x="12085" y="46673"/>
                    <a:pt x="12335" y="46816"/>
                    <a:pt x="12621" y="46947"/>
                  </a:cubicBezTo>
                  <a:cubicBezTo>
                    <a:pt x="15061" y="48221"/>
                    <a:pt x="17693" y="48935"/>
                    <a:pt x="20431" y="49292"/>
                  </a:cubicBezTo>
                  <a:cubicBezTo>
                    <a:pt x="22460" y="49555"/>
                    <a:pt x="24537" y="49732"/>
                    <a:pt x="26609" y="49732"/>
                  </a:cubicBezTo>
                  <a:cubicBezTo>
                    <a:pt x="27637" y="49732"/>
                    <a:pt x="28663" y="49689"/>
                    <a:pt x="29682" y="49590"/>
                  </a:cubicBezTo>
                  <a:cubicBezTo>
                    <a:pt x="32504" y="49304"/>
                    <a:pt x="35231" y="48518"/>
                    <a:pt x="37695" y="47125"/>
                  </a:cubicBezTo>
                  <a:cubicBezTo>
                    <a:pt x="38088" y="46911"/>
                    <a:pt x="38469" y="46673"/>
                    <a:pt x="38850" y="46435"/>
                  </a:cubicBezTo>
                  <a:close/>
                  <a:moveTo>
                    <a:pt x="26305" y="1"/>
                  </a:moveTo>
                  <a:cubicBezTo>
                    <a:pt x="24137" y="1"/>
                    <a:pt x="21965" y="295"/>
                    <a:pt x="19872" y="858"/>
                  </a:cubicBezTo>
                  <a:cubicBezTo>
                    <a:pt x="15240" y="2096"/>
                    <a:pt x="11085" y="4680"/>
                    <a:pt x="7858" y="8121"/>
                  </a:cubicBezTo>
                  <a:cubicBezTo>
                    <a:pt x="4632" y="11573"/>
                    <a:pt x="2310" y="15836"/>
                    <a:pt x="1250" y="20384"/>
                  </a:cubicBezTo>
                  <a:cubicBezTo>
                    <a:pt x="0" y="25754"/>
                    <a:pt x="441" y="31516"/>
                    <a:pt x="2762" y="36553"/>
                  </a:cubicBezTo>
                  <a:cubicBezTo>
                    <a:pt x="4548" y="40434"/>
                    <a:pt x="7549" y="43827"/>
                    <a:pt x="11240" y="46101"/>
                  </a:cubicBezTo>
                  <a:cubicBezTo>
                    <a:pt x="10061" y="47471"/>
                    <a:pt x="9168" y="49030"/>
                    <a:pt x="8537" y="50733"/>
                  </a:cubicBezTo>
                  <a:cubicBezTo>
                    <a:pt x="7882" y="52507"/>
                    <a:pt x="7513" y="54495"/>
                    <a:pt x="7620" y="56388"/>
                  </a:cubicBezTo>
                  <a:cubicBezTo>
                    <a:pt x="7644" y="56853"/>
                    <a:pt x="7751" y="57293"/>
                    <a:pt x="8061" y="57639"/>
                  </a:cubicBezTo>
                  <a:cubicBezTo>
                    <a:pt x="8382" y="57984"/>
                    <a:pt x="8858" y="58162"/>
                    <a:pt x="9275" y="58353"/>
                  </a:cubicBezTo>
                  <a:cubicBezTo>
                    <a:pt x="10192" y="58770"/>
                    <a:pt x="11120" y="59139"/>
                    <a:pt x="12073" y="59484"/>
                  </a:cubicBezTo>
                  <a:cubicBezTo>
                    <a:pt x="13942" y="60151"/>
                    <a:pt x="15883" y="60687"/>
                    <a:pt x="17848" y="61056"/>
                  </a:cubicBezTo>
                  <a:cubicBezTo>
                    <a:pt x="20318" y="61535"/>
                    <a:pt x="22836" y="61783"/>
                    <a:pt x="25351" y="61783"/>
                  </a:cubicBezTo>
                  <a:cubicBezTo>
                    <a:pt x="26835" y="61783"/>
                    <a:pt x="28318" y="61697"/>
                    <a:pt x="29789" y="61520"/>
                  </a:cubicBezTo>
                  <a:cubicBezTo>
                    <a:pt x="31778" y="61282"/>
                    <a:pt x="33719" y="60877"/>
                    <a:pt x="35647" y="60377"/>
                  </a:cubicBezTo>
                  <a:cubicBezTo>
                    <a:pt x="36612" y="60103"/>
                    <a:pt x="37576" y="59806"/>
                    <a:pt x="38517" y="59472"/>
                  </a:cubicBezTo>
                  <a:cubicBezTo>
                    <a:pt x="38981" y="59305"/>
                    <a:pt x="39434" y="59127"/>
                    <a:pt x="39898" y="58936"/>
                  </a:cubicBezTo>
                  <a:cubicBezTo>
                    <a:pt x="40315" y="58758"/>
                    <a:pt x="40743" y="58591"/>
                    <a:pt x="41136" y="58341"/>
                  </a:cubicBezTo>
                  <a:cubicBezTo>
                    <a:pt x="41541" y="58067"/>
                    <a:pt x="41779" y="57758"/>
                    <a:pt x="41958" y="57305"/>
                  </a:cubicBezTo>
                  <a:cubicBezTo>
                    <a:pt x="42136" y="56865"/>
                    <a:pt x="42172" y="56388"/>
                    <a:pt x="42196" y="55900"/>
                  </a:cubicBezTo>
                  <a:cubicBezTo>
                    <a:pt x="42220" y="54912"/>
                    <a:pt x="42160" y="53912"/>
                    <a:pt x="42029" y="52948"/>
                  </a:cubicBezTo>
                  <a:cubicBezTo>
                    <a:pt x="41970" y="52507"/>
                    <a:pt x="41898" y="52055"/>
                    <a:pt x="41791" y="51626"/>
                  </a:cubicBezTo>
                  <a:cubicBezTo>
                    <a:pt x="41803" y="51566"/>
                    <a:pt x="41791" y="51495"/>
                    <a:pt x="41743" y="51435"/>
                  </a:cubicBezTo>
                  <a:cubicBezTo>
                    <a:pt x="41434" y="49983"/>
                    <a:pt x="40922" y="48590"/>
                    <a:pt x="40231" y="47268"/>
                  </a:cubicBezTo>
                  <a:cubicBezTo>
                    <a:pt x="39993" y="46828"/>
                    <a:pt x="39731" y="46399"/>
                    <a:pt x="39457" y="45982"/>
                  </a:cubicBezTo>
                  <a:cubicBezTo>
                    <a:pt x="39434" y="45970"/>
                    <a:pt x="39422" y="45970"/>
                    <a:pt x="39422" y="45959"/>
                  </a:cubicBezTo>
                  <a:cubicBezTo>
                    <a:pt x="41041" y="44792"/>
                    <a:pt x="42470" y="43399"/>
                    <a:pt x="43696" y="41815"/>
                  </a:cubicBezTo>
                  <a:cubicBezTo>
                    <a:pt x="44518" y="40756"/>
                    <a:pt x="45208" y="39624"/>
                    <a:pt x="45851" y="38470"/>
                  </a:cubicBezTo>
                  <a:cubicBezTo>
                    <a:pt x="45911" y="38350"/>
                    <a:pt x="45899" y="38243"/>
                    <a:pt x="45851" y="38160"/>
                  </a:cubicBezTo>
                  <a:cubicBezTo>
                    <a:pt x="48220" y="33886"/>
                    <a:pt x="49447" y="29052"/>
                    <a:pt x="49316" y="24194"/>
                  </a:cubicBezTo>
                  <a:cubicBezTo>
                    <a:pt x="49209" y="19301"/>
                    <a:pt x="47685" y="14502"/>
                    <a:pt x="45006" y="10359"/>
                  </a:cubicBezTo>
                  <a:cubicBezTo>
                    <a:pt x="43648" y="8252"/>
                    <a:pt x="42017" y="6323"/>
                    <a:pt x="40053" y="4739"/>
                  </a:cubicBezTo>
                  <a:cubicBezTo>
                    <a:pt x="38231" y="3287"/>
                    <a:pt x="36183" y="2120"/>
                    <a:pt x="33957" y="1322"/>
                  </a:cubicBezTo>
                  <a:cubicBezTo>
                    <a:pt x="31507" y="426"/>
                    <a:pt x="28909" y="1"/>
                    <a:pt x="26305"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647475" y="2701925"/>
              <a:ext cx="815900" cy="644500"/>
            </a:xfrm>
            <a:custGeom>
              <a:avLst/>
              <a:gdLst/>
              <a:ahLst/>
              <a:cxnLst/>
              <a:rect l="l" t="t" r="r" b="b"/>
              <a:pathLst>
                <a:path w="32636" h="25780" extrusionOk="0">
                  <a:moveTo>
                    <a:pt x="26146" y="1097"/>
                  </a:moveTo>
                  <a:cubicBezTo>
                    <a:pt x="26373" y="1156"/>
                    <a:pt x="26596" y="1225"/>
                    <a:pt x="26816" y="1298"/>
                  </a:cubicBezTo>
                  <a:lnTo>
                    <a:pt x="26816" y="1298"/>
                  </a:lnTo>
                  <a:cubicBezTo>
                    <a:pt x="26596" y="1228"/>
                    <a:pt x="26373" y="1162"/>
                    <a:pt x="26146" y="1097"/>
                  </a:cubicBezTo>
                  <a:close/>
                  <a:moveTo>
                    <a:pt x="20622" y="1406"/>
                  </a:moveTo>
                  <a:cubicBezTo>
                    <a:pt x="20622" y="1442"/>
                    <a:pt x="20622" y="1466"/>
                    <a:pt x="20634" y="1490"/>
                  </a:cubicBezTo>
                  <a:cubicBezTo>
                    <a:pt x="20598" y="1466"/>
                    <a:pt x="20562" y="1454"/>
                    <a:pt x="20538" y="1430"/>
                  </a:cubicBezTo>
                  <a:cubicBezTo>
                    <a:pt x="20562" y="1430"/>
                    <a:pt x="20598" y="1406"/>
                    <a:pt x="20622" y="1406"/>
                  </a:cubicBezTo>
                  <a:close/>
                  <a:moveTo>
                    <a:pt x="21896" y="1335"/>
                  </a:moveTo>
                  <a:cubicBezTo>
                    <a:pt x="21896" y="1383"/>
                    <a:pt x="21872" y="1442"/>
                    <a:pt x="21872" y="1490"/>
                  </a:cubicBezTo>
                  <a:lnTo>
                    <a:pt x="21205" y="1668"/>
                  </a:lnTo>
                  <a:lnTo>
                    <a:pt x="21122" y="1347"/>
                  </a:lnTo>
                  <a:cubicBezTo>
                    <a:pt x="21384" y="1347"/>
                    <a:pt x="21634" y="1335"/>
                    <a:pt x="21896" y="1335"/>
                  </a:cubicBezTo>
                  <a:close/>
                  <a:moveTo>
                    <a:pt x="26515" y="1740"/>
                  </a:moveTo>
                  <a:cubicBezTo>
                    <a:pt x="26599" y="1764"/>
                    <a:pt x="26658" y="1787"/>
                    <a:pt x="26730" y="1811"/>
                  </a:cubicBezTo>
                  <a:cubicBezTo>
                    <a:pt x="26694" y="1811"/>
                    <a:pt x="26670" y="1811"/>
                    <a:pt x="26634" y="1823"/>
                  </a:cubicBezTo>
                  <a:cubicBezTo>
                    <a:pt x="26599" y="1799"/>
                    <a:pt x="26563" y="1764"/>
                    <a:pt x="26515" y="1740"/>
                  </a:cubicBezTo>
                  <a:close/>
                  <a:moveTo>
                    <a:pt x="20646" y="490"/>
                  </a:moveTo>
                  <a:lnTo>
                    <a:pt x="20646" y="490"/>
                  </a:lnTo>
                  <a:cubicBezTo>
                    <a:pt x="20562" y="502"/>
                    <a:pt x="20479" y="513"/>
                    <a:pt x="20408" y="549"/>
                  </a:cubicBezTo>
                  <a:cubicBezTo>
                    <a:pt x="18205" y="597"/>
                    <a:pt x="15978" y="1156"/>
                    <a:pt x="13895" y="1954"/>
                  </a:cubicBezTo>
                  <a:cubicBezTo>
                    <a:pt x="16038" y="1097"/>
                    <a:pt x="18336" y="573"/>
                    <a:pt x="20646" y="490"/>
                  </a:cubicBezTo>
                  <a:close/>
                  <a:moveTo>
                    <a:pt x="22789" y="2204"/>
                  </a:moveTo>
                  <a:cubicBezTo>
                    <a:pt x="22753" y="2204"/>
                    <a:pt x="22729" y="2216"/>
                    <a:pt x="22694" y="2216"/>
                  </a:cubicBezTo>
                  <a:cubicBezTo>
                    <a:pt x="22705" y="2216"/>
                    <a:pt x="22705" y="2204"/>
                    <a:pt x="22705" y="2204"/>
                  </a:cubicBezTo>
                  <a:close/>
                  <a:moveTo>
                    <a:pt x="21455" y="2276"/>
                  </a:moveTo>
                  <a:lnTo>
                    <a:pt x="21420" y="2311"/>
                  </a:lnTo>
                  <a:cubicBezTo>
                    <a:pt x="21415" y="2314"/>
                    <a:pt x="21411" y="2315"/>
                    <a:pt x="21408" y="2315"/>
                  </a:cubicBezTo>
                  <a:cubicBezTo>
                    <a:pt x="21396" y="2315"/>
                    <a:pt x="21396" y="2297"/>
                    <a:pt x="21396" y="2287"/>
                  </a:cubicBezTo>
                  <a:cubicBezTo>
                    <a:pt x="21408" y="2287"/>
                    <a:pt x="21431" y="2287"/>
                    <a:pt x="21455" y="2276"/>
                  </a:cubicBezTo>
                  <a:close/>
                  <a:moveTo>
                    <a:pt x="19765" y="1799"/>
                  </a:moveTo>
                  <a:lnTo>
                    <a:pt x="19765" y="1978"/>
                  </a:lnTo>
                  <a:cubicBezTo>
                    <a:pt x="19729" y="2002"/>
                    <a:pt x="19669" y="2037"/>
                    <a:pt x="19610" y="2085"/>
                  </a:cubicBezTo>
                  <a:cubicBezTo>
                    <a:pt x="19276" y="2180"/>
                    <a:pt x="18931" y="2287"/>
                    <a:pt x="18586" y="2407"/>
                  </a:cubicBezTo>
                  <a:cubicBezTo>
                    <a:pt x="18836" y="2276"/>
                    <a:pt x="19086" y="2121"/>
                    <a:pt x="19348" y="1990"/>
                  </a:cubicBezTo>
                  <a:cubicBezTo>
                    <a:pt x="19360" y="1990"/>
                    <a:pt x="19372" y="1978"/>
                    <a:pt x="19372" y="1978"/>
                  </a:cubicBezTo>
                  <a:cubicBezTo>
                    <a:pt x="19407" y="1966"/>
                    <a:pt x="19419" y="1966"/>
                    <a:pt x="19431" y="1942"/>
                  </a:cubicBezTo>
                  <a:cubicBezTo>
                    <a:pt x="19443" y="1942"/>
                    <a:pt x="19467" y="1930"/>
                    <a:pt x="19467" y="1918"/>
                  </a:cubicBezTo>
                  <a:cubicBezTo>
                    <a:pt x="19550" y="1871"/>
                    <a:pt x="19657" y="1823"/>
                    <a:pt x="19765" y="1799"/>
                  </a:cubicBezTo>
                  <a:close/>
                  <a:moveTo>
                    <a:pt x="25849" y="2478"/>
                  </a:moveTo>
                  <a:cubicBezTo>
                    <a:pt x="25884" y="2478"/>
                    <a:pt x="25908" y="2502"/>
                    <a:pt x="25956" y="2514"/>
                  </a:cubicBezTo>
                  <a:cubicBezTo>
                    <a:pt x="25944" y="2526"/>
                    <a:pt x="25908" y="2526"/>
                    <a:pt x="25896" y="2538"/>
                  </a:cubicBezTo>
                  <a:cubicBezTo>
                    <a:pt x="25789" y="2573"/>
                    <a:pt x="25670" y="2597"/>
                    <a:pt x="25563" y="2621"/>
                  </a:cubicBezTo>
                  <a:cubicBezTo>
                    <a:pt x="25634" y="2573"/>
                    <a:pt x="25742" y="2514"/>
                    <a:pt x="25849" y="2478"/>
                  </a:cubicBezTo>
                  <a:close/>
                  <a:moveTo>
                    <a:pt x="20741" y="2383"/>
                  </a:moveTo>
                  <a:cubicBezTo>
                    <a:pt x="20765" y="2502"/>
                    <a:pt x="20777" y="2621"/>
                    <a:pt x="20800" y="2716"/>
                  </a:cubicBezTo>
                  <a:cubicBezTo>
                    <a:pt x="20777" y="2740"/>
                    <a:pt x="20765" y="2740"/>
                    <a:pt x="20729" y="2752"/>
                  </a:cubicBezTo>
                  <a:cubicBezTo>
                    <a:pt x="20681" y="2633"/>
                    <a:pt x="20622" y="2526"/>
                    <a:pt x="20574" y="2407"/>
                  </a:cubicBezTo>
                  <a:cubicBezTo>
                    <a:pt x="20646" y="2395"/>
                    <a:pt x="20681" y="2395"/>
                    <a:pt x="20741" y="2383"/>
                  </a:cubicBezTo>
                  <a:close/>
                  <a:moveTo>
                    <a:pt x="15883" y="2335"/>
                  </a:moveTo>
                  <a:lnTo>
                    <a:pt x="15883" y="2335"/>
                  </a:lnTo>
                  <a:cubicBezTo>
                    <a:pt x="15562" y="2478"/>
                    <a:pt x="15264" y="2633"/>
                    <a:pt x="14966" y="2799"/>
                  </a:cubicBezTo>
                  <a:cubicBezTo>
                    <a:pt x="14943" y="2776"/>
                    <a:pt x="14931" y="2764"/>
                    <a:pt x="14895" y="2752"/>
                  </a:cubicBezTo>
                  <a:cubicBezTo>
                    <a:pt x="15228" y="2597"/>
                    <a:pt x="15550" y="2466"/>
                    <a:pt x="15883" y="2335"/>
                  </a:cubicBezTo>
                  <a:close/>
                  <a:moveTo>
                    <a:pt x="22979" y="2740"/>
                  </a:moveTo>
                  <a:lnTo>
                    <a:pt x="22979" y="2811"/>
                  </a:lnTo>
                  <a:cubicBezTo>
                    <a:pt x="22944" y="2835"/>
                    <a:pt x="22908" y="2871"/>
                    <a:pt x="22872" y="2883"/>
                  </a:cubicBezTo>
                  <a:cubicBezTo>
                    <a:pt x="22860" y="2847"/>
                    <a:pt x="22860" y="2811"/>
                    <a:pt x="22848" y="2776"/>
                  </a:cubicBezTo>
                  <a:cubicBezTo>
                    <a:pt x="22908" y="2764"/>
                    <a:pt x="22944" y="2752"/>
                    <a:pt x="22979" y="2740"/>
                  </a:cubicBezTo>
                  <a:close/>
                  <a:moveTo>
                    <a:pt x="18062" y="2692"/>
                  </a:moveTo>
                  <a:lnTo>
                    <a:pt x="18062" y="2799"/>
                  </a:lnTo>
                  <a:cubicBezTo>
                    <a:pt x="17931" y="2847"/>
                    <a:pt x="17800" y="2895"/>
                    <a:pt x="17681" y="2954"/>
                  </a:cubicBezTo>
                  <a:cubicBezTo>
                    <a:pt x="17681" y="2942"/>
                    <a:pt x="17669" y="2930"/>
                    <a:pt x="17669" y="2930"/>
                  </a:cubicBezTo>
                  <a:lnTo>
                    <a:pt x="17800" y="2835"/>
                  </a:lnTo>
                  <a:cubicBezTo>
                    <a:pt x="17883" y="2799"/>
                    <a:pt x="17979" y="2728"/>
                    <a:pt x="18062" y="2692"/>
                  </a:cubicBezTo>
                  <a:close/>
                  <a:moveTo>
                    <a:pt x="19824" y="2776"/>
                  </a:moveTo>
                  <a:cubicBezTo>
                    <a:pt x="19824" y="2847"/>
                    <a:pt x="19836" y="2942"/>
                    <a:pt x="19848" y="3014"/>
                  </a:cubicBezTo>
                  <a:cubicBezTo>
                    <a:pt x="19765" y="3061"/>
                    <a:pt x="19681" y="3097"/>
                    <a:pt x="19610" y="3109"/>
                  </a:cubicBezTo>
                  <a:cubicBezTo>
                    <a:pt x="19681" y="3002"/>
                    <a:pt x="19753" y="2883"/>
                    <a:pt x="19824" y="2776"/>
                  </a:cubicBezTo>
                  <a:close/>
                  <a:moveTo>
                    <a:pt x="26099" y="2823"/>
                  </a:moveTo>
                  <a:lnTo>
                    <a:pt x="26099" y="2859"/>
                  </a:lnTo>
                  <a:cubicBezTo>
                    <a:pt x="26099" y="2942"/>
                    <a:pt x="26087" y="3038"/>
                    <a:pt x="26087" y="3121"/>
                  </a:cubicBezTo>
                  <a:lnTo>
                    <a:pt x="25920" y="3121"/>
                  </a:lnTo>
                  <a:cubicBezTo>
                    <a:pt x="25861" y="3073"/>
                    <a:pt x="25825" y="3038"/>
                    <a:pt x="25777" y="2990"/>
                  </a:cubicBezTo>
                  <a:cubicBezTo>
                    <a:pt x="25884" y="2942"/>
                    <a:pt x="25968" y="2883"/>
                    <a:pt x="26075" y="2835"/>
                  </a:cubicBezTo>
                  <a:cubicBezTo>
                    <a:pt x="26075" y="2835"/>
                    <a:pt x="26087" y="2835"/>
                    <a:pt x="26099" y="2823"/>
                  </a:cubicBezTo>
                  <a:close/>
                  <a:moveTo>
                    <a:pt x="26849" y="2633"/>
                  </a:moveTo>
                  <a:lnTo>
                    <a:pt x="27206" y="2942"/>
                  </a:lnTo>
                  <a:cubicBezTo>
                    <a:pt x="27170" y="3038"/>
                    <a:pt x="27135" y="3109"/>
                    <a:pt x="27099" y="3192"/>
                  </a:cubicBezTo>
                  <a:cubicBezTo>
                    <a:pt x="27099" y="3180"/>
                    <a:pt x="27087" y="3169"/>
                    <a:pt x="27075" y="3145"/>
                  </a:cubicBezTo>
                  <a:cubicBezTo>
                    <a:pt x="26992" y="2990"/>
                    <a:pt x="26908" y="2823"/>
                    <a:pt x="26837" y="2645"/>
                  </a:cubicBezTo>
                  <a:cubicBezTo>
                    <a:pt x="26849" y="2645"/>
                    <a:pt x="26849" y="2633"/>
                    <a:pt x="26849" y="2633"/>
                  </a:cubicBezTo>
                  <a:close/>
                  <a:moveTo>
                    <a:pt x="28647" y="2740"/>
                  </a:moveTo>
                  <a:lnTo>
                    <a:pt x="29230" y="3097"/>
                  </a:lnTo>
                  <a:lnTo>
                    <a:pt x="29051" y="3180"/>
                  </a:lnTo>
                  <a:lnTo>
                    <a:pt x="29004" y="3228"/>
                  </a:lnTo>
                  <a:cubicBezTo>
                    <a:pt x="28873" y="3121"/>
                    <a:pt x="28754" y="3014"/>
                    <a:pt x="28623" y="2895"/>
                  </a:cubicBezTo>
                  <a:cubicBezTo>
                    <a:pt x="28635" y="2847"/>
                    <a:pt x="28647" y="2799"/>
                    <a:pt x="28647" y="2740"/>
                  </a:cubicBezTo>
                  <a:close/>
                  <a:moveTo>
                    <a:pt x="14871" y="2335"/>
                  </a:moveTo>
                  <a:lnTo>
                    <a:pt x="14871" y="2335"/>
                  </a:lnTo>
                  <a:cubicBezTo>
                    <a:pt x="14312" y="2585"/>
                    <a:pt x="13776" y="2859"/>
                    <a:pt x="13264" y="3133"/>
                  </a:cubicBezTo>
                  <a:lnTo>
                    <a:pt x="12680" y="3276"/>
                  </a:lnTo>
                  <a:cubicBezTo>
                    <a:pt x="12752" y="3216"/>
                    <a:pt x="12823" y="3169"/>
                    <a:pt x="12918" y="3109"/>
                  </a:cubicBezTo>
                  <a:cubicBezTo>
                    <a:pt x="13002" y="3061"/>
                    <a:pt x="13038" y="2978"/>
                    <a:pt x="13026" y="2895"/>
                  </a:cubicBezTo>
                  <a:cubicBezTo>
                    <a:pt x="13633" y="2692"/>
                    <a:pt x="14240" y="2502"/>
                    <a:pt x="14871" y="2335"/>
                  </a:cubicBezTo>
                  <a:close/>
                  <a:moveTo>
                    <a:pt x="22384" y="2954"/>
                  </a:moveTo>
                  <a:cubicBezTo>
                    <a:pt x="22408" y="3038"/>
                    <a:pt x="22432" y="3121"/>
                    <a:pt x="22455" y="3192"/>
                  </a:cubicBezTo>
                  <a:cubicBezTo>
                    <a:pt x="22432" y="3228"/>
                    <a:pt x="22384" y="3252"/>
                    <a:pt x="22348" y="3276"/>
                  </a:cubicBezTo>
                  <a:cubicBezTo>
                    <a:pt x="22348" y="3169"/>
                    <a:pt x="22336" y="3061"/>
                    <a:pt x="22336" y="2978"/>
                  </a:cubicBezTo>
                  <a:cubicBezTo>
                    <a:pt x="22348" y="2978"/>
                    <a:pt x="22360" y="2954"/>
                    <a:pt x="22384" y="2954"/>
                  </a:cubicBezTo>
                  <a:close/>
                  <a:moveTo>
                    <a:pt x="30691" y="3202"/>
                  </a:moveTo>
                  <a:cubicBezTo>
                    <a:pt x="30758" y="3252"/>
                    <a:pt x="30833" y="3297"/>
                    <a:pt x="30909" y="3347"/>
                  </a:cubicBezTo>
                  <a:cubicBezTo>
                    <a:pt x="30909" y="3359"/>
                    <a:pt x="30909" y="3371"/>
                    <a:pt x="30921" y="3395"/>
                  </a:cubicBezTo>
                  <a:cubicBezTo>
                    <a:pt x="30841" y="3324"/>
                    <a:pt x="30767" y="3266"/>
                    <a:pt x="30691" y="3202"/>
                  </a:cubicBezTo>
                  <a:close/>
                  <a:moveTo>
                    <a:pt x="23944" y="2621"/>
                  </a:moveTo>
                  <a:cubicBezTo>
                    <a:pt x="24039" y="2859"/>
                    <a:pt x="24122" y="3097"/>
                    <a:pt x="24194" y="3335"/>
                  </a:cubicBezTo>
                  <a:cubicBezTo>
                    <a:pt x="24098" y="3371"/>
                    <a:pt x="23979" y="3419"/>
                    <a:pt x="23872" y="3466"/>
                  </a:cubicBezTo>
                  <a:cubicBezTo>
                    <a:pt x="23813" y="3240"/>
                    <a:pt x="23741" y="3038"/>
                    <a:pt x="23682" y="2811"/>
                  </a:cubicBezTo>
                  <a:cubicBezTo>
                    <a:pt x="23765" y="2752"/>
                    <a:pt x="23848" y="2692"/>
                    <a:pt x="23944" y="2621"/>
                  </a:cubicBezTo>
                  <a:close/>
                  <a:moveTo>
                    <a:pt x="21848" y="3300"/>
                  </a:moveTo>
                  <a:cubicBezTo>
                    <a:pt x="21848" y="3359"/>
                    <a:pt x="21860" y="3430"/>
                    <a:pt x="21860" y="3490"/>
                  </a:cubicBezTo>
                  <a:cubicBezTo>
                    <a:pt x="21848" y="3466"/>
                    <a:pt x="21812" y="3419"/>
                    <a:pt x="21801" y="3359"/>
                  </a:cubicBezTo>
                  <a:cubicBezTo>
                    <a:pt x="21812" y="3347"/>
                    <a:pt x="21836" y="3335"/>
                    <a:pt x="21848" y="3300"/>
                  </a:cubicBezTo>
                  <a:close/>
                  <a:moveTo>
                    <a:pt x="18062" y="3216"/>
                  </a:moveTo>
                  <a:cubicBezTo>
                    <a:pt x="18062" y="3300"/>
                    <a:pt x="18074" y="3407"/>
                    <a:pt x="18074" y="3490"/>
                  </a:cubicBezTo>
                  <a:cubicBezTo>
                    <a:pt x="18050" y="3526"/>
                    <a:pt x="18026" y="3550"/>
                    <a:pt x="17979" y="3585"/>
                  </a:cubicBezTo>
                  <a:lnTo>
                    <a:pt x="17836" y="3311"/>
                  </a:lnTo>
                  <a:cubicBezTo>
                    <a:pt x="17919" y="3288"/>
                    <a:pt x="17991" y="3252"/>
                    <a:pt x="18062" y="3216"/>
                  </a:cubicBezTo>
                  <a:close/>
                  <a:moveTo>
                    <a:pt x="19896" y="3478"/>
                  </a:moveTo>
                  <a:lnTo>
                    <a:pt x="19896" y="3526"/>
                  </a:lnTo>
                  <a:cubicBezTo>
                    <a:pt x="19788" y="3573"/>
                    <a:pt x="19705" y="3609"/>
                    <a:pt x="19610" y="3657"/>
                  </a:cubicBezTo>
                  <a:cubicBezTo>
                    <a:pt x="19598" y="3645"/>
                    <a:pt x="19586" y="3609"/>
                    <a:pt x="19586" y="3597"/>
                  </a:cubicBezTo>
                  <a:cubicBezTo>
                    <a:pt x="19681" y="3550"/>
                    <a:pt x="19788" y="3526"/>
                    <a:pt x="19896" y="3478"/>
                  </a:cubicBezTo>
                  <a:close/>
                  <a:moveTo>
                    <a:pt x="26670" y="3430"/>
                  </a:moveTo>
                  <a:cubicBezTo>
                    <a:pt x="26742" y="3538"/>
                    <a:pt x="26801" y="3657"/>
                    <a:pt x="26861" y="3776"/>
                  </a:cubicBezTo>
                  <a:cubicBezTo>
                    <a:pt x="26849" y="3823"/>
                    <a:pt x="26825" y="3847"/>
                    <a:pt x="26801" y="3895"/>
                  </a:cubicBezTo>
                  <a:cubicBezTo>
                    <a:pt x="26730" y="3835"/>
                    <a:pt x="26670" y="3776"/>
                    <a:pt x="26587" y="3716"/>
                  </a:cubicBezTo>
                  <a:cubicBezTo>
                    <a:pt x="26587" y="3621"/>
                    <a:pt x="26575" y="3538"/>
                    <a:pt x="26575" y="3430"/>
                  </a:cubicBezTo>
                  <a:close/>
                  <a:moveTo>
                    <a:pt x="13299" y="3573"/>
                  </a:moveTo>
                  <a:lnTo>
                    <a:pt x="13299" y="3573"/>
                  </a:lnTo>
                  <a:cubicBezTo>
                    <a:pt x="13264" y="3609"/>
                    <a:pt x="13228" y="3669"/>
                    <a:pt x="13180" y="3728"/>
                  </a:cubicBezTo>
                  <a:cubicBezTo>
                    <a:pt x="12909" y="3870"/>
                    <a:pt x="12615" y="3999"/>
                    <a:pt x="12332" y="4129"/>
                  </a:cubicBezTo>
                  <a:lnTo>
                    <a:pt x="12332" y="4129"/>
                  </a:lnTo>
                  <a:cubicBezTo>
                    <a:pt x="12335" y="4124"/>
                    <a:pt x="12335" y="4117"/>
                    <a:pt x="12335" y="4109"/>
                  </a:cubicBezTo>
                  <a:cubicBezTo>
                    <a:pt x="12633" y="3931"/>
                    <a:pt x="12942" y="3752"/>
                    <a:pt x="13240" y="3585"/>
                  </a:cubicBezTo>
                  <a:cubicBezTo>
                    <a:pt x="13264" y="3585"/>
                    <a:pt x="13276" y="3585"/>
                    <a:pt x="13299" y="3573"/>
                  </a:cubicBezTo>
                  <a:close/>
                  <a:moveTo>
                    <a:pt x="28980" y="3931"/>
                  </a:moveTo>
                  <a:cubicBezTo>
                    <a:pt x="29051" y="3990"/>
                    <a:pt x="29111" y="4026"/>
                    <a:pt x="29182" y="4085"/>
                  </a:cubicBezTo>
                  <a:cubicBezTo>
                    <a:pt x="29182" y="4109"/>
                    <a:pt x="29194" y="4133"/>
                    <a:pt x="29194" y="4169"/>
                  </a:cubicBezTo>
                  <a:cubicBezTo>
                    <a:pt x="29123" y="4085"/>
                    <a:pt x="29051" y="4002"/>
                    <a:pt x="28980" y="3931"/>
                  </a:cubicBezTo>
                  <a:close/>
                  <a:moveTo>
                    <a:pt x="20646" y="3788"/>
                  </a:moveTo>
                  <a:lnTo>
                    <a:pt x="20729" y="3966"/>
                  </a:lnTo>
                  <a:cubicBezTo>
                    <a:pt x="20658" y="4050"/>
                    <a:pt x="20598" y="4121"/>
                    <a:pt x="20515" y="4192"/>
                  </a:cubicBezTo>
                  <a:cubicBezTo>
                    <a:pt x="20503" y="4109"/>
                    <a:pt x="20491" y="4026"/>
                    <a:pt x="20479" y="3954"/>
                  </a:cubicBezTo>
                  <a:cubicBezTo>
                    <a:pt x="20538" y="3895"/>
                    <a:pt x="20586" y="3835"/>
                    <a:pt x="20646" y="3788"/>
                  </a:cubicBezTo>
                  <a:close/>
                  <a:moveTo>
                    <a:pt x="17276" y="3573"/>
                  </a:moveTo>
                  <a:cubicBezTo>
                    <a:pt x="17312" y="3716"/>
                    <a:pt x="17336" y="3847"/>
                    <a:pt x="17348" y="4002"/>
                  </a:cubicBezTo>
                  <a:cubicBezTo>
                    <a:pt x="17264" y="4038"/>
                    <a:pt x="17157" y="4085"/>
                    <a:pt x="17074" y="4133"/>
                  </a:cubicBezTo>
                  <a:cubicBezTo>
                    <a:pt x="16990" y="4181"/>
                    <a:pt x="16907" y="4204"/>
                    <a:pt x="16836" y="4252"/>
                  </a:cubicBezTo>
                  <a:cubicBezTo>
                    <a:pt x="16919" y="4050"/>
                    <a:pt x="17026" y="3835"/>
                    <a:pt x="17109" y="3645"/>
                  </a:cubicBezTo>
                  <a:cubicBezTo>
                    <a:pt x="17169" y="3609"/>
                    <a:pt x="17217" y="3597"/>
                    <a:pt x="17276" y="3573"/>
                  </a:cubicBezTo>
                  <a:close/>
                  <a:moveTo>
                    <a:pt x="29514" y="3489"/>
                  </a:moveTo>
                  <a:cubicBezTo>
                    <a:pt x="29679" y="3489"/>
                    <a:pt x="29851" y="3547"/>
                    <a:pt x="30004" y="3645"/>
                  </a:cubicBezTo>
                  <a:cubicBezTo>
                    <a:pt x="30016" y="3657"/>
                    <a:pt x="30052" y="3669"/>
                    <a:pt x="30063" y="3692"/>
                  </a:cubicBezTo>
                  <a:cubicBezTo>
                    <a:pt x="30254" y="3847"/>
                    <a:pt x="30349" y="4073"/>
                    <a:pt x="30385" y="4312"/>
                  </a:cubicBezTo>
                  <a:lnTo>
                    <a:pt x="30349" y="4407"/>
                  </a:lnTo>
                  <a:cubicBezTo>
                    <a:pt x="30206" y="4252"/>
                    <a:pt x="30063" y="4109"/>
                    <a:pt x="29909" y="3966"/>
                  </a:cubicBezTo>
                  <a:cubicBezTo>
                    <a:pt x="29790" y="3871"/>
                    <a:pt x="29659" y="3752"/>
                    <a:pt x="29528" y="3645"/>
                  </a:cubicBezTo>
                  <a:cubicBezTo>
                    <a:pt x="29516" y="3597"/>
                    <a:pt x="29492" y="3538"/>
                    <a:pt x="29468" y="3490"/>
                  </a:cubicBezTo>
                  <a:cubicBezTo>
                    <a:pt x="29483" y="3489"/>
                    <a:pt x="29498" y="3489"/>
                    <a:pt x="29514" y="3489"/>
                  </a:cubicBezTo>
                  <a:close/>
                  <a:moveTo>
                    <a:pt x="19431" y="4323"/>
                  </a:moveTo>
                  <a:lnTo>
                    <a:pt x="19431" y="4323"/>
                  </a:lnTo>
                  <a:cubicBezTo>
                    <a:pt x="19455" y="4335"/>
                    <a:pt x="19479" y="4371"/>
                    <a:pt x="19491" y="4407"/>
                  </a:cubicBezTo>
                  <a:lnTo>
                    <a:pt x="19467" y="4431"/>
                  </a:lnTo>
                  <a:cubicBezTo>
                    <a:pt x="19455" y="4407"/>
                    <a:pt x="19455" y="4359"/>
                    <a:pt x="19431" y="4323"/>
                  </a:cubicBezTo>
                  <a:close/>
                  <a:moveTo>
                    <a:pt x="14835" y="3442"/>
                  </a:moveTo>
                  <a:lnTo>
                    <a:pt x="14835" y="3442"/>
                  </a:lnTo>
                  <a:cubicBezTo>
                    <a:pt x="14288" y="3788"/>
                    <a:pt x="13752" y="4121"/>
                    <a:pt x="13228" y="4466"/>
                  </a:cubicBezTo>
                  <a:cubicBezTo>
                    <a:pt x="13264" y="4419"/>
                    <a:pt x="13288" y="4371"/>
                    <a:pt x="13323" y="4312"/>
                  </a:cubicBezTo>
                  <a:cubicBezTo>
                    <a:pt x="13466" y="4204"/>
                    <a:pt x="13633" y="4109"/>
                    <a:pt x="13776" y="4002"/>
                  </a:cubicBezTo>
                  <a:cubicBezTo>
                    <a:pt x="14121" y="3811"/>
                    <a:pt x="14478" y="3633"/>
                    <a:pt x="14835" y="3442"/>
                  </a:cubicBezTo>
                  <a:close/>
                  <a:moveTo>
                    <a:pt x="22586" y="3692"/>
                  </a:moveTo>
                  <a:cubicBezTo>
                    <a:pt x="22646" y="3907"/>
                    <a:pt x="22705" y="4145"/>
                    <a:pt x="22789" y="4383"/>
                  </a:cubicBezTo>
                  <a:cubicBezTo>
                    <a:pt x="22694" y="4419"/>
                    <a:pt x="22610" y="4466"/>
                    <a:pt x="22515" y="4490"/>
                  </a:cubicBezTo>
                  <a:cubicBezTo>
                    <a:pt x="22467" y="4264"/>
                    <a:pt x="22432" y="4062"/>
                    <a:pt x="22408" y="3835"/>
                  </a:cubicBezTo>
                  <a:cubicBezTo>
                    <a:pt x="22467" y="3788"/>
                    <a:pt x="22527" y="3752"/>
                    <a:pt x="22586" y="3692"/>
                  </a:cubicBezTo>
                  <a:close/>
                  <a:moveTo>
                    <a:pt x="24301" y="3669"/>
                  </a:moveTo>
                  <a:cubicBezTo>
                    <a:pt x="24396" y="3895"/>
                    <a:pt x="24479" y="4121"/>
                    <a:pt x="24551" y="4323"/>
                  </a:cubicBezTo>
                  <a:cubicBezTo>
                    <a:pt x="24587" y="4431"/>
                    <a:pt x="24599" y="4538"/>
                    <a:pt x="24610" y="4645"/>
                  </a:cubicBezTo>
                  <a:cubicBezTo>
                    <a:pt x="24491" y="4657"/>
                    <a:pt x="24396" y="4669"/>
                    <a:pt x="24277" y="4681"/>
                  </a:cubicBezTo>
                  <a:cubicBezTo>
                    <a:pt x="24229" y="4550"/>
                    <a:pt x="24170" y="4407"/>
                    <a:pt x="24122" y="4264"/>
                  </a:cubicBezTo>
                  <a:cubicBezTo>
                    <a:pt x="24277" y="4154"/>
                    <a:pt x="24206" y="3890"/>
                    <a:pt x="24034" y="3890"/>
                  </a:cubicBezTo>
                  <a:cubicBezTo>
                    <a:pt x="24020" y="3890"/>
                    <a:pt x="24006" y="3891"/>
                    <a:pt x="23991" y="3895"/>
                  </a:cubicBezTo>
                  <a:cubicBezTo>
                    <a:pt x="23979" y="3871"/>
                    <a:pt x="23979" y="3835"/>
                    <a:pt x="23956" y="3811"/>
                  </a:cubicBezTo>
                  <a:cubicBezTo>
                    <a:pt x="24003" y="3788"/>
                    <a:pt x="24051" y="3776"/>
                    <a:pt x="24098" y="3752"/>
                  </a:cubicBezTo>
                  <a:cubicBezTo>
                    <a:pt x="24170" y="3716"/>
                    <a:pt x="24229" y="3704"/>
                    <a:pt x="24301" y="3669"/>
                  </a:cubicBezTo>
                  <a:close/>
                  <a:moveTo>
                    <a:pt x="16502" y="3931"/>
                  </a:moveTo>
                  <a:lnTo>
                    <a:pt x="16502" y="3931"/>
                  </a:lnTo>
                  <a:cubicBezTo>
                    <a:pt x="16395" y="4133"/>
                    <a:pt x="16300" y="4335"/>
                    <a:pt x="16205" y="4550"/>
                  </a:cubicBezTo>
                  <a:cubicBezTo>
                    <a:pt x="16062" y="4621"/>
                    <a:pt x="15907" y="4681"/>
                    <a:pt x="15776" y="4764"/>
                  </a:cubicBezTo>
                  <a:cubicBezTo>
                    <a:pt x="15978" y="4490"/>
                    <a:pt x="16193" y="4228"/>
                    <a:pt x="16419" y="3966"/>
                  </a:cubicBezTo>
                  <a:lnTo>
                    <a:pt x="16502" y="3931"/>
                  </a:lnTo>
                  <a:close/>
                  <a:moveTo>
                    <a:pt x="23694" y="4550"/>
                  </a:moveTo>
                  <a:cubicBezTo>
                    <a:pt x="23717" y="4621"/>
                    <a:pt x="23741" y="4681"/>
                    <a:pt x="23765" y="4764"/>
                  </a:cubicBezTo>
                  <a:cubicBezTo>
                    <a:pt x="23706" y="4776"/>
                    <a:pt x="23658" y="4776"/>
                    <a:pt x="23598" y="4776"/>
                  </a:cubicBezTo>
                  <a:cubicBezTo>
                    <a:pt x="23598" y="4716"/>
                    <a:pt x="23598" y="4657"/>
                    <a:pt x="23586" y="4609"/>
                  </a:cubicBezTo>
                  <a:cubicBezTo>
                    <a:pt x="23634" y="4597"/>
                    <a:pt x="23658" y="4562"/>
                    <a:pt x="23694" y="4550"/>
                  </a:cubicBezTo>
                  <a:close/>
                  <a:moveTo>
                    <a:pt x="21693" y="4371"/>
                  </a:moveTo>
                  <a:cubicBezTo>
                    <a:pt x="21753" y="4502"/>
                    <a:pt x="21836" y="4621"/>
                    <a:pt x="21896" y="4740"/>
                  </a:cubicBezTo>
                  <a:cubicBezTo>
                    <a:pt x="21848" y="4764"/>
                    <a:pt x="21812" y="4776"/>
                    <a:pt x="21777" y="4788"/>
                  </a:cubicBezTo>
                  <a:cubicBezTo>
                    <a:pt x="21741" y="4657"/>
                    <a:pt x="21717" y="4526"/>
                    <a:pt x="21670" y="4395"/>
                  </a:cubicBezTo>
                  <a:lnTo>
                    <a:pt x="21693" y="4371"/>
                  </a:lnTo>
                  <a:close/>
                  <a:moveTo>
                    <a:pt x="11156" y="3633"/>
                  </a:moveTo>
                  <a:lnTo>
                    <a:pt x="11156" y="3633"/>
                  </a:lnTo>
                  <a:cubicBezTo>
                    <a:pt x="11049" y="3704"/>
                    <a:pt x="10954" y="3764"/>
                    <a:pt x="10847" y="3835"/>
                  </a:cubicBezTo>
                  <a:lnTo>
                    <a:pt x="10621" y="3931"/>
                  </a:lnTo>
                  <a:cubicBezTo>
                    <a:pt x="9954" y="4228"/>
                    <a:pt x="9347" y="4609"/>
                    <a:pt x="8799" y="5062"/>
                  </a:cubicBezTo>
                  <a:cubicBezTo>
                    <a:pt x="8775" y="4978"/>
                    <a:pt x="8739" y="4919"/>
                    <a:pt x="8680" y="4895"/>
                  </a:cubicBezTo>
                  <a:cubicBezTo>
                    <a:pt x="8704" y="4895"/>
                    <a:pt x="8704" y="4883"/>
                    <a:pt x="8716" y="4883"/>
                  </a:cubicBezTo>
                  <a:cubicBezTo>
                    <a:pt x="9525" y="4466"/>
                    <a:pt x="10347" y="4026"/>
                    <a:pt x="11156" y="3633"/>
                  </a:cubicBezTo>
                  <a:close/>
                  <a:moveTo>
                    <a:pt x="29790" y="4621"/>
                  </a:moveTo>
                  <a:cubicBezTo>
                    <a:pt x="29897" y="4716"/>
                    <a:pt x="29992" y="4824"/>
                    <a:pt x="30075" y="4919"/>
                  </a:cubicBezTo>
                  <a:cubicBezTo>
                    <a:pt x="30052" y="4966"/>
                    <a:pt x="30028" y="5014"/>
                    <a:pt x="30004" y="5062"/>
                  </a:cubicBezTo>
                  <a:cubicBezTo>
                    <a:pt x="29944" y="5002"/>
                    <a:pt x="29897" y="4919"/>
                    <a:pt x="29837" y="4859"/>
                  </a:cubicBezTo>
                  <a:cubicBezTo>
                    <a:pt x="29837" y="4788"/>
                    <a:pt x="29802" y="4716"/>
                    <a:pt x="29790" y="4621"/>
                  </a:cubicBezTo>
                  <a:close/>
                  <a:moveTo>
                    <a:pt x="19717" y="4740"/>
                  </a:moveTo>
                  <a:cubicBezTo>
                    <a:pt x="19776" y="4800"/>
                    <a:pt x="19812" y="4847"/>
                    <a:pt x="19836" y="4895"/>
                  </a:cubicBezTo>
                  <a:cubicBezTo>
                    <a:pt x="19765" y="4966"/>
                    <a:pt x="19681" y="5038"/>
                    <a:pt x="19598" y="5121"/>
                  </a:cubicBezTo>
                  <a:lnTo>
                    <a:pt x="19550" y="4931"/>
                  </a:lnTo>
                  <a:cubicBezTo>
                    <a:pt x="19574" y="4907"/>
                    <a:pt x="19598" y="4895"/>
                    <a:pt x="19610" y="4859"/>
                  </a:cubicBezTo>
                  <a:cubicBezTo>
                    <a:pt x="19646" y="4824"/>
                    <a:pt x="19693" y="4788"/>
                    <a:pt x="19717" y="4740"/>
                  </a:cubicBezTo>
                  <a:close/>
                  <a:moveTo>
                    <a:pt x="17455" y="4538"/>
                  </a:moveTo>
                  <a:lnTo>
                    <a:pt x="17455" y="4585"/>
                  </a:lnTo>
                  <a:cubicBezTo>
                    <a:pt x="17383" y="4669"/>
                    <a:pt x="17312" y="4776"/>
                    <a:pt x="17217" y="4859"/>
                  </a:cubicBezTo>
                  <a:lnTo>
                    <a:pt x="17169" y="4907"/>
                  </a:lnTo>
                  <a:cubicBezTo>
                    <a:pt x="17026" y="4990"/>
                    <a:pt x="16859" y="5085"/>
                    <a:pt x="16717" y="5169"/>
                  </a:cubicBezTo>
                  <a:cubicBezTo>
                    <a:pt x="16693" y="5157"/>
                    <a:pt x="16681" y="5157"/>
                    <a:pt x="16669" y="5157"/>
                  </a:cubicBezTo>
                  <a:cubicBezTo>
                    <a:pt x="16919" y="4966"/>
                    <a:pt x="17157" y="4764"/>
                    <a:pt x="17431" y="4550"/>
                  </a:cubicBezTo>
                  <a:cubicBezTo>
                    <a:pt x="17443" y="4550"/>
                    <a:pt x="17443" y="4538"/>
                    <a:pt x="17455" y="4538"/>
                  </a:cubicBezTo>
                  <a:close/>
                  <a:moveTo>
                    <a:pt x="18764" y="4550"/>
                  </a:moveTo>
                  <a:cubicBezTo>
                    <a:pt x="18824" y="4704"/>
                    <a:pt x="18884" y="4835"/>
                    <a:pt x="18943" y="4978"/>
                  </a:cubicBezTo>
                  <a:cubicBezTo>
                    <a:pt x="18884" y="5062"/>
                    <a:pt x="18824" y="5133"/>
                    <a:pt x="18764" y="5193"/>
                  </a:cubicBezTo>
                  <a:cubicBezTo>
                    <a:pt x="18741" y="5002"/>
                    <a:pt x="18705" y="4800"/>
                    <a:pt x="18693" y="4597"/>
                  </a:cubicBezTo>
                  <a:cubicBezTo>
                    <a:pt x="18717" y="4585"/>
                    <a:pt x="18753" y="4562"/>
                    <a:pt x="18764" y="4550"/>
                  </a:cubicBezTo>
                  <a:close/>
                  <a:moveTo>
                    <a:pt x="21193" y="4788"/>
                  </a:moveTo>
                  <a:cubicBezTo>
                    <a:pt x="21241" y="4859"/>
                    <a:pt x="21265" y="4919"/>
                    <a:pt x="21312" y="5002"/>
                  </a:cubicBezTo>
                  <a:lnTo>
                    <a:pt x="20777" y="5216"/>
                  </a:lnTo>
                  <a:cubicBezTo>
                    <a:pt x="20765" y="5193"/>
                    <a:pt x="20741" y="5157"/>
                    <a:pt x="20741" y="5133"/>
                  </a:cubicBezTo>
                  <a:cubicBezTo>
                    <a:pt x="20896" y="5014"/>
                    <a:pt x="21039" y="4895"/>
                    <a:pt x="21193" y="4788"/>
                  </a:cubicBezTo>
                  <a:close/>
                  <a:moveTo>
                    <a:pt x="14835" y="4776"/>
                  </a:moveTo>
                  <a:lnTo>
                    <a:pt x="14835" y="4776"/>
                  </a:lnTo>
                  <a:cubicBezTo>
                    <a:pt x="14704" y="4931"/>
                    <a:pt x="14550" y="5109"/>
                    <a:pt x="14419" y="5276"/>
                  </a:cubicBezTo>
                  <a:cubicBezTo>
                    <a:pt x="14466" y="5193"/>
                    <a:pt x="14514" y="5121"/>
                    <a:pt x="14538" y="5038"/>
                  </a:cubicBezTo>
                  <a:cubicBezTo>
                    <a:pt x="14550" y="5002"/>
                    <a:pt x="14550" y="4966"/>
                    <a:pt x="14538" y="4931"/>
                  </a:cubicBezTo>
                  <a:cubicBezTo>
                    <a:pt x="14645" y="4883"/>
                    <a:pt x="14728" y="4835"/>
                    <a:pt x="14835" y="4776"/>
                  </a:cubicBezTo>
                  <a:close/>
                  <a:moveTo>
                    <a:pt x="14693" y="4181"/>
                  </a:moveTo>
                  <a:cubicBezTo>
                    <a:pt x="14002" y="4597"/>
                    <a:pt x="13323" y="5026"/>
                    <a:pt x="12645" y="5455"/>
                  </a:cubicBezTo>
                  <a:cubicBezTo>
                    <a:pt x="12692" y="5383"/>
                    <a:pt x="12728" y="5324"/>
                    <a:pt x="12764" y="5252"/>
                  </a:cubicBezTo>
                  <a:cubicBezTo>
                    <a:pt x="13395" y="4883"/>
                    <a:pt x="14038" y="4526"/>
                    <a:pt x="14693" y="4181"/>
                  </a:cubicBezTo>
                  <a:close/>
                  <a:moveTo>
                    <a:pt x="26873" y="4609"/>
                  </a:moveTo>
                  <a:cubicBezTo>
                    <a:pt x="26956" y="4681"/>
                    <a:pt x="27015" y="4764"/>
                    <a:pt x="27087" y="4835"/>
                  </a:cubicBezTo>
                  <a:cubicBezTo>
                    <a:pt x="27051" y="5074"/>
                    <a:pt x="27015" y="5324"/>
                    <a:pt x="26968" y="5562"/>
                  </a:cubicBezTo>
                  <a:cubicBezTo>
                    <a:pt x="26873" y="5371"/>
                    <a:pt x="26789" y="5181"/>
                    <a:pt x="26694" y="5002"/>
                  </a:cubicBezTo>
                  <a:cubicBezTo>
                    <a:pt x="26754" y="4883"/>
                    <a:pt x="26813" y="4740"/>
                    <a:pt x="26873" y="4609"/>
                  </a:cubicBezTo>
                  <a:close/>
                  <a:moveTo>
                    <a:pt x="9597" y="5335"/>
                  </a:moveTo>
                  <a:lnTo>
                    <a:pt x="9597" y="5335"/>
                  </a:lnTo>
                  <a:cubicBezTo>
                    <a:pt x="9573" y="5395"/>
                    <a:pt x="9525" y="5443"/>
                    <a:pt x="9478" y="5490"/>
                  </a:cubicBezTo>
                  <a:cubicBezTo>
                    <a:pt x="9394" y="5550"/>
                    <a:pt x="9311" y="5609"/>
                    <a:pt x="9228" y="5681"/>
                  </a:cubicBezTo>
                  <a:cubicBezTo>
                    <a:pt x="9347" y="5562"/>
                    <a:pt x="9478" y="5455"/>
                    <a:pt x="9597" y="5335"/>
                  </a:cubicBezTo>
                  <a:close/>
                  <a:moveTo>
                    <a:pt x="19134" y="5395"/>
                  </a:moveTo>
                  <a:lnTo>
                    <a:pt x="19181" y="5490"/>
                  </a:lnTo>
                  <a:cubicBezTo>
                    <a:pt x="19074" y="5550"/>
                    <a:pt x="18991" y="5621"/>
                    <a:pt x="18884" y="5681"/>
                  </a:cubicBezTo>
                  <a:cubicBezTo>
                    <a:pt x="18955" y="5597"/>
                    <a:pt x="19050" y="5502"/>
                    <a:pt x="19134" y="5395"/>
                  </a:cubicBezTo>
                  <a:close/>
                  <a:moveTo>
                    <a:pt x="24718" y="5324"/>
                  </a:moveTo>
                  <a:cubicBezTo>
                    <a:pt x="24718" y="5478"/>
                    <a:pt x="24718" y="5609"/>
                    <a:pt x="24706" y="5728"/>
                  </a:cubicBezTo>
                  <a:cubicBezTo>
                    <a:pt x="24694" y="5693"/>
                    <a:pt x="24670" y="5681"/>
                    <a:pt x="24670" y="5657"/>
                  </a:cubicBezTo>
                  <a:cubicBezTo>
                    <a:pt x="24646" y="5574"/>
                    <a:pt x="24599" y="5490"/>
                    <a:pt x="24563" y="5419"/>
                  </a:cubicBezTo>
                  <a:cubicBezTo>
                    <a:pt x="24610" y="5383"/>
                    <a:pt x="24670" y="5359"/>
                    <a:pt x="24718" y="5324"/>
                  </a:cubicBezTo>
                  <a:close/>
                  <a:moveTo>
                    <a:pt x="28420" y="4073"/>
                  </a:moveTo>
                  <a:cubicBezTo>
                    <a:pt x="28766" y="4431"/>
                    <a:pt x="29111" y="4788"/>
                    <a:pt x="29432" y="5181"/>
                  </a:cubicBezTo>
                  <a:cubicBezTo>
                    <a:pt x="29468" y="5359"/>
                    <a:pt x="29480" y="5550"/>
                    <a:pt x="29480" y="5728"/>
                  </a:cubicBezTo>
                  <a:cubicBezTo>
                    <a:pt x="29230" y="5324"/>
                    <a:pt x="28897" y="4966"/>
                    <a:pt x="28551" y="4645"/>
                  </a:cubicBezTo>
                  <a:cubicBezTo>
                    <a:pt x="28516" y="4490"/>
                    <a:pt x="28456" y="4323"/>
                    <a:pt x="28409" y="4181"/>
                  </a:cubicBezTo>
                  <a:cubicBezTo>
                    <a:pt x="28409" y="4133"/>
                    <a:pt x="28409" y="4109"/>
                    <a:pt x="28420" y="4073"/>
                  </a:cubicBezTo>
                  <a:close/>
                  <a:moveTo>
                    <a:pt x="18241" y="5276"/>
                  </a:moveTo>
                  <a:cubicBezTo>
                    <a:pt x="18264" y="5324"/>
                    <a:pt x="18276" y="5359"/>
                    <a:pt x="18300" y="5395"/>
                  </a:cubicBezTo>
                  <a:cubicBezTo>
                    <a:pt x="18348" y="5478"/>
                    <a:pt x="18407" y="5514"/>
                    <a:pt x="18467" y="5514"/>
                  </a:cubicBezTo>
                  <a:cubicBezTo>
                    <a:pt x="18360" y="5633"/>
                    <a:pt x="18264" y="5752"/>
                    <a:pt x="18145" y="5859"/>
                  </a:cubicBezTo>
                  <a:lnTo>
                    <a:pt x="18098" y="5502"/>
                  </a:lnTo>
                  <a:cubicBezTo>
                    <a:pt x="18145" y="5431"/>
                    <a:pt x="18181" y="5359"/>
                    <a:pt x="18241" y="5276"/>
                  </a:cubicBezTo>
                  <a:close/>
                  <a:moveTo>
                    <a:pt x="31123" y="4597"/>
                  </a:moveTo>
                  <a:lnTo>
                    <a:pt x="31123" y="4597"/>
                  </a:lnTo>
                  <a:cubicBezTo>
                    <a:pt x="31218" y="4716"/>
                    <a:pt x="31337" y="4835"/>
                    <a:pt x="31457" y="4954"/>
                  </a:cubicBezTo>
                  <a:cubicBezTo>
                    <a:pt x="31433" y="5157"/>
                    <a:pt x="31385" y="5359"/>
                    <a:pt x="31337" y="5562"/>
                  </a:cubicBezTo>
                  <a:cubicBezTo>
                    <a:pt x="31278" y="5681"/>
                    <a:pt x="31218" y="5800"/>
                    <a:pt x="31183" y="5907"/>
                  </a:cubicBezTo>
                  <a:cubicBezTo>
                    <a:pt x="31159" y="5859"/>
                    <a:pt x="31147" y="5812"/>
                    <a:pt x="31147" y="5776"/>
                  </a:cubicBezTo>
                  <a:cubicBezTo>
                    <a:pt x="31159" y="5383"/>
                    <a:pt x="31147" y="4990"/>
                    <a:pt x="31123" y="4597"/>
                  </a:cubicBezTo>
                  <a:close/>
                  <a:moveTo>
                    <a:pt x="17514" y="5205"/>
                  </a:moveTo>
                  <a:cubicBezTo>
                    <a:pt x="17526" y="5312"/>
                    <a:pt x="17550" y="5395"/>
                    <a:pt x="17562" y="5502"/>
                  </a:cubicBezTo>
                  <a:cubicBezTo>
                    <a:pt x="17490" y="5669"/>
                    <a:pt x="17395" y="5812"/>
                    <a:pt x="17288" y="5967"/>
                  </a:cubicBezTo>
                  <a:cubicBezTo>
                    <a:pt x="17229" y="5871"/>
                    <a:pt x="17169" y="5788"/>
                    <a:pt x="17098" y="5681"/>
                  </a:cubicBezTo>
                  <a:cubicBezTo>
                    <a:pt x="17205" y="5550"/>
                    <a:pt x="17324" y="5395"/>
                    <a:pt x="17431" y="5264"/>
                  </a:cubicBezTo>
                  <a:cubicBezTo>
                    <a:pt x="17455" y="5252"/>
                    <a:pt x="17490" y="5240"/>
                    <a:pt x="17514" y="5205"/>
                  </a:cubicBezTo>
                  <a:close/>
                  <a:moveTo>
                    <a:pt x="10847" y="5359"/>
                  </a:moveTo>
                  <a:lnTo>
                    <a:pt x="10847" y="5359"/>
                  </a:lnTo>
                  <a:cubicBezTo>
                    <a:pt x="10502" y="5597"/>
                    <a:pt x="10144" y="5859"/>
                    <a:pt x="9811" y="6109"/>
                  </a:cubicBezTo>
                  <a:cubicBezTo>
                    <a:pt x="9882" y="6014"/>
                    <a:pt x="9954" y="5919"/>
                    <a:pt x="10025" y="5836"/>
                  </a:cubicBezTo>
                  <a:cubicBezTo>
                    <a:pt x="10299" y="5669"/>
                    <a:pt x="10585" y="5514"/>
                    <a:pt x="10847" y="5359"/>
                  </a:cubicBezTo>
                  <a:close/>
                  <a:moveTo>
                    <a:pt x="11918" y="5824"/>
                  </a:moveTo>
                  <a:lnTo>
                    <a:pt x="11918" y="5824"/>
                  </a:lnTo>
                  <a:cubicBezTo>
                    <a:pt x="11895" y="5871"/>
                    <a:pt x="11871" y="5931"/>
                    <a:pt x="11847" y="5978"/>
                  </a:cubicBezTo>
                  <a:cubicBezTo>
                    <a:pt x="11740" y="6050"/>
                    <a:pt x="11633" y="6109"/>
                    <a:pt x="11549" y="6169"/>
                  </a:cubicBezTo>
                  <a:cubicBezTo>
                    <a:pt x="11549" y="6157"/>
                    <a:pt x="11561" y="6109"/>
                    <a:pt x="11573" y="6086"/>
                  </a:cubicBezTo>
                  <a:cubicBezTo>
                    <a:pt x="11692" y="5990"/>
                    <a:pt x="11799" y="5919"/>
                    <a:pt x="11918" y="5824"/>
                  </a:cubicBezTo>
                  <a:close/>
                  <a:moveTo>
                    <a:pt x="16776" y="6097"/>
                  </a:moveTo>
                  <a:cubicBezTo>
                    <a:pt x="16800" y="6157"/>
                    <a:pt x="16848" y="6217"/>
                    <a:pt x="16871" y="6264"/>
                  </a:cubicBezTo>
                  <a:cubicBezTo>
                    <a:pt x="16776" y="6288"/>
                    <a:pt x="16669" y="6324"/>
                    <a:pt x="16550" y="6348"/>
                  </a:cubicBezTo>
                  <a:cubicBezTo>
                    <a:pt x="16633" y="6276"/>
                    <a:pt x="16693" y="6193"/>
                    <a:pt x="16776" y="6097"/>
                  </a:cubicBezTo>
                  <a:close/>
                  <a:moveTo>
                    <a:pt x="13573" y="5478"/>
                  </a:moveTo>
                  <a:lnTo>
                    <a:pt x="13573" y="5478"/>
                  </a:lnTo>
                  <a:cubicBezTo>
                    <a:pt x="13383" y="5681"/>
                    <a:pt x="13204" y="5883"/>
                    <a:pt x="13002" y="6097"/>
                  </a:cubicBezTo>
                  <a:cubicBezTo>
                    <a:pt x="12752" y="6205"/>
                    <a:pt x="12502" y="6324"/>
                    <a:pt x="12252" y="6431"/>
                  </a:cubicBezTo>
                  <a:cubicBezTo>
                    <a:pt x="12287" y="6348"/>
                    <a:pt x="12347" y="6264"/>
                    <a:pt x="12395" y="6169"/>
                  </a:cubicBezTo>
                  <a:cubicBezTo>
                    <a:pt x="12788" y="5931"/>
                    <a:pt x="13169" y="5716"/>
                    <a:pt x="13573" y="5478"/>
                  </a:cubicBezTo>
                  <a:close/>
                  <a:moveTo>
                    <a:pt x="15836" y="5335"/>
                  </a:moveTo>
                  <a:lnTo>
                    <a:pt x="15836" y="5359"/>
                  </a:lnTo>
                  <a:cubicBezTo>
                    <a:pt x="15478" y="5669"/>
                    <a:pt x="15121" y="5967"/>
                    <a:pt x="14776" y="6288"/>
                  </a:cubicBezTo>
                  <a:lnTo>
                    <a:pt x="14597" y="6467"/>
                  </a:lnTo>
                  <a:cubicBezTo>
                    <a:pt x="14693" y="6312"/>
                    <a:pt x="14788" y="6145"/>
                    <a:pt x="14895" y="5990"/>
                  </a:cubicBezTo>
                  <a:cubicBezTo>
                    <a:pt x="15204" y="5776"/>
                    <a:pt x="15526" y="5550"/>
                    <a:pt x="15836" y="5335"/>
                  </a:cubicBezTo>
                  <a:close/>
                  <a:moveTo>
                    <a:pt x="28885" y="5693"/>
                  </a:moveTo>
                  <a:lnTo>
                    <a:pt x="28885" y="5693"/>
                  </a:lnTo>
                  <a:cubicBezTo>
                    <a:pt x="29063" y="5931"/>
                    <a:pt x="29230" y="6181"/>
                    <a:pt x="29349" y="6455"/>
                  </a:cubicBezTo>
                  <a:cubicBezTo>
                    <a:pt x="29313" y="6502"/>
                    <a:pt x="29301" y="6562"/>
                    <a:pt x="29278" y="6609"/>
                  </a:cubicBezTo>
                  <a:cubicBezTo>
                    <a:pt x="29206" y="6526"/>
                    <a:pt x="29171" y="6467"/>
                    <a:pt x="29111" y="6395"/>
                  </a:cubicBezTo>
                  <a:cubicBezTo>
                    <a:pt x="29040" y="6169"/>
                    <a:pt x="28956" y="5931"/>
                    <a:pt x="28885" y="5693"/>
                  </a:cubicBezTo>
                  <a:close/>
                  <a:moveTo>
                    <a:pt x="15955" y="6193"/>
                  </a:moveTo>
                  <a:cubicBezTo>
                    <a:pt x="15859" y="6324"/>
                    <a:pt x="15800" y="6467"/>
                    <a:pt x="15728" y="6621"/>
                  </a:cubicBezTo>
                  <a:cubicBezTo>
                    <a:pt x="15788" y="6490"/>
                    <a:pt x="15847" y="6336"/>
                    <a:pt x="15919" y="6205"/>
                  </a:cubicBezTo>
                  <a:cubicBezTo>
                    <a:pt x="15943" y="6205"/>
                    <a:pt x="15943" y="6193"/>
                    <a:pt x="15955" y="6193"/>
                  </a:cubicBezTo>
                  <a:close/>
                  <a:moveTo>
                    <a:pt x="25134" y="6121"/>
                  </a:moveTo>
                  <a:lnTo>
                    <a:pt x="25182" y="6669"/>
                  </a:lnTo>
                  <a:lnTo>
                    <a:pt x="25039" y="6395"/>
                  </a:lnTo>
                  <a:cubicBezTo>
                    <a:pt x="25087" y="6324"/>
                    <a:pt x="25122" y="6217"/>
                    <a:pt x="25134" y="6121"/>
                  </a:cubicBezTo>
                  <a:close/>
                  <a:moveTo>
                    <a:pt x="10894" y="6609"/>
                  </a:moveTo>
                  <a:cubicBezTo>
                    <a:pt x="10894" y="6621"/>
                    <a:pt x="10883" y="6621"/>
                    <a:pt x="10883" y="6633"/>
                  </a:cubicBezTo>
                  <a:cubicBezTo>
                    <a:pt x="10799" y="6681"/>
                    <a:pt x="10728" y="6740"/>
                    <a:pt x="10656" y="6788"/>
                  </a:cubicBezTo>
                  <a:cubicBezTo>
                    <a:pt x="10728" y="6717"/>
                    <a:pt x="10823" y="6669"/>
                    <a:pt x="10894" y="6609"/>
                  </a:cubicBezTo>
                  <a:close/>
                  <a:moveTo>
                    <a:pt x="28087" y="6383"/>
                  </a:moveTo>
                  <a:cubicBezTo>
                    <a:pt x="28158" y="6526"/>
                    <a:pt x="28230" y="6693"/>
                    <a:pt x="28289" y="6848"/>
                  </a:cubicBezTo>
                  <a:cubicBezTo>
                    <a:pt x="28206" y="6812"/>
                    <a:pt x="28111" y="6788"/>
                    <a:pt x="28028" y="6788"/>
                  </a:cubicBezTo>
                  <a:cubicBezTo>
                    <a:pt x="28039" y="6645"/>
                    <a:pt x="28063" y="6514"/>
                    <a:pt x="28087" y="6383"/>
                  </a:cubicBezTo>
                  <a:close/>
                  <a:moveTo>
                    <a:pt x="15204" y="6645"/>
                  </a:moveTo>
                  <a:lnTo>
                    <a:pt x="15204" y="6645"/>
                  </a:lnTo>
                  <a:cubicBezTo>
                    <a:pt x="15193" y="6693"/>
                    <a:pt x="15169" y="6740"/>
                    <a:pt x="15145" y="6800"/>
                  </a:cubicBezTo>
                  <a:cubicBezTo>
                    <a:pt x="15062" y="6812"/>
                    <a:pt x="14966" y="6848"/>
                    <a:pt x="14883" y="6871"/>
                  </a:cubicBezTo>
                  <a:cubicBezTo>
                    <a:pt x="14990" y="6800"/>
                    <a:pt x="15109" y="6717"/>
                    <a:pt x="15204" y="6645"/>
                  </a:cubicBezTo>
                  <a:close/>
                  <a:moveTo>
                    <a:pt x="23503" y="6109"/>
                  </a:moveTo>
                  <a:cubicBezTo>
                    <a:pt x="23527" y="6169"/>
                    <a:pt x="23575" y="6228"/>
                    <a:pt x="23598" y="6288"/>
                  </a:cubicBezTo>
                  <a:cubicBezTo>
                    <a:pt x="23479" y="6288"/>
                    <a:pt x="23348" y="6383"/>
                    <a:pt x="23360" y="6526"/>
                  </a:cubicBezTo>
                  <a:cubicBezTo>
                    <a:pt x="23384" y="6645"/>
                    <a:pt x="23396" y="6764"/>
                    <a:pt x="23408" y="6907"/>
                  </a:cubicBezTo>
                  <a:cubicBezTo>
                    <a:pt x="23336" y="6788"/>
                    <a:pt x="23241" y="6645"/>
                    <a:pt x="23170" y="6526"/>
                  </a:cubicBezTo>
                  <a:cubicBezTo>
                    <a:pt x="23146" y="6467"/>
                    <a:pt x="23086" y="6443"/>
                    <a:pt x="23027" y="6431"/>
                  </a:cubicBezTo>
                  <a:cubicBezTo>
                    <a:pt x="23027" y="6431"/>
                    <a:pt x="23027" y="6407"/>
                    <a:pt x="23003" y="6407"/>
                  </a:cubicBezTo>
                  <a:cubicBezTo>
                    <a:pt x="23182" y="6312"/>
                    <a:pt x="23336" y="6217"/>
                    <a:pt x="23503" y="6109"/>
                  </a:cubicBezTo>
                  <a:close/>
                  <a:moveTo>
                    <a:pt x="24146" y="5716"/>
                  </a:moveTo>
                  <a:cubicBezTo>
                    <a:pt x="24170" y="5752"/>
                    <a:pt x="24194" y="5800"/>
                    <a:pt x="24218" y="5859"/>
                  </a:cubicBezTo>
                  <a:cubicBezTo>
                    <a:pt x="24301" y="6217"/>
                    <a:pt x="24420" y="6574"/>
                    <a:pt x="24575" y="6907"/>
                  </a:cubicBezTo>
                  <a:lnTo>
                    <a:pt x="24539" y="6907"/>
                  </a:lnTo>
                  <a:cubicBezTo>
                    <a:pt x="24348" y="6550"/>
                    <a:pt x="24134" y="6205"/>
                    <a:pt x="23920" y="5859"/>
                  </a:cubicBezTo>
                  <a:cubicBezTo>
                    <a:pt x="23991" y="5812"/>
                    <a:pt x="24063" y="5752"/>
                    <a:pt x="24146" y="5716"/>
                  </a:cubicBezTo>
                  <a:close/>
                  <a:moveTo>
                    <a:pt x="26718" y="5978"/>
                  </a:moveTo>
                  <a:cubicBezTo>
                    <a:pt x="26754" y="6050"/>
                    <a:pt x="26801" y="6109"/>
                    <a:pt x="26825" y="6181"/>
                  </a:cubicBezTo>
                  <a:cubicBezTo>
                    <a:pt x="26825" y="6205"/>
                    <a:pt x="26849" y="6217"/>
                    <a:pt x="26861" y="6217"/>
                  </a:cubicBezTo>
                  <a:cubicBezTo>
                    <a:pt x="26813" y="6443"/>
                    <a:pt x="26789" y="6669"/>
                    <a:pt x="26742" y="6907"/>
                  </a:cubicBezTo>
                  <a:cubicBezTo>
                    <a:pt x="26730" y="6586"/>
                    <a:pt x="26718" y="6288"/>
                    <a:pt x="26718" y="5978"/>
                  </a:cubicBezTo>
                  <a:close/>
                  <a:moveTo>
                    <a:pt x="9823" y="6609"/>
                  </a:moveTo>
                  <a:lnTo>
                    <a:pt x="9823" y="6609"/>
                  </a:lnTo>
                  <a:cubicBezTo>
                    <a:pt x="9763" y="6669"/>
                    <a:pt x="9692" y="6717"/>
                    <a:pt x="9632" y="6788"/>
                  </a:cubicBezTo>
                  <a:cubicBezTo>
                    <a:pt x="9573" y="6824"/>
                    <a:pt x="9489" y="6871"/>
                    <a:pt x="9430" y="6919"/>
                  </a:cubicBezTo>
                  <a:cubicBezTo>
                    <a:pt x="9549" y="6812"/>
                    <a:pt x="9692" y="6705"/>
                    <a:pt x="9823" y="6609"/>
                  </a:cubicBezTo>
                  <a:close/>
                  <a:moveTo>
                    <a:pt x="23015" y="5300"/>
                  </a:moveTo>
                  <a:cubicBezTo>
                    <a:pt x="23015" y="5324"/>
                    <a:pt x="23039" y="5359"/>
                    <a:pt x="23039" y="5371"/>
                  </a:cubicBezTo>
                  <a:cubicBezTo>
                    <a:pt x="22872" y="5431"/>
                    <a:pt x="22717" y="5490"/>
                    <a:pt x="22563" y="5550"/>
                  </a:cubicBezTo>
                  <a:cubicBezTo>
                    <a:pt x="22517" y="5504"/>
                    <a:pt x="22444" y="5466"/>
                    <a:pt x="22381" y="5466"/>
                  </a:cubicBezTo>
                  <a:cubicBezTo>
                    <a:pt x="22361" y="5466"/>
                    <a:pt x="22341" y="5470"/>
                    <a:pt x="22324" y="5478"/>
                  </a:cubicBezTo>
                  <a:cubicBezTo>
                    <a:pt x="22122" y="5538"/>
                    <a:pt x="22003" y="5657"/>
                    <a:pt x="21920" y="5788"/>
                  </a:cubicBezTo>
                  <a:cubicBezTo>
                    <a:pt x="20693" y="6252"/>
                    <a:pt x="19467" y="6729"/>
                    <a:pt x="18252" y="7217"/>
                  </a:cubicBezTo>
                  <a:lnTo>
                    <a:pt x="18252" y="7121"/>
                  </a:lnTo>
                  <a:cubicBezTo>
                    <a:pt x="19372" y="6669"/>
                    <a:pt x="20491" y="6205"/>
                    <a:pt x="21562" y="5693"/>
                  </a:cubicBezTo>
                  <a:cubicBezTo>
                    <a:pt x="21741" y="5633"/>
                    <a:pt x="21896" y="5550"/>
                    <a:pt x="22051" y="5478"/>
                  </a:cubicBezTo>
                  <a:cubicBezTo>
                    <a:pt x="22134" y="5455"/>
                    <a:pt x="22217" y="5443"/>
                    <a:pt x="22289" y="5431"/>
                  </a:cubicBezTo>
                  <a:cubicBezTo>
                    <a:pt x="22325" y="5451"/>
                    <a:pt x="22365" y="5460"/>
                    <a:pt x="22404" y="5460"/>
                  </a:cubicBezTo>
                  <a:cubicBezTo>
                    <a:pt x="22478" y="5460"/>
                    <a:pt x="22551" y="5426"/>
                    <a:pt x="22598" y="5371"/>
                  </a:cubicBezTo>
                  <a:cubicBezTo>
                    <a:pt x="22753" y="5335"/>
                    <a:pt x="22884" y="5312"/>
                    <a:pt x="23015" y="5300"/>
                  </a:cubicBezTo>
                  <a:close/>
                  <a:moveTo>
                    <a:pt x="20789" y="7086"/>
                  </a:moveTo>
                  <a:lnTo>
                    <a:pt x="20789" y="7086"/>
                  </a:lnTo>
                  <a:cubicBezTo>
                    <a:pt x="20777" y="7098"/>
                    <a:pt x="20765" y="7110"/>
                    <a:pt x="20729" y="7110"/>
                  </a:cubicBezTo>
                  <a:cubicBezTo>
                    <a:pt x="20622" y="7157"/>
                    <a:pt x="20515" y="7217"/>
                    <a:pt x="20419" y="7264"/>
                  </a:cubicBezTo>
                  <a:cubicBezTo>
                    <a:pt x="20384" y="7240"/>
                    <a:pt x="20384" y="7229"/>
                    <a:pt x="20372" y="7217"/>
                  </a:cubicBezTo>
                  <a:cubicBezTo>
                    <a:pt x="20503" y="7169"/>
                    <a:pt x="20658" y="7121"/>
                    <a:pt x="20789" y="7086"/>
                  </a:cubicBezTo>
                  <a:close/>
                  <a:moveTo>
                    <a:pt x="22610" y="6633"/>
                  </a:moveTo>
                  <a:cubicBezTo>
                    <a:pt x="22705" y="6848"/>
                    <a:pt x="22813" y="7050"/>
                    <a:pt x="22932" y="7264"/>
                  </a:cubicBezTo>
                  <a:cubicBezTo>
                    <a:pt x="22801" y="7098"/>
                    <a:pt x="22634" y="6943"/>
                    <a:pt x="22503" y="6764"/>
                  </a:cubicBezTo>
                  <a:cubicBezTo>
                    <a:pt x="22491" y="6752"/>
                    <a:pt x="22467" y="6740"/>
                    <a:pt x="22467" y="6729"/>
                  </a:cubicBezTo>
                  <a:lnTo>
                    <a:pt x="22610" y="6633"/>
                  </a:lnTo>
                  <a:close/>
                  <a:moveTo>
                    <a:pt x="13859" y="6800"/>
                  </a:moveTo>
                  <a:lnTo>
                    <a:pt x="13859" y="6800"/>
                  </a:lnTo>
                  <a:cubicBezTo>
                    <a:pt x="13764" y="6943"/>
                    <a:pt x="13657" y="7110"/>
                    <a:pt x="13573" y="7264"/>
                  </a:cubicBezTo>
                  <a:cubicBezTo>
                    <a:pt x="13538" y="7276"/>
                    <a:pt x="13526" y="7300"/>
                    <a:pt x="13502" y="7312"/>
                  </a:cubicBezTo>
                  <a:cubicBezTo>
                    <a:pt x="13466" y="7336"/>
                    <a:pt x="13454" y="7336"/>
                    <a:pt x="13419" y="7348"/>
                  </a:cubicBezTo>
                  <a:lnTo>
                    <a:pt x="13776" y="6859"/>
                  </a:lnTo>
                  <a:cubicBezTo>
                    <a:pt x="13811" y="6824"/>
                    <a:pt x="13835" y="6812"/>
                    <a:pt x="13859" y="6800"/>
                  </a:cubicBezTo>
                  <a:close/>
                  <a:moveTo>
                    <a:pt x="27277" y="7360"/>
                  </a:moveTo>
                  <a:lnTo>
                    <a:pt x="27277" y="7419"/>
                  </a:lnTo>
                  <a:lnTo>
                    <a:pt x="27254" y="7395"/>
                  </a:lnTo>
                  <a:lnTo>
                    <a:pt x="27254" y="7371"/>
                  </a:lnTo>
                  <a:cubicBezTo>
                    <a:pt x="27266" y="7371"/>
                    <a:pt x="27266" y="7360"/>
                    <a:pt x="27277" y="7360"/>
                  </a:cubicBezTo>
                  <a:close/>
                  <a:moveTo>
                    <a:pt x="16812" y="6717"/>
                  </a:moveTo>
                  <a:lnTo>
                    <a:pt x="16812" y="6717"/>
                  </a:lnTo>
                  <a:cubicBezTo>
                    <a:pt x="16728" y="6871"/>
                    <a:pt x="16621" y="7014"/>
                    <a:pt x="16526" y="7181"/>
                  </a:cubicBezTo>
                  <a:cubicBezTo>
                    <a:pt x="16312" y="7288"/>
                    <a:pt x="16097" y="7395"/>
                    <a:pt x="15871" y="7514"/>
                  </a:cubicBezTo>
                  <a:cubicBezTo>
                    <a:pt x="15966" y="7336"/>
                    <a:pt x="16050" y="7145"/>
                    <a:pt x="16145" y="6967"/>
                  </a:cubicBezTo>
                  <a:cubicBezTo>
                    <a:pt x="16145" y="6943"/>
                    <a:pt x="16157" y="6943"/>
                    <a:pt x="16157" y="6931"/>
                  </a:cubicBezTo>
                  <a:cubicBezTo>
                    <a:pt x="16371" y="6859"/>
                    <a:pt x="16598" y="6800"/>
                    <a:pt x="16812" y="6717"/>
                  </a:cubicBezTo>
                  <a:close/>
                  <a:moveTo>
                    <a:pt x="19836" y="7419"/>
                  </a:moveTo>
                  <a:cubicBezTo>
                    <a:pt x="19836" y="7455"/>
                    <a:pt x="19836" y="7479"/>
                    <a:pt x="19848" y="7514"/>
                  </a:cubicBezTo>
                  <a:lnTo>
                    <a:pt x="19836" y="7514"/>
                  </a:lnTo>
                  <a:cubicBezTo>
                    <a:pt x="19788" y="7514"/>
                    <a:pt x="19729" y="7514"/>
                    <a:pt x="19669" y="7502"/>
                  </a:cubicBezTo>
                  <a:cubicBezTo>
                    <a:pt x="19729" y="7467"/>
                    <a:pt x="19788" y="7455"/>
                    <a:pt x="19836" y="7419"/>
                  </a:cubicBezTo>
                  <a:close/>
                  <a:moveTo>
                    <a:pt x="13002" y="6788"/>
                  </a:moveTo>
                  <a:lnTo>
                    <a:pt x="12561" y="7360"/>
                  </a:lnTo>
                  <a:cubicBezTo>
                    <a:pt x="12466" y="7443"/>
                    <a:pt x="12371" y="7526"/>
                    <a:pt x="12276" y="7598"/>
                  </a:cubicBezTo>
                  <a:cubicBezTo>
                    <a:pt x="12311" y="7538"/>
                    <a:pt x="12347" y="7502"/>
                    <a:pt x="12395" y="7455"/>
                  </a:cubicBezTo>
                  <a:cubicBezTo>
                    <a:pt x="12585" y="7229"/>
                    <a:pt x="12799" y="7002"/>
                    <a:pt x="13002" y="6788"/>
                  </a:cubicBezTo>
                  <a:close/>
                  <a:moveTo>
                    <a:pt x="21789" y="7074"/>
                  </a:moveTo>
                  <a:cubicBezTo>
                    <a:pt x="21848" y="7240"/>
                    <a:pt x="21908" y="7419"/>
                    <a:pt x="21967" y="7586"/>
                  </a:cubicBezTo>
                  <a:cubicBezTo>
                    <a:pt x="21872" y="7586"/>
                    <a:pt x="21801" y="7598"/>
                    <a:pt x="21717" y="7598"/>
                  </a:cubicBezTo>
                  <a:cubicBezTo>
                    <a:pt x="21622" y="7479"/>
                    <a:pt x="21539" y="7360"/>
                    <a:pt x="21455" y="7240"/>
                  </a:cubicBezTo>
                  <a:cubicBezTo>
                    <a:pt x="21562" y="7181"/>
                    <a:pt x="21681" y="7121"/>
                    <a:pt x="21789" y="7074"/>
                  </a:cubicBezTo>
                  <a:close/>
                  <a:moveTo>
                    <a:pt x="27968" y="7217"/>
                  </a:moveTo>
                  <a:cubicBezTo>
                    <a:pt x="28147" y="7240"/>
                    <a:pt x="28301" y="7312"/>
                    <a:pt x="28444" y="7431"/>
                  </a:cubicBezTo>
                  <a:cubicBezTo>
                    <a:pt x="28385" y="7502"/>
                    <a:pt x="28301" y="7562"/>
                    <a:pt x="28218" y="7610"/>
                  </a:cubicBezTo>
                  <a:lnTo>
                    <a:pt x="28147" y="7610"/>
                  </a:lnTo>
                  <a:cubicBezTo>
                    <a:pt x="28099" y="7562"/>
                    <a:pt x="28063" y="7502"/>
                    <a:pt x="28028" y="7431"/>
                  </a:cubicBezTo>
                  <a:cubicBezTo>
                    <a:pt x="28004" y="7407"/>
                    <a:pt x="27980" y="7371"/>
                    <a:pt x="27944" y="7360"/>
                  </a:cubicBezTo>
                  <a:cubicBezTo>
                    <a:pt x="27944" y="7312"/>
                    <a:pt x="27968" y="7252"/>
                    <a:pt x="27968" y="7217"/>
                  </a:cubicBezTo>
                  <a:close/>
                  <a:moveTo>
                    <a:pt x="8632" y="6705"/>
                  </a:moveTo>
                  <a:lnTo>
                    <a:pt x="8632" y="6705"/>
                  </a:lnTo>
                  <a:cubicBezTo>
                    <a:pt x="8477" y="6943"/>
                    <a:pt x="8335" y="7193"/>
                    <a:pt x="8204" y="7455"/>
                  </a:cubicBezTo>
                  <a:cubicBezTo>
                    <a:pt x="8144" y="7514"/>
                    <a:pt x="8061" y="7574"/>
                    <a:pt x="8001" y="7633"/>
                  </a:cubicBezTo>
                  <a:cubicBezTo>
                    <a:pt x="8049" y="7419"/>
                    <a:pt x="8108" y="7229"/>
                    <a:pt x="8168" y="7014"/>
                  </a:cubicBezTo>
                  <a:cubicBezTo>
                    <a:pt x="8323" y="6919"/>
                    <a:pt x="8466" y="6812"/>
                    <a:pt x="8632" y="6705"/>
                  </a:cubicBezTo>
                  <a:close/>
                  <a:moveTo>
                    <a:pt x="14895" y="7300"/>
                  </a:moveTo>
                  <a:lnTo>
                    <a:pt x="14895" y="7300"/>
                  </a:lnTo>
                  <a:cubicBezTo>
                    <a:pt x="14823" y="7455"/>
                    <a:pt x="14764" y="7586"/>
                    <a:pt x="14693" y="7729"/>
                  </a:cubicBezTo>
                  <a:cubicBezTo>
                    <a:pt x="14657" y="7705"/>
                    <a:pt x="14645" y="7657"/>
                    <a:pt x="14657" y="7610"/>
                  </a:cubicBezTo>
                  <a:cubicBezTo>
                    <a:pt x="14704" y="7526"/>
                    <a:pt x="14669" y="7455"/>
                    <a:pt x="14609" y="7395"/>
                  </a:cubicBezTo>
                  <a:cubicBezTo>
                    <a:pt x="14704" y="7360"/>
                    <a:pt x="14812" y="7336"/>
                    <a:pt x="14895" y="7300"/>
                  </a:cubicBezTo>
                  <a:close/>
                  <a:moveTo>
                    <a:pt x="20991" y="7502"/>
                  </a:moveTo>
                  <a:cubicBezTo>
                    <a:pt x="20991" y="7574"/>
                    <a:pt x="21015" y="7645"/>
                    <a:pt x="21015" y="7717"/>
                  </a:cubicBezTo>
                  <a:cubicBezTo>
                    <a:pt x="20967" y="7717"/>
                    <a:pt x="20919" y="7717"/>
                    <a:pt x="20872" y="7741"/>
                  </a:cubicBezTo>
                  <a:cubicBezTo>
                    <a:pt x="20836" y="7717"/>
                    <a:pt x="20789" y="7705"/>
                    <a:pt x="20729" y="7705"/>
                  </a:cubicBezTo>
                  <a:cubicBezTo>
                    <a:pt x="20717" y="7693"/>
                    <a:pt x="20693" y="7669"/>
                    <a:pt x="20693" y="7657"/>
                  </a:cubicBezTo>
                  <a:cubicBezTo>
                    <a:pt x="20729" y="7645"/>
                    <a:pt x="20765" y="7621"/>
                    <a:pt x="20789" y="7598"/>
                  </a:cubicBezTo>
                  <a:cubicBezTo>
                    <a:pt x="20860" y="7574"/>
                    <a:pt x="20919" y="7526"/>
                    <a:pt x="20991" y="7502"/>
                  </a:cubicBezTo>
                  <a:close/>
                  <a:moveTo>
                    <a:pt x="19122" y="7955"/>
                  </a:moveTo>
                  <a:cubicBezTo>
                    <a:pt x="19122" y="7961"/>
                    <a:pt x="19122" y="7965"/>
                    <a:pt x="19122" y="7969"/>
                  </a:cubicBezTo>
                  <a:lnTo>
                    <a:pt x="19122" y="7969"/>
                  </a:lnTo>
                  <a:cubicBezTo>
                    <a:pt x="19119" y="7961"/>
                    <a:pt x="19116" y="7955"/>
                    <a:pt x="19110" y="7955"/>
                  </a:cubicBezTo>
                  <a:close/>
                  <a:moveTo>
                    <a:pt x="11835" y="7419"/>
                  </a:moveTo>
                  <a:lnTo>
                    <a:pt x="11835" y="7419"/>
                  </a:lnTo>
                  <a:cubicBezTo>
                    <a:pt x="11668" y="7610"/>
                    <a:pt x="11490" y="7824"/>
                    <a:pt x="11323" y="8014"/>
                  </a:cubicBezTo>
                  <a:cubicBezTo>
                    <a:pt x="11394" y="7883"/>
                    <a:pt x="11478" y="7741"/>
                    <a:pt x="11549" y="7598"/>
                  </a:cubicBezTo>
                  <a:cubicBezTo>
                    <a:pt x="11633" y="7538"/>
                    <a:pt x="11740" y="7479"/>
                    <a:pt x="11835" y="7419"/>
                  </a:cubicBezTo>
                  <a:close/>
                  <a:moveTo>
                    <a:pt x="27146" y="7824"/>
                  </a:moveTo>
                  <a:cubicBezTo>
                    <a:pt x="27230" y="7860"/>
                    <a:pt x="27313" y="7883"/>
                    <a:pt x="27396" y="7907"/>
                  </a:cubicBezTo>
                  <a:cubicBezTo>
                    <a:pt x="27325" y="7943"/>
                    <a:pt x="27230" y="7967"/>
                    <a:pt x="27158" y="8002"/>
                  </a:cubicBezTo>
                  <a:cubicBezTo>
                    <a:pt x="27135" y="8014"/>
                    <a:pt x="27111" y="8038"/>
                    <a:pt x="27087" y="8038"/>
                  </a:cubicBezTo>
                  <a:cubicBezTo>
                    <a:pt x="27099" y="7955"/>
                    <a:pt x="27111" y="7883"/>
                    <a:pt x="27146" y="7824"/>
                  </a:cubicBezTo>
                  <a:close/>
                  <a:moveTo>
                    <a:pt x="29849" y="7764"/>
                  </a:moveTo>
                  <a:lnTo>
                    <a:pt x="29813" y="8122"/>
                  </a:lnTo>
                  <a:cubicBezTo>
                    <a:pt x="29790" y="8074"/>
                    <a:pt x="29766" y="8038"/>
                    <a:pt x="29754" y="7991"/>
                  </a:cubicBezTo>
                  <a:cubicBezTo>
                    <a:pt x="29778" y="7907"/>
                    <a:pt x="29825" y="7836"/>
                    <a:pt x="29849" y="7764"/>
                  </a:cubicBezTo>
                  <a:close/>
                  <a:moveTo>
                    <a:pt x="28539" y="8098"/>
                  </a:moveTo>
                  <a:cubicBezTo>
                    <a:pt x="28528" y="8133"/>
                    <a:pt x="28516" y="8157"/>
                    <a:pt x="28504" y="8181"/>
                  </a:cubicBezTo>
                  <a:cubicBezTo>
                    <a:pt x="28480" y="8157"/>
                    <a:pt x="28468" y="8133"/>
                    <a:pt x="28456" y="8110"/>
                  </a:cubicBezTo>
                  <a:cubicBezTo>
                    <a:pt x="28480" y="8110"/>
                    <a:pt x="28516" y="8098"/>
                    <a:pt x="28539" y="8098"/>
                  </a:cubicBezTo>
                  <a:close/>
                  <a:moveTo>
                    <a:pt x="24277" y="8205"/>
                  </a:moveTo>
                  <a:cubicBezTo>
                    <a:pt x="24277" y="8205"/>
                    <a:pt x="24277" y="8205"/>
                    <a:pt x="24277" y="8205"/>
                  </a:cubicBezTo>
                  <a:lnTo>
                    <a:pt x="24277" y="8205"/>
                  </a:lnTo>
                  <a:cubicBezTo>
                    <a:pt x="24283" y="8217"/>
                    <a:pt x="24283" y="8223"/>
                    <a:pt x="24282" y="8223"/>
                  </a:cubicBezTo>
                  <a:cubicBezTo>
                    <a:pt x="24280" y="8223"/>
                    <a:pt x="24277" y="8217"/>
                    <a:pt x="24277" y="8205"/>
                  </a:cubicBezTo>
                  <a:close/>
                  <a:moveTo>
                    <a:pt x="25852" y="8069"/>
                  </a:moveTo>
                  <a:lnTo>
                    <a:pt x="25852" y="8069"/>
                  </a:lnTo>
                  <a:cubicBezTo>
                    <a:pt x="25865" y="8134"/>
                    <a:pt x="25884" y="8200"/>
                    <a:pt x="25884" y="8276"/>
                  </a:cubicBezTo>
                  <a:cubicBezTo>
                    <a:pt x="25884" y="8253"/>
                    <a:pt x="25861" y="8253"/>
                    <a:pt x="25861" y="8241"/>
                  </a:cubicBezTo>
                  <a:cubicBezTo>
                    <a:pt x="25861" y="8177"/>
                    <a:pt x="25861" y="8122"/>
                    <a:pt x="25852" y="8069"/>
                  </a:cubicBezTo>
                  <a:close/>
                  <a:moveTo>
                    <a:pt x="17800" y="8348"/>
                  </a:moveTo>
                  <a:lnTo>
                    <a:pt x="17800" y="8360"/>
                  </a:lnTo>
                  <a:lnTo>
                    <a:pt x="17788" y="8360"/>
                  </a:lnTo>
                  <a:lnTo>
                    <a:pt x="17774" y="8353"/>
                  </a:lnTo>
                  <a:lnTo>
                    <a:pt x="17774" y="8353"/>
                  </a:lnTo>
                  <a:cubicBezTo>
                    <a:pt x="17782" y="8352"/>
                    <a:pt x="17793" y="8348"/>
                    <a:pt x="17800" y="8348"/>
                  </a:cubicBezTo>
                  <a:close/>
                  <a:moveTo>
                    <a:pt x="10537" y="7526"/>
                  </a:moveTo>
                  <a:lnTo>
                    <a:pt x="10537" y="7526"/>
                  </a:lnTo>
                  <a:cubicBezTo>
                    <a:pt x="10502" y="7621"/>
                    <a:pt x="10478" y="7693"/>
                    <a:pt x="10430" y="7776"/>
                  </a:cubicBezTo>
                  <a:cubicBezTo>
                    <a:pt x="10121" y="7991"/>
                    <a:pt x="9787" y="8181"/>
                    <a:pt x="9466" y="8395"/>
                  </a:cubicBezTo>
                  <a:cubicBezTo>
                    <a:pt x="9418" y="8336"/>
                    <a:pt x="9370" y="8288"/>
                    <a:pt x="9311" y="8253"/>
                  </a:cubicBezTo>
                  <a:cubicBezTo>
                    <a:pt x="9537" y="8098"/>
                    <a:pt x="9775" y="7931"/>
                    <a:pt x="10001" y="7764"/>
                  </a:cubicBezTo>
                  <a:cubicBezTo>
                    <a:pt x="10180" y="7693"/>
                    <a:pt x="10359" y="7598"/>
                    <a:pt x="10537" y="7526"/>
                  </a:cubicBezTo>
                  <a:close/>
                  <a:moveTo>
                    <a:pt x="28980" y="8336"/>
                  </a:moveTo>
                  <a:lnTo>
                    <a:pt x="28980" y="8348"/>
                  </a:lnTo>
                  <a:cubicBezTo>
                    <a:pt x="28967" y="8365"/>
                    <a:pt x="28957" y="8381"/>
                    <a:pt x="28948" y="8397"/>
                  </a:cubicBezTo>
                  <a:lnTo>
                    <a:pt x="28948" y="8397"/>
                  </a:lnTo>
                  <a:cubicBezTo>
                    <a:pt x="28958" y="8376"/>
                    <a:pt x="28968" y="8355"/>
                    <a:pt x="28980" y="8336"/>
                  </a:cubicBezTo>
                  <a:close/>
                  <a:moveTo>
                    <a:pt x="9132" y="8586"/>
                  </a:moveTo>
                  <a:lnTo>
                    <a:pt x="9156" y="8598"/>
                  </a:lnTo>
                  <a:cubicBezTo>
                    <a:pt x="9120" y="8610"/>
                    <a:pt x="9108" y="8634"/>
                    <a:pt x="9073" y="8645"/>
                  </a:cubicBezTo>
                  <a:cubicBezTo>
                    <a:pt x="9097" y="8634"/>
                    <a:pt x="9108" y="8598"/>
                    <a:pt x="9132" y="8586"/>
                  </a:cubicBezTo>
                  <a:close/>
                  <a:moveTo>
                    <a:pt x="18419" y="8062"/>
                  </a:moveTo>
                  <a:cubicBezTo>
                    <a:pt x="18479" y="8229"/>
                    <a:pt x="18526" y="8407"/>
                    <a:pt x="18598" y="8550"/>
                  </a:cubicBezTo>
                  <a:cubicBezTo>
                    <a:pt x="18574" y="8586"/>
                    <a:pt x="18562" y="8610"/>
                    <a:pt x="18562" y="8645"/>
                  </a:cubicBezTo>
                  <a:cubicBezTo>
                    <a:pt x="18419" y="8503"/>
                    <a:pt x="18300" y="8372"/>
                    <a:pt x="18181" y="8241"/>
                  </a:cubicBezTo>
                  <a:cubicBezTo>
                    <a:pt x="18169" y="8229"/>
                    <a:pt x="18145" y="8205"/>
                    <a:pt x="18122" y="8193"/>
                  </a:cubicBezTo>
                  <a:cubicBezTo>
                    <a:pt x="18229" y="8157"/>
                    <a:pt x="18324" y="8110"/>
                    <a:pt x="18419" y="8062"/>
                  </a:cubicBezTo>
                  <a:close/>
                  <a:moveTo>
                    <a:pt x="25063" y="7883"/>
                  </a:moveTo>
                  <a:cubicBezTo>
                    <a:pt x="25146" y="8038"/>
                    <a:pt x="25241" y="8181"/>
                    <a:pt x="25337" y="8336"/>
                  </a:cubicBezTo>
                  <a:cubicBezTo>
                    <a:pt x="25361" y="8360"/>
                    <a:pt x="25361" y="8395"/>
                    <a:pt x="25372" y="8419"/>
                  </a:cubicBezTo>
                  <a:lnTo>
                    <a:pt x="25372" y="8467"/>
                  </a:lnTo>
                  <a:cubicBezTo>
                    <a:pt x="25372" y="8526"/>
                    <a:pt x="25384" y="8586"/>
                    <a:pt x="25384" y="8645"/>
                  </a:cubicBezTo>
                  <a:cubicBezTo>
                    <a:pt x="25277" y="8395"/>
                    <a:pt x="25182" y="8133"/>
                    <a:pt x="25063" y="7883"/>
                  </a:cubicBezTo>
                  <a:close/>
                  <a:moveTo>
                    <a:pt x="15657" y="8348"/>
                  </a:moveTo>
                  <a:lnTo>
                    <a:pt x="15657" y="8348"/>
                  </a:lnTo>
                  <a:cubicBezTo>
                    <a:pt x="15407" y="8455"/>
                    <a:pt x="15169" y="8574"/>
                    <a:pt x="14907" y="8693"/>
                  </a:cubicBezTo>
                  <a:cubicBezTo>
                    <a:pt x="15050" y="8598"/>
                    <a:pt x="15169" y="8526"/>
                    <a:pt x="15300" y="8455"/>
                  </a:cubicBezTo>
                  <a:lnTo>
                    <a:pt x="15383" y="8407"/>
                  </a:lnTo>
                  <a:cubicBezTo>
                    <a:pt x="15478" y="8395"/>
                    <a:pt x="15562" y="8372"/>
                    <a:pt x="15657" y="8348"/>
                  </a:cubicBezTo>
                  <a:close/>
                  <a:moveTo>
                    <a:pt x="13538" y="8133"/>
                  </a:moveTo>
                  <a:cubicBezTo>
                    <a:pt x="13573" y="8217"/>
                    <a:pt x="13621" y="8288"/>
                    <a:pt x="13704" y="8312"/>
                  </a:cubicBezTo>
                  <a:cubicBezTo>
                    <a:pt x="13823" y="8360"/>
                    <a:pt x="13954" y="8395"/>
                    <a:pt x="14073" y="8419"/>
                  </a:cubicBezTo>
                  <a:cubicBezTo>
                    <a:pt x="13740" y="8634"/>
                    <a:pt x="13383" y="8824"/>
                    <a:pt x="13002" y="9015"/>
                  </a:cubicBezTo>
                  <a:cubicBezTo>
                    <a:pt x="13180" y="8717"/>
                    <a:pt x="13359" y="8431"/>
                    <a:pt x="13538" y="8133"/>
                  </a:cubicBezTo>
                  <a:close/>
                  <a:moveTo>
                    <a:pt x="7692" y="5716"/>
                  </a:moveTo>
                  <a:cubicBezTo>
                    <a:pt x="7561" y="5871"/>
                    <a:pt x="7430" y="6026"/>
                    <a:pt x="7275" y="6193"/>
                  </a:cubicBezTo>
                  <a:cubicBezTo>
                    <a:pt x="7227" y="6205"/>
                    <a:pt x="7203" y="6217"/>
                    <a:pt x="7156" y="6252"/>
                  </a:cubicBezTo>
                  <a:cubicBezTo>
                    <a:pt x="6906" y="6550"/>
                    <a:pt x="6656" y="6859"/>
                    <a:pt x="6418" y="7169"/>
                  </a:cubicBezTo>
                  <a:cubicBezTo>
                    <a:pt x="6394" y="7205"/>
                    <a:pt x="6370" y="7217"/>
                    <a:pt x="6334" y="7240"/>
                  </a:cubicBezTo>
                  <a:cubicBezTo>
                    <a:pt x="6302" y="7208"/>
                    <a:pt x="6259" y="7187"/>
                    <a:pt x="6214" y="7187"/>
                  </a:cubicBezTo>
                  <a:cubicBezTo>
                    <a:pt x="6175" y="7187"/>
                    <a:pt x="6134" y="7202"/>
                    <a:pt x="6096" y="7240"/>
                  </a:cubicBezTo>
                  <a:cubicBezTo>
                    <a:pt x="5620" y="7836"/>
                    <a:pt x="5132" y="8431"/>
                    <a:pt x="4656" y="9026"/>
                  </a:cubicBezTo>
                  <a:cubicBezTo>
                    <a:pt x="4632" y="9026"/>
                    <a:pt x="4596" y="9050"/>
                    <a:pt x="4572" y="9050"/>
                  </a:cubicBezTo>
                  <a:cubicBezTo>
                    <a:pt x="5001" y="8503"/>
                    <a:pt x="5418" y="7991"/>
                    <a:pt x="5858" y="7502"/>
                  </a:cubicBezTo>
                  <a:cubicBezTo>
                    <a:pt x="6430" y="6859"/>
                    <a:pt x="7049" y="6264"/>
                    <a:pt x="7692" y="5716"/>
                  </a:cubicBezTo>
                  <a:close/>
                  <a:moveTo>
                    <a:pt x="17752" y="9015"/>
                  </a:moveTo>
                  <a:lnTo>
                    <a:pt x="17860" y="9122"/>
                  </a:lnTo>
                  <a:cubicBezTo>
                    <a:pt x="17824" y="9122"/>
                    <a:pt x="17812" y="9122"/>
                    <a:pt x="17800" y="9134"/>
                  </a:cubicBezTo>
                  <a:cubicBezTo>
                    <a:pt x="17788" y="9098"/>
                    <a:pt x="17764" y="9062"/>
                    <a:pt x="17752" y="9015"/>
                  </a:cubicBezTo>
                  <a:close/>
                  <a:moveTo>
                    <a:pt x="12609" y="8562"/>
                  </a:moveTo>
                  <a:lnTo>
                    <a:pt x="12109" y="9145"/>
                  </a:lnTo>
                  <a:cubicBezTo>
                    <a:pt x="12216" y="9003"/>
                    <a:pt x="12311" y="8872"/>
                    <a:pt x="12395" y="8729"/>
                  </a:cubicBezTo>
                  <a:cubicBezTo>
                    <a:pt x="12466" y="8669"/>
                    <a:pt x="12526" y="8610"/>
                    <a:pt x="12609" y="8562"/>
                  </a:cubicBezTo>
                  <a:close/>
                  <a:moveTo>
                    <a:pt x="27337" y="8431"/>
                  </a:moveTo>
                  <a:cubicBezTo>
                    <a:pt x="27313" y="8729"/>
                    <a:pt x="27277" y="9015"/>
                    <a:pt x="27254" y="9300"/>
                  </a:cubicBezTo>
                  <a:lnTo>
                    <a:pt x="27230" y="9288"/>
                  </a:lnTo>
                  <a:lnTo>
                    <a:pt x="27146" y="9193"/>
                  </a:lnTo>
                  <a:cubicBezTo>
                    <a:pt x="27101" y="9147"/>
                    <a:pt x="27044" y="9129"/>
                    <a:pt x="26987" y="9129"/>
                  </a:cubicBezTo>
                  <a:cubicBezTo>
                    <a:pt x="26925" y="9129"/>
                    <a:pt x="26863" y="9150"/>
                    <a:pt x="26813" y="9181"/>
                  </a:cubicBezTo>
                  <a:lnTo>
                    <a:pt x="26813" y="9157"/>
                  </a:lnTo>
                  <a:cubicBezTo>
                    <a:pt x="26849" y="9015"/>
                    <a:pt x="26896" y="8860"/>
                    <a:pt x="26920" y="8717"/>
                  </a:cubicBezTo>
                  <a:cubicBezTo>
                    <a:pt x="27027" y="8598"/>
                    <a:pt x="27194" y="8503"/>
                    <a:pt x="27337" y="8431"/>
                  </a:cubicBezTo>
                  <a:close/>
                  <a:moveTo>
                    <a:pt x="17169" y="8776"/>
                  </a:moveTo>
                  <a:cubicBezTo>
                    <a:pt x="17217" y="8931"/>
                    <a:pt x="17276" y="9086"/>
                    <a:pt x="17348" y="9241"/>
                  </a:cubicBezTo>
                  <a:cubicBezTo>
                    <a:pt x="17252" y="9288"/>
                    <a:pt x="17169" y="9312"/>
                    <a:pt x="17098" y="9324"/>
                  </a:cubicBezTo>
                  <a:cubicBezTo>
                    <a:pt x="17038" y="9253"/>
                    <a:pt x="16979" y="9193"/>
                    <a:pt x="16919" y="9098"/>
                  </a:cubicBezTo>
                  <a:cubicBezTo>
                    <a:pt x="16867" y="9027"/>
                    <a:pt x="16788" y="8995"/>
                    <a:pt x="16711" y="8995"/>
                  </a:cubicBezTo>
                  <a:cubicBezTo>
                    <a:pt x="16596" y="8995"/>
                    <a:pt x="16486" y="9067"/>
                    <a:pt x="16478" y="9181"/>
                  </a:cubicBezTo>
                  <a:cubicBezTo>
                    <a:pt x="16431" y="9134"/>
                    <a:pt x="16383" y="9086"/>
                    <a:pt x="16336" y="9026"/>
                  </a:cubicBezTo>
                  <a:lnTo>
                    <a:pt x="16609" y="8895"/>
                  </a:lnTo>
                  <a:cubicBezTo>
                    <a:pt x="16788" y="8848"/>
                    <a:pt x="16979" y="8824"/>
                    <a:pt x="17169" y="8776"/>
                  </a:cubicBezTo>
                  <a:close/>
                  <a:moveTo>
                    <a:pt x="5965" y="8753"/>
                  </a:moveTo>
                  <a:lnTo>
                    <a:pt x="5965" y="8753"/>
                  </a:lnTo>
                  <a:cubicBezTo>
                    <a:pt x="5882" y="8955"/>
                    <a:pt x="5799" y="9157"/>
                    <a:pt x="5715" y="9372"/>
                  </a:cubicBezTo>
                  <a:cubicBezTo>
                    <a:pt x="5679" y="9360"/>
                    <a:pt x="5656" y="9360"/>
                    <a:pt x="5608" y="9348"/>
                  </a:cubicBezTo>
                  <a:cubicBezTo>
                    <a:pt x="5727" y="9145"/>
                    <a:pt x="5846" y="8943"/>
                    <a:pt x="5965" y="8753"/>
                  </a:cubicBezTo>
                  <a:close/>
                  <a:moveTo>
                    <a:pt x="27861" y="8276"/>
                  </a:moveTo>
                  <a:cubicBezTo>
                    <a:pt x="27968" y="8479"/>
                    <a:pt x="28051" y="8693"/>
                    <a:pt x="28158" y="8907"/>
                  </a:cubicBezTo>
                  <a:cubicBezTo>
                    <a:pt x="28063" y="9098"/>
                    <a:pt x="27980" y="9300"/>
                    <a:pt x="27873" y="9491"/>
                  </a:cubicBezTo>
                  <a:lnTo>
                    <a:pt x="27718" y="9491"/>
                  </a:lnTo>
                  <a:cubicBezTo>
                    <a:pt x="27766" y="9074"/>
                    <a:pt x="27813" y="8669"/>
                    <a:pt x="27861" y="8276"/>
                  </a:cubicBezTo>
                  <a:close/>
                  <a:moveTo>
                    <a:pt x="23075" y="8931"/>
                  </a:moveTo>
                  <a:lnTo>
                    <a:pt x="23075" y="8931"/>
                  </a:lnTo>
                  <a:cubicBezTo>
                    <a:pt x="23229" y="9169"/>
                    <a:pt x="23372" y="9384"/>
                    <a:pt x="23527" y="9622"/>
                  </a:cubicBezTo>
                  <a:cubicBezTo>
                    <a:pt x="23515" y="9622"/>
                    <a:pt x="23467" y="9622"/>
                    <a:pt x="23444" y="9646"/>
                  </a:cubicBezTo>
                  <a:lnTo>
                    <a:pt x="23075" y="8931"/>
                  </a:lnTo>
                  <a:close/>
                  <a:moveTo>
                    <a:pt x="18395" y="9681"/>
                  </a:moveTo>
                  <a:lnTo>
                    <a:pt x="18407" y="9705"/>
                  </a:lnTo>
                  <a:cubicBezTo>
                    <a:pt x="18324" y="9741"/>
                    <a:pt x="18229" y="9777"/>
                    <a:pt x="18122" y="9824"/>
                  </a:cubicBezTo>
                  <a:cubicBezTo>
                    <a:pt x="18110" y="9800"/>
                    <a:pt x="18110" y="9788"/>
                    <a:pt x="18110" y="9777"/>
                  </a:cubicBezTo>
                  <a:cubicBezTo>
                    <a:pt x="18193" y="9741"/>
                    <a:pt x="18300" y="9717"/>
                    <a:pt x="18395" y="9681"/>
                  </a:cubicBezTo>
                  <a:close/>
                  <a:moveTo>
                    <a:pt x="22051" y="8919"/>
                  </a:moveTo>
                  <a:cubicBezTo>
                    <a:pt x="22265" y="9205"/>
                    <a:pt x="22479" y="9491"/>
                    <a:pt x="22705" y="9777"/>
                  </a:cubicBezTo>
                  <a:cubicBezTo>
                    <a:pt x="22586" y="9777"/>
                    <a:pt x="22467" y="9800"/>
                    <a:pt x="22360" y="9824"/>
                  </a:cubicBezTo>
                  <a:cubicBezTo>
                    <a:pt x="22301" y="9741"/>
                    <a:pt x="22253" y="9657"/>
                    <a:pt x="22182" y="9586"/>
                  </a:cubicBezTo>
                  <a:cubicBezTo>
                    <a:pt x="22051" y="9372"/>
                    <a:pt x="21955" y="9169"/>
                    <a:pt x="21860" y="8955"/>
                  </a:cubicBezTo>
                  <a:cubicBezTo>
                    <a:pt x="21920" y="8943"/>
                    <a:pt x="21991" y="8919"/>
                    <a:pt x="22051" y="8919"/>
                  </a:cubicBezTo>
                  <a:close/>
                  <a:moveTo>
                    <a:pt x="9775" y="9479"/>
                  </a:moveTo>
                  <a:cubicBezTo>
                    <a:pt x="9728" y="9562"/>
                    <a:pt x="9704" y="9669"/>
                    <a:pt x="9656" y="9753"/>
                  </a:cubicBezTo>
                  <a:cubicBezTo>
                    <a:pt x="9632" y="9788"/>
                    <a:pt x="9585" y="9836"/>
                    <a:pt x="9525" y="9860"/>
                  </a:cubicBezTo>
                  <a:cubicBezTo>
                    <a:pt x="9609" y="9729"/>
                    <a:pt x="9692" y="9598"/>
                    <a:pt x="9775" y="9479"/>
                  </a:cubicBezTo>
                  <a:close/>
                  <a:moveTo>
                    <a:pt x="29242" y="8907"/>
                  </a:moveTo>
                  <a:cubicBezTo>
                    <a:pt x="29361" y="9205"/>
                    <a:pt x="29468" y="9526"/>
                    <a:pt x="29575" y="9836"/>
                  </a:cubicBezTo>
                  <a:lnTo>
                    <a:pt x="29575" y="9860"/>
                  </a:lnTo>
                  <a:cubicBezTo>
                    <a:pt x="29421" y="9622"/>
                    <a:pt x="29254" y="9372"/>
                    <a:pt x="29111" y="9134"/>
                  </a:cubicBezTo>
                  <a:lnTo>
                    <a:pt x="29242" y="8907"/>
                  </a:lnTo>
                  <a:close/>
                  <a:moveTo>
                    <a:pt x="11121" y="9086"/>
                  </a:moveTo>
                  <a:lnTo>
                    <a:pt x="11121" y="9086"/>
                  </a:lnTo>
                  <a:cubicBezTo>
                    <a:pt x="10954" y="9265"/>
                    <a:pt x="10799" y="9455"/>
                    <a:pt x="10644" y="9646"/>
                  </a:cubicBezTo>
                  <a:cubicBezTo>
                    <a:pt x="10609" y="9669"/>
                    <a:pt x="10585" y="9717"/>
                    <a:pt x="10549" y="9741"/>
                  </a:cubicBezTo>
                  <a:cubicBezTo>
                    <a:pt x="10478" y="9824"/>
                    <a:pt x="10406" y="9884"/>
                    <a:pt x="10323" y="9955"/>
                  </a:cubicBezTo>
                  <a:cubicBezTo>
                    <a:pt x="10478" y="9765"/>
                    <a:pt x="10644" y="9550"/>
                    <a:pt x="10799" y="9348"/>
                  </a:cubicBezTo>
                  <a:cubicBezTo>
                    <a:pt x="10906" y="9253"/>
                    <a:pt x="11013" y="9181"/>
                    <a:pt x="11121" y="9086"/>
                  </a:cubicBezTo>
                  <a:close/>
                  <a:moveTo>
                    <a:pt x="21241" y="9145"/>
                  </a:moveTo>
                  <a:cubicBezTo>
                    <a:pt x="21420" y="9372"/>
                    <a:pt x="21574" y="9610"/>
                    <a:pt x="21753" y="9836"/>
                  </a:cubicBezTo>
                  <a:cubicBezTo>
                    <a:pt x="21765" y="9860"/>
                    <a:pt x="21801" y="9896"/>
                    <a:pt x="21812" y="9919"/>
                  </a:cubicBezTo>
                  <a:cubicBezTo>
                    <a:pt x="21765" y="9943"/>
                    <a:pt x="21729" y="9943"/>
                    <a:pt x="21693" y="9955"/>
                  </a:cubicBezTo>
                  <a:cubicBezTo>
                    <a:pt x="21705" y="9896"/>
                    <a:pt x="21693" y="9824"/>
                    <a:pt x="21622" y="9765"/>
                  </a:cubicBezTo>
                  <a:cubicBezTo>
                    <a:pt x="21431" y="9598"/>
                    <a:pt x="21253" y="9407"/>
                    <a:pt x="21098" y="9205"/>
                  </a:cubicBezTo>
                  <a:cubicBezTo>
                    <a:pt x="21146" y="9193"/>
                    <a:pt x="21193" y="9181"/>
                    <a:pt x="21241" y="9145"/>
                  </a:cubicBezTo>
                  <a:close/>
                  <a:moveTo>
                    <a:pt x="21134" y="9967"/>
                  </a:moveTo>
                  <a:cubicBezTo>
                    <a:pt x="21158" y="10003"/>
                    <a:pt x="21193" y="10027"/>
                    <a:pt x="21241" y="10038"/>
                  </a:cubicBezTo>
                  <a:cubicBezTo>
                    <a:pt x="21205" y="10062"/>
                    <a:pt x="21193" y="10062"/>
                    <a:pt x="21193" y="10062"/>
                  </a:cubicBezTo>
                  <a:cubicBezTo>
                    <a:pt x="21181" y="10027"/>
                    <a:pt x="21146" y="10003"/>
                    <a:pt x="21134" y="9967"/>
                  </a:cubicBezTo>
                  <a:close/>
                  <a:moveTo>
                    <a:pt x="15300" y="9574"/>
                  </a:moveTo>
                  <a:cubicBezTo>
                    <a:pt x="15300" y="9681"/>
                    <a:pt x="15312" y="9788"/>
                    <a:pt x="15312" y="9896"/>
                  </a:cubicBezTo>
                  <a:cubicBezTo>
                    <a:pt x="15050" y="9967"/>
                    <a:pt x="14788" y="10062"/>
                    <a:pt x="14526" y="10146"/>
                  </a:cubicBezTo>
                  <a:cubicBezTo>
                    <a:pt x="14526" y="10134"/>
                    <a:pt x="14514" y="10110"/>
                    <a:pt x="14514" y="10110"/>
                  </a:cubicBezTo>
                  <a:cubicBezTo>
                    <a:pt x="14490" y="10086"/>
                    <a:pt x="14466" y="10050"/>
                    <a:pt x="14431" y="10038"/>
                  </a:cubicBezTo>
                  <a:cubicBezTo>
                    <a:pt x="14716" y="9896"/>
                    <a:pt x="15014" y="9729"/>
                    <a:pt x="15300" y="9574"/>
                  </a:cubicBezTo>
                  <a:close/>
                  <a:moveTo>
                    <a:pt x="20050" y="9622"/>
                  </a:moveTo>
                  <a:cubicBezTo>
                    <a:pt x="20205" y="9800"/>
                    <a:pt x="20384" y="9967"/>
                    <a:pt x="20550" y="10146"/>
                  </a:cubicBezTo>
                  <a:cubicBezTo>
                    <a:pt x="20324" y="10146"/>
                    <a:pt x="20110" y="10181"/>
                    <a:pt x="19884" y="10193"/>
                  </a:cubicBezTo>
                  <a:cubicBezTo>
                    <a:pt x="20050" y="10146"/>
                    <a:pt x="20146" y="9943"/>
                    <a:pt x="20003" y="9788"/>
                  </a:cubicBezTo>
                  <a:cubicBezTo>
                    <a:pt x="19967" y="9753"/>
                    <a:pt x="19943" y="9717"/>
                    <a:pt x="19907" y="9681"/>
                  </a:cubicBezTo>
                  <a:cubicBezTo>
                    <a:pt x="19955" y="9669"/>
                    <a:pt x="20003" y="9657"/>
                    <a:pt x="20050" y="9622"/>
                  </a:cubicBezTo>
                  <a:close/>
                  <a:moveTo>
                    <a:pt x="19300" y="9907"/>
                  </a:moveTo>
                  <a:cubicBezTo>
                    <a:pt x="19431" y="10003"/>
                    <a:pt x="19550" y="10086"/>
                    <a:pt x="19681" y="10158"/>
                  </a:cubicBezTo>
                  <a:cubicBezTo>
                    <a:pt x="19735" y="10184"/>
                    <a:pt x="19768" y="10198"/>
                    <a:pt x="19807" y="10198"/>
                  </a:cubicBezTo>
                  <a:cubicBezTo>
                    <a:pt x="19820" y="10198"/>
                    <a:pt x="19833" y="10196"/>
                    <a:pt x="19848" y="10193"/>
                  </a:cubicBezTo>
                  <a:lnTo>
                    <a:pt x="19848" y="10193"/>
                  </a:lnTo>
                  <a:cubicBezTo>
                    <a:pt x="19812" y="10205"/>
                    <a:pt x="19729" y="10205"/>
                    <a:pt x="19657" y="10205"/>
                  </a:cubicBezTo>
                  <a:cubicBezTo>
                    <a:pt x="19586" y="10217"/>
                    <a:pt x="19515" y="10217"/>
                    <a:pt x="19455" y="10241"/>
                  </a:cubicBezTo>
                  <a:cubicBezTo>
                    <a:pt x="19455" y="10217"/>
                    <a:pt x="19431" y="10193"/>
                    <a:pt x="19419" y="10181"/>
                  </a:cubicBezTo>
                  <a:lnTo>
                    <a:pt x="19372" y="10134"/>
                  </a:lnTo>
                  <a:cubicBezTo>
                    <a:pt x="19336" y="10074"/>
                    <a:pt x="19276" y="10003"/>
                    <a:pt x="19229" y="9943"/>
                  </a:cubicBezTo>
                  <a:cubicBezTo>
                    <a:pt x="19253" y="9919"/>
                    <a:pt x="19288" y="9919"/>
                    <a:pt x="19300" y="9907"/>
                  </a:cubicBezTo>
                  <a:close/>
                  <a:moveTo>
                    <a:pt x="25920" y="9777"/>
                  </a:moveTo>
                  <a:cubicBezTo>
                    <a:pt x="25955" y="9790"/>
                    <a:pt x="25998" y="9796"/>
                    <a:pt x="26042" y="9796"/>
                  </a:cubicBezTo>
                  <a:cubicBezTo>
                    <a:pt x="26073" y="9796"/>
                    <a:pt x="26105" y="9793"/>
                    <a:pt x="26134" y="9788"/>
                  </a:cubicBezTo>
                  <a:lnTo>
                    <a:pt x="26134" y="9788"/>
                  </a:lnTo>
                  <a:cubicBezTo>
                    <a:pt x="26123" y="9824"/>
                    <a:pt x="26123" y="9836"/>
                    <a:pt x="26123" y="9848"/>
                  </a:cubicBezTo>
                  <a:cubicBezTo>
                    <a:pt x="26087" y="9979"/>
                    <a:pt x="26051" y="10134"/>
                    <a:pt x="26027" y="10265"/>
                  </a:cubicBezTo>
                  <a:cubicBezTo>
                    <a:pt x="25968" y="10098"/>
                    <a:pt x="25908" y="9955"/>
                    <a:pt x="25861" y="9788"/>
                  </a:cubicBezTo>
                  <a:cubicBezTo>
                    <a:pt x="25884" y="9788"/>
                    <a:pt x="25896" y="9788"/>
                    <a:pt x="25920" y="9777"/>
                  </a:cubicBezTo>
                  <a:close/>
                  <a:moveTo>
                    <a:pt x="23872" y="10122"/>
                  </a:moveTo>
                  <a:cubicBezTo>
                    <a:pt x="23920" y="10181"/>
                    <a:pt x="23944" y="10241"/>
                    <a:pt x="23991" y="10300"/>
                  </a:cubicBezTo>
                  <a:cubicBezTo>
                    <a:pt x="23932" y="10288"/>
                    <a:pt x="23872" y="10277"/>
                    <a:pt x="23813" y="10277"/>
                  </a:cubicBezTo>
                  <a:cubicBezTo>
                    <a:pt x="23777" y="10241"/>
                    <a:pt x="23765" y="10193"/>
                    <a:pt x="23741" y="10146"/>
                  </a:cubicBezTo>
                  <a:cubicBezTo>
                    <a:pt x="23777" y="10134"/>
                    <a:pt x="23825" y="10134"/>
                    <a:pt x="23872" y="10122"/>
                  </a:cubicBezTo>
                  <a:close/>
                  <a:moveTo>
                    <a:pt x="31254" y="9681"/>
                  </a:moveTo>
                  <a:cubicBezTo>
                    <a:pt x="31278" y="9717"/>
                    <a:pt x="31302" y="9729"/>
                    <a:pt x="31326" y="9741"/>
                  </a:cubicBezTo>
                  <a:cubicBezTo>
                    <a:pt x="31278" y="9943"/>
                    <a:pt x="31242" y="10146"/>
                    <a:pt x="31195" y="10360"/>
                  </a:cubicBezTo>
                  <a:cubicBezTo>
                    <a:pt x="31206" y="10134"/>
                    <a:pt x="31218" y="9907"/>
                    <a:pt x="31254" y="9681"/>
                  </a:cubicBezTo>
                  <a:close/>
                  <a:moveTo>
                    <a:pt x="18764" y="10122"/>
                  </a:moveTo>
                  <a:cubicBezTo>
                    <a:pt x="18812" y="10181"/>
                    <a:pt x="18872" y="10241"/>
                    <a:pt x="18919" y="10312"/>
                  </a:cubicBezTo>
                  <a:cubicBezTo>
                    <a:pt x="18764" y="10324"/>
                    <a:pt x="18633" y="10360"/>
                    <a:pt x="18491" y="10384"/>
                  </a:cubicBezTo>
                  <a:lnTo>
                    <a:pt x="18407" y="10253"/>
                  </a:lnTo>
                  <a:lnTo>
                    <a:pt x="18764" y="10122"/>
                  </a:lnTo>
                  <a:close/>
                  <a:moveTo>
                    <a:pt x="14038" y="10241"/>
                  </a:moveTo>
                  <a:lnTo>
                    <a:pt x="14038" y="10312"/>
                  </a:lnTo>
                  <a:cubicBezTo>
                    <a:pt x="13919" y="10348"/>
                    <a:pt x="13800" y="10396"/>
                    <a:pt x="13657" y="10443"/>
                  </a:cubicBezTo>
                  <a:cubicBezTo>
                    <a:pt x="13800" y="10372"/>
                    <a:pt x="13919" y="10312"/>
                    <a:pt x="14038" y="10241"/>
                  </a:cubicBezTo>
                  <a:close/>
                  <a:moveTo>
                    <a:pt x="16728" y="10169"/>
                  </a:moveTo>
                  <a:cubicBezTo>
                    <a:pt x="16788" y="10241"/>
                    <a:pt x="16836" y="10277"/>
                    <a:pt x="16859" y="10324"/>
                  </a:cubicBezTo>
                  <a:cubicBezTo>
                    <a:pt x="16752" y="10372"/>
                    <a:pt x="16669" y="10419"/>
                    <a:pt x="16562" y="10455"/>
                  </a:cubicBezTo>
                  <a:cubicBezTo>
                    <a:pt x="16574" y="10419"/>
                    <a:pt x="16574" y="10348"/>
                    <a:pt x="16526" y="10277"/>
                  </a:cubicBezTo>
                  <a:cubicBezTo>
                    <a:pt x="16514" y="10265"/>
                    <a:pt x="16514" y="10253"/>
                    <a:pt x="16514" y="10253"/>
                  </a:cubicBezTo>
                  <a:cubicBezTo>
                    <a:pt x="16526" y="10253"/>
                    <a:pt x="16562" y="10229"/>
                    <a:pt x="16574" y="10217"/>
                  </a:cubicBezTo>
                  <a:cubicBezTo>
                    <a:pt x="16621" y="10205"/>
                    <a:pt x="16681" y="10193"/>
                    <a:pt x="16728" y="10169"/>
                  </a:cubicBezTo>
                  <a:close/>
                  <a:moveTo>
                    <a:pt x="28611" y="9896"/>
                  </a:moveTo>
                  <a:lnTo>
                    <a:pt x="28885" y="10467"/>
                  </a:lnTo>
                  <a:cubicBezTo>
                    <a:pt x="28825" y="10396"/>
                    <a:pt x="28766" y="10336"/>
                    <a:pt x="28718" y="10288"/>
                  </a:cubicBezTo>
                  <a:cubicBezTo>
                    <a:pt x="28730" y="10253"/>
                    <a:pt x="28754" y="10205"/>
                    <a:pt x="28718" y="10158"/>
                  </a:cubicBezTo>
                  <a:cubicBezTo>
                    <a:pt x="28694" y="10074"/>
                    <a:pt x="28647" y="9991"/>
                    <a:pt x="28587" y="9919"/>
                  </a:cubicBezTo>
                  <a:cubicBezTo>
                    <a:pt x="28599" y="9907"/>
                    <a:pt x="28599" y="9896"/>
                    <a:pt x="28611" y="9896"/>
                  </a:cubicBezTo>
                  <a:close/>
                  <a:moveTo>
                    <a:pt x="24729" y="9955"/>
                  </a:moveTo>
                  <a:cubicBezTo>
                    <a:pt x="24741" y="9967"/>
                    <a:pt x="24741" y="9967"/>
                    <a:pt x="24765" y="9967"/>
                  </a:cubicBezTo>
                  <a:cubicBezTo>
                    <a:pt x="24884" y="10146"/>
                    <a:pt x="25003" y="10336"/>
                    <a:pt x="25110" y="10515"/>
                  </a:cubicBezTo>
                  <a:cubicBezTo>
                    <a:pt x="25003" y="10491"/>
                    <a:pt x="24884" y="10479"/>
                    <a:pt x="24777" y="10443"/>
                  </a:cubicBezTo>
                  <a:cubicBezTo>
                    <a:pt x="24765" y="10419"/>
                    <a:pt x="24741" y="10384"/>
                    <a:pt x="24729" y="10336"/>
                  </a:cubicBezTo>
                  <a:cubicBezTo>
                    <a:pt x="24789" y="10265"/>
                    <a:pt x="24825" y="10181"/>
                    <a:pt x="24777" y="10074"/>
                  </a:cubicBezTo>
                  <a:cubicBezTo>
                    <a:pt x="24765" y="10027"/>
                    <a:pt x="24741" y="10003"/>
                    <a:pt x="24729" y="9955"/>
                  </a:cubicBezTo>
                  <a:close/>
                  <a:moveTo>
                    <a:pt x="17729" y="10515"/>
                  </a:moveTo>
                  <a:cubicBezTo>
                    <a:pt x="17741" y="10515"/>
                    <a:pt x="17741" y="10539"/>
                    <a:pt x="17752" y="10539"/>
                  </a:cubicBezTo>
                  <a:cubicBezTo>
                    <a:pt x="17741" y="10539"/>
                    <a:pt x="17729" y="10550"/>
                    <a:pt x="17693" y="10550"/>
                  </a:cubicBezTo>
                  <a:cubicBezTo>
                    <a:pt x="17693" y="10539"/>
                    <a:pt x="17705" y="10515"/>
                    <a:pt x="17729" y="10515"/>
                  </a:cubicBezTo>
                  <a:close/>
                  <a:moveTo>
                    <a:pt x="9120" y="9288"/>
                  </a:moveTo>
                  <a:cubicBezTo>
                    <a:pt x="9097" y="9324"/>
                    <a:pt x="9073" y="9384"/>
                    <a:pt x="9061" y="9431"/>
                  </a:cubicBezTo>
                  <a:cubicBezTo>
                    <a:pt x="8918" y="9824"/>
                    <a:pt x="8751" y="10205"/>
                    <a:pt x="8585" y="10574"/>
                  </a:cubicBezTo>
                  <a:cubicBezTo>
                    <a:pt x="8573" y="10598"/>
                    <a:pt x="8537" y="10610"/>
                    <a:pt x="8525" y="10622"/>
                  </a:cubicBezTo>
                  <a:cubicBezTo>
                    <a:pt x="8692" y="10193"/>
                    <a:pt x="8858" y="9741"/>
                    <a:pt x="9013" y="9312"/>
                  </a:cubicBezTo>
                  <a:cubicBezTo>
                    <a:pt x="9049" y="9300"/>
                    <a:pt x="9073" y="9288"/>
                    <a:pt x="9120" y="9288"/>
                  </a:cubicBezTo>
                  <a:close/>
                  <a:moveTo>
                    <a:pt x="16062" y="10431"/>
                  </a:moveTo>
                  <a:cubicBezTo>
                    <a:pt x="16074" y="10455"/>
                    <a:pt x="16097" y="10491"/>
                    <a:pt x="16133" y="10539"/>
                  </a:cubicBezTo>
                  <a:cubicBezTo>
                    <a:pt x="16157" y="10574"/>
                    <a:pt x="16193" y="10598"/>
                    <a:pt x="16240" y="10622"/>
                  </a:cubicBezTo>
                  <a:cubicBezTo>
                    <a:pt x="16062" y="10717"/>
                    <a:pt x="15859" y="10789"/>
                    <a:pt x="15681" y="10872"/>
                  </a:cubicBezTo>
                  <a:lnTo>
                    <a:pt x="15645" y="10872"/>
                  </a:lnTo>
                  <a:lnTo>
                    <a:pt x="15645" y="10836"/>
                  </a:lnTo>
                  <a:lnTo>
                    <a:pt x="15669" y="10836"/>
                  </a:lnTo>
                  <a:cubicBezTo>
                    <a:pt x="15776" y="10800"/>
                    <a:pt x="15859" y="10693"/>
                    <a:pt x="15847" y="10598"/>
                  </a:cubicBezTo>
                  <a:lnTo>
                    <a:pt x="15847" y="10515"/>
                  </a:lnTo>
                  <a:cubicBezTo>
                    <a:pt x="15919" y="10491"/>
                    <a:pt x="16002" y="10455"/>
                    <a:pt x="16062" y="10431"/>
                  </a:cubicBezTo>
                  <a:close/>
                  <a:moveTo>
                    <a:pt x="15145" y="10812"/>
                  </a:moveTo>
                  <a:cubicBezTo>
                    <a:pt x="15145" y="10848"/>
                    <a:pt x="15169" y="10860"/>
                    <a:pt x="15169" y="10884"/>
                  </a:cubicBezTo>
                  <a:cubicBezTo>
                    <a:pt x="15133" y="10872"/>
                    <a:pt x="15121" y="10848"/>
                    <a:pt x="15109" y="10836"/>
                  </a:cubicBezTo>
                  <a:cubicBezTo>
                    <a:pt x="15121" y="10836"/>
                    <a:pt x="15133" y="10812"/>
                    <a:pt x="15145" y="10812"/>
                  </a:cubicBezTo>
                  <a:close/>
                  <a:moveTo>
                    <a:pt x="8406" y="9431"/>
                  </a:moveTo>
                  <a:cubicBezTo>
                    <a:pt x="8434" y="9452"/>
                    <a:pt x="8465" y="9465"/>
                    <a:pt x="8499" y="9465"/>
                  </a:cubicBezTo>
                  <a:cubicBezTo>
                    <a:pt x="8523" y="9465"/>
                    <a:pt x="8548" y="9458"/>
                    <a:pt x="8573" y="9443"/>
                  </a:cubicBezTo>
                  <a:lnTo>
                    <a:pt x="8573" y="9443"/>
                  </a:lnTo>
                  <a:cubicBezTo>
                    <a:pt x="8358" y="9955"/>
                    <a:pt x="8168" y="10455"/>
                    <a:pt x="7965" y="10955"/>
                  </a:cubicBezTo>
                  <a:lnTo>
                    <a:pt x="7799" y="10955"/>
                  </a:lnTo>
                  <a:cubicBezTo>
                    <a:pt x="7977" y="10515"/>
                    <a:pt x="8120" y="10074"/>
                    <a:pt x="8275" y="9622"/>
                  </a:cubicBezTo>
                  <a:cubicBezTo>
                    <a:pt x="8323" y="9562"/>
                    <a:pt x="8358" y="9491"/>
                    <a:pt x="8406" y="9431"/>
                  </a:cubicBezTo>
                  <a:close/>
                  <a:moveTo>
                    <a:pt x="5546" y="9724"/>
                  </a:moveTo>
                  <a:cubicBezTo>
                    <a:pt x="5563" y="9724"/>
                    <a:pt x="5580" y="9726"/>
                    <a:pt x="5596" y="9729"/>
                  </a:cubicBezTo>
                  <a:cubicBezTo>
                    <a:pt x="5549" y="9824"/>
                    <a:pt x="5501" y="9907"/>
                    <a:pt x="5477" y="10015"/>
                  </a:cubicBezTo>
                  <a:cubicBezTo>
                    <a:pt x="5263" y="10348"/>
                    <a:pt x="5060" y="10693"/>
                    <a:pt x="4870" y="11039"/>
                  </a:cubicBezTo>
                  <a:cubicBezTo>
                    <a:pt x="4906" y="10848"/>
                    <a:pt x="4953" y="10646"/>
                    <a:pt x="5013" y="10443"/>
                  </a:cubicBezTo>
                  <a:cubicBezTo>
                    <a:pt x="5132" y="10217"/>
                    <a:pt x="5251" y="9979"/>
                    <a:pt x="5382" y="9753"/>
                  </a:cubicBezTo>
                  <a:cubicBezTo>
                    <a:pt x="5443" y="9735"/>
                    <a:pt x="5497" y="9724"/>
                    <a:pt x="5546" y="9724"/>
                  </a:cubicBezTo>
                  <a:close/>
                  <a:moveTo>
                    <a:pt x="26694" y="10681"/>
                  </a:moveTo>
                  <a:cubicBezTo>
                    <a:pt x="26754" y="10777"/>
                    <a:pt x="26813" y="10848"/>
                    <a:pt x="26908" y="10884"/>
                  </a:cubicBezTo>
                  <a:cubicBezTo>
                    <a:pt x="26968" y="10931"/>
                    <a:pt x="27039" y="10967"/>
                    <a:pt x="27099" y="10979"/>
                  </a:cubicBezTo>
                  <a:lnTo>
                    <a:pt x="27099" y="11098"/>
                  </a:lnTo>
                  <a:cubicBezTo>
                    <a:pt x="26861" y="11015"/>
                    <a:pt x="26611" y="10931"/>
                    <a:pt x="26361" y="10848"/>
                  </a:cubicBezTo>
                  <a:cubicBezTo>
                    <a:pt x="26373" y="10836"/>
                    <a:pt x="26384" y="10800"/>
                    <a:pt x="26384" y="10789"/>
                  </a:cubicBezTo>
                  <a:cubicBezTo>
                    <a:pt x="26418" y="10802"/>
                    <a:pt x="26455" y="10809"/>
                    <a:pt x="26492" y="10809"/>
                  </a:cubicBezTo>
                  <a:cubicBezTo>
                    <a:pt x="26582" y="10809"/>
                    <a:pt x="26668" y="10766"/>
                    <a:pt x="26694" y="10681"/>
                  </a:cubicBezTo>
                  <a:close/>
                  <a:moveTo>
                    <a:pt x="13954" y="9800"/>
                  </a:moveTo>
                  <a:cubicBezTo>
                    <a:pt x="13740" y="9919"/>
                    <a:pt x="13526" y="10038"/>
                    <a:pt x="13299" y="10158"/>
                  </a:cubicBezTo>
                  <a:cubicBezTo>
                    <a:pt x="13216" y="10158"/>
                    <a:pt x="13145" y="10193"/>
                    <a:pt x="13097" y="10277"/>
                  </a:cubicBezTo>
                  <a:cubicBezTo>
                    <a:pt x="12585" y="10562"/>
                    <a:pt x="12085" y="10860"/>
                    <a:pt x="11573" y="11158"/>
                  </a:cubicBezTo>
                  <a:cubicBezTo>
                    <a:pt x="11680" y="11003"/>
                    <a:pt x="11799" y="10860"/>
                    <a:pt x="11906" y="10705"/>
                  </a:cubicBezTo>
                  <a:cubicBezTo>
                    <a:pt x="12585" y="10396"/>
                    <a:pt x="13276" y="10098"/>
                    <a:pt x="13954" y="9800"/>
                  </a:cubicBezTo>
                  <a:close/>
                  <a:moveTo>
                    <a:pt x="5787" y="10443"/>
                  </a:moveTo>
                  <a:lnTo>
                    <a:pt x="5787" y="10443"/>
                  </a:lnTo>
                  <a:cubicBezTo>
                    <a:pt x="5703" y="10693"/>
                    <a:pt x="5620" y="10931"/>
                    <a:pt x="5537" y="11181"/>
                  </a:cubicBezTo>
                  <a:cubicBezTo>
                    <a:pt x="5537" y="11181"/>
                    <a:pt x="5537" y="11170"/>
                    <a:pt x="5525" y="11170"/>
                  </a:cubicBezTo>
                  <a:cubicBezTo>
                    <a:pt x="5620" y="10920"/>
                    <a:pt x="5703" y="10681"/>
                    <a:pt x="5787" y="10443"/>
                  </a:cubicBezTo>
                  <a:close/>
                  <a:moveTo>
                    <a:pt x="8763" y="11217"/>
                  </a:moveTo>
                  <a:cubicBezTo>
                    <a:pt x="8751" y="11229"/>
                    <a:pt x="8739" y="11265"/>
                    <a:pt x="8716" y="11277"/>
                  </a:cubicBezTo>
                  <a:lnTo>
                    <a:pt x="8680" y="11277"/>
                  </a:lnTo>
                  <a:cubicBezTo>
                    <a:pt x="8680" y="11265"/>
                    <a:pt x="8692" y="11265"/>
                    <a:pt x="8692" y="11241"/>
                  </a:cubicBezTo>
                  <a:cubicBezTo>
                    <a:pt x="8716" y="11229"/>
                    <a:pt x="8739" y="11229"/>
                    <a:pt x="8763" y="11217"/>
                  </a:cubicBezTo>
                  <a:close/>
                  <a:moveTo>
                    <a:pt x="3941" y="9979"/>
                  </a:moveTo>
                  <a:lnTo>
                    <a:pt x="3941" y="9979"/>
                  </a:lnTo>
                  <a:cubicBezTo>
                    <a:pt x="3894" y="10158"/>
                    <a:pt x="3834" y="10324"/>
                    <a:pt x="3798" y="10503"/>
                  </a:cubicBezTo>
                  <a:cubicBezTo>
                    <a:pt x="3596" y="10789"/>
                    <a:pt x="3417" y="11050"/>
                    <a:pt x="3227" y="11324"/>
                  </a:cubicBezTo>
                  <a:lnTo>
                    <a:pt x="3227" y="11158"/>
                  </a:lnTo>
                  <a:cubicBezTo>
                    <a:pt x="3453" y="10753"/>
                    <a:pt x="3691" y="10372"/>
                    <a:pt x="3941" y="9979"/>
                  </a:cubicBezTo>
                  <a:close/>
                  <a:moveTo>
                    <a:pt x="14609" y="11074"/>
                  </a:moveTo>
                  <a:cubicBezTo>
                    <a:pt x="14669" y="11110"/>
                    <a:pt x="14728" y="11170"/>
                    <a:pt x="14788" y="11217"/>
                  </a:cubicBezTo>
                  <a:cubicBezTo>
                    <a:pt x="14704" y="11253"/>
                    <a:pt x="14597" y="11289"/>
                    <a:pt x="14514" y="11336"/>
                  </a:cubicBezTo>
                  <a:lnTo>
                    <a:pt x="14514" y="11134"/>
                  </a:lnTo>
                  <a:cubicBezTo>
                    <a:pt x="14538" y="11110"/>
                    <a:pt x="14585" y="11098"/>
                    <a:pt x="14609" y="11074"/>
                  </a:cubicBezTo>
                  <a:close/>
                  <a:moveTo>
                    <a:pt x="16455" y="11170"/>
                  </a:moveTo>
                  <a:cubicBezTo>
                    <a:pt x="16490" y="11217"/>
                    <a:pt x="16538" y="11265"/>
                    <a:pt x="16574" y="11289"/>
                  </a:cubicBezTo>
                  <a:cubicBezTo>
                    <a:pt x="16264" y="11384"/>
                    <a:pt x="15966" y="11479"/>
                    <a:pt x="15669" y="11574"/>
                  </a:cubicBezTo>
                  <a:cubicBezTo>
                    <a:pt x="15943" y="11455"/>
                    <a:pt x="16193" y="11324"/>
                    <a:pt x="16455" y="11170"/>
                  </a:cubicBezTo>
                  <a:close/>
                  <a:moveTo>
                    <a:pt x="13954" y="11443"/>
                  </a:moveTo>
                  <a:cubicBezTo>
                    <a:pt x="13990" y="11467"/>
                    <a:pt x="14026" y="11503"/>
                    <a:pt x="14061" y="11515"/>
                  </a:cubicBezTo>
                  <a:cubicBezTo>
                    <a:pt x="13954" y="11551"/>
                    <a:pt x="13871" y="11586"/>
                    <a:pt x="13800" y="11622"/>
                  </a:cubicBezTo>
                  <a:cubicBezTo>
                    <a:pt x="13764" y="11610"/>
                    <a:pt x="13740" y="11586"/>
                    <a:pt x="13692" y="11586"/>
                  </a:cubicBezTo>
                  <a:cubicBezTo>
                    <a:pt x="13776" y="11551"/>
                    <a:pt x="13871" y="11479"/>
                    <a:pt x="13954" y="11443"/>
                  </a:cubicBezTo>
                  <a:close/>
                  <a:moveTo>
                    <a:pt x="27694" y="10979"/>
                  </a:moveTo>
                  <a:cubicBezTo>
                    <a:pt x="27932" y="11193"/>
                    <a:pt x="28170" y="11408"/>
                    <a:pt x="28409" y="11622"/>
                  </a:cubicBezTo>
                  <a:cubicBezTo>
                    <a:pt x="28218" y="11527"/>
                    <a:pt x="28016" y="11455"/>
                    <a:pt x="27849" y="11384"/>
                  </a:cubicBezTo>
                  <a:cubicBezTo>
                    <a:pt x="27754" y="11336"/>
                    <a:pt x="27647" y="11312"/>
                    <a:pt x="27563" y="11265"/>
                  </a:cubicBezTo>
                  <a:cubicBezTo>
                    <a:pt x="27611" y="11170"/>
                    <a:pt x="27647" y="11074"/>
                    <a:pt x="27694" y="10979"/>
                  </a:cubicBezTo>
                  <a:close/>
                  <a:moveTo>
                    <a:pt x="7704" y="11634"/>
                  </a:moveTo>
                  <a:lnTo>
                    <a:pt x="7704" y="11634"/>
                  </a:lnTo>
                  <a:cubicBezTo>
                    <a:pt x="7668" y="11741"/>
                    <a:pt x="7632" y="11824"/>
                    <a:pt x="7608" y="11908"/>
                  </a:cubicBezTo>
                  <a:lnTo>
                    <a:pt x="7430" y="11908"/>
                  </a:lnTo>
                  <a:cubicBezTo>
                    <a:pt x="7442" y="11860"/>
                    <a:pt x="7454" y="11824"/>
                    <a:pt x="7477" y="11789"/>
                  </a:cubicBezTo>
                  <a:cubicBezTo>
                    <a:pt x="7561" y="11741"/>
                    <a:pt x="7632" y="11693"/>
                    <a:pt x="7704" y="11634"/>
                  </a:cubicBezTo>
                  <a:close/>
                  <a:moveTo>
                    <a:pt x="29825" y="11265"/>
                  </a:moveTo>
                  <a:lnTo>
                    <a:pt x="30135" y="11753"/>
                  </a:lnTo>
                  <a:lnTo>
                    <a:pt x="30135" y="11765"/>
                  </a:lnTo>
                  <a:cubicBezTo>
                    <a:pt x="30135" y="11860"/>
                    <a:pt x="30194" y="11932"/>
                    <a:pt x="30266" y="11967"/>
                  </a:cubicBezTo>
                  <a:cubicBezTo>
                    <a:pt x="30254" y="12003"/>
                    <a:pt x="30242" y="12063"/>
                    <a:pt x="30230" y="12110"/>
                  </a:cubicBezTo>
                  <a:lnTo>
                    <a:pt x="29825" y="11265"/>
                  </a:lnTo>
                  <a:close/>
                  <a:moveTo>
                    <a:pt x="5239" y="12074"/>
                  </a:moveTo>
                  <a:lnTo>
                    <a:pt x="5239" y="12074"/>
                  </a:lnTo>
                  <a:cubicBezTo>
                    <a:pt x="5227" y="12134"/>
                    <a:pt x="5191" y="12193"/>
                    <a:pt x="5179" y="12241"/>
                  </a:cubicBezTo>
                  <a:cubicBezTo>
                    <a:pt x="5179" y="12259"/>
                    <a:pt x="5173" y="12264"/>
                    <a:pt x="5169" y="12270"/>
                  </a:cubicBezTo>
                  <a:lnTo>
                    <a:pt x="5169" y="12270"/>
                  </a:lnTo>
                  <a:cubicBezTo>
                    <a:pt x="5181" y="12225"/>
                    <a:pt x="5192" y="12180"/>
                    <a:pt x="5203" y="12158"/>
                  </a:cubicBezTo>
                  <a:cubicBezTo>
                    <a:pt x="5203" y="12122"/>
                    <a:pt x="5227" y="12098"/>
                    <a:pt x="5239" y="12074"/>
                  </a:cubicBezTo>
                  <a:close/>
                  <a:moveTo>
                    <a:pt x="11156" y="12348"/>
                  </a:moveTo>
                  <a:lnTo>
                    <a:pt x="11156" y="12396"/>
                  </a:lnTo>
                  <a:cubicBezTo>
                    <a:pt x="11133" y="12408"/>
                    <a:pt x="11085" y="12420"/>
                    <a:pt x="11049" y="12432"/>
                  </a:cubicBezTo>
                  <a:cubicBezTo>
                    <a:pt x="11037" y="12420"/>
                    <a:pt x="11037" y="12408"/>
                    <a:pt x="11025" y="12396"/>
                  </a:cubicBezTo>
                  <a:cubicBezTo>
                    <a:pt x="11073" y="12396"/>
                    <a:pt x="11121" y="12372"/>
                    <a:pt x="11156" y="12348"/>
                  </a:cubicBezTo>
                  <a:close/>
                  <a:moveTo>
                    <a:pt x="3524" y="11646"/>
                  </a:moveTo>
                  <a:lnTo>
                    <a:pt x="3524" y="11646"/>
                  </a:lnTo>
                  <a:cubicBezTo>
                    <a:pt x="3465" y="11908"/>
                    <a:pt x="3405" y="12158"/>
                    <a:pt x="3358" y="12408"/>
                  </a:cubicBezTo>
                  <a:lnTo>
                    <a:pt x="3322" y="12503"/>
                  </a:lnTo>
                  <a:cubicBezTo>
                    <a:pt x="3263" y="12634"/>
                    <a:pt x="3215" y="12753"/>
                    <a:pt x="3155" y="12884"/>
                  </a:cubicBezTo>
                  <a:lnTo>
                    <a:pt x="3203" y="12170"/>
                  </a:lnTo>
                  <a:cubicBezTo>
                    <a:pt x="3298" y="11991"/>
                    <a:pt x="3417" y="11824"/>
                    <a:pt x="3524" y="11646"/>
                  </a:cubicBezTo>
                  <a:close/>
                  <a:moveTo>
                    <a:pt x="13419" y="12777"/>
                  </a:moveTo>
                  <a:lnTo>
                    <a:pt x="13419" y="12777"/>
                  </a:lnTo>
                  <a:cubicBezTo>
                    <a:pt x="13169" y="12896"/>
                    <a:pt x="12918" y="13003"/>
                    <a:pt x="12668" y="13110"/>
                  </a:cubicBezTo>
                  <a:lnTo>
                    <a:pt x="12668" y="13063"/>
                  </a:lnTo>
                  <a:cubicBezTo>
                    <a:pt x="12918" y="12979"/>
                    <a:pt x="13169" y="12872"/>
                    <a:pt x="13419" y="12777"/>
                  </a:cubicBezTo>
                  <a:close/>
                  <a:moveTo>
                    <a:pt x="30754" y="11801"/>
                  </a:moveTo>
                  <a:cubicBezTo>
                    <a:pt x="30790" y="11812"/>
                    <a:pt x="30814" y="11812"/>
                    <a:pt x="30861" y="11812"/>
                  </a:cubicBezTo>
                  <a:cubicBezTo>
                    <a:pt x="30718" y="12324"/>
                    <a:pt x="30528" y="12813"/>
                    <a:pt x="30242" y="13253"/>
                  </a:cubicBezTo>
                  <a:cubicBezTo>
                    <a:pt x="30194" y="13217"/>
                    <a:pt x="30147" y="13182"/>
                    <a:pt x="30099" y="13134"/>
                  </a:cubicBezTo>
                  <a:cubicBezTo>
                    <a:pt x="30099" y="13134"/>
                    <a:pt x="30123" y="13134"/>
                    <a:pt x="30123" y="13122"/>
                  </a:cubicBezTo>
                  <a:cubicBezTo>
                    <a:pt x="30433" y="12836"/>
                    <a:pt x="30635" y="12479"/>
                    <a:pt x="30730" y="12063"/>
                  </a:cubicBezTo>
                  <a:lnTo>
                    <a:pt x="30730" y="11967"/>
                  </a:lnTo>
                  <a:cubicBezTo>
                    <a:pt x="30754" y="11920"/>
                    <a:pt x="30778" y="11860"/>
                    <a:pt x="30754" y="11801"/>
                  </a:cubicBezTo>
                  <a:close/>
                  <a:moveTo>
                    <a:pt x="8894" y="12658"/>
                  </a:moveTo>
                  <a:lnTo>
                    <a:pt x="8894" y="12658"/>
                  </a:lnTo>
                  <a:cubicBezTo>
                    <a:pt x="8835" y="12765"/>
                    <a:pt x="8763" y="12860"/>
                    <a:pt x="8692" y="12955"/>
                  </a:cubicBezTo>
                  <a:cubicBezTo>
                    <a:pt x="8501" y="13075"/>
                    <a:pt x="8299" y="13217"/>
                    <a:pt x="8108" y="13336"/>
                  </a:cubicBezTo>
                  <a:cubicBezTo>
                    <a:pt x="8094" y="13343"/>
                    <a:pt x="8080" y="13350"/>
                    <a:pt x="8069" y="13362"/>
                  </a:cubicBezTo>
                  <a:lnTo>
                    <a:pt x="8069" y="13362"/>
                  </a:lnTo>
                  <a:cubicBezTo>
                    <a:pt x="8167" y="13196"/>
                    <a:pt x="8246" y="13039"/>
                    <a:pt x="8346" y="12872"/>
                  </a:cubicBezTo>
                  <a:cubicBezTo>
                    <a:pt x="8525" y="12801"/>
                    <a:pt x="8704" y="12717"/>
                    <a:pt x="8894" y="12658"/>
                  </a:cubicBezTo>
                  <a:close/>
                  <a:moveTo>
                    <a:pt x="9668" y="13289"/>
                  </a:moveTo>
                  <a:cubicBezTo>
                    <a:pt x="9716" y="13360"/>
                    <a:pt x="9787" y="13396"/>
                    <a:pt x="9882" y="13396"/>
                  </a:cubicBezTo>
                  <a:cubicBezTo>
                    <a:pt x="9704" y="13491"/>
                    <a:pt x="9525" y="13587"/>
                    <a:pt x="9347" y="13670"/>
                  </a:cubicBezTo>
                  <a:cubicBezTo>
                    <a:pt x="9418" y="13563"/>
                    <a:pt x="9478" y="13467"/>
                    <a:pt x="9549" y="13360"/>
                  </a:cubicBezTo>
                  <a:lnTo>
                    <a:pt x="9644" y="13313"/>
                  </a:lnTo>
                  <a:lnTo>
                    <a:pt x="9668" y="13289"/>
                  </a:lnTo>
                  <a:close/>
                  <a:moveTo>
                    <a:pt x="7430" y="12289"/>
                  </a:moveTo>
                  <a:cubicBezTo>
                    <a:pt x="7406" y="12301"/>
                    <a:pt x="7406" y="12336"/>
                    <a:pt x="7394" y="12348"/>
                  </a:cubicBezTo>
                  <a:cubicBezTo>
                    <a:pt x="7346" y="12384"/>
                    <a:pt x="7287" y="12408"/>
                    <a:pt x="7239" y="12444"/>
                  </a:cubicBezTo>
                  <a:cubicBezTo>
                    <a:pt x="7108" y="12527"/>
                    <a:pt x="7132" y="12694"/>
                    <a:pt x="7227" y="12765"/>
                  </a:cubicBezTo>
                  <a:cubicBezTo>
                    <a:pt x="7215" y="12801"/>
                    <a:pt x="7203" y="12825"/>
                    <a:pt x="7203" y="12860"/>
                  </a:cubicBezTo>
                  <a:cubicBezTo>
                    <a:pt x="7180" y="12872"/>
                    <a:pt x="7168" y="12872"/>
                    <a:pt x="7144" y="12884"/>
                  </a:cubicBezTo>
                  <a:cubicBezTo>
                    <a:pt x="7049" y="12944"/>
                    <a:pt x="7037" y="13063"/>
                    <a:pt x="7061" y="13170"/>
                  </a:cubicBezTo>
                  <a:cubicBezTo>
                    <a:pt x="7049" y="13194"/>
                    <a:pt x="7037" y="13229"/>
                    <a:pt x="7037" y="13253"/>
                  </a:cubicBezTo>
                  <a:cubicBezTo>
                    <a:pt x="7001" y="13313"/>
                    <a:pt x="7025" y="13360"/>
                    <a:pt x="7049" y="13408"/>
                  </a:cubicBezTo>
                  <a:cubicBezTo>
                    <a:pt x="6894" y="13646"/>
                    <a:pt x="6715" y="13860"/>
                    <a:pt x="6513" y="14110"/>
                  </a:cubicBezTo>
                  <a:cubicBezTo>
                    <a:pt x="6501" y="14122"/>
                    <a:pt x="6501" y="14134"/>
                    <a:pt x="6489" y="14134"/>
                  </a:cubicBezTo>
                  <a:cubicBezTo>
                    <a:pt x="6632" y="13706"/>
                    <a:pt x="6787" y="13277"/>
                    <a:pt x="6930" y="12825"/>
                  </a:cubicBezTo>
                  <a:cubicBezTo>
                    <a:pt x="6930" y="12813"/>
                    <a:pt x="6953" y="12813"/>
                    <a:pt x="6953" y="12801"/>
                  </a:cubicBezTo>
                  <a:cubicBezTo>
                    <a:pt x="7049" y="12634"/>
                    <a:pt x="7144" y="12455"/>
                    <a:pt x="7215" y="12289"/>
                  </a:cubicBezTo>
                  <a:close/>
                  <a:moveTo>
                    <a:pt x="8585" y="13825"/>
                  </a:moveTo>
                  <a:lnTo>
                    <a:pt x="8585" y="13825"/>
                  </a:lnTo>
                  <a:cubicBezTo>
                    <a:pt x="8501" y="13956"/>
                    <a:pt x="8418" y="14087"/>
                    <a:pt x="8335" y="14241"/>
                  </a:cubicBezTo>
                  <a:cubicBezTo>
                    <a:pt x="8299" y="14253"/>
                    <a:pt x="8287" y="14265"/>
                    <a:pt x="8263" y="14277"/>
                  </a:cubicBezTo>
                  <a:cubicBezTo>
                    <a:pt x="8358" y="14134"/>
                    <a:pt x="8477" y="13979"/>
                    <a:pt x="8585" y="13825"/>
                  </a:cubicBezTo>
                  <a:close/>
                  <a:moveTo>
                    <a:pt x="6441" y="14277"/>
                  </a:moveTo>
                  <a:cubicBezTo>
                    <a:pt x="6441" y="14325"/>
                    <a:pt x="6453" y="14360"/>
                    <a:pt x="6489" y="14384"/>
                  </a:cubicBezTo>
                  <a:cubicBezTo>
                    <a:pt x="6477" y="14408"/>
                    <a:pt x="6453" y="14432"/>
                    <a:pt x="6430" y="14456"/>
                  </a:cubicBezTo>
                  <a:cubicBezTo>
                    <a:pt x="6418" y="14479"/>
                    <a:pt x="6382" y="14491"/>
                    <a:pt x="6370" y="14503"/>
                  </a:cubicBezTo>
                  <a:cubicBezTo>
                    <a:pt x="6394" y="14432"/>
                    <a:pt x="6418" y="14360"/>
                    <a:pt x="6441" y="14277"/>
                  </a:cubicBezTo>
                  <a:close/>
                  <a:moveTo>
                    <a:pt x="8049" y="14563"/>
                  </a:moveTo>
                  <a:cubicBezTo>
                    <a:pt x="8049" y="14587"/>
                    <a:pt x="8061" y="14610"/>
                    <a:pt x="8061" y="14622"/>
                  </a:cubicBezTo>
                  <a:lnTo>
                    <a:pt x="7977" y="14670"/>
                  </a:lnTo>
                  <a:cubicBezTo>
                    <a:pt x="8001" y="14646"/>
                    <a:pt x="8025" y="14599"/>
                    <a:pt x="8049" y="14563"/>
                  </a:cubicBezTo>
                  <a:close/>
                  <a:moveTo>
                    <a:pt x="11371" y="14146"/>
                  </a:moveTo>
                  <a:lnTo>
                    <a:pt x="11371" y="14146"/>
                  </a:lnTo>
                  <a:cubicBezTo>
                    <a:pt x="11061" y="14313"/>
                    <a:pt x="10775" y="14479"/>
                    <a:pt x="10490" y="14658"/>
                  </a:cubicBezTo>
                  <a:cubicBezTo>
                    <a:pt x="10454" y="14670"/>
                    <a:pt x="10442" y="14682"/>
                    <a:pt x="10418" y="14706"/>
                  </a:cubicBezTo>
                  <a:cubicBezTo>
                    <a:pt x="10442" y="14658"/>
                    <a:pt x="10442" y="14622"/>
                    <a:pt x="10442" y="14587"/>
                  </a:cubicBezTo>
                  <a:cubicBezTo>
                    <a:pt x="10740" y="14432"/>
                    <a:pt x="11061" y="14289"/>
                    <a:pt x="11371" y="14146"/>
                  </a:cubicBezTo>
                  <a:close/>
                  <a:moveTo>
                    <a:pt x="3691" y="14289"/>
                  </a:moveTo>
                  <a:cubicBezTo>
                    <a:pt x="3584" y="14527"/>
                    <a:pt x="3465" y="14753"/>
                    <a:pt x="3358" y="15003"/>
                  </a:cubicBezTo>
                  <a:cubicBezTo>
                    <a:pt x="3358" y="14896"/>
                    <a:pt x="3382" y="14801"/>
                    <a:pt x="3393" y="14706"/>
                  </a:cubicBezTo>
                  <a:cubicBezTo>
                    <a:pt x="3501" y="14563"/>
                    <a:pt x="3596" y="14420"/>
                    <a:pt x="3691" y="14289"/>
                  </a:cubicBezTo>
                  <a:close/>
                  <a:moveTo>
                    <a:pt x="7977" y="13968"/>
                  </a:moveTo>
                  <a:cubicBezTo>
                    <a:pt x="7692" y="14360"/>
                    <a:pt x="7430" y="14753"/>
                    <a:pt x="7144" y="15146"/>
                  </a:cubicBezTo>
                  <a:cubicBezTo>
                    <a:pt x="7096" y="15182"/>
                    <a:pt x="7049" y="15206"/>
                    <a:pt x="6989" y="15241"/>
                  </a:cubicBezTo>
                  <a:cubicBezTo>
                    <a:pt x="7180" y="14896"/>
                    <a:pt x="7394" y="14539"/>
                    <a:pt x="7584" y="14194"/>
                  </a:cubicBezTo>
                  <a:cubicBezTo>
                    <a:pt x="7704" y="14122"/>
                    <a:pt x="7846" y="14051"/>
                    <a:pt x="7977" y="13968"/>
                  </a:cubicBezTo>
                  <a:close/>
                  <a:moveTo>
                    <a:pt x="6430" y="15265"/>
                  </a:moveTo>
                  <a:lnTo>
                    <a:pt x="6430" y="15265"/>
                  </a:lnTo>
                  <a:cubicBezTo>
                    <a:pt x="6430" y="15313"/>
                    <a:pt x="6394" y="15349"/>
                    <a:pt x="6382" y="15396"/>
                  </a:cubicBezTo>
                  <a:cubicBezTo>
                    <a:pt x="6370" y="15396"/>
                    <a:pt x="6370" y="15384"/>
                    <a:pt x="6358" y="15384"/>
                  </a:cubicBezTo>
                  <a:cubicBezTo>
                    <a:pt x="6382" y="15337"/>
                    <a:pt x="6418" y="15313"/>
                    <a:pt x="6430" y="15265"/>
                  </a:cubicBezTo>
                  <a:close/>
                  <a:moveTo>
                    <a:pt x="7763" y="15218"/>
                  </a:moveTo>
                  <a:lnTo>
                    <a:pt x="7763" y="15218"/>
                  </a:lnTo>
                  <a:cubicBezTo>
                    <a:pt x="7727" y="15313"/>
                    <a:pt x="7680" y="15384"/>
                    <a:pt x="7620" y="15480"/>
                  </a:cubicBezTo>
                  <a:cubicBezTo>
                    <a:pt x="7513" y="15563"/>
                    <a:pt x="7394" y="15634"/>
                    <a:pt x="7287" y="15730"/>
                  </a:cubicBezTo>
                  <a:cubicBezTo>
                    <a:pt x="7275" y="15730"/>
                    <a:pt x="7251" y="15730"/>
                    <a:pt x="7227" y="15718"/>
                  </a:cubicBezTo>
                  <a:cubicBezTo>
                    <a:pt x="7311" y="15611"/>
                    <a:pt x="7382" y="15491"/>
                    <a:pt x="7465" y="15384"/>
                  </a:cubicBezTo>
                  <a:cubicBezTo>
                    <a:pt x="7573" y="15325"/>
                    <a:pt x="7668" y="15277"/>
                    <a:pt x="7763" y="15218"/>
                  </a:cubicBezTo>
                  <a:close/>
                  <a:moveTo>
                    <a:pt x="2501" y="13467"/>
                  </a:moveTo>
                  <a:lnTo>
                    <a:pt x="2501" y="13467"/>
                  </a:lnTo>
                  <a:cubicBezTo>
                    <a:pt x="2393" y="14122"/>
                    <a:pt x="2310" y="14789"/>
                    <a:pt x="2227" y="15456"/>
                  </a:cubicBezTo>
                  <a:cubicBezTo>
                    <a:pt x="2203" y="15515"/>
                    <a:pt x="2167" y="15563"/>
                    <a:pt x="2143" y="15622"/>
                  </a:cubicBezTo>
                  <a:cubicBezTo>
                    <a:pt x="2108" y="15670"/>
                    <a:pt x="2072" y="15718"/>
                    <a:pt x="2036" y="15753"/>
                  </a:cubicBezTo>
                  <a:cubicBezTo>
                    <a:pt x="2084" y="15372"/>
                    <a:pt x="2108" y="14980"/>
                    <a:pt x="2167" y="14599"/>
                  </a:cubicBezTo>
                  <a:lnTo>
                    <a:pt x="2262" y="13968"/>
                  </a:lnTo>
                  <a:cubicBezTo>
                    <a:pt x="2334" y="13789"/>
                    <a:pt x="2405" y="13634"/>
                    <a:pt x="2501" y="13467"/>
                  </a:cubicBezTo>
                  <a:close/>
                  <a:moveTo>
                    <a:pt x="6156" y="15682"/>
                  </a:moveTo>
                  <a:cubicBezTo>
                    <a:pt x="6180" y="15694"/>
                    <a:pt x="6203" y="15694"/>
                    <a:pt x="6215" y="15718"/>
                  </a:cubicBezTo>
                  <a:cubicBezTo>
                    <a:pt x="6156" y="15742"/>
                    <a:pt x="6132" y="15777"/>
                    <a:pt x="6084" y="15789"/>
                  </a:cubicBezTo>
                  <a:cubicBezTo>
                    <a:pt x="6120" y="15742"/>
                    <a:pt x="6132" y="15718"/>
                    <a:pt x="6156" y="15682"/>
                  </a:cubicBezTo>
                  <a:close/>
                  <a:moveTo>
                    <a:pt x="4596" y="16492"/>
                  </a:moveTo>
                  <a:lnTo>
                    <a:pt x="4596" y="16492"/>
                  </a:lnTo>
                  <a:cubicBezTo>
                    <a:pt x="4584" y="16587"/>
                    <a:pt x="4548" y="16694"/>
                    <a:pt x="4536" y="16801"/>
                  </a:cubicBezTo>
                  <a:cubicBezTo>
                    <a:pt x="4525" y="16742"/>
                    <a:pt x="4477" y="16682"/>
                    <a:pt x="4417" y="16646"/>
                  </a:cubicBezTo>
                  <a:cubicBezTo>
                    <a:pt x="4477" y="16587"/>
                    <a:pt x="4536" y="16539"/>
                    <a:pt x="4596" y="16492"/>
                  </a:cubicBezTo>
                  <a:close/>
                  <a:moveTo>
                    <a:pt x="2584" y="16039"/>
                  </a:moveTo>
                  <a:cubicBezTo>
                    <a:pt x="2584" y="16238"/>
                    <a:pt x="2584" y="16448"/>
                    <a:pt x="2572" y="16670"/>
                  </a:cubicBezTo>
                  <a:lnTo>
                    <a:pt x="2489" y="16849"/>
                  </a:lnTo>
                  <a:cubicBezTo>
                    <a:pt x="2512" y="16575"/>
                    <a:pt x="2560" y="16313"/>
                    <a:pt x="2584" y="16039"/>
                  </a:cubicBezTo>
                  <a:close/>
                  <a:moveTo>
                    <a:pt x="3536" y="16027"/>
                  </a:moveTo>
                  <a:cubicBezTo>
                    <a:pt x="3560" y="16039"/>
                    <a:pt x="3560" y="16039"/>
                    <a:pt x="3572" y="16039"/>
                  </a:cubicBezTo>
                  <a:cubicBezTo>
                    <a:pt x="3524" y="16194"/>
                    <a:pt x="3477" y="16349"/>
                    <a:pt x="3453" y="16504"/>
                  </a:cubicBezTo>
                  <a:cubicBezTo>
                    <a:pt x="3405" y="16670"/>
                    <a:pt x="3524" y="16765"/>
                    <a:pt x="3644" y="16789"/>
                  </a:cubicBezTo>
                  <a:lnTo>
                    <a:pt x="3524" y="16896"/>
                  </a:lnTo>
                  <a:cubicBezTo>
                    <a:pt x="3382" y="16980"/>
                    <a:pt x="3239" y="17051"/>
                    <a:pt x="3108" y="17123"/>
                  </a:cubicBezTo>
                  <a:cubicBezTo>
                    <a:pt x="3120" y="17015"/>
                    <a:pt x="3120" y="16920"/>
                    <a:pt x="3143" y="16813"/>
                  </a:cubicBezTo>
                  <a:cubicBezTo>
                    <a:pt x="3203" y="16694"/>
                    <a:pt x="3263" y="16575"/>
                    <a:pt x="3334" y="16456"/>
                  </a:cubicBezTo>
                  <a:cubicBezTo>
                    <a:pt x="3405" y="16325"/>
                    <a:pt x="3477" y="16170"/>
                    <a:pt x="3536" y="16027"/>
                  </a:cubicBezTo>
                  <a:close/>
                  <a:moveTo>
                    <a:pt x="1203" y="17277"/>
                  </a:moveTo>
                  <a:cubicBezTo>
                    <a:pt x="1221" y="17283"/>
                    <a:pt x="1235" y="17286"/>
                    <a:pt x="1250" y="17286"/>
                  </a:cubicBezTo>
                  <a:cubicBezTo>
                    <a:pt x="1265" y="17286"/>
                    <a:pt x="1280" y="17283"/>
                    <a:pt x="1298" y="17277"/>
                  </a:cubicBezTo>
                  <a:lnTo>
                    <a:pt x="1298" y="17277"/>
                  </a:lnTo>
                  <a:cubicBezTo>
                    <a:pt x="1262" y="17516"/>
                    <a:pt x="1238" y="17766"/>
                    <a:pt x="1203" y="18004"/>
                  </a:cubicBezTo>
                  <a:lnTo>
                    <a:pt x="1203" y="17277"/>
                  </a:lnTo>
                  <a:close/>
                  <a:moveTo>
                    <a:pt x="2108" y="16289"/>
                  </a:moveTo>
                  <a:lnTo>
                    <a:pt x="2108" y="16289"/>
                  </a:lnTo>
                  <a:cubicBezTo>
                    <a:pt x="2036" y="16861"/>
                    <a:pt x="1965" y="17432"/>
                    <a:pt x="1893" y="18004"/>
                  </a:cubicBezTo>
                  <a:cubicBezTo>
                    <a:pt x="1905" y="17504"/>
                    <a:pt x="1917" y="16992"/>
                    <a:pt x="1965" y="16504"/>
                  </a:cubicBezTo>
                  <a:cubicBezTo>
                    <a:pt x="2012" y="16432"/>
                    <a:pt x="2072" y="16373"/>
                    <a:pt x="2108" y="16289"/>
                  </a:cubicBezTo>
                  <a:close/>
                  <a:moveTo>
                    <a:pt x="4429" y="17325"/>
                  </a:moveTo>
                  <a:lnTo>
                    <a:pt x="4429" y="17325"/>
                  </a:lnTo>
                  <a:cubicBezTo>
                    <a:pt x="4406" y="17432"/>
                    <a:pt x="4394" y="17563"/>
                    <a:pt x="4358" y="17682"/>
                  </a:cubicBezTo>
                  <a:cubicBezTo>
                    <a:pt x="4215" y="17837"/>
                    <a:pt x="4072" y="18004"/>
                    <a:pt x="3929" y="18170"/>
                  </a:cubicBezTo>
                  <a:cubicBezTo>
                    <a:pt x="3941" y="18004"/>
                    <a:pt x="3953" y="17837"/>
                    <a:pt x="3953" y="17682"/>
                  </a:cubicBezTo>
                  <a:cubicBezTo>
                    <a:pt x="3989" y="17647"/>
                    <a:pt x="4013" y="17635"/>
                    <a:pt x="4036" y="17599"/>
                  </a:cubicBezTo>
                  <a:cubicBezTo>
                    <a:pt x="4167" y="17516"/>
                    <a:pt x="4298" y="17408"/>
                    <a:pt x="4429" y="17325"/>
                  </a:cubicBezTo>
                  <a:close/>
                  <a:moveTo>
                    <a:pt x="2274" y="18492"/>
                  </a:moveTo>
                  <a:cubicBezTo>
                    <a:pt x="2286" y="18551"/>
                    <a:pt x="2322" y="18599"/>
                    <a:pt x="2381" y="18623"/>
                  </a:cubicBezTo>
                  <a:cubicBezTo>
                    <a:pt x="2334" y="18694"/>
                    <a:pt x="2286" y="18754"/>
                    <a:pt x="2227" y="18825"/>
                  </a:cubicBezTo>
                  <a:cubicBezTo>
                    <a:pt x="2250" y="18718"/>
                    <a:pt x="2262" y="18599"/>
                    <a:pt x="2274" y="18492"/>
                  </a:cubicBezTo>
                  <a:close/>
                  <a:moveTo>
                    <a:pt x="6382" y="17527"/>
                  </a:moveTo>
                  <a:lnTo>
                    <a:pt x="6382" y="17527"/>
                  </a:lnTo>
                  <a:cubicBezTo>
                    <a:pt x="5858" y="17944"/>
                    <a:pt x="5346" y="18373"/>
                    <a:pt x="4846" y="18837"/>
                  </a:cubicBezTo>
                  <a:cubicBezTo>
                    <a:pt x="4941" y="18706"/>
                    <a:pt x="5048" y="18551"/>
                    <a:pt x="5132" y="18420"/>
                  </a:cubicBezTo>
                  <a:cubicBezTo>
                    <a:pt x="5168" y="18409"/>
                    <a:pt x="5203" y="18397"/>
                    <a:pt x="5239" y="18361"/>
                  </a:cubicBezTo>
                  <a:cubicBezTo>
                    <a:pt x="5263" y="18337"/>
                    <a:pt x="5310" y="18301"/>
                    <a:pt x="5346" y="18254"/>
                  </a:cubicBezTo>
                  <a:cubicBezTo>
                    <a:pt x="5679" y="18016"/>
                    <a:pt x="6025" y="17766"/>
                    <a:pt x="6382" y="17527"/>
                  </a:cubicBezTo>
                  <a:close/>
                  <a:moveTo>
                    <a:pt x="4566" y="19070"/>
                  </a:moveTo>
                  <a:cubicBezTo>
                    <a:pt x="4570" y="19070"/>
                    <a:pt x="4572" y="19071"/>
                    <a:pt x="4572" y="19075"/>
                  </a:cubicBezTo>
                  <a:lnTo>
                    <a:pt x="4525" y="19123"/>
                  </a:lnTo>
                  <a:cubicBezTo>
                    <a:pt x="4536" y="19099"/>
                    <a:pt x="4536" y="19087"/>
                    <a:pt x="4548" y="19075"/>
                  </a:cubicBezTo>
                  <a:cubicBezTo>
                    <a:pt x="4548" y="19075"/>
                    <a:pt x="4559" y="19070"/>
                    <a:pt x="4566" y="19070"/>
                  </a:cubicBezTo>
                  <a:close/>
                  <a:moveTo>
                    <a:pt x="917" y="17539"/>
                  </a:moveTo>
                  <a:lnTo>
                    <a:pt x="917" y="17539"/>
                  </a:lnTo>
                  <a:cubicBezTo>
                    <a:pt x="905" y="18170"/>
                    <a:pt x="881" y="18790"/>
                    <a:pt x="857" y="19409"/>
                  </a:cubicBezTo>
                  <a:cubicBezTo>
                    <a:pt x="822" y="19135"/>
                    <a:pt x="774" y="18873"/>
                    <a:pt x="738" y="18599"/>
                  </a:cubicBezTo>
                  <a:cubicBezTo>
                    <a:pt x="786" y="18242"/>
                    <a:pt x="846" y="17885"/>
                    <a:pt x="917" y="17539"/>
                  </a:cubicBezTo>
                  <a:close/>
                  <a:moveTo>
                    <a:pt x="3560" y="18361"/>
                  </a:moveTo>
                  <a:cubicBezTo>
                    <a:pt x="3536" y="18468"/>
                    <a:pt x="3524" y="18575"/>
                    <a:pt x="3524" y="18670"/>
                  </a:cubicBezTo>
                  <a:cubicBezTo>
                    <a:pt x="3334" y="18932"/>
                    <a:pt x="3143" y="19182"/>
                    <a:pt x="2965" y="19432"/>
                  </a:cubicBezTo>
                  <a:cubicBezTo>
                    <a:pt x="2941" y="19444"/>
                    <a:pt x="2929" y="19444"/>
                    <a:pt x="2929" y="19468"/>
                  </a:cubicBezTo>
                  <a:cubicBezTo>
                    <a:pt x="2929" y="19409"/>
                    <a:pt x="2941" y="19361"/>
                    <a:pt x="2941" y="19301"/>
                  </a:cubicBezTo>
                  <a:cubicBezTo>
                    <a:pt x="3155" y="19004"/>
                    <a:pt x="3358" y="18694"/>
                    <a:pt x="3524" y="18361"/>
                  </a:cubicBezTo>
                  <a:close/>
                  <a:moveTo>
                    <a:pt x="4120" y="19028"/>
                  </a:moveTo>
                  <a:cubicBezTo>
                    <a:pt x="4147" y="19146"/>
                    <a:pt x="4243" y="19215"/>
                    <a:pt x="4335" y="19215"/>
                  </a:cubicBezTo>
                  <a:cubicBezTo>
                    <a:pt x="4364" y="19215"/>
                    <a:pt x="4392" y="19208"/>
                    <a:pt x="4417" y="19194"/>
                  </a:cubicBezTo>
                  <a:lnTo>
                    <a:pt x="4417" y="19194"/>
                  </a:lnTo>
                  <a:cubicBezTo>
                    <a:pt x="4275" y="19325"/>
                    <a:pt x="4120" y="19480"/>
                    <a:pt x="3977" y="19623"/>
                  </a:cubicBezTo>
                  <a:cubicBezTo>
                    <a:pt x="3977" y="19552"/>
                    <a:pt x="3917" y="19504"/>
                    <a:pt x="3834" y="19504"/>
                  </a:cubicBezTo>
                  <a:cubicBezTo>
                    <a:pt x="3834" y="19432"/>
                    <a:pt x="3858" y="19349"/>
                    <a:pt x="3858" y="19266"/>
                  </a:cubicBezTo>
                  <a:cubicBezTo>
                    <a:pt x="3941" y="19194"/>
                    <a:pt x="4036" y="19111"/>
                    <a:pt x="4120" y="19028"/>
                  </a:cubicBezTo>
                  <a:close/>
                  <a:moveTo>
                    <a:pt x="3453" y="19611"/>
                  </a:moveTo>
                  <a:lnTo>
                    <a:pt x="3453" y="19790"/>
                  </a:lnTo>
                  <a:cubicBezTo>
                    <a:pt x="3263" y="20004"/>
                    <a:pt x="3048" y="20206"/>
                    <a:pt x="2858" y="20433"/>
                  </a:cubicBezTo>
                  <a:cubicBezTo>
                    <a:pt x="2858" y="20337"/>
                    <a:pt x="2870" y="20266"/>
                    <a:pt x="2870" y="20171"/>
                  </a:cubicBezTo>
                  <a:cubicBezTo>
                    <a:pt x="2882" y="20147"/>
                    <a:pt x="2905" y="20135"/>
                    <a:pt x="2917" y="20099"/>
                  </a:cubicBezTo>
                  <a:lnTo>
                    <a:pt x="3453" y="19611"/>
                  </a:lnTo>
                  <a:close/>
                  <a:moveTo>
                    <a:pt x="2429" y="20909"/>
                  </a:moveTo>
                  <a:lnTo>
                    <a:pt x="2429" y="20933"/>
                  </a:lnTo>
                  <a:cubicBezTo>
                    <a:pt x="2393" y="20956"/>
                    <a:pt x="2381" y="20980"/>
                    <a:pt x="2370" y="20992"/>
                  </a:cubicBezTo>
                  <a:cubicBezTo>
                    <a:pt x="2381" y="20968"/>
                    <a:pt x="2393" y="20933"/>
                    <a:pt x="2429" y="20909"/>
                  </a:cubicBezTo>
                  <a:close/>
                  <a:moveTo>
                    <a:pt x="1488" y="21623"/>
                  </a:moveTo>
                  <a:cubicBezTo>
                    <a:pt x="1488" y="21647"/>
                    <a:pt x="1488" y="21683"/>
                    <a:pt x="1500" y="21730"/>
                  </a:cubicBezTo>
                  <a:cubicBezTo>
                    <a:pt x="1488" y="21707"/>
                    <a:pt x="1477" y="21695"/>
                    <a:pt x="1453" y="21671"/>
                  </a:cubicBezTo>
                  <a:cubicBezTo>
                    <a:pt x="1441" y="21671"/>
                    <a:pt x="1453" y="21647"/>
                    <a:pt x="1453" y="21647"/>
                  </a:cubicBezTo>
                  <a:lnTo>
                    <a:pt x="1488" y="21623"/>
                  </a:lnTo>
                  <a:close/>
                  <a:moveTo>
                    <a:pt x="1274" y="22111"/>
                  </a:moveTo>
                  <a:cubicBezTo>
                    <a:pt x="1298" y="22147"/>
                    <a:pt x="1310" y="22147"/>
                    <a:pt x="1322" y="22159"/>
                  </a:cubicBezTo>
                  <a:cubicBezTo>
                    <a:pt x="1310" y="22195"/>
                    <a:pt x="1274" y="22242"/>
                    <a:pt x="1262" y="22278"/>
                  </a:cubicBezTo>
                  <a:cubicBezTo>
                    <a:pt x="1262" y="22219"/>
                    <a:pt x="1274" y="22171"/>
                    <a:pt x="1274" y="22111"/>
                  </a:cubicBezTo>
                  <a:close/>
                  <a:moveTo>
                    <a:pt x="1655" y="22469"/>
                  </a:moveTo>
                  <a:lnTo>
                    <a:pt x="1655" y="22469"/>
                  </a:lnTo>
                  <a:cubicBezTo>
                    <a:pt x="1334" y="23004"/>
                    <a:pt x="1084" y="23576"/>
                    <a:pt x="905" y="24171"/>
                  </a:cubicBezTo>
                  <a:cubicBezTo>
                    <a:pt x="857" y="24028"/>
                    <a:pt x="834" y="23885"/>
                    <a:pt x="786" y="23754"/>
                  </a:cubicBezTo>
                  <a:cubicBezTo>
                    <a:pt x="893" y="23754"/>
                    <a:pt x="1012" y="23695"/>
                    <a:pt x="1012" y="23540"/>
                  </a:cubicBezTo>
                  <a:lnTo>
                    <a:pt x="1012" y="23254"/>
                  </a:lnTo>
                  <a:cubicBezTo>
                    <a:pt x="1096" y="23242"/>
                    <a:pt x="1179" y="23171"/>
                    <a:pt x="1179" y="23064"/>
                  </a:cubicBezTo>
                  <a:cubicBezTo>
                    <a:pt x="1179" y="23004"/>
                    <a:pt x="1191" y="22957"/>
                    <a:pt x="1191" y="22897"/>
                  </a:cubicBezTo>
                  <a:cubicBezTo>
                    <a:pt x="1204" y="22902"/>
                    <a:pt x="1217" y="22905"/>
                    <a:pt x="1230" y="22905"/>
                  </a:cubicBezTo>
                  <a:cubicBezTo>
                    <a:pt x="1280" y="22905"/>
                    <a:pt x="1335" y="22873"/>
                    <a:pt x="1381" y="22826"/>
                  </a:cubicBezTo>
                  <a:lnTo>
                    <a:pt x="1655" y="22469"/>
                  </a:lnTo>
                  <a:close/>
                  <a:moveTo>
                    <a:pt x="21403" y="0"/>
                  </a:moveTo>
                  <a:cubicBezTo>
                    <a:pt x="18893" y="0"/>
                    <a:pt x="16385" y="505"/>
                    <a:pt x="14038" y="1395"/>
                  </a:cubicBezTo>
                  <a:cubicBezTo>
                    <a:pt x="11156" y="2478"/>
                    <a:pt x="8513" y="4169"/>
                    <a:pt x="6334" y="6288"/>
                  </a:cubicBezTo>
                  <a:cubicBezTo>
                    <a:pt x="4036" y="8550"/>
                    <a:pt x="2286" y="11336"/>
                    <a:pt x="1215" y="14360"/>
                  </a:cubicBezTo>
                  <a:cubicBezTo>
                    <a:pt x="643" y="15992"/>
                    <a:pt x="262" y="17694"/>
                    <a:pt x="107" y="19409"/>
                  </a:cubicBezTo>
                  <a:cubicBezTo>
                    <a:pt x="24" y="20314"/>
                    <a:pt x="0" y="21230"/>
                    <a:pt x="60" y="22147"/>
                  </a:cubicBezTo>
                  <a:cubicBezTo>
                    <a:pt x="72" y="22540"/>
                    <a:pt x="107" y="22957"/>
                    <a:pt x="179" y="23362"/>
                  </a:cubicBezTo>
                  <a:cubicBezTo>
                    <a:pt x="238" y="23731"/>
                    <a:pt x="357" y="24088"/>
                    <a:pt x="441" y="24469"/>
                  </a:cubicBezTo>
                  <a:cubicBezTo>
                    <a:pt x="536" y="24826"/>
                    <a:pt x="619" y="25183"/>
                    <a:pt x="607" y="25552"/>
                  </a:cubicBezTo>
                  <a:cubicBezTo>
                    <a:pt x="602" y="25706"/>
                    <a:pt x="715" y="25780"/>
                    <a:pt x="835" y="25780"/>
                  </a:cubicBezTo>
                  <a:cubicBezTo>
                    <a:pt x="956" y="25780"/>
                    <a:pt x="1084" y="25703"/>
                    <a:pt x="1096" y="25552"/>
                  </a:cubicBezTo>
                  <a:cubicBezTo>
                    <a:pt x="1298" y="23278"/>
                    <a:pt x="2822" y="21385"/>
                    <a:pt x="4417" y="19849"/>
                  </a:cubicBezTo>
                  <a:cubicBezTo>
                    <a:pt x="6120" y="18218"/>
                    <a:pt x="8001" y="16742"/>
                    <a:pt x="10013" y="15491"/>
                  </a:cubicBezTo>
                  <a:cubicBezTo>
                    <a:pt x="12049" y="14229"/>
                    <a:pt x="14240" y="13194"/>
                    <a:pt x="16502" y="12396"/>
                  </a:cubicBezTo>
                  <a:cubicBezTo>
                    <a:pt x="18530" y="11680"/>
                    <a:pt x="20676" y="11152"/>
                    <a:pt x="22834" y="11152"/>
                  </a:cubicBezTo>
                  <a:cubicBezTo>
                    <a:pt x="23224" y="11152"/>
                    <a:pt x="23614" y="11169"/>
                    <a:pt x="24003" y="11205"/>
                  </a:cubicBezTo>
                  <a:cubicBezTo>
                    <a:pt x="26432" y="11431"/>
                    <a:pt x="28801" y="12444"/>
                    <a:pt x="30349" y="14301"/>
                  </a:cubicBezTo>
                  <a:cubicBezTo>
                    <a:pt x="30401" y="14365"/>
                    <a:pt x="30467" y="14391"/>
                    <a:pt x="30533" y="14391"/>
                  </a:cubicBezTo>
                  <a:cubicBezTo>
                    <a:pt x="30665" y="14391"/>
                    <a:pt x="30802" y="14288"/>
                    <a:pt x="30849" y="14170"/>
                  </a:cubicBezTo>
                  <a:cubicBezTo>
                    <a:pt x="31635" y="12301"/>
                    <a:pt x="32159" y="10360"/>
                    <a:pt x="32409" y="8360"/>
                  </a:cubicBezTo>
                  <a:cubicBezTo>
                    <a:pt x="32528" y="7407"/>
                    <a:pt x="32635" y="6407"/>
                    <a:pt x="32564" y="5455"/>
                  </a:cubicBezTo>
                  <a:cubicBezTo>
                    <a:pt x="32528" y="5014"/>
                    <a:pt x="32433" y="4585"/>
                    <a:pt x="32207" y="4181"/>
                  </a:cubicBezTo>
                  <a:cubicBezTo>
                    <a:pt x="31968" y="3788"/>
                    <a:pt x="31623" y="3478"/>
                    <a:pt x="31278" y="3180"/>
                  </a:cubicBezTo>
                  <a:cubicBezTo>
                    <a:pt x="31232" y="3144"/>
                    <a:pt x="31180" y="3129"/>
                    <a:pt x="31131" y="3129"/>
                  </a:cubicBezTo>
                  <a:cubicBezTo>
                    <a:pt x="31116" y="3129"/>
                    <a:pt x="31101" y="3130"/>
                    <a:pt x="31087" y="3133"/>
                  </a:cubicBezTo>
                  <a:cubicBezTo>
                    <a:pt x="28873" y="1252"/>
                    <a:pt x="25944" y="335"/>
                    <a:pt x="23039" y="73"/>
                  </a:cubicBezTo>
                  <a:cubicBezTo>
                    <a:pt x="22494" y="24"/>
                    <a:pt x="21949" y="0"/>
                    <a:pt x="21403"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4488650" y="2943400"/>
              <a:ext cx="147650" cy="397050"/>
            </a:xfrm>
            <a:custGeom>
              <a:avLst/>
              <a:gdLst/>
              <a:ahLst/>
              <a:cxnLst/>
              <a:rect l="l" t="t" r="r" b="b"/>
              <a:pathLst>
                <a:path w="5906" h="15882" extrusionOk="0">
                  <a:moveTo>
                    <a:pt x="3382" y="1332"/>
                  </a:moveTo>
                  <a:lnTo>
                    <a:pt x="3382" y="1332"/>
                  </a:lnTo>
                  <a:cubicBezTo>
                    <a:pt x="3525" y="1606"/>
                    <a:pt x="3667" y="1892"/>
                    <a:pt x="3786" y="2165"/>
                  </a:cubicBezTo>
                  <a:cubicBezTo>
                    <a:pt x="3751" y="2189"/>
                    <a:pt x="3715" y="2213"/>
                    <a:pt x="3703" y="2249"/>
                  </a:cubicBezTo>
                  <a:cubicBezTo>
                    <a:pt x="3584" y="1951"/>
                    <a:pt x="3489" y="1653"/>
                    <a:pt x="3382" y="1332"/>
                  </a:cubicBezTo>
                  <a:close/>
                  <a:moveTo>
                    <a:pt x="3120" y="903"/>
                  </a:moveTo>
                  <a:cubicBezTo>
                    <a:pt x="3215" y="1022"/>
                    <a:pt x="3286" y="1141"/>
                    <a:pt x="3358" y="1261"/>
                  </a:cubicBezTo>
                  <a:cubicBezTo>
                    <a:pt x="3331" y="1230"/>
                    <a:pt x="3293" y="1215"/>
                    <a:pt x="3255" y="1215"/>
                  </a:cubicBezTo>
                  <a:cubicBezTo>
                    <a:pt x="3190" y="1215"/>
                    <a:pt x="3123" y="1257"/>
                    <a:pt x="3108" y="1332"/>
                  </a:cubicBezTo>
                  <a:cubicBezTo>
                    <a:pt x="3048" y="1820"/>
                    <a:pt x="2989" y="2308"/>
                    <a:pt x="2929" y="2796"/>
                  </a:cubicBezTo>
                  <a:cubicBezTo>
                    <a:pt x="2870" y="2796"/>
                    <a:pt x="2810" y="2820"/>
                    <a:pt x="2786" y="2904"/>
                  </a:cubicBezTo>
                  <a:cubicBezTo>
                    <a:pt x="2941" y="2249"/>
                    <a:pt x="3072" y="1570"/>
                    <a:pt x="3120" y="903"/>
                  </a:cubicBezTo>
                  <a:close/>
                  <a:moveTo>
                    <a:pt x="3334" y="1987"/>
                  </a:moveTo>
                  <a:cubicBezTo>
                    <a:pt x="3405" y="2201"/>
                    <a:pt x="3465" y="2404"/>
                    <a:pt x="3548" y="2618"/>
                  </a:cubicBezTo>
                  <a:cubicBezTo>
                    <a:pt x="3441" y="2844"/>
                    <a:pt x="3334" y="3058"/>
                    <a:pt x="3215" y="3285"/>
                  </a:cubicBezTo>
                  <a:cubicBezTo>
                    <a:pt x="3263" y="2856"/>
                    <a:pt x="3298" y="2427"/>
                    <a:pt x="3334" y="1987"/>
                  </a:cubicBezTo>
                  <a:close/>
                  <a:moveTo>
                    <a:pt x="3501" y="3475"/>
                  </a:moveTo>
                  <a:cubicBezTo>
                    <a:pt x="3513" y="3535"/>
                    <a:pt x="3513" y="3594"/>
                    <a:pt x="3525" y="3654"/>
                  </a:cubicBezTo>
                  <a:cubicBezTo>
                    <a:pt x="3489" y="3677"/>
                    <a:pt x="3429" y="3677"/>
                    <a:pt x="3394" y="3701"/>
                  </a:cubicBezTo>
                  <a:cubicBezTo>
                    <a:pt x="3441" y="3630"/>
                    <a:pt x="3465" y="3558"/>
                    <a:pt x="3501" y="3475"/>
                  </a:cubicBezTo>
                  <a:close/>
                  <a:moveTo>
                    <a:pt x="3632" y="4356"/>
                  </a:moveTo>
                  <a:cubicBezTo>
                    <a:pt x="3644" y="4404"/>
                    <a:pt x="3644" y="4463"/>
                    <a:pt x="3667" y="4499"/>
                  </a:cubicBezTo>
                  <a:cubicBezTo>
                    <a:pt x="3644" y="4487"/>
                    <a:pt x="3632" y="4475"/>
                    <a:pt x="3596" y="4463"/>
                  </a:cubicBezTo>
                  <a:cubicBezTo>
                    <a:pt x="3620" y="4428"/>
                    <a:pt x="3632" y="4392"/>
                    <a:pt x="3632" y="4356"/>
                  </a:cubicBezTo>
                  <a:close/>
                  <a:moveTo>
                    <a:pt x="4084" y="4428"/>
                  </a:moveTo>
                  <a:cubicBezTo>
                    <a:pt x="4096" y="4475"/>
                    <a:pt x="4120" y="4535"/>
                    <a:pt x="4144" y="4594"/>
                  </a:cubicBezTo>
                  <a:cubicBezTo>
                    <a:pt x="4156" y="4630"/>
                    <a:pt x="4156" y="4654"/>
                    <a:pt x="4167" y="4701"/>
                  </a:cubicBezTo>
                  <a:lnTo>
                    <a:pt x="4108" y="4701"/>
                  </a:lnTo>
                  <a:cubicBezTo>
                    <a:pt x="4096" y="4606"/>
                    <a:pt x="4096" y="4523"/>
                    <a:pt x="4084" y="4428"/>
                  </a:cubicBezTo>
                  <a:close/>
                  <a:moveTo>
                    <a:pt x="2691" y="3273"/>
                  </a:moveTo>
                  <a:lnTo>
                    <a:pt x="2691" y="3273"/>
                  </a:lnTo>
                  <a:cubicBezTo>
                    <a:pt x="2560" y="3797"/>
                    <a:pt x="2441" y="4297"/>
                    <a:pt x="2322" y="4820"/>
                  </a:cubicBezTo>
                  <a:cubicBezTo>
                    <a:pt x="2203" y="4999"/>
                    <a:pt x="2072" y="5190"/>
                    <a:pt x="1941" y="5356"/>
                  </a:cubicBezTo>
                  <a:cubicBezTo>
                    <a:pt x="2120" y="4951"/>
                    <a:pt x="2274" y="4547"/>
                    <a:pt x="2417" y="4154"/>
                  </a:cubicBezTo>
                  <a:cubicBezTo>
                    <a:pt x="2512" y="3868"/>
                    <a:pt x="2608" y="3570"/>
                    <a:pt x="2691" y="3273"/>
                  </a:cubicBezTo>
                  <a:close/>
                  <a:moveTo>
                    <a:pt x="2108" y="5725"/>
                  </a:moveTo>
                  <a:cubicBezTo>
                    <a:pt x="2108" y="5737"/>
                    <a:pt x="2108" y="5761"/>
                    <a:pt x="2096" y="5785"/>
                  </a:cubicBezTo>
                  <a:cubicBezTo>
                    <a:pt x="1941" y="6071"/>
                    <a:pt x="1762" y="6333"/>
                    <a:pt x="1596" y="6618"/>
                  </a:cubicBezTo>
                  <a:cubicBezTo>
                    <a:pt x="1560" y="6571"/>
                    <a:pt x="1536" y="6547"/>
                    <a:pt x="1489" y="6499"/>
                  </a:cubicBezTo>
                  <a:cubicBezTo>
                    <a:pt x="1715" y="6249"/>
                    <a:pt x="1917" y="5975"/>
                    <a:pt x="2108" y="5725"/>
                  </a:cubicBezTo>
                  <a:close/>
                  <a:moveTo>
                    <a:pt x="2965" y="6416"/>
                  </a:moveTo>
                  <a:cubicBezTo>
                    <a:pt x="2965" y="6499"/>
                    <a:pt x="2977" y="6594"/>
                    <a:pt x="2977" y="6690"/>
                  </a:cubicBezTo>
                  <a:cubicBezTo>
                    <a:pt x="2977" y="6714"/>
                    <a:pt x="2965" y="6725"/>
                    <a:pt x="2965" y="6725"/>
                  </a:cubicBezTo>
                  <a:lnTo>
                    <a:pt x="2917" y="6547"/>
                  </a:lnTo>
                  <a:lnTo>
                    <a:pt x="2965" y="6416"/>
                  </a:lnTo>
                  <a:close/>
                  <a:moveTo>
                    <a:pt x="2274" y="6714"/>
                  </a:moveTo>
                  <a:cubicBezTo>
                    <a:pt x="2274" y="6785"/>
                    <a:pt x="2298" y="6845"/>
                    <a:pt x="2298" y="6916"/>
                  </a:cubicBezTo>
                  <a:cubicBezTo>
                    <a:pt x="2262" y="7023"/>
                    <a:pt x="2215" y="7154"/>
                    <a:pt x="2179" y="7285"/>
                  </a:cubicBezTo>
                  <a:cubicBezTo>
                    <a:pt x="2203" y="7083"/>
                    <a:pt x="2251" y="6880"/>
                    <a:pt x="2274" y="6714"/>
                  </a:cubicBezTo>
                  <a:close/>
                  <a:moveTo>
                    <a:pt x="667" y="7428"/>
                  </a:moveTo>
                  <a:cubicBezTo>
                    <a:pt x="727" y="7523"/>
                    <a:pt x="774" y="7642"/>
                    <a:pt x="834" y="7749"/>
                  </a:cubicBezTo>
                  <a:cubicBezTo>
                    <a:pt x="750" y="7666"/>
                    <a:pt x="667" y="7571"/>
                    <a:pt x="596" y="7499"/>
                  </a:cubicBezTo>
                  <a:cubicBezTo>
                    <a:pt x="631" y="7464"/>
                    <a:pt x="643" y="7440"/>
                    <a:pt x="667" y="7428"/>
                  </a:cubicBezTo>
                  <a:close/>
                  <a:moveTo>
                    <a:pt x="1441" y="7511"/>
                  </a:moveTo>
                  <a:lnTo>
                    <a:pt x="1441" y="7511"/>
                  </a:lnTo>
                  <a:cubicBezTo>
                    <a:pt x="1500" y="7607"/>
                    <a:pt x="1560" y="7678"/>
                    <a:pt x="1620" y="7761"/>
                  </a:cubicBezTo>
                  <a:cubicBezTo>
                    <a:pt x="1643" y="7797"/>
                    <a:pt x="1643" y="7809"/>
                    <a:pt x="1655" y="7845"/>
                  </a:cubicBezTo>
                  <a:cubicBezTo>
                    <a:pt x="1679" y="7940"/>
                    <a:pt x="1727" y="8059"/>
                    <a:pt x="1762" y="8166"/>
                  </a:cubicBezTo>
                  <a:cubicBezTo>
                    <a:pt x="1762" y="8273"/>
                    <a:pt x="1774" y="8357"/>
                    <a:pt x="1786" y="8464"/>
                  </a:cubicBezTo>
                  <a:lnTo>
                    <a:pt x="1786" y="8476"/>
                  </a:lnTo>
                  <a:cubicBezTo>
                    <a:pt x="1774" y="8511"/>
                    <a:pt x="1774" y="8535"/>
                    <a:pt x="1774" y="8571"/>
                  </a:cubicBezTo>
                  <a:cubicBezTo>
                    <a:pt x="1727" y="8499"/>
                    <a:pt x="1679" y="8404"/>
                    <a:pt x="1655" y="8333"/>
                  </a:cubicBezTo>
                  <a:cubicBezTo>
                    <a:pt x="1560" y="8059"/>
                    <a:pt x="1489" y="7797"/>
                    <a:pt x="1441" y="7511"/>
                  </a:cubicBezTo>
                  <a:close/>
                  <a:moveTo>
                    <a:pt x="2858" y="8226"/>
                  </a:moveTo>
                  <a:cubicBezTo>
                    <a:pt x="2905" y="8440"/>
                    <a:pt x="2953" y="8630"/>
                    <a:pt x="3013" y="8833"/>
                  </a:cubicBezTo>
                  <a:cubicBezTo>
                    <a:pt x="2989" y="8892"/>
                    <a:pt x="2977" y="8952"/>
                    <a:pt x="2977" y="9035"/>
                  </a:cubicBezTo>
                  <a:cubicBezTo>
                    <a:pt x="2953" y="8988"/>
                    <a:pt x="2917" y="8952"/>
                    <a:pt x="2893" y="8916"/>
                  </a:cubicBezTo>
                  <a:cubicBezTo>
                    <a:pt x="2905" y="8880"/>
                    <a:pt x="2905" y="8857"/>
                    <a:pt x="2905" y="8809"/>
                  </a:cubicBezTo>
                  <a:lnTo>
                    <a:pt x="2858" y="8226"/>
                  </a:lnTo>
                  <a:close/>
                  <a:moveTo>
                    <a:pt x="1834" y="8690"/>
                  </a:moveTo>
                  <a:lnTo>
                    <a:pt x="1834" y="8690"/>
                  </a:lnTo>
                  <a:cubicBezTo>
                    <a:pt x="1858" y="8702"/>
                    <a:pt x="1881" y="8726"/>
                    <a:pt x="1917" y="8726"/>
                  </a:cubicBezTo>
                  <a:cubicBezTo>
                    <a:pt x="1929" y="8761"/>
                    <a:pt x="1965" y="8773"/>
                    <a:pt x="1977" y="8785"/>
                  </a:cubicBezTo>
                  <a:lnTo>
                    <a:pt x="2072" y="9059"/>
                  </a:lnTo>
                  <a:lnTo>
                    <a:pt x="2036" y="9059"/>
                  </a:lnTo>
                  <a:cubicBezTo>
                    <a:pt x="1965" y="8952"/>
                    <a:pt x="1905" y="8821"/>
                    <a:pt x="1834" y="8690"/>
                  </a:cubicBezTo>
                  <a:close/>
                  <a:moveTo>
                    <a:pt x="4358" y="7904"/>
                  </a:moveTo>
                  <a:lnTo>
                    <a:pt x="4358" y="7904"/>
                  </a:lnTo>
                  <a:cubicBezTo>
                    <a:pt x="4382" y="8404"/>
                    <a:pt x="4358" y="8916"/>
                    <a:pt x="4334" y="9428"/>
                  </a:cubicBezTo>
                  <a:cubicBezTo>
                    <a:pt x="4334" y="8964"/>
                    <a:pt x="4322" y="8511"/>
                    <a:pt x="4322" y="8047"/>
                  </a:cubicBezTo>
                  <a:cubicBezTo>
                    <a:pt x="4334" y="7999"/>
                    <a:pt x="4346" y="7940"/>
                    <a:pt x="4358" y="7904"/>
                  </a:cubicBezTo>
                  <a:close/>
                  <a:moveTo>
                    <a:pt x="5168" y="9642"/>
                  </a:moveTo>
                  <a:cubicBezTo>
                    <a:pt x="5156" y="9714"/>
                    <a:pt x="5132" y="9785"/>
                    <a:pt x="5108" y="9857"/>
                  </a:cubicBezTo>
                  <a:cubicBezTo>
                    <a:pt x="5120" y="9785"/>
                    <a:pt x="5120" y="9714"/>
                    <a:pt x="5132" y="9642"/>
                  </a:cubicBezTo>
                  <a:close/>
                  <a:moveTo>
                    <a:pt x="2048" y="9726"/>
                  </a:moveTo>
                  <a:cubicBezTo>
                    <a:pt x="2089" y="9868"/>
                    <a:pt x="2129" y="10010"/>
                    <a:pt x="2170" y="10138"/>
                  </a:cubicBezTo>
                  <a:lnTo>
                    <a:pt x="2170" y="10138"/>
                  </a:lnTo>
                  <a:cubicBezTo>
                    <a:pt x="2135" y="10079"/>
                    <a:pt x="2091" y="10058"/>
                    <a:pt x="2036" y="10047"/>
                  </a:cubicBezTo>
                  <a:cubicBezTo>
                    <a:pt x="2012" y="9940"/>
                    <a:pt x="1965" y="9833"/>
                    <a:pt x="1929" y="9750"/>
                  </a:cubicBezTo>
                  <a:cubicBezTo>
                    <a:pt x="1977" y="9750"/>
                    <a:pt x="2012" y="9750"/>
                    <a:pt x="2048" y="9726"/>
                  </a:cubicBezTo>
                  <a:close/>
                  <a:moveTo>
                    <a:pt x="2181" y="10172"/>
                  </a:moveTo>
                  <a:lnTo>
                    <a:pt x="2181" y="10172"/>
                  </a:lnTo>
                  <a:cubicBezTo>
                    <a:pt x="2184" y="10182"/>
                    <a:pt x="2188" y="10192"/>
                    <a:pt x="2191" y="10202"/>
                  </a:cubicBezTo>
                  <a:cubicBezTo>
                    <a:pt x="2186" y="10191"/>
                    <a:pt x="2183" y="10180"/>
                    <a:pt x="2181" y="10172"/>
                  </a:cubicBezTo>
                  <a:close/>
                  <a:moveTo>
                    <a:pt x="3286" y="10083"/>
                  </a:moveTo>
                  <a:cubicBezTo>
                    <a:pt x="3334" y="10274"/>
                    <a:pt x="3382" y="10452"/>
                    <a:pt x="3429" y="10655"/>
                  </a:cubicBezTo>
                  <a:cubicBezTo>
                    <a:pt x="3370" y="10488"/>
                    <a:pt x="3298" y="10345"/>
                    <a:pt x="3227" y="10178"/>
                  </a:cubicBezTo>
                  <a:lnTo>
                    <a:pt x="3263" y="10143"/>
                  </a:lnTo>
                  <a:cubicBezTo>
                    <a:pt x="3274" y="10131"/>
                    <a:pt x="3274" y="10107"/>
                    <a:pt x="3286" y="10083"/>
                  </a:cubicBezTo>
                  <a:close/>
                  <a:moveTo>
                    <a:pt x="4263" y="12071"/>
                  </a:moveTo>
                  <a:lnTo>
                    <a:pt x="4263" y="12071"/>
                  </a:lnTo>
                  <a:cubicBezTo>
                    <a:pt x="4191" y="12190"/>
                    <a:pt x="4144" y="12286"/>
                    <a:pt x="4096" y="12405"/>
                  </a:cubicBezTo>
                  <a:cubicBezTo>
                    <a:pt x="4060" y="12333"/>
                    <a:pt x="4048" y="12274"/>
                    <a:pt x="4025" y="12202"/>
                  </a:cubicBezTo>
                  <a:cubicBezTo>
                    <a:pt x="4036" y="12167"/>
                    <a:pt x="4048" y="12131"/>
                    <a:pt x="4060" y="12083"/>
                  </a:cubicBezTo>
                  <a:cubicBezTo>
                    <a:pt x="4090" y="12089"/>
                    <a:pt x="4120" y="12095"/>
                    <a:pt x="4153" y="12095"/>
                  </a:cubicBezTo>
                  <a:cubicBezTo>
                    <a:pt x="4185" y="12095"/>
                    <a:pt x="4221" y="12089"/>
                    <a:pt x="4263" y="12071"/>
                  </a:cubicBezTo>
                  <a:close/>
                  <a:moveTo>
                    <a:pt x="3072" y="12941"/>
                  </a:moveTo>
                  <a:cubicBezTo>
                    <a:pt x="3084" y="12976"/>
                    <a:pt x="3108" y="13024"/>
                    <a:pt x="3132" y="13048"/>
                  </a:cubicBezTo>
                  <a:cubicBezTo>
                    <a:pt x="3132" y="13060"/>
                    <a:pt x="3132" y="13083"/>
                    <a:pt x="3108" y="13095"/>
                  </a:cubicBezTo>
                  <a:cubicBezTo>
                    <a:pt x="3096" y="13048"/>
                    <a:pt x="3084" y="13000"/>
                    <a:pt x="3072" y="12941"/>
                  </a:cubicBezTo>
                  <a:close/>
                  <a:moveTo>
                    <a:pt x="2512" y="12643"/>
                  </a:moveTo>
                  <a:lnTo>
                    <a:pt x="2512" y="12643"/>
                  </a:lnTo>
                  <a:cubicBezTo>
                    <a:pt x="2608" y="12929"/>
                    <a:pt x="2691" y="13226"/>
                    <a:pt x="2786" y="13512"/>
                  </a:cubicBezTo>
                  <a:cubicBezTo>
                    <a:pt x="2727" y="13560"/>
                    <a:pt x="2655" y="13619"/>
                    <a:pt x="2572" y="13679"/>
                  </a:cubicBezTo>
                  <a:cubicBezTo>
                    <a:pt x="2572" y="13333"/>
                    <a:pt x="2548" y="12988"/>
                    <a:pt x="2512" y="12643"/>
                  </a:cubicBezTo>
                  <a:close/>
                  <a:moveTo>
                    <a:pt x="3786" y="12750"/>
                  </a:moveTo>
                  <a:cubicBezTo>
                    <a:pt x="3798" y="12762"/>
                    <a:pt x="3798" y="12786"/>
                    <a:pt x="3810" y="12798"/>
                  </a:cubicBezTo>
                  <a:lnTo>
                    <a:pt x="3858" y="12833"/>
                  </a:lnTo>
                  <a:cubicBezTo>
                    <a:pt x="3846" y="12869"/>
                    <a:pt x="3810" y="12917"/>
                    <a:pt x="3786" y="12964"/>
                  </a:cubicBezTo>
                  <a:cubicBezTo>
                    <a:pt x="3584" y="13298"/>
                    <a:pt x="3394" y="13643"/>
                    <a:pt x="3167" y="13988"/>
                  </a:cubicBezTo>
                  <a:cubicBezTo>
                    <a:pt x="3286" y="13762"/>
                    <a:pt x="3394" y="13536"/>
                    <a:pt x="3513" y="13322"/>
                  </a:cubicBezTo>
                  <a:cubicBezTo>
                    <a:pt x="3596" y="13286"/>
                    <a:pt x="3679" y="13202"/>
                    <a:pt x="3632" y="13083"/>
                  </a:cubicBezTo>
                  <a:cubicBezTo>
                    <a:pt x="3679" y="12976"/>
                    <a:pt x="3739" y="12857"/>
                    <a:pt x="3786" y="12750"/>
                  </a:cubicBezTo>
                  <a:close/>
                  <a:moveTo>
                    <a:pt x="2560" y="14786"/>
                  </a:moveTo>
                  <a:cubicBezTo>
                    <a:pt x="2584" y="14786"/>
                    <a:pt x="2602" y="14797"/>
                    <a:pt x="2616" y="14797"/>
                  </a:cubicBezTo>
                  <a:cubicBezTo>
                    <a:pt x="2621" y="14797"/>
                    <a:pt x="2626" y="14795"/>
                    <a:pt x="2630" y="14789"/>
                  </a:cubicBezTo>
                  <a:lnTo>
                    <a:pt x="2630" y="14789"/>
                  </a:lnTo>
                  <a:lnTo>
                    <a:pt x="2548" y="14929"/>
                  </a:lnTo>
                  <a:cubicBezTo>
                    <a:pt x="2548" y="14881"/>
                    <a:pt x="2560" y="14834"/>
                    <a:pt x="2560" y="14786"/>
                  </a:cubicBezTo>
                  <a:close/>
                  <a:moveTo>
                    <a:pt x="2928" y="0"/>
                  </a:moveTo>
                  <a:cubicBezTo>
                    <a:pt x="2794" y="0"/>
                    <a:pt x="2664" y="127"/>
                    <a:pt x="2655" y="260"/>
                  </a:cubicBezTo>
                  <a:cubicBezTo>
                    <a:pt x="2512" y="1534"/>
                    <a:pt x="2298" y="2749"/>
                    <a:pt x="1881" y="3951"/>
                  </a:cubicBezTo>
                  <a:cubicBezTo>
                    <a:pt x="1667" y="4547"/>
                    <a:pt x="1417" y="5130"/>
                    <a:pt x="1143" y="5702"/>
                  </a:cubicBezTo>
                  <a:cubicBezTo>
                    <a:pt x="941" y="6130"/>
                    <a:pt x="715" y="6547"/>
                    <a:pt x="488" y="6975"/>
                  </a:cubicBezTo>
                  <a:cubicBezTo>
                    <a:pt x="357" y="7095"/>
                    <a:pt x="238" y="7214"/>
                    <a:pt x="107" y="7321"/>
                  </a:cubicBezTo>
                  <a:cubicBezTo>
                    <a:pt x="0" y="7404"/>
                    <a:pt x="24" y="7559"/>
                    <a:pt x="107" y="7642"/>
                  </a:cubicBezTo>
                  <a:cubicBezTo>
                    <a:pt x="560" y="8178"/>
                    <a:pt x="965" y="8738"/>
                    <a:pt x="1262" y="9369"/>
                  </a:cubicBezTo>
                  <a:cubicBezTo>
                    <a:pt x="1548" y="10012"/>
                    <a:pt x="1739" y="10702"/>
                    <a:pt x="1858" y="11381"/>
                  </a:cubicBezTo>
                  <a:cubicBezTo>
                    <a:pt x="2108" y="12798"/>
                    <a:pt x="2036" y="14226"/>
                    <a:pt x="2024" y="15655"/>
                  </a:cubicBezTo>
                  <a:cubicBezTo>
                    <a:pt x="2024" y="15804"/>
                    <a:pt x="2139" y="15881"/>
                    <a:pt x="2256" y="15881"/>
                  </a:cubicBezTo>
                  <a:cubicBezTo>
                    <a:pt x="2336" y="15881"/>
                    <a:pt x="2417" y="15846"/>
                    <a:pt x="2465" y="15774"/>
                  </a:cubicBezTo>
                  <a:cubicBezTo>
                    <a:pt x="3024" y="15000"/>
                    <a:pt x="3596" y="14274"/>
                    <a:pt x="4096" y="13452"/>
                  </a:cubicBezTo>
                  <a:cubicBezTo>
                    <a:pt x="4572" y="12643"/>
                    <a:pt x="5001" y="11798"/>
                    <a:pt x="5322" y="10940"/>
                  </a:cubicBezTo>
                  <a:cubicBezTo>
                    <a:pt x="5668" y="10047"/>
                    <a:pt x="5906" y="9107"/>
                    <a:pt x="5906" y="8142"/>
                  </a:cubicBezTo>
                  <a:cubicBezTo>
                    <a:pt x="5894" y="7821"/>
                    <a:pt x="5870" y="7476"/>
                    <a:pt x="5822" y="7154"/>
                  </a:cubicBezTo>
                  <a:cubicBezTo>
                    <a:pt x="5763" y="6547"/>
                    <a:pt x="5656" y="5952"/>
                    <a:pt x="5513" y="5368"/>
                  </a:cubicBezTo>
                  <a:cubicBezTo>
                    <a:pt x="5251" y="4404"/>
                    <a:pt x="4882" y="3463"/>
                    <a:pt x="4477" y="2558"/>
                  </a:cubicBezTo>
                  <a:cubicBezTo>
                    <a:pt x="4108" y="1689"/>
                    <a:pt x="3739" y="796"/>
                    <a:pt x="3096" y="82"/>
                  </a:cubicBezTo>
                  <a:cubicBezTo>
                    <a:pt x="3045" y="24"/>
                    <a:pt x="2986" y="0"/>
                    <a:pt x="2928"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3683125" y="3388950"/>
              <a:ext cx="909000" cy="311050"/>
            </a:xfrm>
            <a:custGeom>
              <a:avLst/>
              <a:gdLst/>
              <a:ahLst/>
              <a:cxnLst/>
              <a:rect l="l" t="t" r="r" b="b"/>
              <a:pathLst>
                <a:path w="36360" h="12442" extrusionOk="0">
                  <a:moveTo>
                    <a:pt x="166" y="0"/>
                  </a:moveTo>
                  <a:cubicBezTo>
                    <a:pt x="86" y="0"/>
                    <a:pt x="1" y="66"/>
                    <a:pt x="15" y="167"/>
                  </a:cubicBezTo>
                  <a:cubicBezTo>
                    <a:pt x="551" y="2953"/>
                    <a:pt x="2110" y="5441"/>
                    <a:pt x="4194" y="7370"/>
                  </a:cubicBezTo>
                  <a:cubicBezTo>
                    <a:pt x="6480" y="9501"/>
                    <a:pt x="9349" y="10894"/>
                    <a:pt x="12385" y="11656"/>
                  </a:cubicBezTo>
                  <a:cubicBezTo>
                    <a:pt x="14473" y="12186"/>
                    <a:pt x="16652" y="12441"/>
                    <a:pt x="18821" y="12441"/>
                  </a:cubicBezTo>
                  <a:cubicBezTo>
                    <a:pt x="20067" y="12441"/>
                    <a:pt x="21309" y="12357"/>
                    <a:pt x="22530" y="12192"/>
                  </a:cubicBezTo>
                  <a:cubicBezTo>
                    <a:pt x="25589" y="11787"/>
                    <a:pt x="28518" y="10739"/>
                    <a:pt x="30983" y="8930"/>
                  </a:cubicBezTo>
                  <a:cubicBezTo>
                    <a:pt x="33209" y="7310"/>
                    <a:pt x="35019" y="5144"/>
                    <a:pt x="36007" y="2596"/>
                  </a:cubicBezTo>
                  <a:cubicBezTo>
                    <a:pt x="36115" y="2274"/>
                    <a:pt x="36222" y="1953"/>
                    <a:pt x="36317" y="1643"/>
                  </a:cubicBezTo>
                  <a:cubicBezTo>
                    <a:pt x="36359" y="1466"/>
                    <a:pt x="36225" y="1357"/>
                    <a:pt x="36087" y="1357"/>
                  </a:cubicBezTo>
                  <a:cubicBezTo>
                    <a:pt x="35993" y="1357"/>
                    <a:pt x="35896" y="1408"/>
                    <a:pt x="35853" y="1524"/>
                  </a:cubicBezTo>
                  <a:cubicBezTo>
                    <a:pt x="34972" y="4048"/>
                    <a:pt x="33364" y="6215"/>
                    <a:pt x="31269" y="7906"/>
                  </a:cubicBezTo>
                  <a:cubicBezTo>
                    <a:pt x="29066" y="9680"/>
                    <a:pt x="26423" y="10811"/>
                    <a:pt x="23613" y="11335"/>
                  </a:cubicBezTo>
                  <a:cubicBezTo>
                    <a:pt x="22093" y="11615"/>
                    <a:pt x="20530" y="11753"/>
                    <a:pt x="18965" y="11753"/>
                  </a:cubicBezTo>
                  <a:cubicBezTo>
                    <a:pt x="17209" y="11753"/>
                    <a:pt x="15449" y="11580"/>
                    <a:pt x="13743" y="11240"/>
                  </a:cubicBezTo>
                  <a:cubicBezTo>
                    <a:pt x="10742" y="10644"/>
                    <a:pt x="7825" y="9501"/>
                    <a:pt x="5432" y="7608"/>
                  </a:cubicBezTo>
                  <a:cubicBezTo>
                    <a:pt x="2991" y="5679"/>
                    <a:pt x="1098" y="3084"/>
                    <a:pt x="289" y="95"/>
                  </a:cubicBezTo>
                  <a:cubicBezTo>
                    <a:pt x="270" y="29"/>
                    <a:pt x="219" y="0"/>
                    <a:pt x="166"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54650" y="2697375"/>
              <a:ext cx="280950" cy="308150"/>
            </a:xfrm>
            <a:custGeom>
              <a:avLst/>
              <a:gdLst/>
              <a:ahLst/>
              <a:cxnLst/>
              <a:rect l="l" t="t" r="r" b="b"/>
              <a:pathLst>
                <a:path w="11238" h="12326" extrusionOk="0">
                  <a:moveTo>
                    <a:pt x="10990" y="0"/>
                  </a:moveTo>
                  <a:cubicBezTo>
                    <a:pt x="10966" y="0"/>
                    <a:pt x="10942" y="5"/>
                    <a:pt x="10917" y="17"/>
                  </a:cubicBezTo>
                  <a:cubicBezTo>
                    <a:pt x="7024" y="1934"/>
                    <a:pt x="3833" y="4982"/>
                    <a:pt x="1666" y="8661"/>
                  </a:cubicBezTo>
                  <a:cubicBezTo>
                    <a:pt x="1047" y="9697"/>
                    <a:pt x="511" y="10792"/>
                    <a:pt x="94" y="11923"/>
                  </a:cubicBezTo>
                  <a:cubicBezTo>
                    <a:pt x="1" y="12174"/>
                    <a:pt x="193" y="12326"/>
                    <a:pt x="395" y="12326"/>
                  </a:cubicBezTo>
                  <a:cubicBezTo>
                    <a:pt x="527" y="12326"/>
                    <a:pt x="664" y="12260"/>
                    <a:pt x="725" y="12114"/>
                  </a:cubicBezTo>
                  <a:cubicBezTo>
                    <a:pt x="2321" y="8292"/>
                    <a:pt x="4881" y="4934"/>
                    <a:pt x="8155" y="2303"/>
                  </a:cubicBezTo>
                  <a:cubicBezTo>
                    <a:pt x="9072" y="1565"/>
                    <a:pt x="10060" y="874"/>
                    <a:pt x="11084" y="279"/>
                  </a:cubicBezTo>
                  <a:cubicBezTo>
                    <a:pt x="11237" y="197"/>
                    <a:pt x="11135" y="0"/>
                    <a:pt x="10990"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3604300" y="3045475"/>
              <a:ext cx="45475" cy="170150"/>
            </a:xfrm>
            <a:custGeom>
              <a:avLst/>
              <a:gdLst/>
              <a:ahLst/>
              <a:cxnLst/>
              <a:rect l="l" t="t" r="r" b="b"/>
              <a:pathLst>
                <a:path w="1819" h="6806" extrusionOk="0">
                  <a:moveTo>
                    <a:pt x="1608" y="1"/>
                  </a:moveTo>
                  <a:cubicBezTo>
                    <a:pt x="1552" y="1"/>
                    <a:pt x="1494" y="26"/>
                    <a:pt x="1453" y="83"/>
                  </a:cubicBezTo>
                  <a:cubicBezTo>
                    <a:pt x="1144" y="523"/>
                    <a:pt x="965" y="1095"/>
                    <a:pt x="787" y="1595"/>
                  </a:cubicBezTo>
                  <a:cubicBezTo>
                    <a:pt x="596" y="2130"/>
                    <a:pt x="429" y="2666"/>
                    <a:pt x="322" y="3238"/>
                  </a:cubicBezTo>
                  <a:cubicBezTo>
                    <a:pt x="120" y="4321"/>
                    <a:pt x="1" y="5488"/>
                    <a:pt x="167" y="6583"/>
                  </a:cubicBezTo>
                  <a:cubicBezTo>
                    <a:pt x="193" y="6738"/>
                    <a:pt x="313" y="6806"/>
                    <a:pt x="440" y="6806"/>
                  </a:cubicBezTo>
                  <a:cubicBezTo>
                    <a:pt x="606" y="6806"/>
                    <a:pt x="787" y="6689"/>
                    <a:pt x="787" y="6500"/>
                  </a:cubicBezTo>
                  <a:cubicBezTo>
                    <a:pt x="799" y="5429"/>
                    <a:pt x="787" y="4369"/>
                    <a:pt x="965" y="3309"/>
                  </a:cubicBezTo>
                  <a:cubicBezTo>
                    <a:pt x="1060" y="2785"/>
                    <a:pt x="1144" y="2273"/>
                    <a:pt x="1299" y="1749"/>
                  </a:cubicBezTo>
                  <a:cubicBezTo>
                    <a:pt x="1430" y="1238"/>
                    <a:pt x="1656" y="749"/>
                    <a:pt x="1787" y="226"/>
                  </a:cubicBezTo>
                  <a:cubicBezTo>
                    <a:pt x="1818" y="92"/>
                    <a:pt x="1716" y="1"/>
                    <a:pt x="1608"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3614425" y="3254100"/>
              <a:ext cx="14025" cy="49725"/>
            </a:xfrm>
            <a:custGeom>
              <a:avLst/>
              <a:gdLst/>
              <a:ahLst/>
              <a:cxnLst/>
              <a:rect l="l" t="t" r="r" b="b"/>
              <a:pathLst>
                <a:path w="561" h="1989" extrusionOk="0">
                  <a:moveTo>
                    <a:pt x="203" y="1"/>
                  </a:moveTo>
                  <a:cubicBezTo>
                    <a:pt x="96" y="1"/>
                    <a:pt x="1" y="84"/>
                    <a:pt x="13" y="191"/>
                  </a:cubicBezTo>
                  <a:cubicBezTo>
                    <a:pt x="24" y="453"/>
                    <a:pt x="36" y="703"/>
                    <a:pt x="60" y="977"/>
                  </a:cubicBezTo>
                  <a:cubicBezTo>
                    <a:pt x="72" y="1239"/>
                    <a:pt x="72" y="1501"/>
                    <a:pt x="84" y="1763"/>
                  </a:cubicBezTo>
                  <a:cubicBezTo>
                    <a:pt x="96" y="1882"/>
                    <a:pt x="191" y="1989"/>
                    <a:pt x="322" y="1989"/>
                  </a:cubicBezTo>
                  <a:cubicBezTo>
                    <a:pt x="441" y="1989"/>
                    <a:pt x="560" y="1882"/>
                    <a:pt x="560" y="1763"/>
                  </a:cubicBezTo>
                  <a:cubicBezTo>
                    <a:pt x="548" y="1501"/>
                    <a:pt x="501" y="1239"/>
                    <a:pt x="489" y="977"/>
                  </a:cubicBezTo>
                  <a:cubicBezTo>
                    <a:pt x="441" y="703"/>
                    <a:pt x="417" y="441"/>
                    <a:pt x="394" y="191"/>
                  </a:cubicBezTo>
                  <a:cubicBezTo>
                    <a:pt x="382" y="84"/>
                    <a:pt x="310" y="1"/>
                    <a:pt x="20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3628125" y="3348575"/>
              <a:ext cx="19075" cy="28900"/>
            </a:xfrm>
            <a:custGeom>
              <a:avLst/>
              <a:gdLst/>
              <a:ahLst/>
              <a:cxnLst/>
              <a:rect l="l" t="t" r="r" b="b"/>
              <a:pathLst>
                <a:path w="763" h="1156" extrusionOk="0">
                  <a:moveTo>
                    <a:pt x="244" y="1"/>
                  </a:moveTo>
                  <a:cubicBezTo>
                    <a:pt x="222" y="1"/>
                    <a:pt x="201" y="3"/>
                    <a:pt x="179" y="8"/>
                  </a:cubicBezTo>
                  <a:cubicBezTo>
                    <a:pt x="72" y="43"/>
                    <a:pt x="0" y="163"/>
                    <a:pt x="24" y="270"/>
                  </a:cubicBezTo>
                  <a:cubicBezTo>
                    <a:pt x="119" y="520"/>
                    <a:pt x="215" y="758"/>
                    <a:pt x="310" y="1008"/>
                  </a:cubicBezTo>
                  <a:cubicBezTo>
                    <a:pt x="322" y="1055"/>
                    <a:pt x="357" y="1103"/>
                    <a:pt x="405" y="1127"/>
                  </a:cubicBezTo>
                  <a:cubicBezTo>
                    <a:pt x="425" y="1147"/>
                    <a:pt x="452" y="1155"/>
                    <a:pt x="482" y="1155"/>
                  </a:cubicBezTo>
                  <a:cubicBezTo>
                    <a:pt x="506" y="1155"/>
                    <a:pt x="533" y="1150"/>
                    <a:pt x="560" y="1139"/>
                  </a:cubicBezTo>
                  <a:cubicBezTo>
                    <a:pt x="667" y="1115"/>
                    <a:pt x="762" y="996"/>
                    <a:pt x="715" y="889"/>
                  </a:cubicBezTo>
                  <a:cubicBezTo>
                    <a:pt x="619" y="639"/>
                    <a:pt x="536" y="401"/>
                    <a:pt x="429" y="151"/>
                  </a:cubicBezTo>
                  <a:cubicBezTo>
                    <a:pt x="417" y="103"/>
                    <a:pt x="381" y="55"/>
                    <a:pt x="346" y="32"/>
                  </a:cubicBezTo>
                  <a:cubicBezTo>
                    <a:pt x="315" y="9"/>
                    <a:pt x="280" y="1"/>
                    <a:pt x="244"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4150200" y="2657825"/>
              <a:ext cx="431125" cy="240000"/>
            </a:xfrm>
            <a:custGeom>
              <a:avLst/>
              <a:gdLst/>
              <a:ahLst/>
              <a:cxnLst/>
              <a:rect l="l" t="t" r="r" b="b"/>
              <a:pathLst>
                <a:path w="17245" h="9600" extrusionOk="0">
                  <a:moveTo>
                    <a:pt x="1608" y="1"/>
                  </a:moveTo>
                  <a:cubicBezTo>
                    <a:pt x="1153" y="1"/>
                    <a:pt x="697" y="18"/>
                    <a:pt x="239" y="51"/>
                  </a:cubicBezTo>
                  <a:cubicBezTo>
                    <a:pt x="1" y="63"/>
                    <a:pt x="1" y="420"/>
                    <a:pt x="239" y="420"/>
                  </a:cubicBezTo>
                  <a:cubicBezTo>
                    <a:pt x="384" y="416"/>
                    <a:pt x="529" y="415"/>
                    <a:pt x="673" y="415"/>
                  </a:cubicBezTo>
                  <a:cubicBezTo>
                    <a:pt x="5656" y="415"/>
                    <a:pt x="10555" y="2593"/>
                    <a:pt x="14003" y="6087"/>
                  </a:cubicBezTo>
                  <a:cubicBezTo>
                    <a:pt x="15015" y="7123"/>
                    <a:pt x="15848" y="8254"/>
                    <a:pt x="16610" y="9457"/>
                  </a:cubicBezTo>
                  <a:cubicBezTo>
                    <a:pt x="16673" y="9558"/>
                    <a:pt x="16765" y="9600"/>
                    <a:pt x="16855" y="9600"/>
                  </a:cubicBezTo>
                  <a:cubicBezTo>
                    <a:pt x="17053" y="9600"/>
                    <a:pt x="17245" y="9396"/>
                    <a:pt x="17122" y="9159"/>
                  </a:cubicBezTo>
                  <a:cubicBezTo>
                    <a:pt x="15967" y="6838"/>
                    <a:pt x="14050" y="4825"/>
                    <a:pt x="11883" y="3325"/>
                  </a:cubicBezTo>
                  <a:cubicBezTo>
                    <a:pt x="9740" y="1825"/>
                    <a:pt x="7264" y="765"/>
                    <a:pt x="4668" y="277"/>
                  </a:cubicBezTo>
                  <a:cubicBezTo>
                    <a:pt x="3646" y="88"/>
                    <a:pt x="2630" y="1"/>
                    <a:pt x="1608"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03750" y="2931650"/>
              <a:ext cx="63625" cy="101950"/>
            </a:xfrm>
            <a:custGeom>
              <a:avLst/>
              <a:gdLst/>
              <a:ahLst/>
              <a:cxnLst/>
              <a:rect l="l" t="t" r="r" b="b"/>
              <a:pathLst>
                <a:path w="2545" h="4078" extrusionOk="0">
                  <a:moveTo>
                    <a:pt x="308" y="1"/>
                  </a:moveTo>
                  <a:cubicBezTo>
                    <a:pt x="158" y="1"/>
                    <a:pt x="1" y="171"/>
                    <a:pt x="99" y="314"/>
                  </a:cubicBezTo>
                  <a:cubicBezTo>
                    <a:pt x="873" y="1433"/>
                    <a:pt x="1409" y="2635"/>
                    <a:pt x="1897" y="3874"/>
                  </a:cubicBezTo>
                  <a:cubicBezTo>
                    <a:pt x="1955" y="4014"/>
                    <a:pt x="2080" y="4077"/>
                    <a:pt x="2200" y="4077"/>
                  </a:cubicBezTo>
                  <a:cubicBezTo>
                    <a:pt x="2376" y="4077"/>
                    <a:pt x="2544" y="3941"/>
                    <a:pt x="2480" y="3707"/>
                  </a:cubicBezTo>
                  <a:cubicBezTo>
                    <a:pt x="2099" y="2373"/>
                    <a:pt x="1337" y="1147"/>
                    <a:pt x="445" y="64"/>
                  </a:cubicBezTo>
                  <a:cubicBezTo>
                    <a:pt x="406" y="19"/>
                    <a:pt x="357" y="1"/>
                    <a:pt x="308"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6625" y="3104225"/>
              <a:ext cx="58200" cy="250850"/>
            </a:xfrm>
            <a:custGeom>
              <a:avLst/>
              <a:gdLst/>
              <a:ahLst/>
              <a:cxnLst/>
              <a:rect l="l" t="t" r="r" b="b"/>
              <a:pathLst>
                <a:path w="2328" h="10034" extrusionOk="0">
                  <a:moveTo>
                    <a:pt x="1938" y="1"/>
                  </a:moveTo>
                  <a:cubicBezTo>
                    <a:pt x="1875" y="1"/>
                    <a:pt x="1816" y="42"/>
                    <a:pt x="1816" y="126"/>
                  </a:cubicBezTo>
                  <a:cubicBezTo>
                    <a:pt x="1780" y="1781"/>
                    <a:pt x="1744" y="3436"/>
                    <a:pt x="1518" y="5067"/>
                  </a:cubicBezTo>
                  <a:cubicBezTo>
                    <a:pt x="1423" y="5876"/>
                    <a:pt x="1256" y="6662"/>
                    <a:pt x="1018" y="7436"/>
                  </a:cubicBezTo>
                  <a:cubicBezTo>
                    <a:pt x="780" y="8222"/>
                    <a:pt x="387" y="8924"/>
                    <a:pt x="77" y="9686"/>
                  </a:cubicBezTo>
                  <a:cubicBezTo>
                    <a:pt x="0" y="9866"/>
                    <a:pt x="188" y="10034"/>
                    <a:pt x="366" y="10034"/>
                  </a:cubicBezTo>
                  <a:cubicBezTo>
                    <a:pt x="435" y="10034"/>
                    <a:pt x="503" y="10009"/>
                    <a:pt x="553" y="9948"/>
                  </a:cubicBezTo>
                  <a:cubicBezTo>
                    <a:pt x="1077" y="9329"/>
                    <a:pt x="1387" y="8508"/>
                    <a:pt x="1625" y="7734"/>
                  </a:cubicBezTo>
                  <a:cubicBezTo>
                    <a:pt x="1875" y="6924"/>
                    <a:pt x="2030" y="6091"/>
                    <a:pt x="2137" y="5245"/>
                  </a:cubicBezTo>
                  <a:cubicBezTo>
                    <a:pt x="2327" y="3567"/>
                    <a:pt x="2220" y="1840"/>
                    <a:pt x="2077" y="126"/>
                  </a:cubicBezTo>
                  <a:cubicBezTo>
                    <a:pt x="2066" y="42"/>
                    <a:pt x="2000" y="1"/>
                    <a:pt x="1938"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3333125" y="2777400"/>
              <a:ext cx="160250" cy="97425"/>
            </a:xfrm>
            <a:custGeom>
              <a:avLst/>
              <a:gdLst/>
              <a:ahLst/>
              <a:cxnLst/>
              <a:rect l="l" t="t" r="r" b="b"/>
              <a:pathLst>
                <a:path w="6410" h="3897" extrusionOk="0">
                  <a:moveTo>
                    <a:pt x="515" y="1"/>
                  </a:moveTo>
                  <a:cubicBezTo>
                    <a:pt x="242" y="1"/>
                    <a:pt x="0" y="346"/>
                    <a:pt x="180" y="578"/>
                  </a:cubicBezTo>
                  <a:cubicBezTo>
                    <a:pt x="501" y="1019"/>
                    <a:pt x="1049" y="1304"/>
                    <a:pt x="1501" y="1590"/>
                  </a:cubicBezTo>
                  <a:cubicBezTo>
                    <a:pt x="1978" y="1900"/>
                    <a:pt x="2454" y="2197"/>
                    <a:pt x="2942" y="2483"/>
                  </a:cubicBezTo>
                  <a:cubicBezTo>
                    <a:pt x="3883" y="3019"/>
                    <a:pt x="4907" y="3614"/>
                    <a:pt x="5966" y="3888"/>
                  </a:cubicBezTo>
                  <a:cubicBezTo>
                    <a:pt x="5991" y="3894"/>
                    <a:pt x="6015" y="3896"/>
                    <a:pt x="6037" y="3896"/>
                  </a:cubicBezTo>
                  <a:cubicBezTo>
                    <a:pt x="6298" y="3896"/>
                    <a:pt x="6410" y="3541"/>
                    <a:pt x="6169" y="3388"/>
                  </a:cubicBezTo>
                  <a:cubicBezTo>
                    <a:pt x="5740" y="3090"/>
                    <a:pt x="5252" y="2840"/>
                    <a:pt x="4788" y="2590"/>
                  </a:cubicBezTo>
                  <a:cubicBezTo>
                    <a:pt x="4311" y="2316"/>
                    <a:pt x="3835" y="2055"/>
                    <a:pt x="3359" y="1769"/>
                  </a:cubicBezTo>
                  <a:cubicBezTo>
                    <a:pt x="2894" y="1507"/>
                    <a:pt x="2454" y="1209"/>
                    <a:pt x="2001" y="912"/>
                  </a:cubicBezTo>
                  <a:cubicBezTo>
                    <a:pt x="1787" y="757"/>
                    <a:pt x="1561" y="614"/>
                    <a:pt x="1347" y="447"/>
                  </a:cubicBezTo>
                  <a:cubicBezTo>
                    <a:pt x="1108" y="281"/>
                    <a:pt x="906" y="102"/>
                    <a:pt x="620" y="19"/>
                  </a:cubicBezTo>
                  <a:cubicBezTo>
                    <a:pt x="585" y="7"/>
                    <a:pt x="550" y="1"/>
                    <a:pt x="515"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3456500" y="2617150"/>
              <a:ext cx="132875" cy="107950"/>
            </a:xfrm>
            <a:custGeom>
              <a:avLst/>
              <a:gdLst/>
              <a:ahLst/>
              <a:cxnLst/>
              <a:rect l="l" t="t" r="r" b="b"/>
              <a:pathLst>
                <a:path w="5315" h="4318" extrusionOk="0">
                  <a:moveTo>
                    <a:pt x="591" y="0"/>
                  </a:moveTo>
                  <a:cubicBezTo>
                    <a:pt x="244" y="0"/>
                    <a:pt x="0" y="546"/>
                    <a:pt x="388" y="785"/>
                  </a:cubicBezTo>
                  <a:cubicBezTo>
                    <a:pt x="1174" y="1273"/>
                    <a:pt x="1936" y="1809"/>
                    <a:pt x="2662" y="2380"/>
                  </a:cubicBezTo>
                  <a:cubicBezTo>
                    <a:pt x="3401" y="2952"/>
                    <a:pt x="4079" y="3607"/>
                    <a:pt x="4782" y="4238"/>
                  </a:cubicBezTo>
                  <a:cubicBezTo>
                    <a:pt x="4843" y="4294"/>
                    <a:pt x="4909" y="4318"/>
                    <a:pt x="4969" y="4318"/>
                  </a:cubicBezTo>
                  <a:cubicBezTo>
                    <a:pt x="5165" y="4318"/>
                    <a:pt x="5315" y="4069"/>
                    <a:pt x="5151" y="3869"/>
                  </a:cubicBezTo>
                  <a:cubicBezTo>
                    <a:pt x="4555" y="3107"/>
                    <a:pt x="3853" y="2440"/>
                    <a:pt x="3127" y="1809"/>
                  </a:cubicBezTo>
                  <a:cubicBezTo>
                    <a:pt x="2400" y="1166"/>
                    <a:pt x="1615" y="595"/>
                    <a:pt x="805" y="71"/>
                  </a:cubicBezTo>
                  <a:cubicBezTo>
                    <a:pt x="732" y="22"/>
                    <a:pt x="660" y="0"/>
                    <a:pt x="591"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3662625" y="2477700"/>
              <a:ext cx="81175" cy="139025"/>
            </a:xfrm>
            <a:custGeom>
              <a:avLst/>
              <a:gdLst/>
              <a:ahLst/>
              <a:cxnLst/>
              <a:rect l="l" t="t" r="r" b="b"/>
              <a:pathLst>
                <a:path w="3247" h="5561" extrusionOk="0">
                  <a:moveTo>
                    <a:pt x="513" y="1"/>
                  </a:moveTo>
                  <a:cubicBezTo>
                    <a:pt x="269" y="1"/>
                    <a:pt x="0" y="265"/>
                    <a:pt x="156" y="553"/>
                  </a:cubicBezTo>
                  <a:cubicBezTo>
                    <a:pt x="1049" y="2184"/>
                    <a:pt x="1847" y="3851"/>
                    <a:pt x="2740" y="5434"/>
                  </a:cubicBezTo>
                  <a:cubicBezTo>
                    <a:pt x="2792" y="5524"/>
                    <a:pt x="2865" y="5561"/>
                    <a:pt x="2936" y="5561"/>
                  </a:cubicBezTo>
                  <a:cubicBezTo>
                    <a:pt x="3095" y="5561"/>
                    <a:pt x="3247" y="5381"/>
                    <a:pt x="3157" y="5184"/>
                  </a:cubicBezTo>
                  <a:cubicBezTo>
                    <a:pt x="2406" y="3506"/>
                    <a:pt x="1561" y="1851"/>
                    <a:pt x="787" y="184"/>
                  </a:cubicBezTo>
                  <a:cubicBezTo>
                    <a:pt x="728" y="54"/>
                    <a:pt x="623" y="1"/>
                    <a:pt x="51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3887075" y="2397400"/>
              <a:ext cx="45000" cy="120375"/>
            </a:xfrm>
            <a:custGeom>
              <a:avLst/>
              <a:gdLst/>
              <a:ahLst/>
              <a:cxnLst/>
              <a:rect l="l" t="t" r="r" b="b"/>
              <a:pathLst>
                <a:path w="1800" h="4815" extrusionOk="0">
                  <a:moveTo>
                    <a:pt x="416" y="1"/>
                  </a:moveTo>
                  <a:cubicBezTo>
                    <a:pt x="386" y="1"/>
                    <a:pt x="354" y="5"/>
                    <a:pt x="322" y="14"/>
                  </a:cubicBezTo>
                  <a:cubicBezTo>
                    <a:pt x="144" y="62"/>
                    <a:pt x="1" y="288"/>
                    <a:pt x="72" y="467"/>
                  </a:cubicBezTo>
                  <a:cubicBezTo>
                    <a:pt x="620" y="1824"/>
                    <a:pt x="1001" y="3205"/>
                    <a:pt x="1275" y="4634"/>
                  </a:cubicBezTo>
                  <a:cubicBezTo>
                    <a:pt x="1301" y="4757"/>
                    <a:pt x="1412" y="4815"/>
                    <a:pt x="1523" y="4815"/>
                  </a:cubicBezTo>
                  <a:cubicBezTo>
                    <a:pt x="1661" y="4815"/>
                    <a:pt x="1800" y="4727"/>
                    <a:pt x="1787" y="4563"/>
                  </a:cubicBezTo>
                  <a:cubicBezTo>
                    <a:pt x="1620" y="3098"/>
                    <a:pt x="1263" y="1657"/>
                    <a:pt x="775" y="276"/>
                  </a:cubicBezTo>
                  <a:cubicBezTo>
                    <a:pt x="724" y="126"/>
                    <a:pt x="581" y="1"/>
                    <a:pt x="416"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4124325" y="2360675"/>
              <a:ext cx="23400" cy="121250"/>
            </a:xfrm>
            <a:custGeom>
              <a:avLst/>
              <a:gdLst/>
              <a:ahLst/>
              <a:cxnLst/>
              <a:rect l="l" t="t" r="r" b="b"/>
              <a:pathLst>
                <a:path w="936" h="4850" extrusionOk="0">
                  <a:moveTo>
                    <a:pt x="576" y="0"/>
                  </a:moveTo>
                  <a:cubicBezTo>
                    <a:pt x="445" y="0"/>
                    <a:pt x="323" y="68"/>
                    <a:pt x="298" y="221"/>
                  </a:cubicBezTo>
                  <a:cubicBezTo>
                    <a:pt x="238" y="578"/>
                    <a:pt x="238" y="971"/>
                    <a:pt x="214" y="1340"/>
                  </a:cubicBezTo>
                  <a:cubicBezTo>
                    <a:pt x="179" y="1710"/>
                    <a:pt x="167" y="2079"/>
                    <a:pt x="143" y="2460"/>
                  </a:cubicBezTo>
                  <a:cubicBezTo>
                    <a:pt x="95" y="3198"/>
                    <a:pt x="60" y="3948"/>
                    <a:pt x="0" y="4674"/>
                  </a:cubicBezTo>
                  <a:cubicBezTo>
                    <a:pt x="18" y="4793"/>
                    <a:pt x="101" y="4850"/>
                    <a:pt x="183" y="4850"/>
                  </a:cubicBezTo>
                  <a:cubicBezTo>
                    <a:pt x="265" y="4850"/>
                    <a:pt x="345" y="4793"/>
                    <a:pt x="357" y="4686"/>
                  </a:cubicBezTo>
                  <a:cubicBezTo>
                    <a:pt x="464" y="3960"/>
                    <a:pt x="572" y="3234"/>
                    <a:pt x="655" y="2495"/>
                  </a:cubicBezTo>
                  <a:lnTo>
                    <a:pt x="798" y="1424"/>
                  </a:lnTo>
                  <a:cubicBezTo>
                    <a:pt x="833" y="1055"/>
                    <a:pt x="917" y="686"/>
                    <a:pt x="929" y="317"/>
                  </a:cubicBezTo>
                  <a:cubicBezTo>
                    <a:pt x="935" y="120"/>
                    <a:pt x="749" y="0"/>
                    <a:pt x="576"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4315400" y="2374400"/>
              <a:ext cx="62300" cy="129050"/>
            </a:xfrm>
            <a:custGeom>
              <a:avLst/>
              <a:gdLst/>
              <a:ahLst/>
              <a:cxnLst/>
              <a:rect l="l" t="t" r="r" b="b"/>
              <a:pathLst>
                <a:path w="2492" h="5162" extrusionOk="0">
                  <a:moveTo>
                    <a:pt x="2044" y="0"/>
                  </a:moveTo>
                  <a:cubicBezTo>
                    <a:pt x="1906" y="0"/>
                    <a:pt x="1779" y="77"/>
                    <a:pt x="1751" y="256"/>
                  </a:cubicBezTo>
                  <a:cubicBezTo>
                    <a:pt x="1465" y="1839"/>
                    <a:pt x="953" y="3363"/>
                    <a:pt x="132" y="4768"/>
                  </a:cubicBezTo>
                  <a:cubicBezTo>
                    <a:pt x="1" y="4973"/>
                    <a:pt x="174" y="5161"/>
                    <a:pt x="361" y="5161"/>
                  </a:cubicBezTo>
                  <a:cubicBezTo>
                    <a:pt x="446" y="5161"/>
                    <a:pt x="533" y="5123"/>
                    <a:pt x="596" y="5030"/>
                  </a:cubicBezTo>
                  <a:cubicBezTo>
                    <a:pt x="1453" y="3637"/>
                    <a:pt x="2108" y="2065"/>
                    <a:pt x="2442" y="446"/>
                  </a:cubicBezTo>
                  <a:cubicBezTo>
                    <a:pt x="2492" y="180"/>
                    <a:pt x="2255" y="0"/>
                    <a:pt x="2044"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4502050" y="2450350"/>
              <a:ext cx="81075" cy="132025"/>
            </a:xfrm>
            <a:custGeom>
              <a:avLst/>
              <a:gdLst/>
              <a:ahLst/>
              <a:cxnLst/>
              <a:rect l="l" t="t" r="r" b="b"/>
              <a:pathLst>
                <a:path w="3243" h="5281" extrusionOk="0">
                  <a:moveTo>
                    <a:pt x="2745" y="1"/>
                  </a:moveTo>
                  <a:cubicBezTo>
                    <a:pt x="2637" y="1"/>
                    <a:pt x="2528" y="47"/>
                    <a:pt x="2453" y="159"/>
                  </a:cubicBezTo>
                  <a:cubicBezTo>
                    <a:pt x="2191" y="540"/>
                    <a:pt x="1976" y="956"/>
                    <a:pt x="1738" y="1349"/>
                  </a:cubicBezTo>
                  <a:cubicBezTo>
                    <a:pt x="1524" y="1742"/>
                    <a:pt x="1310" y="2147"/>
                    <a:pt x="1107" y="2540"/>
                  </a:cubicBezTo>
                  <a:cubicBezTo>
                    <a:pt x="703" y="3337"/>
                    <a:pt x="298" y="4183"/>
                    <a:pt x="48" y="5028"/>
                  </a:cubicBezTo>
                  <a:cubicBezTo>
                    <a:pt x="0" y="5170"/>
                    <a:pt x="125" y="5280"/>
                    <a:pt x="249" y="5280"/>
                  </a:cubicBezTo>
                  <a:cubicBezTo>
                    <a:pt x="313" y="5280"/>
                    <a:pt x="376" y="5251"/>
                    <a:pt x="417" y="5183"/>
                  </a:cubicBezTo>
                  <a:cubicBezTo>
                    <a:pt x="631" y="4766"/>
                    <a:pt x="786" y="4326"/>
                    <a:pt x="1000" y="3933"/>
                  </a:cubicBezTo>
                  <a:cubicBezTo>
                    <a:pt x="1191" y="3540"/>
                    <a:pt x="1381" y="3159"/>
                    <a:pt x="1607" y="2778"/>
                  </a:cubicBezTo>
                  <a:cubicBezTo>
                    <a:pt x="1822" y="2409"/>
                    <a:pt x="2036" y="2040"/>
                    <a:pt x="2274" y="1671"/>
                  </a:cubicBezTo>
                  <a:cubicBezTo>
                    <a:pt x="2536" y="1278"/>
                    <a:pt x="2810" y="909"/>
                    <a:pt x="3060" y="516"/>
                  </a:cubicBezTo>
                  <a:cubicBezTo>
                    <a:pt x="3243" y="250"/>
                    <a:pt x="2996" y="1"/>
                    <a:pt x="2745"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4658425" y="2607575"/>
              <a:ext cx="83550" cy="75050"/>
            </a:xfrm>
            <a:custGeom>
              <a:avLst/>
              <a:gdLst/>
              <a:ahLst/>
              <a:cxnLst/>
              <a:rect l="l" t="t" r="r" b="b"/>
              <a:pathLst>
                <a:path w="3342" h="3002" extrusionOk="0">
                  <a:moveTo>
                    <a:pt x="2971" y="0"/>
                  </a:moveTo>
                  <a:cubicBezTo>
                    <a:pt x="2861" y="0"/>
                    <a:pt x="2760" y="70"/>
                    <a:pt x="2687" y="168"/>
                  </a:cubicBezTo>
                  <a:cubicBezTo>
                    <a:pt x="2329" y="632"/>
                    <a:pt x="1948" y="1097"/>
                    <a:pt x="1532" y="1490"/>
                  </a:cubicBezTo>
                  <a:cubicBezTo>
                    <a:pt x="1103" y="1906"/>
                    <a:pt x="627" y="2263"/>
                    <a:pt x="163" y="2644"/>
                  </a:cubicBezTo>
                  <a:cubicBezTo>
                    <a:pt x="1" y="2776"/>
                    <a:pt x="156" y="3001"/>
                    <a:pt x="331" y="3001"/>
                  </a:cubicBezTo>
                  <a:cubicBezTo>
                    <a:pt x="362" y="3001"/>
                    <a:pt x="394" y="2994"/>
                    <a:pt x="424" y="2978"/>
                  </a:cubicBezTo>
                  <a:cubicBezTo>
                    <a:pt x="984" y="2704"/>
                    <a:pt x="1484" y="2287"/>
                    <a:pt x="1948" y="1871"/>
                  </a:cubicBezTo>
                  <a:cubicBezTo>
                    <a:pt x="2425" y="1454"/>
                    <a:pt x="2853" y="989"/>
                    <a:pt x="3246" y="477"/>
                  </a:cubicBezTo>
                  <a:cubicBezTo>
                    <a:pt x="3341" y="347"/>
                    <a:pt x="3258" y="120"/>
                    <a:pt x="3127" y="49"/>
                  </a:cubicBezTo>
                  <a:cubicBezTo>
                    <a:pt x="3075" y="15"/>
                    <a:pt x="3022" y="0"/>
                    <a:pt x="2971"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4776875" y="2820800"/>
              <a:ext cx="85525" cy="54175"/>
            </a:xfrm>
            <a:custGeom>
              <a:avLst/>
              <a:gdLst/>
              <a:ahLst/>
              <a:cxnLst/>
              <a:rect l="l" t="t" r="r" b="b"/>
              <a:pathLst>
                <a:path w="3421" h="2167" extrusionOk="0">
                  <a:moveTo>
                    <a:pt x="2963" y="1"/>
                  </a:moveTo>
                  <a:cubicBezTo>
                    <a:pt x="2914" y="1"/>
                    <a:pt x="2860" y="14"/>
                    <a:pt x="2806" y="45"/>
                  </a:cubicBezTo>
                  <a:cubicBezTo>
                    <a:pt x="1925" y="569"/>
                    <a:pt x="1080" y="1128"/>
                    <a:pt x="211" y="1688"/>
                  </a:cubicBezTo>
                  <a:cubicBezTo>
                    <a:pt x="1" y="1848"/>
                    <a:pt x="135" y="2167"/>
                    <a:pt x="352" y="2167"/>
                  </a:cubicBezTo>
                  <a:cubicBezTo>
                    <a:pt x="394" y="2167"/>
                    <a:pt x="439" y="2155"/>
                    <a:pt x="485" y="2128"/>
                  </a:cubicBezTo>
                  <a:cubicBezTo>
                    <a:pt x="1366" y="1628"/>
                    <a:pt x="2271" y="1128"/>
                    <a:pt x="3128" y="604"/>
                  </a:cubicBezTo>
                  <a:cubicBezTo>
                    <a:pt x="3421" y="422"/>
                    <a:pt x="3242" y="1"/>
                    <a:pt x="296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a:off x="4810425" y="3063625"/>
              <a:ext cx="127300" cy="32475"/>
            </a:xfrm>
            <a:custGeom>
              <a:avLst/>
              <a:gdLst/>
              <a:ahLst/>
              <a:cxnLst/>
              <a:rect l="l" t="t" r="r" b="b"/>
              <a:pathLst>
                <a:path w="5092" h="1299" extrusionOk="0">
                  <a:moveTo>
                    <a:pt x="4673" y="1"/>
                  </a:moveTo>
                  <a:cubicBezTo>
                    <a:pt x="4645" y="1"/>
                    <a:pt x="4615" y="4"/>
                    <a:pt x="4584" y="11"/>
                  </a:cubicBezTo>
                  <a:cubicBezTo>
                    <a:pt x="4227" y="95"/>
                    <a:pt x="3893" y="214"/>
                    <a:pt x="3548" y="309"/>
                  </a:cubicBezTo>
                  <a:cubicBezTo>
                    <a:pt x="3191" y="392"/>
                    <a:pt x="2846" y="476"/>
                    <a:pt x="2488" y="547"/>
                  </a:cubicBezTo>
                  <a:cubicBezTo>
                    <a:pt x="1774" y="678"/>
                    <a:pt x="1048" y="773"/>
                    <a:pt x="321" y="809"/>
                  </a:cubicBezTo>
                  <a:cubicBezTo>
                    <a:pt x="8" y="832"/>
                    <a:pt x="0" y="1298"/>
                    <a:pt x="299" y="1298"/>
                  </a:cubicBezTo>
                  <a:cubicBezTo>
                    <a:pt x="306" y="1298"/>
                    <a:pt x="314" y="1298"/>
                    <a:pt x="321" y="1297"/>
                  </a:cubicBezTo>
                  <a:cubicBezTo>
                    <a:pt x="1060" y="1274"/>
                    <a:pt x="1822" y="1202"/>
                    <a:pt x="2548" y="1083"/>
                  </a:cubicBezTo>
                  <a:cubicBezTo>
                    <a:pt x="3274" y="964"/>
                    <a:pt x="4072" y="857"/>
                    <a:pt x="4762" y="607"/>
                  </a:cubicBezTo>
                  <a:cubicBezTo>
                    <a:pt x="5092" y="486"/>
                    <a:pt x="5006" y="1"/>
                    <a:pt x="467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4820775" y="3304950"/>
              <a:ext cx="112300" cy="31225"/>
            </a:xfrm>
            <a:custGeom>
              <a:avLst/>
              <a:gdLst/>
              <a:ahLst/>
              <a:cxnLst/>
              <a:rect l="l" t="t" r="r" b="b"/>
              <a:pathLst>
                <a:path w="4492" h="1249" extrusionOk="0">
                  <a:moveTo>
                    <a:pt x="234" y="0"/>
                  </a:moveTo>
                  <a:cubicBezTo>
                    <a:pt x="24" y="0"/>
                    <a:pt x="0" y="350"/>
                    <a:pt x="205" y="407"/>
                  </a:cubicBezTo>
                  <a:cubicBezTo>
                    <a:pt x="812" y="586"/>
                    <a:pt x="1455" y="681"/>
                    <a:pt x="2086" y="836"/>
                  </a:cubicBezTo>
                  <a:cubicBezTo>
                    <a:pt x="2717" y="967"/>
                    <a:pt x="3360" y="1098"/>
                    <a:pt x="3979" y="1241"/>
                  </a:cubicBezTo>
                  <a:cubicBezTo>
                    <a:pt x="4004" y="1246"/>
                    <a:pt x="4029" y="1249"/>
                    <a:pt x="4052" y="1249"/>
                  </a:cubicBezTo>
                  <a:cubicBezTo>
                    <a:pt x="4388" y="1249"/>
                    <a:pt x="4491" y="713"/>
                    <a:pt x="4146" y="657"/>
                  </a:cubicBezTo>
                  <a:cubicBezTo>
                    <a:pt x="3491" y="550"/>
                    <a:pt x="2848" y="431"/>
                    <a:pt x="2193" y="312"/>
                  </a:cubicBezTo>
                  <a:cubicBezTo>
                    <a:pt x="1550" y="205"/>
                    <a:pt x="919" y="62"/>
                    <a:pt x="265" y="3"/>
                  </a:cubicBezTo>
                  <a:cubicBezTo>
                    <a:pt x="254" y="1"/>
                    <a:pt x="244" y="0"/>
                    <a:pt x="234"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a:off x="4771575" y="3464725"/>
              <a:ext cx="146750" cy="69650"/>
            </a:xfrm>
            <a:custGeom>
              <a:avLst/>
              <a:gdLst/>
              <a:ahLst/>
              <a:cxnLst/>
              <a:rect l="l" t="t" r="r" b="b"/>
              <a:pathLst>
                <a:path w="5870" h="2786" extrusionOk="0">
                  <a:moveTo>
                    <a:pt x="312" y="1"/>
                  </a:moveTo>
                  <a:cubicBezTo>
                    <a:pt x="122" y="1"/>
                    <a:pt x="1" y="297"/>
                    <a:pt x="209" y="446"/>
                  </a:cubicBezTo>
                  <a:cubicBezTo>
                    <a:pt x="994" y="1017"/>
                    <a:pt x="1840" y="1517"/>
                    <a:pt x="2721" y="1898"/>
                  </a:cubicBezTo>
                  <a:cubicBezTo>
                    <a:pt x="3578" y="2291"/>
                    <a:pt x="4530" y="2660"/>
                    <a:pt x="5471" y="2779"/>
                  </a:cubicBezTo>
                  <a:cubicBezTo>
                    <a:pt x="5492" y="2783"/>
                    <a:pt x="5511" y="2785"/>
                    <a:pt x="5530" y="2785"/>
                  </a:cubicBezTo>
                  <a:cubicBezTo>
                    <a:pt x="5834" y="2785"/>
                    <a:pt x="5869" y="2262"/>
                    <a:pt x="5566" y="2172"/>
                  </a:cubicBezTo>
                  <a:cubicBezTo>
                    <a:pt x="5102" y="2029"/>
                    <a:pt x="4626" y="1958"/>
                    <a:pt x="4161" y="1827"/>
                  </a:cubicBezTo>
                  <a:cubicBezTo>
                    <a:pt x="3733" y="1696"/>
                    <a:pt x="3316" y="1553"/>
                    <a:pt x="2899" y="1374"/>
                  </a:cubicBezTo>
                  <a:cubicBezTo>
                    <a:pt x="2030" y="1017"/>
                    <a:pt x="1209" y="577"/>
                    <a:pt x="435" y="41"/>
                  </a:cubicBezTo>
                  <a:cubicBezTo>
                    <a:pt x="393" y="13"/>
                    <a:pt x="351" y="1"/>
                    <a:pt x="312"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a:off x="4699600" y="3636600"/>
              <a:ext cx="115700" cy="73550"/>
            </a:xfrm>
            <a:custGeom>
              <a:avLst/>
              <a:gdLst/>
              <a:ahLst/>
              <a:cxnLst/>
              <a:rect l="l" t="t" r="r" b="b"/>
              <a:pathLst>
                <a:path w="4628" h="2942" extrusionOk="0">
                  <a:moveTo>
                    <a:pt x="323" y="1"/>
                  </a:moveTo>
                  <a:cubicBezTo>
                    <a:pt x="149" y="1"/>
                    <a:pt x="0" y="228"/>
                    <a:pt x="147" y="393"/>
                  </a:cubicBezTo>
                  <a:cubicBezTo>
                    <a:pt x="1206" y="1560"/>
                    <a:pt x="2587" y="2465"/>
                    <a:pt x="4088" y="2929"/>
                  </a:cubicBezTo>
                  <a:cubicBezTo>
                    <a:pt x="4119" y="2937"/>
                    <a:pt x="4148" y="2941"/>
                    <a:pt x="4177" y="2941"/>
                  </a:cubicBezTo>
                  <a:cubicBezTo>
                    <a:pt x="4505" y="2941"/>
                    <a:pt x="4627" y="2408"/>
                    <a:pt x="4254" y="2298"/>
                  </a:cubicBezTo>
                  <a:cubicBezTo>
                    <a:pt x="2814" y="1881"/>
                    <a:pt x="1516" y="1143"/>
                    <a:pt x="480" y="71"/>
                  </a:cubicBezTo>
                  <a:cubicBezTo>
                    <a:pt x="430" y="22"/>
                    <a:pt x="375" y="1"/>
                    <a:pt x="323"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3277900" y="2987625"/>
              <a:ext cx="150075" cy="57400"/>
            </a:xfrm>
            <a:custGeom>
              <a:avLst/>
              <a:gdLst/>
              <a:ahLst/>
              <a:cxnLst/>
              <a:rect l="l" t="t" r="r" b="b"/>
              <a:pathLst>
                <a:path w="6003" h="2296" extrusionOk="0">
                  <a:moveTo>
                    <a:pt x="516" y="0"/>
                  </a:moveTo>
                  <a:cubicBezTo>
                    <a:pt x="137" y="0"/>
                    <a:pt x="1" y="498"/>
                    <a:pt x="389" y="635"/>
                  </a:cubicBezTo>
                  <a:cubicBezTo>
                    <a:pt x="805" y="801"/>
                    <a:pt x="1282" y="896"/>
                    <a:pt x="1710" y="1016"/>
                  </a:cubicBezTo>
                  <a:cubicBezTo>
                    <a:pt x="2151" y="1135"/>
                    <a:pt x="2567" y="1266"/>
                    <a:pt x="2984" y="1397"/>
                  </a:cubicBezTo>
                  <a:cubicBezTo>
                    <a:pt x="3841" y="1670"/>
                    <a:pt x="4687" y="1968"/>
                    <a:pt x="5520" y="2278"/>
                  </a:cubicBezTo>
                  <a:cubicBezTo>
                    <a:pt x="5551" y="2290"/>
                    <a:pt x="5580" y="2295"/>
                    <a:pt x="5609" y="2295"/>
                  </a:cubicBezTo>
                  <a:cubicBezTo>
                    <a:pt x="5857" y="2295"/>
                    <a:pt x="6003" y="1871"/>
                    <a:pt x="5746" y="1754"/>
                  </a:cubicBezTo>
                  <a:cubicBezTo>
                    <a:pt x="4913" y="1397"/>
                    <a:pt x="4068" y="1075"/>
                    <a:pt x="3198" y="777"/>
                  </a:cubicBezTo>
                  <a:cubicBezTo>
                    <a:pt x="2770" y="623"/>
                    <a:pt x="2329" y="492"/>
                    <a:pt x="1889" y="361"/>
                  </a:cubicBezTo>
                  <a:cubicBezTo>
                    <a:pt x="1460" y="218"/>
                    <a:pt x="1020" y="63"/>
                    <a:pt x="567" y="3"/>
                  </a:cubicBezTo>
                  <a:cubicBezTo>
                    <a:pt x="549" y="1"/>
                    <a:pt x="532" y="0"/>
                    <a:pt x="516"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3279500" y="3237800"/>
              <a:ext cx="117450" cy="43800"/>
            </a:xfrm>
            <a:custGeom>
              <a:avLst/>
              <a:gdLst/>
              <a:ahLst/>
              <a:cxnLst/>
              <a:rect l="l" t="t" r="r" b="b"/>
              <a:pathLst>
                <a:path w="4698" h="1752" extrusionOk="0">
                  <a:moveTo>
                    <a:pt x="4421" y="1"/>
                  </a:moveTo>
                  <a:cubicBezTo>
                    <a:pt x="4402" y="1"/>
                    <a:pt x="4382" y="4"/>
                    <a:pt x="4361" y="10"/>
                  </a:cubicBezTo>
                  <a:cubicBezTo>
                    <a:pt x="3015" y="391"/>
                    <a:pt x="1670" y="772"/>
                    <a:pt x="325" y="1165"/>
                  </a:cubicBezTo>
                  <a:cubicBezTo>
                    <a:pt x="0" y="1262"/>
                    <a:pt x="98" y="1752"/>
                    <a:pt x="395" y="1752"/>
                  </a:cubicBezTo>
                  <a:cubicBezTo>
                    <a:pt x="425" y="1752"/>
                    <a:pt x="457" y="1747"/>
                    <a:pt x="491" y="1736"/>
                  </a:cubicBezTo>
                  <a:cubicBezTo>
                    <a:pt x="1825" y="1319"/>
                    <a:pt x="3158" y="843"/>
                    <a:pt x="4480" y="391"/>
                  </a:cubicBezTo>
                  <a:cubicBezTo>
                    <a:pt x="4698" y="325"/>
                    <a:pt x="4627" y="1"/>
                    <a:pt x="4421"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3344050" y="3444800"/>
              <a:ext cx="111925" cy="75850"/>
            </a:xfrm>
            <a:custGeom>
              <a:avLst/>
              <a:gdLst/>
              <a:ahLst/>
              <a:cxnLst/>
              <a:rect l="l" t="t" r="r" b="b"/>
              <a:pathLst>
                <a:path w="4477" h="3034" extrusionOk="0">
                  <a:moveTo>
                    <a:pt x="4087" y="0"/>
                  </a:moveTo>
                  <a:cubicBezTo>
                    <a:pt x="4050" y="0"/>
                    <a:pt x="4010" y="9"/>
                    <a:pt x="3970" y="28"/>
                  </a:cubicBezTo>
                  <a:cubicBezTo>
                    <a:pt x="2624" y="683"/>
                    <a:pt x="1374" y="1505"/>
                    <a:pt x="243" y="2493"/>
                  </a:cubicBezTo>
                  <a:cubicBezTo>
                    <a:pt x="1" y="2698"/>
                    <a:pt x="232" y="3034"/>
                    <a:pt x="492" y="3034"/>
                  </a:cubicBezTo>
                  <a:cubicBezTo>
                    <a:pt x="565" y="3034"/>
                    <a:pt x="640" y="3008"/>
                    <a:pt x="707" y="2945"/>
                  </a:cubicBezTo>
                  <a:cubicBezTo>
                    <a:pt x="1767" y="1981"/>
                    <a:pt x="2934" y="1147"/>
                    <a:pt x="4220" y="481"/>
                  </a:cubicBezTo>
                  <a:cubicBezTo>
                    <a:pt x="4477" y="347"/>
                    <a:pt x="4325" y="0"/>
                    <a:pt x="4087" y="0"/>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3413925" y="3638875"/>
              <a:ext cx="133500" cy="104475"/>
            </a:xfrm>
            <a:custGeom>
              <a:avLst/>
              <a:gdLst/>
              <a:ahLst/>
              <a:cxnLst/>
              <a:rect l="l" t="t" r="r" b="b"/>
              <a:pathLst>
                <a:path w="5340" h="4179" extrusionOk="0">
                  <a:moveTo>
                    <a:pt x="4891" y="1"/>
                  </a:moveTo>
                  <a:cubicBezTo>
                    <a:pt x="4830" y="1"/>
                    <a:pt x="4767" y="19"/>
                    <a:pt x="4711" y="64"/>
                  </a:cubicBezTo>
                  <a:cubicBezTo>
                    <a:pt x="3234" y="1243"/>
                    <a:pt x="1770" y="2433"/>
                    <a:pt x="282" y="3600"/>
                  </a:cubicBezTo>
                  <a:cubicBezTo>
                    <a:pt x="1" y="3815"/>
                    <a:pt x="250" y="4178"/>
                    <a:pt x="538" y="4178"/>
                  </a:cubicBezTo>
                  <a:cubicBezTo>
                    <a:pt x="615" y="4178"/>
                    <a:pt x="696" y="4152"/>
                    <a:pt x="770" y="4088"/>
                  </a:cubicBezTo>
                  <a:cubicBezTo>
                    <a:pt x="2210" y="2862"/>
                    <a:pt x="3651" y="1659"/>
                    <a:pt x="5104" y="457"/>
                  </a:cubicBezTo>
                  <a:cubicBezTo>
                    <a:pt x="5340" y="277"/>
                    <a:pt x="5126" y="1"/>
                    <a:pt x="4891" y="1"/>
                  </a:cubicBezTo>
                  <a:close/>
                </a:path>
              </a:pathLst>
            </a:custGeom>
            <a:solidFill>
              <a:srgbClr val="75C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7"/>
          <p:cNvSpPr/>
          <p:nvPr/>
        </p:nvSpPr>
        <p:spPr>
          <a:xfrm flipH="1">
            <a:off x="7905599" y="1182438"/>
            <a:ext cx="3011266" cy="850225"/>
          </a:xfrm>
          <a:custGeom>
            <a:avLst/>
            <a:gdLst/>
            <a:ahLst/>
            <a:cxnLst/>
            <a:rect l="l" t="t" r="r" b="b"/>
            <a:pathLst>
              <a:path w="138864" h="39208" extrusionOk="0">
                <a:moveTo>
                  <a:pt x="49209" y="1037"/>
                </a:moveTo>
                <a:lnTo>
                  <a:pt x="49209" y="1037"/>
                </a:lnTo>
                <a:cubicBezTo>
                  <a:pt x="49864" y="1049"/>
                  <a:pt x="50531" y="1073"/>
                  <a:pt x="51198" y="1133"/>
                </a:cubicBezTo>
                <a:cubicBezTo>
                  <a:pt x="51472" y="1145"/>
                  <a:pt x="51722" y="1192"/>
                  <a:pt x="51996" y="1216"/>
                </a:cubicBezTo>
                <a:cubicBezTo>
                  <a:pt x="51972" y="1240"/>
                  <a:pt x="51960" y="1264"/>
                  <a:pt x="51960" y="1276"/>
                </a:cubicBezTo>
                <a:cubicBezTo>
                  <a:pt x="51781" y="1740"/>
                  <a:pt x="51769" y="2169"/>
                  <a:pt x="51829" y="2585"/>
                </a:cubicBezTo>
                <a:cubicBezTo>
                  <a:pt x="51472" y="2180"/>
                  <a:pt x="51091" y="1788"/>
                  <a:pt x="50698" y="1430"/>
                </a:cubicBezTo>
                <a:cubicBezTo>
                  <a:pt x="50531" y="1288"/>
                  <a:pt x="50349" y="1227"/>
                  <a:pt x="50173" y="1227"/>
                </a:cubicBezTo>
                <a:cubicBezTo>
                  <a:pt x="49920" y="1227"/>
                  <a:pt x="49680" y="1353"/>
                  <a:pt x="49519" y="1549"/>
                </a:cubicBezTo>
                <a:cubicBezTo>
                  <a:pt x="49412" y="1383"/>
                  <a:pt x="49305" y="1216"/>
                  <a:pt x="49209" y="1037"/>
                </a:cubicBezTo>
                <a:close/>
                <a:moveTo>
                  <a:pt x="53448" y="1418"/>
                </a:moveTo>
                <a:lnTo>
                  <a:pt x="53448" y="1418"/>
                </a:lnTo>
                <a:cubicBezTo>
                  <a:pt x="53924" y="1490"/>
                  <a:pt x="54412" y="1573"/>
                  <a:pt x="54889" y="1680"/>
                </a:cubicBezTo>
                <a:cubicBezTo>
                  <a:pt x="54674" y="1847"/>
                  <a:pt x="54520" y="2109"/>
                  <a:pt x="54615" y="2431"/>
                </a:cubicBezTo>
                <a:cubicBezTo>
                  <a:pt x="54686" y="2681"/>
                  <a:pt x="54746" y="2931"/>
                  <a:pt x="54817" y="3181"/>
                </a:cubicBezTo>
                <a:cubicBezTo>
                  <a:pt x="54460" y="2526"/>
                  <a:pt x="54020" y="1930"/>
                  <a:pt x="53448" y="1418"/>
                </a:cubicBezTo>
                <a:close/>
                <a:moveTo>
                  <a:pt x="31600" y="3812"/>
                </a:moveTo>
                <a:cubicBezTo>
                  <a:pt x="31529" y="3978"/>
                  <a:pt x="31517" y="4181"/>
                  <a:pt x="31600" y="4371"/>
                </a:cubicBezTo>
                <a:cubicBezTo>
                  <a:pt x="31755" y="4681"/>
                  <a:pt x="31898" y="5002"/>
                  <a:pt x="32053" y="5300"/>
                </a:cubicBezTo>
                <a:cubicBezTo>
                  <a:pt x="31648" y="4836"/>
                  <a:pt x="31231" y="4407"/>
                  <a:pt x="30790" y="3955"/>
                </a:cubicBezTo>
                <a:cubicBezTo>
                  <a:pt x="31064" y="3931"/>
                  <a:pt x="31338" y="3871"/>
                  <a:pt x="31600" y="3812"/>
                </a:cubicBezTo>
                <a:close/>
                <a:moveTo>
                  <a:pt x="33196" y="3502"/>
                </a:moveTo>
                <a:cubicBezTo>
                  <a:pt x="33216" y="3673"/>
                  <a:pt x="33347" y="3828"/>
                  <a:pt x="33509" y="3828"/>
                </a:cubicBezTo>
                <a:cubicBezTo>
                  <a:pt x="33539" y="3828"/>
                  <a:pt x="33569" y="3823"/>
                  <a:pt x="33600" y="3812"/>
                </a:cubicBezTo>
                <a:lnTo>
                  <a:pt x="33612" y="3824"/>
                </a:lnTo>
                <a:cubicBezTo>
                  <a:pt x="33719" y="3931"/>
                  <a:pt x="33803" y="4062"/>
                  <a:pt x="33898" y="4169"/>
                </a:cubicBezTo>
                <a:cubicBezTo>
                  <a:pt x="34089" y="4407"/>
                  <a:pt x="34279" y="4633"/>
                  <a:pt x="34470" y="4871"/>
                </a:cubicBezTo>
                <a:cubicBezTo>
                  <a:pt x="34862" y="5348"/>
                  <a:pt x="35243" y="5836"/>
                  <a:pt x="35624" y="6336"/>
                </a:cubicBezTo>
                <a:cubicBezTo>
                  <a:pt x="35767" y="6538"/>
                  <a:pt x="35898" y="6741"/>
                  <a:pt x="36041" y="6955"/>
                </a:cubicBezTo>
                <a:cubicBezTo>
                  <a:pt x="35978" y="6923"/>
                  <a:pt x="35911" y="6909"/>
                  <a:pt x="35845" y="6909"/>
                </a:cubicBezTo>
                <a:cubicBezTo>
                  <a:pt x="35735" y="6909"/>
                  <a:pt x="35625" y="6948"/>
                  <a:pt x="35529" y="7014"/>
                </a:cubicBezTo>
                <a:cubicBezTo>
                  <a:pt x="35089" y="6360"/>
                  <a:pt x="34636" y="5681"/>
                  <a:pt x="34196" y="5026"/>
                </a:cubicBezTo>
                <a:cubicBezTo>
                  <a:pt x="33779" y="4431"/>
                  <a:pt x="33315" y="3835"/>
                  <a:pt x="32648" y="3621"/>
                </a:cubicBezTo>
                <a:cubicBezTo>
                  <a:pt x="32838" y="3574"/>
                  <a:pt x="33017" y="3526"/>
                  <a:pt x="33196" y="3502"/>
                </a:cubicBezTo>
                <a:close/>
                <a:moveTo>
                  <a:pt x="53067" y="2728"/>
                </a:moveTo>
                <a:lnTo>
                  <a:pt x="53067" y="2728"/>
                </a:lnTo>
                <a:cubicBezTo>
                  <a:pt x="54103" y="3919"/>
                  <a:pt x="54520" y="5562"/>
                  <a:pt x="54853" y="7157"/>
                </a:cubicBezTo>
                <a:cubicBezTo>
                  <a:pt x="54674" y="6574"/>
                  <a:pt x="54472" y="6026"/>
                  <a:pt x="54258" y="5490"/>
                </a:cubicBezTo>
                <a:cubicBezTo>
                  <a:pt x="53912" y="4669"/>
                  <a:pt x="53246" y="3681"/>
                  <a:pt x="53067" y="2728"/>
                </a:cubicBezTo>
                <a:close/>
                <a:moveTo>
                  <a:pt x="38701" y="4718"/>
                </a:moveTo>
                <a:cubicBezTo>
                  <a:pt x="38651" y="4718"/>
                  <a:pt x="38601" y="4732"/>
                  <a:pt x="38553" y="4764"/>
                </a:cubicBezTo>
                <a:cubicBezTo>
                  <a:pt x="38410" y="4836"/>
                  <a:pt x="38339" y="5038"/>
                  <a:pt x="38446" y="5169"/>
                </a:cubicBezTo>
                <a:cubicBezTo>
                  <a:pt x="38982" y="5895"/>
                  <a:pt x="39506" y="6622"/>
                  <a:pt x="40018" y="7348"/>
                </a:cubicBezTo>
                <a:cubicBezTo>
                  <a:pt x="40092" y="7452"/>
                  <a:pt x="40204" y="7514"/>
                  <a:pt x="40318" y="7514"/>
                </a:cubicBezTo>
                <a:cubicBezTo>
                  <a:pt x="40386" y="7514"/>
                  <a:pt x="40455" y="7492"/>
                  <a:pt x="40518" y="7443"/>
                </a:cubicBezTo>
                <a:cubicBezTo>
                  <a:pt x="40696" y="7312"/>
                  <a:pt x="40673" y="7098"/>
                  <a:pt x="40542" y="6931"/>
                </a:cubicBezTo>
                <a:cubicBezTo>
                  <a:pt x="40006" y="6252"/>
                  <a:pt x="39494" y="5550"/>
                  <a:pt x="38958" y="4871"/>
                </a:cubicBezTo>
                <a:cubicBezTo>
                  <a:pt x="38895" y="4776"/>
                  <a:pt x="38799" y="4718"/>
                  <a:pt x="38701" y="4718"/>
                </a:cubicBezTo>
                <a:close/>
                <a:moveTo>
                  <a:pt x="51043" y="4276"/>
                </a:moveTo>
                <a:cubicBezTo>
                  <a:pt x="52055" y="5669"/>
                  <a:pt x="52781" y="7264"/>
                  <a:pt x="53389" y="8931"/>
                </a:cubicBezTo>
                <a:cubicBezTo>
                  <a:pt x="53734" y="9872"/>
                  <a:pt x="54055" y="10801"/>
                  <a:pt x="54377" y="11741"/>
                </a:cubicBezTo>
                <a:cubicBezTo>
                  <a:pt x="54329" y="11789"/>
                  <a:pt x="54282" y="11836"/>
                  <a:pt x="54258" y="11896"/>
                </a:cubicBezTo>
                <a:cubicBezTo>
                  <a:pt x="53389" y="9253"/>
                  <a:pt x="52317" y="6717"/>
                  <a:pt x="51043" y="4276"/>
                </a:cubicBezTo>
                <a:close/>
                <a:moveTo>
                  <a:pt x="129243" y="12408"/>
                </a:moveTo>
                <a:cubicBezTo>
                  <a:pt x="129267" y="12408"/>
                  <a:pt x="129291" y="12408"/>
                  <a:pt x="129303" y="12432"/>
                </a:cubicBezTo>
                <a:cubicBezTo>
                  <a:pt x="129243" y="12444"/>
                  <a:pt x="129208" y="12467"/>
                  <a:pt x="129148" y="12503"/>
                </a:cubicBezTo>
                <a:cubicBezTo>
                  <a:pt x="129184" y="12467"/>
                  <a:pt x="129219" y="12444"/>
                  <a:pt x="129243" y="12408"/>
                </a:cubicBezTo>
                <a:close/>
                <a:moveTo>
                  <a:pt x="73498" y="11515"/>
                </a:moveTo>
                <a:lnTo>
                  <a:pt x="73498" y="11515"/>
                </a:lnTo>
                <a:cubicBezTo>
                  <a:pt x="73808" y="11753"/>
                  <a:pt x="74141" y="11991"/>
                  <a:pt x="74463" y="12229"/>
                </a:cubicBezTo>
                <a:cubicBezTo>
                  <a:pt x="74403" y="12277"/>
                  <a:pt x="74344" y="12337"/>
                  <a:pt x="74296" y="12396"/>
                </a:cubicBezTo>
                <a:cubicBezTo>
                  <a:pt x="74285" y="12395"/>
                  <a:pt x="74273" y="12395"/>
                  <a:pt x="74262" y="12395"/>
                </a:cubicBezTo>
                <a:cubicBezTo>
                  <a:pt x="74093" y="12395"/>
                  <a:pt x="73918" y="12475"/>
                  <a:pt x="73796" y="12587"/>
                </a:cubicBezTo>
                <a:cubicBezTo>
                  <a:pt x="73701" y="12229"/>
                  <a:pt x="73617" y="11860"/>
                  <a:pt x="73498" y="11515"/>
                </a:cubicBezTo>
                <a:close/>
                <a:moveTo>
                  <a:pt x="34350" y="7455"/>
                </a:moveTo>
                <a:cubicBezTo>
                  <a:pt x="34743" y="8050"/>
                  <a:pt x="35124" y="8657"/>
                  <a:pt x="35517" y="9277"/>
                </a:cubicBezTo>
                <a:cubicBezTo>
                  <a:pt x="36264" y="10460"/>
                  <a:pt x="37022" y="11644"/>
                  <a:pt x="37738" y="12859"/>
                </a:cubicBezTo>
                <a:lnTo>
                  <a:pt x="37738" y="12859"/>
                </a:lnTo>
                <a:cubicBezTo>
                  <a:pt x="37343" y="12351"/>
                  <a:pt x="36948" y="11832"/>
                  <a:pt x="36553" y="11324"/>
                </a:cubicBezTo>
                <a:lnTo>
                  <a:pt x="36541" y="11313"/>
                </a:lnTo>
                <a:cubicBezTo>
                  <a:pt x="36517" y="11265"/>
                  <a:pt x="36482" y="11217"/>
                  <a:pt x="36458" y="11194"/>
                </a:cubicBezTo>
                <a:lnTo>
                  <a:pt x="36422" y="11217"/>
                </a:lnTo>
                <a:cubicBezTo>
                  <a:pt x="36351" y="11158"/>
                  <a:pt x="36255" y="11122"/>
                  <a:pt x="36184" y="11086"/>
                </a:cubicBezTo>
                <a:cubicBezTo>
                  <a:pt x="36017" y="10789"/>
                  <a:pt x="35863" y="10503"/>
                  <a:pt x="35684" y="10229"/>
                </a:cubicBezTo>
                <a:cubicBezTo>
                  <a:pt x="35410" y="9658"/>
                  <a:pt x="35148" y="9110"/>
                  <a:pt x="34874" y="8538"/>
                </a:cubicBezTo>
                <a:cubicBezTo>
                  <a:pt x="34696" y="8181"/>
                  <a:pt x="34529" y="7824"/>
                  <a:pt x="34350" y="7455"/>
                </a:cubicBezTo>
                <a:close/>
                <a:moveTo>
                  <a:pt x="29517" y="4240"/>
                </a:moveTo>
                <a:cubicBezTo>
                  <a:pt x="29528" y="4359"/>
                  <a:pt x="29576" y="4478"/>
                  <a:pt x="29683" y="4597"/>
                </a:cubicBezTo>
                <a:cubicBezTo>
                  <a:pt x="30969" y="5967"/>
                  <a:pt x="32184" y="7443"/>
                  <a:pt x="33255" y="9003"/>
                </a:cubicBezTo>
                <a:cubicBezTo>
                  <a:pt x="33767" y="9765"/>
                  <a:pt x="34267" y="10551"/>
                  <a:pt x="34743" y="11360"/>
                </a:cubicBezTo>
                <a:cubicBezTo>
                  <a:pt x="35160" y="12051"/>
                  <a:pt x="35493" y="12789"/>
                  <a:pt x="35898" y="13479"/>
                </a:cubicBezTo>
                <a:cubicBezTo>
                  <a:pt x="35910" y="13539"/>
                  <a:pt x="35934" y="13599"/>
                  <a:pt x="35946" y="13670"/>
                </a:cubicBezTo>
                <a:cubicBezTo>
                  <a:pt x="35791" y="13456"/>
                  <a:pt x="35648" y="13229"/>
                  <a:pt x="35493" y="13015"/>
                </a:cubicBezTo>
                <a:cubicBezTo>
                  <a:pt x="34827" y="12027"/>
                  <a:pt x="34148" y="11039"/>
                  <a:pt x="33457" y="10039"/>
                </a:cubicBezTo>
                <a:cubicBezTo>
                  <a:pt x="32124" y="8110"/>
                  <a:pt x="30755" y="6193"/>
                  <a:pt x="29362" y="4288"/>
                </a:cubicBezTo>
                <a:cubicBezTo>
                  <a:pt x="29397" y="4252"/>
                  <a:pt x="29457" y="4240"/>
                  <a:pt x="29517" y="4240"/>
                </a:cubicBezTo>
                <a:close/>
                <a:moveTo>
                  <a:pt x="128981" y="12682"/>
                </a:moveTo>
                <a:lnTo>
                  <a:pt x="128981" y="12682"/>
                </a:lnTo>
                <a:cubicBezTo>
                  <a:pt x="128934" y="12741"/>
                  <a:pt x="128910" y="12813"/>
                  <a:pt x="128886" y="12884"/>
                </a:cubicBezTo>
                <a:cubicBezTo>
                  <a:pt x="128815" y="13170"/>
                  <a:pt x="128934" y="13575"/>
                  <a:pt x="129219" y="13694"/>
                </a:cubicBezTo>
                <a:cubicBezTo>
                  <a:pt x="129446" y="13801"/>
                  <a:pt x="129660" y="13908"/>
                  <a:pt x="129886" y="14027"/>
                </a:cubicBezTo>
                <a:cubicBezTo>
                  <a:pt x="129219" y="13932"/>
                  <a:pt x="128529" y="13813"/>
                  <a:pt x="127850" y="13777"/>
                </a:cubicBezTo>
                <a:cubicBezTo>
                  <a:pt x="128219" y="13420"/>
                  <a:pt x="128612" y="13051"/>
                  <a:pt x="128981" y="12682"/>
                </a:cubicBezTo>
                <a:close/>
                <a:moveTo>
                  <a:pt x="47947" y="6349"/>
                </a:moveTo>
                <a:cubicBezTo>
                  <a:pt x="47781" y="6349"/>
                  <a:pt x="47605" y="6487"/>
                  <a:pt x="47674" y="6693"/>
                </a:cubicBezTo>
                <a:cubicBezTo>
                  <a:pt x="47864" y="7324"/>
                  <a:pt x="48197" y="7931"/>
                  <a:pt x="48447" y="8538"/>
                </a:cubicBezTo>
                <a:cubicBezTo>
                  <a:pt x="48697" y="9134"/>
                  <a:pt x="48936" y="9741"/>
                  <a:pt x="49162" y="10360"/>
                </a:cubicBezTo>
                <a:cubicBezTo>
                  <a:pt x="49364" y="10967"/>
                  <a:pt x="49567" y="11586"/>
                  <a:pt x="49757" y="12217"/>
                </a:cubicBezTo>
                <a:cubicBezTo>
                  <a:pt x="49948" y="12872"/>
                  <a:pt x="50114" y="13539"/>
                  <a:pt x="50400" y="14170"/>
                </a:cubicBezTo>
                <a:cubicBezTo>
                  <a:pt x="50487" y="14361"/>
                  <a:pt x="50713" y="14463"/>
                  <a:pt x="50926" y="14463"/>
                </a:cubicBezTo>
                <a:cubicBezTo>
                  <a:pt x="51005" y="14463"/>
                  <a:pt x="51082" y="14449"/>
                  <a:pt x="51150" y="14420"/>
                </a:cubicBezTo>
                <a:cubicBezTo>
                  <a:pt x="51448" y="14289"/>
                  <a:pt x="51555" y="14015"/>
                  <a:pt x="51507" y="13706"/>
                </a:cubicBezTo>
                <a:cubicBezTo>
                  <a:pt x="51400" y="13051"/>
                  <a:pt x="51103" y="12408"/>
                  <a:pt x="50841" y="11789"/>
                </a:cubicBezTo>
                <a:cubicBezTo>
                  <a:pt x="50591" y="11158"/>
                  <a:pt x="50305" y="10539"/>
                  <a:pt x="50019" y="9931"/>
                </a:cubicBezTo>
                <a:cubicBezTo>
                  <a:pt x="49745" y="9312"/>
                  <a:pt x="49459" y="8705"/>
                  <a:pt x="49126" y="8110"/>
                </a:cubicBezTo>
                <a:cubicBezTo>
                  <a:pt x="48828" y="7562"/>
                  <a:pt x="48555" y="6979"/>
                  <a:pt x="48174" y="6491"/>
                </a:cubicBezTo>
                <a:cubicBezTo>
                  <a:pt x="48131" y="6392"/>
                  <a:pt x="48041" y="6349"/>
                  <a:pt x="47947" y="6349"/>
                </a:cubicBezTo>
                <a:close/>
                <a:moveTo>
                  <a:pt x="134270" y="9367"/>
                </a:moveTo>
                <a:cubicBezTo>
                  <a:pt x="134720" y="9367"/>
                  <a:pt x="135178" y="9458"/>
                  <a:pt x="135637" y="9670"/>
                </a:cubicBezTo>
                <a:cubicBezTo>
                  <a:pt x="137459" y="10539"/>
                  <a:pt x="137268" y="12860"/>
                  <a:pt x="136851" y="14658"/>
                </a:cubicBezTo>
                <a:cubicBezTo>
                  <a:pt x="134815" y="13051"/>
                  <a:pt x="132375" y="12051"/>
                  <a:pt x="129803" y="11860"/>
                </a:cubicBezTo>
                <a:cubicBezTo>
                  <a:pt x="130962" y="10692"/>
                  <a:pt x="132561" y="9367"/>
                  <a:pt x="134270" y="9367"/>
                </a:cubicBezTo>
                <a:close/>
                <a:moveTo>
                  <a:pt x="55044" y="14551"/>
                </a:moveTo>
                <a:cubicBezTo>
                  <a:pt x="55067" y="14611"/>
                  <a:pt x="55079" y="14658"/>
                  <a:pt x="55115" y="14718"/>
                </a:cubicBezTo>
                <a:cubicBezTo>
                  <a:pt x="55127" y="14813"/>
                  <a:pt x="55151" y="14908"/>
                  <a:pt x="55163" y="15015"/>
                </a:cubicBezTo>
                <a:cubicBezTo>
                  <a:pt x="55127" y="14849"/>
                  <a:pt x="55067" y="14706"/>
                  <a:pt x="55044" y="14551"/>
                </a:cubicBezTo>
                <a:close/>
                <a:moveTo>
                  <a:pt x="37460" y="9056"/>
                </a:moveTo>
                <a:lnTo>
                  <a:pt x="37672" y="9396"/>
                </a:lnTo>
                <a:cubicBezTo>
                  <a:pt x="38875" y="11336"/>
                  <a:pt x="39899" y="13360"/>
                  <a:pt x="40839" y="15468"/>
                </a:cubicBezTo>
                <a:cubicBezTo>
                  <a:pt x="40399" y="15480"/>
                  <a:pt x="39934" y="15504"/>
                  <a:pt x="39494" y="15539"/>
                </a:cubicBezTo>
                <a:cubicBezTo>
                  <a:pt x="39708" y="15432"/>
                  <a:pt x="39934" y="15313"/>
                  <a:pt x="40149" y="15194"/>
                </a:cubicBezTo>
                <a:cubicBezTo>
                  <a:pt x="40411" y="15027"/>
                  <a:pt x="40470" y="14718"/>
                  <a:pt x="40339" y="14456"/>
                </a:cubicBezTo>
                <a:cubicBezTo>
                  <a:pt x="39732" y="13182"/>
                  <a:pt x="39101" y="11932"/>
                  <a:pt x="38434" y="10717"/>
                </a:cubicBezTo>
                <a:cubicBezTo>
                  <a:pt x="38118" y="10148"/>
                  <a:pt x="37795" y="9600"/>
                  <a:pt x="37460" y="9056"/>
                </a:cubicBezTo>
                <a:close/>
                <a:moveTo>
                  <a:pt x="37291" y="15777"/>
                </a:moveTo>
                <a:lnTo>
                  <a:pt x="37291" y="15777"/>
                </a:lnTo>
                <a:cubicBezTo>
                  <a:pt x="37303" y="15777"/>
                  <a:pt x="37315" y="15789"/>
                  <a:pt x="37327" y="15789"/>
                </a:cubicBezTo>
                <a:lnTo>
                  <a:pt x="37303" y="15789"/>
                </a:lnTo>
                <a:cubicBezTo>
                  <a:pt x="37303" y="15789"/>
                  <a:pt x="37303" y="15777"/>
                  <a:pt x="37291" y="15777"/>
                </a:cubicBezTo>
                <a:close/>
                <a:moveTo>
                  <a:pt x="9847" y="12146"/>
                </a:moveTo>
                <a:cubicBezTo>
                  <a:pt x="10574" y="12694"/>
                  <a:pt x="11014" y="13599"/>
                  <a:pt x="10764" y="14551"/>
                </a:cubicBezTo>
                <a:cubicBezTo>
                  <a:pt x="10463" y="15686"/>
                  <a:pt x="9373" y="16303"/>
                  <a:pt x="8273" y="16303"/>
                </a:cubicBezTo>
                <a:cubicBezTo>
                  <a:pt x="8242" y="16303"/>
                  <a:pt x="8211" y="16302"/>
                  <a:pt x="8181" y="16301"/>
                </a:cubicBezTo>
                <a:cubicBezTo>
                  <a:pt x="8145" y="16301"/>
                  <a:pt x="8133" y="16301"/>
                  <a:pt x="8121" y="16313"/>
                </a:cubicBezTo>
                <a:cubicBezTo>
                  <a:pt x="8573" y="14884"/>
                  <a:pt x="9133" y="13468"/>
                  <a:pt x="9847" y="12146"/>
                </a:cubicBezTo>
                <a:close/>
                <a:moveTo>
                  <a:pt x="75808" y="14230"/>
                </a:moveTo>
                <a:lnTo>
                  <a:pt x="75808" y="14230"/>
                </a:lnTo>
                <a:cubicBezTo>
                  <a:pt x="76368" y="14706"/>
                  <a:pt x="76784" y="15301"/>
                  <a:pt x="76784" y="16123"/>
                </a:cubicBezTo>
                <a:cubicBezTo>
                  <a:pt x="76772" y="16194"/>
                  <a:pt x="76772" y="16266"/>
                  <a:pt x="76772" y="16337"/>
                </a:cubicBezTo>
                <a:cubicBezTo>
                  <a:pt x="76665" y="15932"/>
                  <a:pt x="76546" y="15527"/>
                  <a:pt x="76439" y="15123"/>
                </a:cubicBezTo>
                <a:cubicBezTo>
                  <a:pt x="76368" y="14849"/>
                  <a:pt x="76141" y="14718"/>
                  <a:pt x="75903" y="14694"/>
                </a:cubicBezTo>
                <a:cubicBezTo>
                  <a:pt x="75879" y="14539"/>
                  <a:pt x="75844" y="14372"/>
                  <a:pt x="75808" y="14230"/>
                </a:cubicBezTo>
                <a:close/>
                <a:moveTo>
                  <a:pt x="60846" y="5591"/>
                </a:moveTo>
                <a:cubicBezTo>
                  <a:pt x="60674" y="5591"/>
                  <a:pt x="60508" y="5728"/>
                  <a:pt x="60580" y="5943"/>
                </a:cubicBezTo>
                <a:cubicBezTo>
                  <a:pt x="61651" y="9348"/>
                  <a:pt x="62675" y="12753"/>
                  <a:pt x="63676" y="16182"/>
                </a:cubicBezTo>
                <a:cubicBezTo>
                  <a:pt x="63727" y="16356"/>
                  <a:pt x="63866" y="16432"/>
                  <a:pt x="64008" y="16432"/>
                </a:cubicBezTo>
                <a:cubicBezTo>
                  <a:pt x="64225" y="16432"/>
                  <a:pt x="64450" y="16254"/>
                  <a:pt x="64378" y="15980"/>
                </a:cubicBezTo>
                <a:cubicBezTo>
                  <a:pt x="63485" y="12551"/>
                  <a:pt x="62390" y="9110"/>
                  <a:pt x="61128" y="5788"/>
                </a:cubicBezTo>
                <a:cubicBezTo>
                  <a:pt x="61075" y="5651"/>
                  <a:pt x="60959" y="5591"/>
                  <a:pt x="60846" y="5591"/>
                </a:cubicBezTo>
                <a:close/>
                <a:moveTo>
                  <a:pt x="135780" y="15075"/>
                </a:moveTo>
                <a:cubicBezTo>
                  <a:pt x="135970" y="15218"/>
                  <a:pt x="136185" y="15373"/>
                  <a:pt x="136375" y="15551"/>
                </a:cubicBezTo>
                <a:cubicBezTo>
                  <a:pt x="136435" y="15599"/>
                  <a:pt x="136506" y="15635"/>
                  <a:pt x="136601" y="15670"/>
                </a:cubicBezTo>
                <a:cubicBezTo>
                  <a:pt x="136387" y="16385"/>
                  <a:pt x="136137" y="17075"/>
                  <a:pt x="135851" y="17754"/>
                </a:cubicBezTo>
                <a:lnTo>
                  <a:pt x="135839" y="17742"/>
                </a:lnTo>
                <a:cubicBezTo>
                  <a:pt x="135851" y="17587"/>
                  <a:pt x="135827" y="17420"/>
                  <a:pt x="135720" y="17278"/>
                </a:cubicBezTo>
                <a:cubicBezTo>
                  <a:pt x="135637" y="17170"/>
                  <a:pt x="135542" y="17075"/>
                  <a:pt x="135458" y="16944"/>
                </a:cubicBezTo>
                <a:cubicBezTo>
                  <a:pt x="135637" y="16849"/>
                  <a:pt x="135768" y="16682"/>
                  <a:pt x="135827" y="16456"/>
                </a:cubicBezTo>
                <a:cubicBezTo>
                  <a:pt x="135911" y="16123"/>
                  <a:pt x="135899" y="15777"/>
                  <a:pt x="135780" y="15456"/>
                </a:cubicBezTo>
                <a:cubicBezTo>
                  <a:pt x="135816" y="15325"/>
                  <a:pt x="135816" y="15194"/>
                  <a:pt x="135780" y="15075"/>
                </a:cubicBezTo>
                <a:close/>
                <a:moveTo>
                  <a:pt x="48424" y="1049"/>
                </a:moveTo>
                <a:cubicBezTo>
                  <a:pt x="50983" y="5383"/>
                  <a:pt x="52960" y="9979"/>
                  <a:pt x="54162" y="14884"/>
                </a:cubicBezTo>
                <a:cubicBezTo>
                  <a:pt x="54436" y="15980"/>
                  <a:pt x="54651" y="17099"/>
                  <a:pt x="54853" y="18218"/>
                </a:cubicBezTo>
                <a:cubicBezTo>
                  <a:pt x="51376" y="16754"/>
                  <a:pt x="47745" y="15742"/>
                  <a:pt x="43983" y="15504"/>
                </a:cubicBezTo>
                <a:cubicBezTo>
                  <a:pt x="43280" y="15468"/>
                  <a:pt x="42578" y="15444"/>
                  <a:pt x="41887" y="15444"/>
                </a:cubicBezTo>
                <a:cubicBezTo>
                  <a:pt x="40720" y="12575"/>
                  <a:pt x="39172" y="9824"/>
                  <a:pt x="37363" y="7324"/>
                </a:cubicBezTo>
                <a:cubicBezTo>
                  <a:pt x="36458" y="6074"/>
                  <a:pt x="35517" y="4836"/>
                  <a:pt x="34493" y="3693"/>
                </a:cubicBezTo>
                <a:cubicBezTo>
                  <a:pt x="34386" y="3574"/>
                  <a:pt x="34267" y="3419"/>
                  <a:pt x="34148" y="3300"/>
                </a:cubicBezTo>
                <a:cubicBezTo>
                  <a:pt x="38863" y="2276"/>
                  <a:pt x="43602" y="1145"/>
                  <a:pt x="48424" y="1049"/>
                </a:cubicBezTo>
                <a:close/>
                <a:moveTo>
                  <a:pt x="56758" y="17647"/>
                </a:moveTo>
                <a:cubicBezTo>
                  <a:pt x="57210" y="18385"/>
                  <a:pt x="57722" y="19099"/>
                  <a:pt x="58246" y="19778"/>
                </a:cubicBezTo>
                <a:cubicBezTo>
                  <a:pt x="57961" y="19647"/>
                  <a:pt x="57687" y="19504"/>
                  <a:pt x="57413" y="19373"/>
                </a:cubicBezTo>
                <a:cubicBezTo>
                  <a:pt x="57377" y="19361"/>
                  <a:pt x="57353" y="19349"/>
                  <a:pt x="57330" y="19337"/>
                </a:cubicBezTo>
                <a:cubicBezTo>
                  <a:pt x="57389" y="19183"/>
                  <a:pt x="57389" y="19004"/>
                  <a:pt x="57270" y="18813"/>
                </a:cubicBezTo>
                <a:cubicBezTo>
                  <a:pt x="57032" y="18444"/>
                  <a:pt x="56853" y="18051"/>
                  <a:pt x="56734" y="17647"/>
                </a:cubicBezTo>
                <a:close/>
                <a:moveTo>
                  <a:pt x="127989" y="18331"/>
                </a:moveTo>
                <a:cubicBezTo>
                  <a:pt x="127955" y="18331"/>
                  <a:pt x="127923" y="18337"/>
                  <a:pt x="127898" y="18349"/>
                </a:cubicBezTo>
                <a:cubicBezTo>
                  <a:pt x="127815" y="18373"/>
                  <a:pt x="127755" y="18409"/>
                  <a:pt x="127719" y="18468"/>
                </a:cubicBezTo>
                <a:cubicBezTo>
                  <a:pt x="127612" y="18587"/>
                  <a:pt x="127612" y="18825"/>
                  <a:pt x="127743" y="18933"/>
                </a:cubicBezTo>
                <a:cubicBezTo>
                  <a:pt x="128219" y="19314"/>
                  <a:pt x="128707" y="19706"/>
                  <a:pt x="129184" y="20087"/>
                </a:cubicBezTo>
                <a:cubicBezTo>
                  <a:pt x="129267" y="20147"/>
                  <a:pt x="129350" y="20195"/>
                  <a:pt x="129458" y="20195"/>
                </a:cubicBezTo>
                <a:cubicBezTo>
                  <a:pt x="129577" y="20195"/>
                  <a:pt x="129684" y="20135"/>
                  <a:pt x="129755" y="20040"/>
                </a:cubicBezTo>
                <a:cubicBezTo>
                  <a:pt x="129815" y="19956"/>
                  <a:pt x="129839" y="19861"/>
                  <a:pt x="129827" y="19778"/>
                </a:cubicBezTo>
                <a:cubicBezTo>
                  <a:pt x="129803" y="19659"/>
                  <a:pt x="129743" y="19587"/>
                  <a:pt x="129636" y="19504"/>
                </a:cubicBezTo>
                <a:cubicBezTo>
                  <a:pt x="129148" y="19135"/>
                  <a:pt x="128648" y="18766"/>
                  <a:pt x="128160" y="18373"/>
                </a:cubicBezTo>
                <a:cubicBezTo>
                  <a:pt x="128121" y="18350"/>
                  <a:pt x="128052" y="18331"/>
                  <a:pt x="127989" y="18331"/>
                </a:cubicBezTo>
                <a:close/>
                <a:moveTo>
                  <a:pt x="59389" y="20123"/>
                </a:moveTo>
                <a:lnTo>
                  <a:pt x="59389" y="20385"/>
                </a:lnTo>
                <a:lnTo>
                  <a:pt x="59080" y="20207"/>
                </a:lnTo>
                <a:cubicBezTo>
                  <a:pt x="59199" y="20195"/>
                  <a:pt x="59294" y="20183"/>
                  <a:pt x="59389" y="20123"/>
                </a:cubicBezTo>
                <a:close/>
                <a:moveTo>
                  <a:pt x="116194" y="20492"/>
                </a:moveTo>
                <a:cubicBezTo>
                  <a:pt x="116194" y="20504"/>
                  <a:pt x="116206" y="20504"/>
                  <a:pt x="116206" y="20528"/>
                </a:cubicBezTo>
                <a:lnTo>
                  <a:pt x="116123" y="20528"/>
                </a:lnTo>
                <a:cubicBezTo>
                  <a:pt x="116146" y="20504"/>
                  <a:pt x="116170" y="20492"/>
                  <a:pt x="116194" y="20492"/>
                </a:cubicBezTo>
                <a:close/>
                <a:moveTo>
                  <a:pt x="74463" y="15742"/>
                </a:moveTo>
                <a:cubicBezTo>
                  <a:pt x="74772" y="16694"/>
                  <a:pt x="75058" y="17635"/>
                  <a:pt x="75344" y="18599"/>
                </a:cubicBezTo>
                <a:cubicBezTo>
                  <a:pt x="75367" y="19337"/>
                  <a:pt x="75403" y="20064"/>
                  <a:pt x="75415" y="20802"/>
                </a:cubicBezTo>
                <a:cubicBezTo>
                  <a:pt x="75296" y="20838"/>
                  <a:pt x="75213" y="20909"/>
                  <a:pt x="75153" y="21016"/>
                </a:cubicBezTo>
                <a:cubicBezTo>
                  <a:pt x="75129" y="20885"/>
                  <a:pt x="75129" y="20730"/>
                  <a:pt x="75117" y="20599"/>
                </a:cubicBezTo>
                <a:cubicBezTo>
                  <a:pt x="74975" y="18980"/>
                  <a:pt x="74748" y="17373"/>
                  <a:pt x="74463" y="15777"/>
                </a:cubicBezTo>
                <a:lnTo>
                  <a:pt x="74463" y="15742"/>
                </a:lnTo>
                <a:close/>
                <a:moveTo>
                  <a:pt x="95727" y="22993"/>
                </a:moveTo>
                <a:lnTo>
                  <a:pt x="95727" y="22993"/>
                </a:lnTo>
                <a:cubicBezTo>
                  <a:pt x="95882" y="23004"/>
                  <a:pt x="96013" y="23040"/>
                  <a:pt x="96144" y="23052"/>
                </a:cubicBezTo>
                <a:cubicBezTo>
                  <a:pt x="96049" y="23159"/>
                  <a:pt x="95965" y="23290"/>
                  <a:pt x="95941" y="23457"/>
                </a:cubicBezTo>
                <a:cubicBezTo>
                  <a:pt x="95870" y="23290"/>
                  <a:pt x="95799" y="23147"/>
                  <a:pt x="95727" y="22993"/>
                </a:cubicBezTo>
                <a:close/>
                <a:moveTo>
                  <a:pt x="97120" y="23183"/>
                </a:moveTo>
                <a:cubicBezTo>
                  <a:pt x="97658" y="23255"/>
                  <a:pt x="98196" y="23306"/>
                  <a:pt x="98734" y="23337"/>
                </a:cubicBezTo>
                <a:lnTo>
                  <a:pt x="98734" y="23337"/>
                </a:lnTo>
                <a:cubicBezTo>
                  <a:pt x="98405" y="23341"/>
                  <a:pt x="98075" y="23530"/>
                  <a:pt x="97989" y="23886"/>
                </a:cubicBezTo>
                <a:cubicBezTo>
                  <a:pt x="97930" y="24159"/>
                  <a:pt x="97906" y="24409"/>
                  <a:pt x="97906" y="24659"/>
                </a:cubicBezTo>
                <a:cubicBezTo>
                  <a:pt x="97656" y="24159"/>
                  <a:pt x="97382" y="23659"/>
                  <a:pt x="97120" y="23183"/>
                </a:cubicBezTo>
                <a:close/>
                <a:moveTo>
                  <a:pt x="28564" y="4419"/>
                </a:moveTo>
                <a:cubicBezTo>
                  <a:pt x="28576" y="4431"/>
                  <a:pt x="28576" y="4466"/>
                  <a:pt x="28600" y="4478"/>
                </a:cubicBezTo>
                <a:cubicBezTo>
                  <a:pt x="29993" y="6455"/>
                  <a:pt x="31374" y="8455"/>
                  <a:pt x="32719" y="10479"/>
                </a:cubicBezTo>
                <a:cubicBezTo>
                  <a:pt x="33374" y="11467"/>
                  <a:pt x="34029" y="12479"/>
                  <a:pt x="34684" y="13479"/>
                </a:cubicBezTo>
                <a:cubicBezTo>
                  <a:pt x="35220" y="14313"/>
                  <a:pt x="35720" y="15158"/>
                  <a:pt x="36291" y="15980"/>
                </a:cubicBezTo>
                <a:cubicBezTo>
                  <a:pt x="34100" y="16397"/>
                  <a:pt x="32005" y="17087"/>
                  <a:pt x="30040" y="18063"/>
                </a:cubicBezTo>
                <a:cubicBezTo>
                  <a:pt x="27862" y="19171"/>
                  <a:pt x="26123" y="20730"/>
                  <a:pt x="24230" y="22219"/>
                </a:cubicBezTo>
                <a:cubicBezTo>
                  <a:pt x="22444" y="23624"/>
                  <a:pt x="20539" y="24671"/>
                  <a:pt x="18337" y="24814"/>
                </a:cubicBezTo>
                <a:cubicBezTo>
                  <a:pt x="18098" y="23505"/>
                  <a:pt x="16908" y="22338"/>
                  <a:pt x="15634" y="22135"/>
                </a:cubicBezTo>
                <a:cubicBezTo>
                  <a:pt x="15453" y="22105"/>
                  <a:pt x="15272" y="22090"/>
                  <a:pt x="15092" y="22090"/>
                </a:cubicBezTo>
                <a:cubicBezTo>
                  <a:pt x="13877" y="22090"/>
                  <a:pt x="12729" y="22770"/>
                  <a:pt x="12169" y="23838"/>
                </a:cubicBezTo>
                <a:cubicBezTo>
                  <a:pt x="11133" y="23588"/>
                  <a:pt x="10086" y="23326"/>
                  <a:pt x="9133" y="22874"/>
                </a:cubicBezTo>
                <a:cubicBezTo>
                  <a:pt x="8323" y="22504"/>
                  <a:pt x="7609" y="21981"/>
                  <a:pt x="7288" y="21219"/>
                </a:cubicBezTo>
                <a:cubicBezTo>
                  <a:pt x="7288" y="21195"/>
                  <a:pt x="7264" y="21159"/>
                  <a:pt x="7240" y="21135"/>
                </a:cubicBezTo>
                <a:cubicBezTo>
                  <a:pt x="7145" y="20873"/>
                  <a:pt x="7085" y="20599"/>
                  <a:pt x="7109" y="20302"/>
                </a:cubicBezTo>
                <a:cubicBezTo>
                  <a:pt x="7121" y="19123"/>
                  <a:pt x="7609" y="17873"/>
                  <a:pt x="7978" y="16742"/>
                </a:cubicBezTo>
                <a:cubicBezTo>
                  <a:pt x="8014" y="16789"/>
                  <a:pt x="8061" y="16813"/>
                  <a:pt x="8121" y="16825"/>
                </a:cubicBezTo>
                <a:cubicBezTo>
                  <a:pt x="8335" y="16885"/>
                  <a:pt x="8553" y="16914"/>
                  <a:pt x="8771" y="16914"/>
                </a:cubicBezTo>
                <a:cubicBezTo>
                  <a:pt x="10017" y="16914"/>
                  <a:pt x="11245" y="15985"/>
                  <a:pt x="11610" y="14789"/>
                </a:cubicBezTo>
                <a:cubicBezTo>
                  <a:pt x="12002" y="13527"/>
                  <a:pt x="11431" y="12039"/>
                  <a:pt x="10347" y="11289"/>
                </a:cubicBezTo>
                <a:cubicBezTo>
                  <a:pt x="10562" y="10967"/>
                  <a:pt x="10764" y="10658"/>
                  <a:pt x="10990" y="10360"/>
                </a:cubicBezTo>
                <a:cubicBezTo>
                  <a:pt x="12502" y="8336"/>
                  <a:pt x="14598" y="7098"/>
                  <a:pt x="17051" y="6443"/>
                </a:cubicBezTo>
                <a:cubicBezTo>
                  <a:pt x="19682" y="5740"/>
                  <a:pt x="22432" y="5467"/>
                  <a:pt x="25111" y="5026"/>
                </a:cubicBezTo>
                <a:cubicBezTo>
                  <a:pt x="26278" y="4836"/>
                  <a:pt x="27421" y="4621"/>
                  <a:pt x="28564" y="4419"/>
                </a:cubicBezTo>
                <a:close/>
                <a:moveTo>
                  <a:pt x="15080" y="22768"/>
                </a:moveTo>
                <a:cubicBezTo>
                  <a:pt x="15213" y="22768"/>
                  <a:pt x="15346" y="22779"/>
                  <a:pt x="15479" y="22802"/>
                </a:cubicBezTo>
                <a:cubicBezTo>
                  <a:pt x="16086" y="22909"/>
                  <a:pt x="16646" y="23243"/>
                  <a:pt x="17039" y="23707"/>
                </a:cubicBezTo>
                <a:cubicBezTo>
                  <a:pt x="17325" y="24040"/>
                  <a:pt x="17491" y="24409"/>
                  <a:pt x="17598" y="24814"/>
                </a:cubicBezTo>
                <a:cubicBezTo>
                  <a:pt x="17495" y="24814"/>
                  <a:pt x="17397" y="24820"/>
                  <a:pt x="17305" y="24820"/>
                </a:cubicBezTo>
                <a:cubicBezTo>
                  <a:pt x="17258" y="24820"/>
                  <a:pt x="17213" y="24818"/>
                  <a:pt x="17170" y="24814"/>
                </a:cubicBezTo>
                <a:cubicBezTo>
                  <a:pt x="15705" y="24695"/>
                  <a:pt x="14253" y="24350"/>
                  <a:pt x="12812" y="23993"/>
                </a:cubicBezTo>
                <a:cubicBezTo>
                  <a:pt x="13330" y="23268"/>
                  <a:pt x="14190" y="22768"/>
                  <a:pt x="15080" y="22768"/>
                </a:cubicBezTo>
                <a:close/>
                <a:moveTo>
                  <a:pt x="70413" y="12545"/>
                </a:moveTo>
                <a:cubicBezTo>
                  <a:pt x="70229" y="12545"/>
                  <a:pt x="70031" y="12751"/>
                  <a:pt x="70129" y="12979"/>
                </a:cubicBezTo>
                <a:cubicBezTo>
                  <a:pt x="71796" y="16658"/>
                  <a:pt x="70986" y="20849"/>
                  <a:pt x="71593" y="24731"/>
                </a:cubicBezTo>
                <a:cubicBezTo>
                  <a:pt x="71627" y="24947"/>
                  <a:pt x="71783" y="25041"/>
                  <a:pt x="71950" y="25041"/>
                </a:cubicBezTo>
                <a:cubicBezTo>
                  <a:pt x="72198" y="25041"/>
                  <a:pt x="72472" y="24836"/>
                  <a:pt x="72415" y="24517"/>
                </a:cubicBezTo>
                <a:cubicBezTo>
                  <a:pt x="71665" y="20599"/>
                  <a:pt x="72367" y="16397"/>
                  <a:pt x="70629" y="12694"/>
                </a:cubicBezTo>
                <a:cubicBezTo>
                  <a:pt x="70580" y="12589"/>
                  <a:pt x="70498" y="12545"/>
                  <a:pt x="70413" y="12545"/>
                </a:cubicBezTo>
                <a:close/>
                <a:moveTo>
                  <a:pt x="98851" y="23344"/>
                </a:moveTo>
                <a:cubicBezTo>
                  <a:pt x="98988" y="23351"/>
                  <a:pt x="99126" y="23357"/>
                  <a:pt x="99263" y="23362"/>
                </a:cubicBezTo>
                <a:cubicBezTo>
                  <a:pt x="99573" y="23981"/>
                  <a:pt x="99871" y="24600"/>
                  <a:pt x="100156" y="25231"/>
                </a:cubicBezTo>
                <a:cubicBezTo>
                  <a:pt x="99918" y="24707"/>
                  <a:pt x="99656" y="24195"/>
                  <a:pt x="99394" y="23695"/>
                </a:cubicBezTo>
                <a:cubicBezTo>
                  <a:pt x="99281" y="23487"/>
                  <a:pt x="99073" y="23372"/>
                  <a:pt x="98851" y="23344"/>
                </a:cubicBezTo>
                <a:close/>
                <a:moveTo>
                  <a:pt x="78677" y="22385"/>
                </a:moveTo>
                <a:cubicBezTo>
                  <a:pt x="78725" y="22862"/>
                  <a:pt x="78749" y="23326"/>
                  <a:pt x="78796" y="23802"/>
                </a:cubicBezTo>
                <a:cubicBezTo>
                  <a:pt x="78820" y="24302"/>
                  <a:pt x="78856" y="24826"/>
                  <a:pt x="78880" y="25326"/>
                </a:cubicBezTo>
                <a:cubicBezTo>
                  <a:pt x="78808" y="24350"/>
                  <a:pt x="78737" y="23362"/>
                  <a:pt x="78677" y="22385"/>
                </a:cubicBezTo>
                <a:close/>
                <a:moveTo>
                  <a:pt x="121754" y="20634"/>
                </a:moveTo>
                <a:cubicBezTo>
                  <a:pt x="121469" y="20634"/>
                  <a:pt x="121223" y="21000"/>
                  <a:pt x="121480" y="21266"/>
                </a:cubicBezTo>
                <a:cubicBezTo>
                  <a:pt x="122076" y="21873"/>
                  <a:pt x="122659" y="22516"/>
                  <a:pt x="123207" y="23171"/>
                </a:cubicBezTo>
                <a:cubicBezTo>
                  <a:pt x="123469" y="23481"/>
                  <a:pt x="123743" y="23814"/>
                  <a:pt x="123981" y="24136"/>
                </a:cubicBezTo>
                <a:cubicBezTo>
                  <a:pt x="124243" y="24493"/>
                  <a:pt x="124481" y="24886"/>
                  <a:pt x="124767" y="25231"/>
                </a:cubicBezTo>
                <a:cubicBezTo>
                  <a:pt x="124845" y="25324"/>
                  <a:pt x="124943" y="25363"/>
                  <a:pt x="125043" y="25363"/>
                </a:cubicBezTo>
                <a:cubicBezTo>
                  <a:pt x="125337" y="25363"/>
                  <a:pt x="125638" y="25019"/>
                  <a:pt x="125433" y="24707"/>
                </a:cubicBezTo>
                <a:cubicBezTo>
                  <a:pt x="125219" y="24338"/>
                  <a:pt x="124897" y="23993"/>
                  <a:pt x="124624" y="23647"/>
                </a:cubicBezTo>
                <a:cubicBezTo>
                  <a:pt x="124338" y="23302"/>
                  <a:pt x="124064" y="22981"/>
                  <a:pt x="123790" y="22647"/>
                </a:cubicBezTo>
                <a:cubicBezTo>
                  <a:pt x="123219" y="21992"/>
                  <a:pt x="122623" y="21361"/>
                  <a:pt x="122004" y="20742"/>
                </a:cubicBezTo>
                <a:cubicBezTo>
                  <a:pt x="121925" y="20666"/>
                  <a:pt x="121838" y="20634"/>
                  <a:pt x="121754" y="20634"/>
                </a:cubicBezTo>
                <a:close/>
                <a:moveTo>
                  <a:pt x="56675" y="2145"/>
                </a:moveTo>
                <a:lnTo>
                  <a:pt x="56675" y="2145"/>
                </a:lnTo>
                <a:cubicBezTo>
                  <a:pt x="59735" y="3038"/>
                  <a:pt x="62640" y="4431"/>
                  <a:pt x="65402" y="6062"/>
                </a:cubicBezTo>
                <a:cubicBezTo>
                  <a:pt x="67962" y="7574"/>
                  <a:pt x="70403" y="9289"/>
                  <a:pt x="72808" y="11027"/>
                </a:cubicBezTo>
                <a:cubicBezTo>
                  <a:pt x="72808" y="11039"/>
                  <a:pt x="72796" y="11039"/>
                  <a:pt x="72796" y="11063"/>
                </a:cubicBezTo>
                <a:cubicBezTo>
                  <a:pt x="72796" y="11848"/>
                  <a:pt x="73046" y="12622"/>
                  <a:pt x="73212" y="13396"/>
                </a:cubicBezTo>
                <a:cubicBezTo>
                  <a:pt x="73379" y="14194"/>
                  <a:pt x="73522" y="15003"/>
                  <a:pt x="73665" y="15825"/>
                </a:cubicBezTo>
                <a:cubicBezTo>
                  <a:pt x="73927" y="17420"/>
                  <a:pt x="74117" y="19052"/>
                  <a:pt x="74236" y="20683"/>
                </a:cubicBezTo>
                <a:cubicBezTo>
                  <a:pt x="74355" y="22290"/>
                  <a:pt x="74415" y="23921"/>
                  <a:pt x="74403" y="25529"/>
                </a:cubicBezTo>
                <a:cubicBezTo>
                  <a:pt x="74391" y="26862"/>
                  <a:pt x="74284" y="28184"/>
                  <a:pt x="74201" y="29529"/>
                </a:cubicBezTo>
                <a:cubicBezTo>
                  <a:pt x="69617" y="26731"/>
                  <a:pt x="65188" y="23636"/>
                  <a:pt x="60508" y="21004"/>
                </a:cubicBezTo>
                <a:cubicBezTo>
                  <a:pt x="60604" y="17706"/>
                  <a:pt x="60223" y="14361"/>
                  <a:pt x="59544" y="11146"/>
                </a:cubicBezTo>
                <a:cubicBezTo>
                  <a:pt x="58913" y="8062"/>
                  <a:pt x="57972" y="5026"/>
                  <a:pt x="56675" y="2145"/>
                </a:cubicBezTo>
                <a:close/>
                <a:moveTo>
                  <a:pt x="75129" y="29874"/>
                </a:moveTo>
                <a:cubicBezTo>
                  <a:pt x="75177" y="29970"/>
                  <a:pt x="75225" y="30077"/>
                  <a:pt x="75296" y="30184"/>
                </a:cubicBezTo>
                <a:lnTo>
                  <a:pt x="75308" y="30196"/>
                </a:lnTo>
                <a:cubicBezTo>
                  <a:pt x="75237" y="30148"/>
                  <a:pt x="75177" y="30112"/>
                  <a:pt x="75106" y="30077"/>
                </a:cubicBezTo>
                <a:cubicBezTo>
                  <a:pt x="75117" y="30005"/>
                  <a:pt x="75117" y="29946"/>
                  <a:pt x="75129" y="29874"/>
                </a:cubicBezTo>
                <a:close/>
                <a:moveTo>
                  <a:pt x="121492" y="28481"/>
                </a:moveTo>
                <a:lnTo>
                  <a:pt x="121492" y="28481"/>
                </a:lnTo>
                <a:cubicBezTo>
                  <a:pt x="121802" y="28922"/>
                  <a:pt x="122147" y="29351"/>
                  <a:pt x="122373" y="29827"/>
                </a:cubicBezTo>
                <a:cubicBezTo>
                  <a:pt x="122492" y="30089"/>
                  <a:pt x="122492" y="30327"/>
                  <a:pt x="122421" y="30541"/>
                </a:cubicBezTo>
                <a:cubicBezTo>
                  <a:pt x="122159" y="29827"/>
                  <a:pt x="121826" y="29136"/>
                  <a:pt x="121492" y="28481"/>
                </a:cubicBezTo>
                <a:close/>
                <a:moveTo>
                  <a:pt x="77189" y="28350"/>
                </a:moveTo>
                <a:lnTo>
                  <a:pt x="77189" y="28350"/>
                </a:lnTo>
                <a:cubicBezTo>
                  <a:pt x="77213" y="28684"/>
                  <a:pt x="77249" y="28993"/>
                  <a:pt x="77272" y="29315"/>
                </a:cubicBezTo>
                <a:cubicBezTo>
                  <a:pt x="77341" y="29910"/>
                  <a:pt x="77841" y="30205"/>
                  <a:pt x="78311" y="30205"/>
                </a:cubicBezTo>
                <a:cubicBezTo>
                  <a:pt x="78490" y="30205"/>
                  <a:pt x="78664" y="30162"/>
                  <a:pt x="78808" y="30077"/>
                </a:cubicBezTo>
                <a:lnTo>
                  <a:pt x="78808" y="30077"/>
                </a:lnTo>
                <a:cubicBezTo>
                  <a:pt x="78808" y="30267"/>
                  <a:pt x="78796" y="30482"/>
                  <a:pt x="78761" y="30684"/>
                </a:cubicBezTo>
                <a:cubicBezTo>
                  <a:pt x="78749" y="30672"/>
                  <a:pt x="78737" y="30660"/>
                  <a:pt x="78701" y="30648"/>
                </a:cubicBezTo>
                <a:cubicBezTo>
                  <a:pt x="78320" y="30422"/>
                  <a:pt x="77915" y="30184"/>
                  <a:pt x="77534" y="29958"/>
                </a:cubicBezTo>
                <a:cubicBezTo>
                  <a:pt x="77451" y="29910"/>
                  <a:pt x="77344" y="29874"/>
                  <a:pt x="77261" y="29827"/>
                </a:cubicBezTo>
                <a:cubicBezTo>
                  <a:pt x="77249" y="29339"/>
                  <a:pt x="77213" y="28839"/>
                  <a:pt x="77189" y="28350"/>
                </a:cubicBezTo>
                <a:close/>
                <a:moveTo>
                  <a:pt x="126743" y="14765"/>
                </a:moveTo>
                <a:cubicBezTo>
                  <a:pt x="126755" y="14789"/>
                  <a:pt x="126779" y="14801"/>
                  <a:pt x="126802" y="14837"/>
                </a:cubicBezTo>
                <a:cubicBezTo>
                  <a:pt x="127148" y="15063"/>
                  <a:pt x="127505" y="15123"/>
                  <a:pt x="127898" y="15230"/>
                </a:cubicBezTo>
                <a:cubicBezTo>
                  <a:pt x="128291" y="15325"/>
                  <a:pt x="128696" y="15432"/>
                  <a:pt x="129100" y="15551"/>
                </a:cubicBezTo>
                <a:cubicBezTo>
                  <a:pt x="129898" y="15789"/>
                  <a:pt x="130696" y="16063"/>
                  <a:pt x="131470" y="16385"/>
                </a:cubicBezTo>
                <a:cubicBezTo>
                  <a:pt x="132006" y="16611"/>
                  <a:pt x="132506" y="16861"/>
                  <a:pt x="133018" y="17135"/>
                </a:cubicBezTo>
                <a:cubicBezTo>
                  <a:pt x="133077" y="17206"/>
                  <a:pt x="133137" y="17266"/>
                  <a:pt x="133172" y="17337"/>
                </a:cubicBezTo>
                <a:cubicBezTo>
                  <a:pt x="133625" y="17861"/>
                  <a:pt x="134161" y="18266"/>
                  <a:pt x="134827" y="18444"/>
                </a:cubicBezTo>
                <a:cubicBezTo>
                  <a:pt x="134869" y="18453"/>
                  <a:pt x="134912" y="18457"/>
                  <a:pt x="134954" y="18457"/>
                </a:cubicBezTo>
                <a:cubicBezTo>
                  <a:pt x="135031" y="18457"/>
                  <a:pt x="135108" y="18444"/>
                  <a:pt x="135184" y="18421"/>
                </a:cubicBezTo>
                <a:cubicBezTo>
                  <a:pt x="135292" y="18504"/>
                  <a:pt x="135399" y="18563"/>
                  <a:pt x="135494" y="18635"/>
                </a:cubicBezTo>
                <a:cubicBezTo>
                  <a:pt x="134125" y="21552"/>
                  <a:pt x="132136" y="24159"/>
                  <a:pt x="129898" y="26457"/>
                </a:cubicBezTo>
                <a:cubicBezTo>
                  <a:pt x="128255" y="28172"/>
                  <a:pt x="126445" y="29708"/>
                  <a:pt x="124528" y="31101"/>
                </a:cubicBezTo>
                <a:cubicBezTo>
                  <a:pt x="124302" y="30589"/>
                  <a:pt x="124064" y="30077"/>
                  <a:pt x="123814" y="29577"/>
                </a:cubicBezTo>
                <a:cubicBezTo>
                  <a:pt x="123683" y="29124"/>
                  <a:pt x="123445" y="28708"/>
                  <a:pt x="123159" y="28303"/>
                </a:cubicBezTo>
                <a:cubicBezTo>
                  <a:pt x="122576" y="27279"/>
                  <a:pt x="121957" y="26267"/>
                  <a:pt x="121266" y="25302"/>
                </a:cubicBezTo>
                <a:cubicBezTo>
                  <a:pt x="120587" y="24338"/>
                  <a:pt x="119837" y="23409"/>
                  <a:pt x="119063" y="22528"/>
                </a:cubicBezTo>
                <a:cubicBezTo>
                  <a:pt x="118373" y="21742"/>
                  <a:pt x="117623" y="20945"/>
                  <a:pt x="116801" y="20266"/>
                </a:cubicBezTo>
                <a:cubicBezTo>
                  <a:pt x="117123" y="20147"/>
                  <a:pt x="117432" y="20052"/>
                  <a:pt x="117742" y="19933"/>
                </a:cubicBezTo>
                <a:cubicBezTo>
                  <a:pt x="119980" y="19064"/>
                  <a:pt x="122147" y="18040"/>
                  <a:pt x="124159" y="16730"/>
                </a:cubicBezTo>
                <a:cubicBezTo>
                  <a:pt x="125076" y="16135"/>
                  <a:pt x="125933" y="15468"/>
                  <a:pt x="126743" y="14765"/>
                </a:cubicBezTo>
                <a:close/>
                <a:moveTo>
                  <a:pt x="83335" y="21748"/>
                </a:moveTo>
                <a:cubicBezTo>
                  <a:pt x="83181" y="21748"/>
                  <a:pt x="83021" y="21876"/>
                  <a:pt x="83071" y="22076"/>
                </a:cubicBezTo>
                <a:cubicBezTo>
                  <a:pt x="83809" y="24898"/>
                  <a:pt x="83988" y="27827"/>
                  <a:pt x="83642" y="30732"/>
                </a:cubicBezTo>
                <a:cubicBezTo>
                  <a:pt x="83612" y="31019"/>
                  <a:pt x="83829" y="31165"/>
                  <a:pt x="84057" y="31165"/>
                </a:cubicBezTo>
                <a:cubicBezTo>
                  <a:pt x="84282" y="31165"/>
                  <a:pt x="84518" y="31022"/>
                  <a:pt x="84535" y="30732"/>
                </a:cubicBezTo>
                <a:cubicBezTo>
                  <a:pt x="84762" y="27767"/>
                  <a:pt x="84416" y="24779"/>
                  <a:pt x="83571" y="21933"/>
                </a:cubicBezTo>
                <a:cubicBezTo>
                  <a:pt x="83538" y="21805"/>
                  <a:pt x="83438" y="21748"/>
                  <a:pt x="83335" y="21748"/>
                </a:cubicBezTo>
                <a:close/>
                <a:moveTo>
                  <a:pt x="115694" y="20671"/>
                </a:moveTo>
                <a:cubicBezTo>
                  <a:pt x="115551" y="20802"/>
                  <a:pt x="115480" y="21004"/>
                  <a:pt x="115515" y="21195"/>
                </a:cubicBezTo>
                <a:cubicBezTo>
                  <a:pt x="115492" y="21195"/>
                  <a:pt x="115492" y="21183"/>
                  <a:pt x="115480" y="21183"/>
                </a:cubicBezTo>
                <a:cubicBezTo>
                  <a:pt x="115375" y="21102"/>
                  <a:pt x="115266" y="21067"/>
                  <a:pt x="115160" y="21067"/>
                </a:cubicBezTo>
                <a:cubicBezTo>
                  <a:pt x="114673" y="21067"/>
                  <a:pt x="114254" y="21804"/>
                  <a:pt x="114694" y="22195"/>
                </a:cubicBezTo>
                <a:cubicBezTo>
                  <a:pt x="116194" y="23516"/>
                  <a:pt x="117563" y="24981"/>
                  <a:pt x="118671" y="26672"/>
                </a:cubicBezTo>
                <a:cubicBezTo>
                  <a:pt x="119206" y="27493"/>
                  <a:pt x="119683" y="28327"/>
                  <a:pt x="120099" y="29196"/>
                </a:cubicBezTo>
                <a:cubicBezTo>
                  <a:pt x="120468" y="29993"/>
                  <a:pt x="120730" y="30839"/>
                  <a:pt x="121076" y="31636"/>
                </a:cubicBezTo>
                <a:cubicBezTo>
                  <a:pt x="121028" y="31660"/>
                  <a:pt x="121004" y="31672"/>
                  <a:pt x="120968" y="31684"/>
                </a:cubicBezTo>
                <a:cubicBezTo>
                  <a:pt x="120945" y="31696"/>
                  <a:pt x="120933" y="31720"/>
                  <a:pt x="120897" y="31744"/>
                </a:cubicBezTo>
                <a:cubicBezTo>
                  <a:pt x="120718" y="31244"/>
                  <a:pt x="120528" y="30744"/>
                  <a:pt x="120314" y="30267"/>
                </a:cubicBezTo>
                <a:cubicBezTo>
                  <a:pt x="119825" y="29112"/>
                  <a:pt x="119206" y="27993"/>
                  <a:pt x="118516" y="26934"/>
                </a:cubicBezTo>
                <a:cubicBezTo>
                  <a:pt x="117147" y="24826"/>
                  <a:pt x="115456" y="22933"/>
                  <a:pt x="113491" y="21338"/>
                </a:cubicBezTo>
                <a:cubicBezTo>
                  <a:pt x="114229" y="21135"/>
                  <a:pt x="114956" y="20909"/>
                  <a:pt x="115694" y="20671"/>
                </a:cubicBezTo>
                <a:close/>
                <a:moveTo>
                  <a:pt x="123576" y="31506"/>
                </a:moveTo>
                <a:cubicBezTo>
                  <a:pt x="123612" y="31577"/>
                  <a:pt x="123635" y="31636"/>
                  <a:pt x="123671" y="31720"/>
                </a:cubicBezTo>
                <a:cubicBezTo>
                  <a:pt x="123516" y="31803"/>
                  <a:pt x="123373" y="31910"/>
                  <a:pt x="123219" y="32017"/>
                </a:cubicBezTo>
                <a:cubicBezTo>
                  <a:pt x="123350" y="31863"/>
                  <a:pt x="123469" y="31684"/>
                  <a:pt x="123576" y="31506"/>
                </a:cubicBezTo>
                <a:close/>
                <a:moveTo>
                  <a:pt x="78606" y="32017"/>
                </a:moveTo>
                <a:cubicBezTo>
                  <a:pt x="78606" y="32017"/>
                  <a:pt x="78606" y="32029"/>
                  <a:pt x="78582" y="32041"/>
                </a:cubicBezTo>
                <a:cubicBezTo>
                  <a:pt x="78570" y="32041"/>
                  <a:pt x="78570" y="32029"/>
                  <a:pt x="78558" y="32029"/>
                </a:cubicBezTo>
                <a:cubicBezTo>
                  <a:pt x="78570" y="32029"/>
                  <a:pt x="78582" y="32017"/>
                  <a:pt x="78606" y="32017"/>
                </a:cubicBezTo>
                <a:close/>
                <a:moveTo>
                  <a:pt x="93762" y="26791"/>
                </a:moveTo>
                <a:cubicBezTo>
                  <a:pt x="93573" y="26791"/>
                  <a:pt x="93386" y="26936"/>
                  <a:pt x="93465" y="27160"/>
                </a:cubicBezTo>
                <a:cubicBezTo>
                  <a:pt x="94322" y="29636"/>
                  <a:pt x="94870" y="32160"/>
                  <a:pt x="95227" y="34756"/>
                </a:cubicBezTo>
                <a:cubicBezTo>
                  <a:pt x="95253" y="34940"/>
                  <a:pt x="95412" y="35024"/>
                  <a:pt x="95577" y="35024"/>
                </a:cubicBezTo>
                <a:cubicBezTo>
                  <a:pt x="95787" y="35024"/>
                  <a:pt x="96009" y="34888"/>
                  <a:pt x="95989" y="34649"/>
                </a:cubicBezTo>
                <a:cubicBezTo>
                  <a:pt x="95656" y="32041"/>
                  <a:pt x="94977" y="29470"/>
                  <a:pt x="94060" y="26993"/>
                </a:cubicBezTo>
                <a:cubicBezTo>
                  <a:pt x="94009" y="26852"/>
                  <a:pt x="93885" y="26791"/>
                  <a:pt x="93762" y="26791"/>
                </a:cubicBezTo>
                <a:close/>
                <a:moveTo>
                  <a:pt x="97430" y="27350"/>
                </a:moveTo>
                <a:lnTo>
                  <a:pt x="97430" y="27350"/>
                </a:lnTo>
                <a:cubicBezTo>
                  <a:pt x="97775" y="28338"/>
                  <a:pt x="98097" y="29315"/>
                  <a:pt x="98370" y="30351"/>
                </a:cubicBezTo>
                <a:cubicBezTo>
                  <a:pt x="98644" y="31422"/>
                  <a:pt x="98870" y="32494"/>
                  <a:pt x="99037" y="33577"/>
                </a:cubicBezTo>
                <a:cubicBezTo>
                  <a:pt x="99120" y="34101"/>
                  <a:pt x="99168" y="34613"/>
                  <a:pt x="99216" y="35125"/>
                </a:cubicBezTo>
                <a:cubicBezTo>
                  <a:pt x="99168" y="34899"/>
                  <a:pt x="99144" y="34673"/>
                  <a:pt x="99109" y="34458"/>
                </a:cubicBezTo>
                <a:cubicBezTo>
                  <a:pt x="98906" y="33041"/>
                  <a:pt x="98620" y="31625"/>
                  <a:pt x="98275" y="30243"/>
                </a:cubicBezTo>
                <a:cubicBezTo>
                  <a:pt x="98037" y="29279"/>
                  <a:pt x="97739" y="28303"/>
                  <a:pt x="97430" y="27350"/>
                </a:cubicBezTo>
                <a:close/>
                <a:moveTo>
                  <a:pt x="104526" y="24871"/>
                </a:moveTo>
                <a:cubicBezTo>
                  <a:pt x="104324" y="24871"/>
                  <a:pt x="104105" y="25116"/>
                  <a:pt x="104240" y="25314"/>
                </a:cubicBezTo>
                <a:cubicBezTo>
                  <a:pt x="106383" y="28422"/>
                  <a:pt x="106740" y="32160"/>
                  <a:pt x="107121" y="35804"/>
                </a:cubicBezTo>
                <a:cubicBezTo>
                  <a:pt x="107157" y="36143"/>
                  <a:pt x="107440" y="36313"/>
                  <a:pt x="107703" y="36313"/>
                </a:cubicBezTo>
                <a:cubicBezTo>
                  <a:pt x="107967" y="36313"/>
                  <a:pt x="108211" y="36143"/>
                  <a:pt x="108169" y="35804"/>
                </a:cubicBezTo>
                <a:cubicBezTo>
                  <a:pt x="107752" y="32053"/>
                  <a:pt x="107181" y="27981"/>
                  <a:pt x="104704" y="24957"/>
                </a:cubicBezTo>
                <a:cubicBezTo>
                  <a:pt x="104655" y="24896"/>
                  <a:pt x="104592" y="24871"/>
                  <a:pt x="104526" y="24871"/>
                </a:cubicBezTo>
                <a:close/>
                <a:moveTo>
                  <a:pt x="100710" y="26574"/>
                </a:moveTo>
                <a:cubicBezTo>
                  <a:pt x="101212" y="27816"/>
                  <a:pt x="101642" y="29089"/>
                  <a:pt x="101966" y="30386"/>
                </a:cubicBezTo>
                <a:cubicBezTo>
                  <a:pt x="102490" y="32506"/>
                  <a:pt x="102740" y="34661"/>
                  <a:pt x="102752" y="36828"/>
                </a:cubicBezTo>
                <a:cubicBezTo>
                  <a:pt x="102669" y="36804"/>
                  <a:pt x="102573" y="36780"/>
                  <a:pt x="102490" y="36756"/>
                </a:cubicBezTo>
                <a:cubicBezTo>
                  <a:pt x="102490" y="36661"/>
                  <a:pt x="102502" y="36554"/>
                  <a:pt x="102502" y="36447"/>
                </a:cubicBezTo>
                <a:cubicBezTo>
                  <a:pt x="102514" y="36197"/>
                  <a:pt x="102514" y="35947"/>
                  <a:pt x="102514" y="35673"/>
                </a:cubicBezTo>
                <a:cubicBezTo>
                  <a:pt x="102514" y="35077"/>
                  <a:pt x="102490" y="34482"/>
                  <a:pt x="102442" y="33887"/>
                </a:cubicBezTo>
                <a:cubicBezTo>
                  <a:pt x="102335" y="32696"/>
                  <a:pt x="102168" y="31517"/>
                  <a:pt x="101907" y="30363"/>
                </a:cubicBezTo>
                <a:cubicBezTo>
                  <a:pt x="101612" y="29077"/>
                  <a:pt x="101204" y="27808"/>
                  <a:pt x="100710" y="26574"/>
                </a:cubicBezTo>
                <a:close/>
                <a:moveTo>
                  <a:pt x="78725" y="15265"/>
                </a:moveTo>
                <a:lnTo>
                  <a:pt x="78725" y="15265"/>
                </a:lnTo>
                <a:cubicBezTo>
                  <a:pt x="82237" y="17694"/>
                  <a:pt x="85869" y="19897"/>
                  <a:pt x="89893" y="21433"/>
                </a:cubicBezTo>
                <a:cubicBezTo>
                  <a:pt x="91489" y="22028"/>
                  <a:pt x="93108" y="22504"/>
                  <a:pt x="94775" y="22826"/>
                </a:cubicBezTo>
                <a:cubicBezTo>
                  <a:pt x="95846" y="25338"/>
                  <a:pt x="96715" y="27934"/>
                  <a:pt x="97335" y="30589"/>
                </a:cubicBezTo>
                <a:cubicBezTo>
                  <a:pt x="97656" y="31922"/>
                  <a:pt x="97906" y="33291"/>
                  <a:pt x="98097" y="34661"/>
                </a:cubicBezTo>
                <a:cubicBezTo>
                  <a:pt x="98251" y="35756"/>
                  <a:pt x="98275" y="36887"/>
                  <a:pt x="98406" y="38006"/>
                </a:cubicBezTo>
                <a:cubicBezTo>
                  <a:pt x="93084" y="37530"/>
                  <a:pt x="87798" y="36149"/>
                  <a:pt x="82928" y="34113"/>
                </a:cubicBezTo>
                <a:cubicBezTo>
                  <a:pt x="81785" y="33625"/>
                  <a:pt x="80654" y="33101"/>
                  <a:pt x="79535" y="32529"/>
                </a:cubicBezTo>
                <a:cubicBezTo>
                  <a:pt x="80047" y="29672"/>
                  <a:pt x="79975" y="26755"/>
                  <a:pt x="79713" y="23874"/>
                </a:cubicBezTo>
                <a:cubicBezTo>
                  <a:pt x="79582" y="22302"/>
                  <a:pt x="79392" y="20754"/>
                  <a:pt x="79213" y="19206"/>
                </a:cubicBezTo>
                <a:cubicBezTo>
                  <a:pt x="79047" y="17909"/>
                  <a:pt x="78927" y="16575"/>
                  <a:pt x="78725" y="15265"/>
                </a:cubicBezTo>
                <a:close/>
                <a:moveTo>
                  <a:pt x="112598" y="21564"/>
                </a:moveTo>
                <a:lnTo>
                  <a:pt x="112598" y="21564"/>
                </a:lnTo>
                <a:cubicBezTo>
                  <a:pt x="112575" y="21683"/>
                  <a:pt x="112622" y="21802"/>
                  <a:pt x="112741" y="21921"/>
                </a:cubicBezTo>
                <a:cubicBezTo>
                  <a:pt x="114646" y="23493"/>
                  <a:pt x="116289" y="25362"/>
                  <a:pt x="117599" y="27446"/>
                </a:cubicBezTo>
                <a:cubicBezTo>
                  <a:pt x="118230" y="28481"/>
                  <a:pt x="118801" y="29565"/>
                  <a:pt x="119290" y="30684"/>
                </a:cubicBezTo>
                <a:cubicBezTo>
                  <a:pt x="119528" y="31232"/>
                  <a:pt x="119742" y="31791"/>
                  <a:pt x="119944" y="32351"/>
                </a:cubicBezTo>
                <a:cubicBezTo>
                  <a:pt x="120111" y="32803"/>
                  <a:pt x="120218" y="33291"/>
                  <a:pt x="120397" y="33756"/>
                </a:cubicBezTo>
                <a:cubicBezTo>
                  <a:pt x="120004" y="33958"/>
                  <a:pt x="119635" y="34184"/>
                  <a:pt x="119242" y="34375"/>
                </a:cubicBezTo>
                <a:cubicBezTo>
                  <a:pt x="117551" y="35268"/>
                  <a:pt x="115813" y="36042"/>
                  <a:pt x="113991" y="36661"/>
                </a:cubicBezTo>
                <a:cubicBezTo>
                  <a:pt x="113930" y="36599"/>
                  <a:pt x="113849" y="36564"/>
                  <a:pt x="113748" y="36564"/>
                </a:cubicBezTo>
                <a:cubicBezTo>
                  <a:pt x="113713" y="36564"/>
                  <a:pt x="113675" y="36568"/>
                  <a:pt x="113634" y="36578"/>
                </a:cubicBezTo>
                <a:cubicBezTo>
                  <a:pt x="110431" y="37530"/>
                  <a:pt x="107145" y="38030"/>
                  <a:pt x="103812" y="38149"/>
                </a:cubicBezTo>
                <a:cubicBezTo>
                  <a:pt x="103871" y="38054"/>
                  <a:pt x="103919" y="37971"/>
                  <a:pt x="103919" y="37828"/>
                </a:cubicBezTo>
                <a:cubicBezTo>
                  <a:pt x="104002" y="32851"/>
                  <a:pt x="102752" y="27612"/>
                  <a:pt x="100037" y="23385"/>
                </a:cubicBezTo>
                <a:lnTo>
                  <a:pt x="100037" y="23385"/>
                </a:lnTo>
                <a:cubicBezTo>
                  <a:pt x="100287" y="23391"/>
                  <a:pt x="100536" y="23394"/>
                  <a:pt x="100785" y="23394"/>
                </a:cubicBezTo>
                <a:cubicBezTo>
                  <a:pt x="101619" y="23394"/>
                  <a:pt x="102454" y="23361"/>
                  <a:pt x="103288" y="23278"/>
                </a:cubicBezTo>
                <a:cubicBezTo>
                  <a:pt x="105776" y="23064"/>
                  <a:pt x="108264" y="22576"/>
                  <a:pt x="110705" y="22028"/>
                </a:cubicBezTo>
                <a:cubicBezTo>
                  <a:pt x="111348" y="21873"/>
                  <a:pt x="111967" y="21731"/>
                  <a:pt x="112598" y="21564"/>
                </a:cubicBezTo>
                <a:close/>
                <a:moveTo>
                  <a:pt x="99501" y="37387"/>
                </a:moveTo>
                <a:lnTo>
                  <a:pt x="99501" y="37387"/>
                </a:lnTo>
                <a:cubicBezTo>
                  <a:pt x="99663" y="37778"/>
                  <a:pt x="100041" y="37987"/>
                  <a:pt x="100402" y="37987"/>
                </a:cubicBezTo>
                <a:cubicBezTo>
                  <a:pt x="100600" y="37987"/>
                  <a:pt x="100794" y="37923"/>
                  <a:pt x="100942" y="37792"/>
                </a:cubicBezTo>
                <a:cubicBezTo>
                  <a:pt x="101002" y="37935"/>
                  <a:pt x="101073" y="38066"/>
                  <a:pt x="101168" y="38173"/>
                </a:cubicBezTo>
                <a:cubicBezTo>
                  <a:pt x="100597" y="38125"/>
                  <a:pt x="100049" y="38113"/>
                  <a:pt x="99513" y="38090"/>
                </a:cubicBezTo>
                <a:cubicBezTo>
                  <a:pt x="99513" y="37852"/>
                  <a:pt x="99513" y="37613"/>
                  <a:pt x="99501" y="37387"/>
                </a:cubicBezTo>
                <a:close/>
                <a:moveTo>
                  <a:pt x="48374" y="1"/>
                </a:moveTo>
                <a:cubicBezTo>
                  <a:pt x="48277" y="1"/>
                  <a:pt x="48184" y="44"/>
                  <a:pt x="48126" y="109"/>
                </a:cubicBezTo>
                <a:cubicBezTo>
                  <a:pt x="46054" y="145"/>
                  <a:pt x="43971" y="371"/>
                  <a:pt x="41899" y="728"/>
                </a:cubicBezTo>
                <a:cubicBezTo>
                  <a:pt x="38922" y="1240"/>
                  <a:pt x="36005" y="1978"/>
                  <a:pt x="33053" y="2633"/>
                </a:cubicBezTo>
                <a:cubicBezTo>
                  <a:pt x="30148" y="3276"/>
                  <a:pt x="27207" y="3788"/>
                  <a:pt x="24266" y="4252"/>
                </a:cubicBezTo>
                <a:cubicBezTo>
                  <a:pt x="21492" y="4681"/>
                  <a:pt x="18634" y="4919"/>
                  <a:pt x="15955" y="5788"/>
                </a:cubicBezTo>
                <a:cubicBezTo>
                  <a:pt x="13657" y="6514"/>
                  <a:pt x="11705" y="7860"/>
                  <a:pt x="10240" y="9789"/>
                </a:cubicBezTo>
                <a:cubicBezTo>
                  <a:pt x="8847" y="11634"/>
                  <a:pt x="7954" y="13825"/>
                  <a:pt x="7228" y="15992"/>
                </a:cubicBezTo>
                <a:cubicBezTo>
                  <a:pt x="6716" y="17516"/>
                  <a:pt x="5918" y="19433"/>
                  <a:pt x="6252" y="21076"/>
                </a:cubicBezTo>
                <a:cubicBezTo>
                  <a:pt x="6228" y="21076"/>
                  <a:pt x="6180" y="21088"/>
                  <a:pt x="6156" y="21088"/>
                </a:cubicBezTo>
                <a:cubicBezTo>
                  <a:pt x="5299" y="21088"/>
                  <a:pt x="4454" y="21099"/>
                  <a:pt x="3609" y="21099"/>
                </a:cubicBezTo>
                <a:cubicBezTo>
                  <a:pt x="2858" y="21099"/>
                  <a:pt x="2102" y="21079"/>
                  <a:pt x="1348" y="21079"/>
                </a:cubicBezTo>
                <a:cubicBezTo>
                  <a:pt x="1097" y="21079"/>
                  <a:pt x="846" y="21082"/>
                  <a:pt x="596" y="21088"/>
                </a:cubicBezTo>
                <a:cubicBezTo>
                  <a:pt x="1" y="21099"/>
                  <a:pt x="60" y="21957"/>
                  <a:pt x="596" y="21969"/>
                </a:cubicBezTo>
                <a:lnTo>
                  <a:pt x="596" y="21981"/>
                </a:lnTo>
                <a:cubicBezTo>
                  <a:pt x="1192" y="22044"/>
                  <a:pt x="1800" y="22065"/>
                  <a:pt x="2408" y="22065"/>
                </a:cubicBezTo>
                <a:cubicBezTo>
                  <a:pt x="2833" y="22065"/>
                  <a:pt x="3259" y="22055"/>
                  <a:pt x="3680" y="22040"/>
                </a:cubicBezTo>
                <a:cubicBezTo>
                  <a:pt x="4347" y="22028"/>
                  <a:pt x="5025" y="21981"/>
                  <a:pt x="5680" y="21909"/>
                </a:cubicBezTo>
                <a:lnTo>
                  <a:pt x="5680" y="21909"/>
                </a:lnTo>
                <a:cubicBezTo>
                  <a:pt x="5121" y="22373"/>
                  <a:pt x="4609" y="22874"/>
                  <a:pt x="4132" y="23421"/>
                </a:cubicBezTo>
                <a:cubicBezTo>
                  <a:pt x="3323" y="24362"/>
                  <a:pt x="2608" y="25386"/>
                  <a:pt x="2049" y="26493"/>
                </a:cubicBezTo>
                <a:cubicBezTo>
                  <a:pt x="1851" y="26871"/>
                  <a:pt x="2182" y="27216"/>
                  <a:pt x="2504" y="27216"/>
                </a:cubicBezTo>
                <a:cubicBezTo>
                  <a:pt x="2648" y="27216"/>
                  <a:pt x="2790" y="27147"/>
                  <a:pt x="2882" y="26981"/>
                </a:cubicBezTo>
                <a:cubicBezTo>
                  <a:pt x="3870" y="25171"/>
                  <a:pt x="5144" y="23469"/>
                  <a:pt x="6645" y="22028"/>
                </a:cubicBezTo>
                <a:cubicBezTo>
                  <a:pt x="6764" y="22231"/>
                  <a:pt x="6907" y="22445"/>
                  <a:pt x="7109" y="22647"/>
                </a:cubicBezTo>
                <a:cubicBezTo>
                  <a:pt x="7835" y="23409"/>
                  <a:pt x="8847" y="23826"/>
                  <a:pt x="9812" y="24159"/>
                </a:cubicBezTo>
                <a:cubicBezTo>
                  <a:pt x="11193" y="24612"/>
                  <a:pt x="12610" y="24957"/>
                  <a:pt x="14026" y="25267"/>
                </a:cubicBezTo>
                <a:cubicBezTo>
                  <a:pt x="15367" y="25553"/>
                  <a:pt x="16762" y="25840"/>
                  <a:pt x="18139" y="25840"/>
                </a:cubicBezTo>
                <a:cubicBezTo>
                  <a:pt x="18193" y="25840"/>
                  <a:pt x="18247" y="25839"/>
                  <a:pt x="18301" y="25838"/>
                </a:cubicBezTo>
                <a:cubicBezTo>
                  <a:pt x="19551" y="25802"/>
                  <a:pt x="20742" y="25481"/>
                  <a:pt x="21849" y="24957"/>
                </a:cubicBezTo>
                <a:cubicBezTo>
                  <a:pt x="24194" y="23874"/>
                  <a:pt x="25945" y="21981"/>
                  <a:pt x="28028" y="20528"/>
                </a:cubicBezTo>
                <a:cubicBezTo>
                  <a:pt x="30052" y="19099"/>
                  <a:pt x="32350" y="18087"/>
                  <a:pt x="34743" y="17456"/>
                </a:cubicBezTo>
                <a:cubicBezTo>
                  <a:pt x="37015" y="16854"/>
                  <a:pt x="39372" y="16566"/>
                  <a:pt x="41731" y="16566"/>
                </a:cubicBezTo>
                <a:cubicBezTo>
                  <a:pt x="44367" y="16566"/>
                  <a:pt x="47005" y="16926"/>
                  <a:pt x="49531" y="17611"/>
                </a:cubicBezTo>
                <a:cubicBezTo>
                  <a:pt x="59258" y="20230"/>
                  <a:pt x="67188" y="26934"/>
                  <a:pt x="75784" y="31839"/>
                </a:cubicBezTo>
                <a:cubicBezTo>
                  <a:pt x="76713" y="32351"/>
                  <a:pt x="77653" y="32851"/>
                  <a:pt x="78582" y="33327"/>
                </a:cubicBezTo>
                <a:cubicBezTo>
                  <a:pt x="78689" y="33446"/>
                  <a:pt x="78844" y="33518"/>
                  <a:pt x="78987" y="33530"/>
                </a:cubicBezTo>
                <a:cubicBezTo>
                  <a:pt x="85154" y="36578"/>
                  <a:pt x="91846" y="38625"/>
                  <a:pt x="98692" y="39102"/>
                </a:cubicBezTo>
                <a:cubicBezTo>
                  <a:pt x="98771" y="39175"/>
                  <a:pt x="98872" y="39207"/>
                  <a:pt x="98976" y="39207"/>
                </a:cubicBezTo>
                <a:cubicBezTo>
                  <a:pt x="99075" y="39207"/>
                  <a:pt x="99176" y="39178"/>
                  <a:pt x="99263" y="39126"/>
                </a:cubicBezTo>
                <a:cubicBezTo>
                  <a:pt x="100123" y="39174"/>
                  <a:pt x="100985" y="39199"/>
                  <a:pt x="101849" y="39199"/>
                </a:cubicBezTo>
                <a:cubicBezTo>
                  <a:pt x="103328" y="39199"/>
                  <a:pt x="104811" y="39124"/>
                  <a:pt x="106300" y="38959"/>
                </a:cubicBezTo>
                <a:cubicBezTo>
                  <a:pt x="108872" y="38685"/>
                  <a:pt x="111408" y="38149"/>
                  <a:pt x="113872" y="37411"/>
                </a:cubicBezTo>
                <a:cubicBezTo>
                  <a:pt x="114039" y="37375"/>
                  <a:pt x="114110" y="37256"/>
                  <a:pt x="114146" y="37137"/>
                </a:cubicBezTo>
                <a:cubicBezTo>
                  <a:pt x="116468" y="36459"/>
                  <a:pt x="118706" y="35530"/>
                  <a:pt x="120849" y="34411"/>
                </a:cubicBezTo>
                <a:cubicBezTo>
                  <a:pt x="120893" y="34424"/>
                  <a:pt x="120938" y="34430"/>
                  <a:pt x="120985" y="34430"/>
                </a:cubicBezTo>
                <a:cubicBezTo>
                  <a:pt x="121196" y="34430"/>
                  <a:pt x="121422" y="34301"/>
                  <a:pt x="121480" y="34077"/>
                </a:cubicBezTo>
                <a:cubicBezTo>
                  <a:pt x="122540" y="33506"/>
                  <a:pt x="123576" y="32875"/>
                  <a:pt x="124576" y="32208"/>
                </a:cubicBezTo>
                <a:cubicBezTo>
                  <a:pt x="124624" y="32196"/>
                  <a:pt x="124659" y="32160"/>
                  <a:pt x="124695" y="32113"/>
                </a:cubicBezTo>
                <a:cubicBezTo>
                  <a:pt x="124981" y="31922"/>
                  <a:pt x="125255" y="31744"/>
                  <a:pt x="125529" y="31553"/>
                </a:cubicBezTo>
                <a:cubicBezTo>
                  <a:pt x="129208" y="28958"/>
                  <a:pt x="132553" y="25826"/>
                  <a:pt x="135006" y="22028"/>
                </a:cubicBezTo>
                <a:cubicBezTo>
                  <a:pt x="136185" y="20207"/>
                  <a:pt x="137149" y="18266"/>
                  <a:pt x="137756" y="16182"/>
                </a:cubicBezTo>
                <a:cubicBezTo>
                  <a:pt x="138316" y="14170"/>
                  <a:pt x="138864" y="11610"/>
                  <a:pt x="137566" y="9765"/>
                </a:cubicBezTo>
                <a:cubicBezTo>
                  <a:pt x="136787" y="8668"/>
                  <a:pt x="135568" y="8215"/>
                  <a:pt x="134314" y="8215"/>
                </a:cubicBezTo>
                <a:cubicBezTo>
                  <a:pt x="133458" y="8215"/>
                  <a:pt x="132585" y="8426"/>
                  <a:pt x="131827" y="8788"/>
                </a:cubicBezTo>
                <a:cubicBezTo>
                  <a:pt x="129565" y="9884"/>
                  <a:pt x="128076" y="12158"/>
                  <a:pt x="126207" y="13765"/>
                </a:cubicBezTo>
                <a:cubicBezTo>
                  <a:pt x="122361" y="17099"/>
                  <a:pt x="117563" y="19087"/>
                  <a:pt x="112682" y="20397"/>
                </a:cubicBezTo>
                <a:cubicBezTo>
                  <a:pt x="108710" y="21462"/>
                  <a:pt x="104605" y="22284"/>
                  <a:pt x="100488" y="22284"/>
                </a:cubicBezTo>
                <a:cubicBezTo>
                  <a:pt x="99544" y="22284"/>
                  <a:pt x="98600" y="22240"/>
                  <a:pt x="97656" y="22147"/>
                </a:cubicBezTo>
                <a:cubicBezTo>
                  <a:pt x="87679" y="21135"/>
                  <a:pt x="79725" y="14599"/>
                  <a:pt x="71855" y="9038"/>
                </a:cubicBezTo>
                <a:cubicBezTo>
                  <a:pt x="67736" y="6110"/>
                  <a:pt x="63414" y="3359"/>
                  <a:pt x="58627" y="1680"/>
                </a:cubicBezTo>
                <a:cubicBezTo>
                  <a:pt x="55469" y="578"/>
                  <a:pt x="52234" y="107"/>
                  <a:pt x="48974" y="107"/>
                </a:cubicBezTo>
                <a:cubicBezTo>
                  <a:pt x="48854" y="107"/>
                  <a:pt x="48734" y="108"/>
                  <a:pt x="48614" y="109"/>
                </a:cubicBezTo>
                <a:cubicBezTo>
                  <a:pt x="48543" y="32"/>
                  <a:pt x="48457" y="1"/>
                  <a:pt x="48374" y="1"/>
                </a:cubicBezTo>
                <a:close/>
              </a:path>
            </a:pathLst>
          </a:custGeom>
          <a:solidFill>
            <a:srgbClr val="F47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6"/>
        <p:cNvGrpSpPr/>
        <p:nvPr/>
      </p:nvGrpSpPr>
      <p:grpSpPr>
        <a:xfrm>
          <a:off x="0" y="0"/>
          <a:ext cx="0" cy="0"/>
          <a:chOff x="0" y="0"/>
          <a:chExt cx="0" cy="0"/>
        </a:xfrm>
      </p:grpSpPr>
      <p:sp>
        <p:nvSpPr>
          <p:cNvPr id="197" name="Google Shape;19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4200"/>
              <a:buNone/>
              <a:defRPr sz="4200">
                <a:solidFill>
                  <a:schemeClr val="accent3"/>
                </a:solidFill>
              </a:defRPr>
            </a:lvl1pPr>
            <a:lvl2pPr lvl="1" algn="ctr">
              <a:spcBef>
                <a:spcPts val="0"/>
              </a:spcBef>
              <a:spcAft>
                <a:spcPts val="0"/>
              </a:spcAft>
              <a:buClr>
                <a:schemeClr val="accent3"/>
              </a:buClr>
              <a:buSzPts val="4200"/>
              <a:buNone/>
              <a:defRPr sz="4200">
                <a:solidFill>
                  <a:schemeClr val="accent3"/>
                </a:solidFill>
              </a:defRPr>
            </a:lvl2pPr>
            <a:lvl3pPr lvl="2" algn="ctr">
              <a:spcBef>
                <a:spcPts val="0"/>
              </a:spcBef>
              <a:spcAft>
                <a:spcPts val="0"/>
              </a:spcAft>
              <a:buClr>
                <a:schemeClr val="accent3"/>
              </a:buClr>
              <a:buSzPts val="4200"/>
              <a:buNone/>
              <a:defRPr sz="4200">
                <a:solidFill>
                  <a:schemeClr val="accent3"/>
                </a:solidFill>
              </a:defRPr>
            </a:lvl3pPr>
            <a:lvl4pPr lvl="3" algn="ctr">
              <a:spcBef>
                <a:spcPts val="0"/>
              </a:spcBef>
              <a:spcAft>
                <a:spcPts val="0"/>
              </a:spcAft>
              <a:buClr>
                <a:schemeClr val="accent3"/>
              </a:buClr>
              <a:buSzPts val="4200"/>
              <a:buNone/>
              <a:defRPr sz="4200">
                <a:solidFill>
                  <a:schemeClr val="accent3"/>
                </a:solidFill>
              </a:defRPr>
            </a:lvl4pPr>
            <a:lvl5pPr lvl="4" algn="ctr">
              <a:spcBef>
                <a:spcPts val="0"/>
              </a:spcBef>
              <a:spcAft>
                <a:spcPts val="0"/>
              </a:spcAft>
              <a:buClr>
                <a:schemeClr val="accent3"/>
              </a:buClr>
              <a:buSzPts val="4200"/>
              <a:buNone/>
              <a:defRPr sz="4200">
                <a:solidFill>
                  <a:schemeClr val="accent3"/>
                </a:solidFill>
              </a:defRPr>
            </a:lvl5pPr>
            <a:lvl6pPr lvl="5" algn="ctr">
              <a:spcBef>
                <a:spcPts val="0"/>
              </a:spcBef>
              <a:spcAft>
                <a:spcPts val="0"/>
              </a:spcAft>
              <a:buClr>
                <a:schemeClr val="accent3"/>
              </a:buClr>
              <a:buSzPts val="4200"/>
              <a:buNone/>
              <a:defRPr sz="4200">
                <a:solidFill>
                  <a:schemeClr val="accent3"/>
                </a:solidFill>
              </a:defRPr>
            </a:lvl6pPr>
            <a:lvl7pPr lvl="6" algn="ctr">
              <a:spcBef>
                <a:spcPts val="0"/>
              </a:spcBef>
              <a:spcAft>
                <a:spcPts val="0"/>
              </a:spcAft>
              <a:buClr>
                <a:schemeClr val="accent3"/>
              </a:buClr>
              <a:buSzPts val="4200"/>
              <a:buNone/>
              <a:defRPr sz="4200">
                <a:solidFill>
                  <a:schemeClr val="accent3"/>
                </a:solidFill>
              </a:defRPr>
            </a:lvl7pPr>
            <a:lvl8pPr lvl="7" algn="ctr">
              <a:spcBef>
                <a:spcPts val="0"/>
              </a:spcBef>
              <a:spcAft>
                <a:spcPts val="0"/>
              </a:spcAft>
              <a:buClr>
                <a:schemeClr val="accent3"/>
              </a:buClr>
              <a:buSzPts val="4200"/>
              <a:buNone/>
              <a:defRPr sz="4200">
                <a:solidFill>
                  <a:schemeClr val="accent3"/>
                </a:solidFill>
              </a:defRPr>
            </a:lvl8pPr>
            <a:lvl9pPr lvl="8" algn="ctr">
              <a:spcBef>
                <a:spcPts val="0"/>
              </a:spcBef>
              <a:spcAft>
                <a:spcPts val="0"/>
              </a:spcAft>
              <a:buClr>
                <a:schemeClr val="accent3"/>
              </a:buClr>
              <a:buSzPts val="4200"/>
              <a:buNone/>
              <a:defRPr sz="4200">
                <a:solidFill>
                  <a:schemeClr val="accent3"/>
                </a:solidFill>
              </a:defRPr>
            </a:lvl9pPr>
          </a:lstStyle>
          <a:p>
            <a:endParaRPr/>
          </a:p>
        </p:txBody>
      </p:sp>
      <p:sp>
        <p:nvSpPr>
          <p:cNvPr id="198" name="Google Shape;19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9" name="Google Shape;19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2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2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CUSTOM_11">
    <p:spTree>
      <p:nvGrpSpPr>
        <p:cNvPr id="1" name="Shape 327"/>
        <p:cNvGrpSpPr/>
        <p:nvPr/>
      </p:nvGrpSpPr>
      <p:grpSpPr>
        <a:xfrm>
          <a:off x="0" y="0"/>
          <a:ext cx="0" cy="0"/>
          <a:chOff x="0" y="0"/>
          <a:chExt cx="0" cy="0"/>
        </a:xfrm>
      </p:grpSpPr>
      <p:grpSp>
        <p:nvGrpSpPr>
          <p:cNvPr id="328" name="Google Shape;328;p18"/>
          <p:cNvGrpSpPr/>
          <p:nvPr/>
        </p:nvGrpSpPr>
        <p:grpSpPr>
          <a:xfrm>
            <a:off x="-972264" y="1019303"/>
            <a:ext cx="1902936" cy="3681476"/>
            <a:chOff x="2948875" y="2260325"/>
            <a:chExt cx="1021875" cy="1976950"/>
          </a:xfrm>
        </p:grpSpPr>
        <p:sp>
          <p:nvSpPr>
            <p:cNvPr id="329" name="Google Shape;329;p18"/>
            <p:cNvSpPr/>
            <p:nvPr/>
          </p:nvSpPr>
          <p:spPr>
            <a:xfrm>
              <a:off x="2948875" y="2260325"/>
              <a:ext cx="1021875" cy="1976950"/>
            </a:xfrm>
            <a:custGeom>
              <a:avLst/>
              <a:gdLst/>
              <a:ahLst/>
              <a:cxnLst/>
              <a:rect l="l" t="t" r="r" b="b"/>
              <a:pathLst>
                <a:path w="40875" h="79078" extrusionOk="0">
                  <a:moveTo>
                    <a:pt x="14010" y="1"/>
                  </a:moveTo>
                  <a:cubicBezTo>
                    <a:pt x="13074" y="1"/>
                    <a:pt x="12138" y="15"/>
                    <a:pt x="11204" y="44"/>
                  </a:cubicBezTo>
                  <a:lnTo>
                    <a:pt x="7465" y="2366"/>
                  </a:lnTo>
                  <a:cubicBezTo>
                    <a:pt x="6215" y="8712"/>
                    <a:pt x="3655" y="14808"/>
                    <a:pt x="0" y="20166"/>
                  </a:cubicBezTo>
                  <a:cubicBezTo>
                    <a:pt x="3429" y="38990"/>
                    <a:pt x="7013" y="58159"/>
                    <a:pt x="6513" y="77280"/>
                  </a:cubicBezTo>
                  <a:lnTo>
                    <a:pt x="12645" y="79078"/>
                  </a:lnTo>
                  <a:lnTo>
                    <a:pt x="27908" y="79078"/>
                  </a:lnTo>
                  <a:lnTo>
                    <a:pt x="34374" y="77280"/>
                  </a:lnTo>
                  <a:cubicBezTo>
                    <a:pt x="33850" y="58159"/>
                    <a:pt x="37457" y="38990"/>
                    <a:pt x="40874" y="20178"/>
                  </a:cubicBezTo>
                  <a:cubicBezTo>
                    <a:pt x="37231" y="14820"/>
                    <a:pt x="34671" y="8736"/>
                    <a:pt x="33421" y="2378"/>
                  </a:cubicBezTo>
                  <a:lnTo>
                    <a:pt x="29683" y="44"/>
                  </a:lnTo>
                  <a:cubicBezTo>
                    <a:pt x="28745" y="15"/>
                    <a:pt x="27806" y="1"/>
                    <a:pt x="26867" y="1"/>
                  </a:cubicBezTo>
                  <a:cubicBezTo>
                    <a:pt x="24719" y="1"/>
                    <a:pt x="22573" y="77"/>
                    <a:pt x="20443" y="235"/>
                  </a:cubicBezTo>
                  <a:cubicBezTo>
                    <a:pt x="18297" y="77"/>
                    <a:pt x="16152" y="1"/>
                    <a:pt x="14010"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964050" y="2317075"/>
              <a:ext cx="940625" cy="1889550"/>
            </a:xfrm>
            <a:custGeom>
              <a:avLst/>
              <a:gdLst/>
              <a:ahLst/>
              <a:cxnLst/>
              <a:rect l="l" t="t" r="r" b="b"/>
              <a:pathLst>
                <a:path w="37625" h="75582" extrusionOk="0">
                  <a:moveTo>
                    <a:pt x="24453" y="1269"/>
                  </a:moveTo>
                  <a:cubicBezTo>
                    <a:pt x="25026" y="1269"/>
                    <a:pt x="25599" y="1279"/>
                    <a:pt x="26170" y="1299"/>
                  </a:cubicBezTo>
                  <a:lnTo>
                    <a:pt x="28611" y="3287"/>
                  </a:lnTo>
                  <a:cubicBezTo>
                    <a:pt x="29492" y="9049"/>
                    <a:pt x="31278" y="14657"/>
                    <a:pt x="33778" y="19527"/>
                  </a:cubicBezTo>
                  <a:lnTo>
                    <a:pt x="33612" y="20706"/>
                  </a:lnTo>
                  <a:cubicBezTo>
                    <a:pt x="31314" y="37386"/>
                    <a:pt x="28933" y="54638"/>
                    <a:pt x="29254" y="71724"/>
                  </a:cubicBezTo>
                  <a:lnTo>
                    <a:pt x="24980" y="73284"/>
                  </a:lnTo>
                  <a:lnTo>
                    <a:pt x="14443" y="73284"/>
                  </a:lnTo>
                  <a:lnTo>
                    <a:pt x="10418" y="71724"/>
                  </a:lnTo>
                  <a:cubicBezTo>
                    <a:pt x="10740" y="54638"/>
                    <a:pt x="8359" y="37374"/>
                    <a:pt x="6037" y="20694"/>
                  </a:cubicBezTo>
                  <a:lnTo>
                    <a:pt x="5870" y="19527"/>
                  </a:lnTo>
                  <a:cubicBezTo>
                    <a:pt x="8394" y="14657"/>
                    <a:pt x="10180" y="9049"/>
                    <a:pt x="11049" y="3287"/>
                  </a:cubicBezTo>
                  <a:lnTo>
                    <a:pt x="13490" y="1299"/>
                  </a:lnTo>
                  <a:cubicBezTo>
                    <a:pt x="14065" y="1279"/>
                    <a:pt x="14639" y="1269"/>
                    <a:pt x="15214" y="1269"/>
                  </a:cubicBezTo>
                  <a:cubicBezTo>
                    <a:pt x="16746" y="1269"/>
                    <a:pt x="18284" y="1339"/>
                    <a:pt x="19860" y="1477"/>
                  </a:cubicBezTo>
                  <a:cubicBezTo>
                    <a:pt x="21393" y="1339"/>
                    <a:pt x="22925" y="1269"/>
                    <a:pt x="24453" y="1269"/>
                  </a:cubicBezTo>
                  <a:close/>
                  <a:moveTo>
                    <a:pt x="27349" y="1"/>
                  </a:moveTo>
                  <a:lnTo>
                    <a:pt x="26492" y="787"/>
                  </a:lnTo>
                  <a:lnTo>
                    <a:pt x="26385" y="703"/>
                  </a:lnTo>
                  <a:lnTo>
                    <a:pt x="26278" y="703"/>
                  </a:lnTo>
                  <a:cubicBezTo>
                    <a:pt x="25614" y="674"/>
                    <a:pt x="24947" y="659"/>
                    <a:pt x="24280" y="659"/>
                  </a:cubicBezTo>
                  <a:cubicBezTo>
                    <a:pt x="22779" y="659"/>
                    <a:pt x="21282" y="733"/>
                    <a:pt x="19848" y="882"/>
                  </a:cubicBezTo>
                  <a:cubicBezTo>
                    <a:pt x="18356" y="733"/>
                    <a:pt x="16853" y="659"/>
                    <a:pt x="15354" y="659"/>
                  </a:cubicBezTo>
                  <a:cubicBezTo>
                    <a:pt x="14688" y="659"/>
                    <a:pt x="14022" y="674"/>
                    <a:pt x="13359" y="703"/>
                  </a:cubicBezTo>
                  <a:lnTo>
                    <a:pt x="13312" y="703"/>
                  </a:lnTo>
                  <a:lnTo>
                    <a:pt x="12240" y="36"/>
                  </a:lnTo>
                  <a:lnTo>
                    <a:pt x="12240" y="36"/>
                  </a:lnTo>
                  <a:lnTo>
                    <a:pt x="12835" y="1049"/>
                  </a:lnTo>
                  <a:lnTo>
                    <a:pt x="10740" y="2751"/>
                  </a:lnTo>
                  <a:cubicBezTo>
                    <a:pt x="10061" y="2334"/>
                    <a:pt x="7692" y="930"/>
                    <a:pt x="7692" y="929"/>
                  </a:cubicBezTo>
                  <a:lnTo>
                    <a:pt x="7692" y="929"/>
                  </a:lnTo>
                  <a:lnTo>
                    <a:pt x="10454" y="3204"/>
                  </a:lnTo>
                  <a:cubicBezTo>
                    <a:pt x="9597" y="8883"/>
                    <a:pt x="7835" y="14419"/>
                    <a:pt x="5370" y="19217"/>
                  </a:cubicBezTo>
                  <a:cubicBezTo>
                    <a:pt x="4299" y="19003"/>
                    <a:pt x="239" y="18193"/>
                    <a:pt x="262" y="18074"/>
                  </a:cubicBezTo>
                  <a:cubicBezTo>
                    <a:pt x="268" y="18059"/>
                    <a:pt x="269" y="18051"/>
                    <a:pt x="266" y="18051"/>
                  </a:cubicBezTo>
                  <a:cubicBezTo>
                    <a:pt x="245" y="18051"/>
                    <a:pt x="0" y="18503"/>
                    <a:pt x="0" y="18503"/>
                  </a:cubicBezTo>
                  <a:cubicBezTo>
                    <a:pt x="0" y="18503"/>
                    <a:pt x="4406" y="19467"/>
                    <a:pt x="5334" y="19932"/>
                  </a:cubicBezTo>
                  <a:lnTo>
                    <a:pt x="5454" y="20753"/>
                  </a:lnTo>
                  <a:cubicBezTo>
                    <a:pt x="7763" y="37398"/>
                    <a:pt x="10145" y="54603"/>
                    <a:pt x="9823" y="71652"/>
                  </a:cubicBezTo>
                  <a:cubicBezTo>
                    <a:pt x="9121" y="72438"/>
                    <a:pt x="8097" y="72903"/>
                    <a:pt x="7335" y="73641"/>
                  </a:cubicBezTo>
                  <a:cubicBezTo>
                    <a:pt x="7239" y="73736"/>
                    <a:pt x="7156" y="73819"/>
                    <a:pt x="7037" y="73855"/>
                  </a:cubicBezTo>
                  <a:cubicBezTo>
                    <a:pt x="7013" y="73859"/>
                    <a:pt x="6990" y="73860"/>
                    <a:pt x="6966" y="73860"/>
                  </a:cubicBezTo>
                  <a:cubicBezTo>
                    <a:pt x="6883" y="73860"/>
                    <a:pt x="6800" y="73843"/>
                    <a:pt x="6717" y="73843"/>
                  </a:cubicBezTo>
                  <a:cubicBezTo>
                    <a:pt x="6669" y="73843"/>
                    <a:pt x="6621" y="73848"/>
                    <a:pt x="6573" y="73867"/>
                  </a:cubicBezTo>
                  <a:cubicBezTo>
                    <a:pt x="6573" y="74046"/>
                    <a:pt x="6608" y="74224"/>
                    <a:pt x="6668" y="74391"/>
                  </a:cubicBezTo>
                  <a:cubicBezTo>
                    <a:pt x="6736" y="74383"/>
                    <a:pt x="6805" y="74379"/>
                    <a:pt x="6874" y="74379"/>
                  </a:cubicBezTo>
                  <a:cubicBezTo>
                    <a:pt x="7106" y="74379"/>
                    <a:pt x="7341" y="74422"/>
                    <a:pt x="7561" y="74486"/>
                  </a:cubicBezTo>
                  <a:cubicBezTo>
                    <a:pt x="7656" y="74129"/>
                    <a:pt x="7918" y="73831"/>
                    <a:pt x="8180" y="73569"/>
                  </a:cubicBezTo>
                  <a:cubicBezTo>
                    <a:pt x="8752" y="73022"/>
                    <a:pt x="9442" y="72629"/>
                    <a:pt x="10121" y="72212"/>
                  </a:cubicBezTo>
                  <a:lnTo>
                    <a:pt x="13943" y="73688"/>
                  </a:lnTo>
                  <a:cubicBezTo>
                    <a:pt x="13575" y="74305"/>
                    <a:pt x="13231" y="74933"/>
                    <a:pt x="12899" y="75574"/>
                  </a:cubicBezTo>
                  <a:lnTo>
                    <a:pt x="12899" y="75574"/>
                  </a:lnTo>
                  <a:cubicBezTo>
                    <a:pt x="12961" y="75459"/>
                    <a:pt x="13100" y="75378"/>
                    <a:pt x="13216" y="75343"/>
                  </a:cubicBezTo>
                  <a:cubicBezTo>
                    <a:pt x="13347" y="75296"/>
                    <a:pt x="13478" y="75296"/>
                    <a:pt x="13609" y="75284"/>
                  </a:cubicBezTo>
                  <a:cubicBezTo>
                    <a:pt x="13657" y="75284"/>
                    <a:pt x="13716" y="75260"/>
                    <a:pt x="13764" y="75248"/>
                  </a:cubicBezTo>
                  <a:cubicBezTo>
                    <a:pt x="13871" y="75189"/>
                    <a:pt x="13895" y="75058"/>
                    <a:pt x="13931" y="74950"/>
                  </a:cubicBezTo>
                  <a:cubicBezTo>
                    <a:pt x="14026" y="74534"/>
                    <a:pt x="14252" y="74153"/>
                    <a:pt x="14538" y="73819"/>
                  </a:cubicBezTo>
                  <a:lnTo>
                    <a:pt x="24968" y="73831"/>
                  </a:lnTo>
                  <a:cubicBezTo>
                    <a:pt x="25420" y="74343"/>
                    <a:pt x="26051" y="74700"/>
                    <a:pt x="26468" y="75248"/>
                  </a:cubicBezTo>
                  <a:cubicBezTo>
                    <a:pt x="26456" y="75129"/>
                    <a:pt x="26504" y="75010"/>
                    <a:pt x="26575" y="74939"/>
                  </a:cubicBezTo>
                  <a:cubicBezTo>
                    <a:pt x="26587" y="74915"/>
                    <a:pt x="26623" y="74891"/>
                    <a:pt x="26623" y="74879"/>
                  </a:cubicBezTo>
                  <a:cubicBezTo>
                    <a:pt x="26635" y="74831"/>
                    <a:pt x="26611" y="74784"/>
                    <a:pt x="26575" y="74760"/>
                  </a:cubicBezTo>
                  <a:cubicBezTo>
                    <a:pt x="26313" y="74391"/>
                    <a:pt x="26099" y="73974"/>
                    <a:pt x="25956" y="73534"/>
                  </a:cubicBezTo>
                  <a:lnTo>
                    <a:pt x="29492" y="72236"/>
                  </a:lnTo>
                  <a:cubicBezTo>
                    <a:pt x="30385" y="72736"/>
                    <a:pt x="31290" y="73188"/>
                    <a:pt x="32219" y="73641"/>
                  </a:cubicBezTo>
                  <a:cubicBezTo>
                    <a:pt x="31492" y="72926"/>
                    <a:pt x="30480" y="72510"/>
                    <a:pt x="29802" y="71748"/>
                  </a:cubicBezTo>
                  <a:cubicBezTo>
                    <a:pt x="29504" y="54710"/>
                    <a:pt x="31885" y="37458"/>
                    <a:pt x="34195" y="20777"/>
                  </a:cubicBezTo>
                  <a:lnTo>
                    <a:pt x="34255" y="20360"/>
                  </a:lnTo>
                  <a:cubicBezTo>
                    <a:pt x="34969" y="20027"/>
                    <a:pt x="37124" y="19063"/>
                    <a:pt x="37624" y="18908"/>
                  </a:cubicBezTo>
                  <a:lnTo>
                    <a:pt x="37624" y="18908"/>
                  </a:lnTo>
                  <a:cubicBezTo>
                    <a:pt x="37148" y="18991"/>
                    <a:pt x="35148" y="19301"/>
                    <a:pt x="34374" y="19444"/>
                  </a:cubicBezTo>
                  <a:lnTo>
                    <a:pt x="34326" y="19348"/>
                  </a:lnTo>
                  <a:cubicBezTo>
                    <a:pt x="31909" y="14657"/>
                    <a:pt x="30159" y="9276"/>
                    <a:pt x="29266" y="3727"/>
                  </a:cubicBezTo>
                  <a:lnTo>
                    <a:pt x="31159" y="1001"/>
                  </a:lnTo>
                  <a:lnTo>
                    <a:pt x="29087" y="2918"/>
                  </a:lnTo>
                  <a:lnTo>
                    <a:pt x="26742" y="1001"/>
                  </a:lnTo>
                  <a:lnTo>
                    <a:pt x="26801" y="1001"/>
                  </a:lnTo>
                  <a:lnTo>
                    <a:pt x="27349" y="1"/>
                  </a:lnTo>
                  <a:close/>
                  <a:moveTo>
                    <a:pt x="12899" y="75574"/>
                  </a:moveTo>
                  <a:lnTo>
                    <a:pt x="12899" y="75574"/>
                  </a:lnTo>
                  <a:cubicBezTo>
                    <a:pt x="12898" y="75576"/>
                    <a:pt x="12896" y="75579"/>
                    <a:pt x="12895" y="75581"/>
                  </a:cubicBezTo>
                  <a:cubicBezTo>
                    <a:pt x="12896" y="75579"/>
                    <a:pt x="12898" y="75576"/>
                    <a:pt x="12899" y="75574"/>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3353375" y="2434950"/>
              <a:ext cx="189925" cy="188450"/>
            </a:xfrm>
            <a:custGeom>
              <a:avLst/>
              <a:gdLst/>
              <a:ahLst/>
              <a:cxnLst/>
              <a:rect l="l" t="t" r="r" b="b"/>
              <a:pathLst>
                <a:path w="7597" h="7538" extrusionOk="0">
                  <a:moveTo>
                    <a:pt x="3799" y="1"/>
                  </a:moveTo>
                  <a:cubicBezTo>
                    <a:pt x="1703" y="1"/>
                    <a:pt x="1" y="1691"/>
                    <a:pt x="1" y="3775"/>
                  </a:cubicBezTo>
                  <a:cubicBezTo>
                    <a:pt x="1" y="5847"/>
                    <a:pt x="1703" y="7537"/>
                    <a:pt x="3799" y="7537"/>
                  </a:cubicBezTo>
                  <a:cubicBezTo>
                    <a:pt x="5894" y="7537"/>
                    <a:pt x="7597" y="5847"/>
                    <a:pt x="7597" y="3775"/>
                  </a:cubicBezTo>
                  <a:cubicBezTo>
                    <a:pt x="7597" y="1691"/>
                    <a:pt x="5894" y="1"/>
                    <a:pt x="3799"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3904950" y="2788875"/>
              <a:ext cx="3000" cy="900"/>
            </a:xfrm>
            <a:custGeom>
              <a:avLst/>
              <a:gdLst/>
              <a:ahLst/>
              <a:cxnLst/>
              <a:rect l="l" t="t" r="r" b="b"/>
              <a:pathLst>
                <a:path w="120" h="36" extrusionOk="0">
                  <a:moveTo>
                    <a:pt x="83" y="0"/>
                  </a:moveTo>
                  <a:cubicBezTo>
                    <a:pt x="72" y="0"/>
                    <a:pt x="48" y="12"/>
                    <a:pt x="0" y="36"/>
                  </a:cubicBezTo>
                  <a:cubicBezTo>
                    <a:pt x="72" y="12"/>
                    <a:pt x="119" y="0"/>
                    <a:pt x="83"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3503100" y="2888275"/>
              <a:ext cx="33375" cy="250650"/>
            </a:xfrm>
            <a:custGeom>
              <a:avLst/>
              <a:gdLst/>
              <a:ahLst/>
              <a:cxnLst/>
              <a:rect l="l" t="t" r="r" b="b"/>
              <a:pathLst>
                <a:path w="1335" h="10026" extrusionOk="0">
                  <a:moveTo>
                    <a:pt x="1298" y="1"/>
                  </a:moveTo>
                  <a:lnTo>
                    <a:pt x="1298" y="1"/>
                  </a:lnTo>
                  <a:cubicBezTo>
                    <a:pt x="656" y="727"/>
                    <a:pt x="775" y="1775"/>
                    <a:pt x="798" y="2704"/>
                  </a:cubicBezTo>
                  <a:cubicBezTo>
                    <a:pt x="846" y="5168"/>
                    <a:pt x="1" y="7704"/>
                    <a:pt x="882" y="10026"/>
                  </a:cubicBezTo>
                  <a:cubicBezTo>
                    <a:pt x="584" y="6692"/>
                    <a:pt x="1334" y="3346"/>
                    <a:pt x="129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3481375" y="3193075"/>
              <a:ext cx="57475" cy="927225"/>
            </a:xfrm>
            <a:custGeom>
              <a:avLst/>
              <a:gdLst/>
              <a:ahLst/>
              <a:cxnLst/>
              <a:rect l="l" t="t" r="r" b="b"/>
              <a:pathLst>
                <a:path w="2299" h="37089" extrusionOk="0">
                  <a:moveTo>
                    <a:pt x="2048" y="1"/>
                  </a:moveTo>
                  <a:cubicBezTo>
                    <a:pt x="1810" y="977"/>
                    <a:pt x="1751" y="1989"/>
                    <a:pt x="1691" y="3001"/>
                  </a:cubicBezTo>
                  <a:cubicBezTo>
                    <a:pt x="1453" y="7656"/>
                    <a:pt x="1215" y="12324"/>
                    <a:pt x="953" y="16991"/>
                  </a:cubicBezTo>
                  <a:cubicBezTo>
                    <a:pt x="834" y="19146"/>
                    <a:pt x="739" y="21325"/>
                    <a:pt x="620" y="23480"/>
                  </a:cubicBezTo>
                  <a:cubicBezTo>
                    <a:pt x="524" y="25254"/>
                    <a:pt x="441" y="27028"/>
                    <a:pt x="417" y="28790"/>
                  </a:cubicBezTo>
                  <a:cubicBezTo>
                    <a:pt x="405" y="31564"/>
                    <a:pt x="1" y="34350"/>
                    <a:pt x="155" y="37089"/>
                  </a:cubicBezTo>
                  <a:cubicBezTo>
                    <a:pt x="477" y="29897"/>
                    <a:pt x="1953" y="23063"/>
                    <a:pt x="1513" y="15872"/>
                  </a:cubicBezTo>
                  <a:cubicBezTo>
                    <a:pt x="1453" y="14955"/>
                    <a:pt x="1703" y="13717"/>
                    <a:pt x="1810" y="12812"/>
                  </a:cubicBezTo>
                  <a:cubicBezTo>
                    <a:pt x="1882" y="12169"/>
                    <a:pt x="2048" y="11562"/>
                    <a:pt x="2144" y="10919"/>
                  </a:cubicBezTo>
                  <a:cubicBezTo>
                    <a:pt x="2298" y="10002"/>
                    <a:pt x="2287" y="9085"/>
                    <a:pt x="2251" y="8168"/>
                  </a:cubicBezTo>
                  <a:cubicBezTo>
                    <a:pt x="2179" y="5442"/>
                    <a:pt x="2108" y="2715"/>
                    <a:pt x="204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22125" y="3366025"/>
              <a:ext cx="12825" cy="140525"/>
            </a:xfrm>
            <a:custGeom>
              <a:avLst/>
              <a:gdLst/>
              <a:ahLst/>
              <a:cxnLst/>
              <a:rect l="l" t="t" r="r" b="b"/>
              <a:pathLst>
                <a:path w="513" h="5621" extrusionOk="0">
                  <a:moveTo>
                    <a:pt x="263" y="0"/>
                  </a:moveTo>
                  <a:lnTo>
                    <a:pt x="263" y="0"/>
                  </a:lnTo>
                  <a:cubicBezTo>
                    <a:pt x="1" y="1858"/>
                    <a:pt x="36" y="3763"/>
                    <a:pt x="346" y="5620"/>
                  </a:cubicBezTo>
                  <a:cubicBezTo>
                    <a:pt x="477" y="5620"/>
                    <a:pt x="513" y="5441"/>
                    <a:pt x="513" y="5322"/>
                  </a:cubicBezTo>
                  <a:cubicBezTo>
                    <a:pt x="417" y="3560"/>
                    <a:pt x="346" y="1774"/>
                    <a:pt x="263"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3275700" y="3646125"/>
              <a:ext cx="18775" cy="433100"/>
            </a:xfrm>
            <a:custGeom>
              <a:avLst/>
              <a:gdLst/>
              <a:ahLst/>
              <a:cxnLst/>
              <a:rect l="l" t="t" r="r" b="b"/>
              <a:pathLst>
                <a:path w="751" h="17324" extrusionOk="0">
                  <a:moveTo>
                    <a:pt x="357" y="0"/>
                  </a:moveTo>
                  <a:lnTo>
                    <a:pt x="0" y="17324"/>
                  </a:lnTo>
                  <a:cubicBezTo>
                    <a:pt x="274" y="15490"/>
                    <a:pt x="465" y="13633"/>
                    <a:pt x="572" y="11787"/>
                  </a:cubicBezTo>
                  <a:cubicBezTo>
                    <a:pt x="750" y="8858"/>
                    <a:pt x="727" y="5906"/>
                    <a:pt x="727" y="2977"/>
                  </a:cubicBezTo>
                  <a:cubicBezTo>
                    <a:pt x="727" y="1965"/>
                    <a:pt x="715" y="941"/>
                    <a:pt x="357"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3381375" y="3613075"/>
              <a:ext cx="16375" cy="167900"/>
            </a:xfrm>
            <a:custGeom>
              <a:avLst/>
              <a:gdLst/>
              <a:ahLst/>
              <a:cxnLst/>
              <a:rect l="l" t="t" r="r" b="b"/>
              <a:pathLst>
                <a:path w="655" h="6716" extrusionOk="0">
                  <a:moveTo>
                    <a:pt x="431" y="0"/>
                  </a:moveTo>
                  <a:cubicBezTo>
                    <a:pt x="412" y="0"/>
                    <a:pt x="391" y="4"/>
                    <a:pt x="369" y="12"/>
                  </a:cubicBezTo>
                  <a:cubicBezTo>
                    <a:pt x="48" y="2227"/>
                    <a:pt x="0" y="4489"/>
                    <a:pt x="226" y="6716"/>
                  </a:cubicBezTo>
                  <a:cubicBezTo>
                    <a:pt x="417" y="6716"/>
                    <a:pt x="488" y="6454"/>
                    <a:pt x="488" y="6275"/>
                  </a:cubicBezTo>
                  <a:cubicBezTo>
                    <a:pt x="548" y="4311"/>
                    <a:pt x="595" y="2346"/>
                    <a:pt x="655" y="381"/>
                  </a:cubicBezTo>
                  <a:cubicBezTo>
                    <a:pt x="655" y="223"/>
                    <a:pt x="580" y="0"/>
                    <a:pt x="431"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3654900" y="2959725"/>
              <a:ext cx="17600" cy="330725"/>
            </a:xfrm>
            <a:custGeom>
              <a:avLst/>
              <a:gdLst/>
              <a:ahLst/>
              <a:cxnLst/>
              <a:rect l="l" t="t" r="r" b="b"/>
              <a:pathLst>
                <a:path w="704" h="13229" extrusionOk="0">
                  <a:moveTo>
                    <a:pt x="703" y="0"/>
                  </a:moveTo>
                  <a:lnTo>
                    <a:pt x="703" y="0"/>
                  </a:lnTo>
                  <a:cubicBezTo>
                    <a:pt x="132" y="596"/>
                    <a:pt x="84" y="1465"/>
                    <a:pt x="84" y="2274"/>
                  </a:cubicBezTo>
                  <a:cubicBezTo>
                    <a:pt x="60" y="5918"/>
                    <a:pt x="25" y="9573"/>
                    <a:pt x="1" y="13228"/>
                  </a:cubicBezTo>
                  <a:cubicBezTo>
                    <a:pt x="465" y="8823"/>
                    <a:pt x="703" y="4418"/>
                    <a:pt x="703"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3609975" y="2644800"/>
              <a:ext cx="35125" cy="293225"/>
            </a:xfrm>
            <a:custGeom>
              <a:avLst/>
              <a:gdLst/>
              <a:ahLst/>
              <a:cxnLst/>
              <a:rect l="l" t="t" r="r" b="b"/>
              <a:pathLst>
                <a:path w="1405" h="11729" extrusionOk="0">
                  <a:moveTo>
                    <a:pt x="786" y="1"/>
                  </a:moveTo>
                  <a:lnTo>
                    <a:pt x="786" y="1"/>
                  </a:lnTo>
                  <a:cubicBezTo>
                    <a:pt x="155" y="120"/>
                    <a:pt x="83" y="917"/>
                    <a:pt x="131" y="1513"/>
                  </a:cubicBezTo>
                  <a:cubicBezTo>
                    <a:pt x="429" y="4906"/>
                    <a:pt x="381" y="8335"/>
                    <a:pt x="0" y="11728"/>
                  </a:cubicBezTo>
                  <a:cubicBezTo>
                    <a:pt x="857" y="10835"/>
                    <a:pt x="560" y="9466"/>
                    <a:pt x="452" y="8263"/>
                  </a:cubicBezTo>
                  <a:cubicBezTo>
                    <a:pt x="238" y="5513"/>
                    <a:pt x="1405" y="2715"/>
                    <a:pt x="786"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3623650" y="3397875"/>
              <a:ext cx="41700" cy="659025"/>
            </a:xfrm>
            <a:custGeom>
              <a:avLst/>
              <a:gdLst/>
              <a:ahLst/>
              <a:cxnLst/>
              <a:rect l="l" t="t" r="r" b="b"/>
              <a:pathLst>
                <a:path w="1668" h="26361" extrusionOk="0">
                  <a:moveTo>
                    <a:pt x="1370" y="0"/>
                  </a:moveTo>
                  <a:cubicBezTo>
                    <a:pt x="953" y="1703"/>
                    <a:pt x="1144" y="3620"/>
                    <a:pt x="1072" y="5358"/>
                  </a:cubicBezTo>
                  <a:cubicBezTo>
                    <a:pt x="834" y="10978"/>
                    <a:pt x="548" y="16276"/>
                    <a:pt x="322" y="21884"/>
                  </a:cubicBezTo>
                  <a:cubicBezTo>
                    <a:pt x="263" y="23336"/>
                    <a:pt x="1" y="24980"/>
                    <a:pt x="465" y="26361"/>
                  </a:cubicBezTo>
                  <a:cubicBezTo>
                    <a:pt x="822" y="18598"/>
                    <a:pt x="1191" y="10859"/>
                    <a:pt x="1560" y="3120"/>
                  </a:cubicBezTo>
                  <a:cubicBezTo>
                    <a:pt x="1608" y="2072"/>
                    <a:pt x="1668" y="1000"/>
                    <a:pt x="1370" y="0"/>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3314400" y="2865950"/>
              <a:ext cx="13700" cy="444725"/>
            </a:xfrm>
            <a:custGeom>
              <a:avLst/>
              <a:gdLst/>
              <a:ahLst/>
              <a:cxnLst/>
              <a:rect l="l" t="t" r="r" b="b"/>
              <a:pathLst>
                <a:path w="548" h="17789" extrusionOk="0">
                  <a:moveTo>
                    <a:pt x="548" y="1"/>
                  </a:moveTo>
                  <a:lnTo>
                    <a:pt x="548" y="1"/>
                  </a:lnTo>
                  <a:cubicBezTo>
                    <a:pt x="72" y="1501"/>
                    <a:pt x="155" y="3120"/>
                    <a:pt x="214" y="4704"/>
                  </a:cubicBezTo>
                  <a:cubicBezTo>
                    <a:pt x="357" y="9061"/>
                    <a:pt x="298" y="13419"/>
                    <a:pt x="0" y="17789"/>
                  </a:cubicBezTo>
                  <a:cubicBezTo>
                    <a:pt x="345" y="16098"/>
                    <a:pt x="357" y="14407"/>
                    <a:pt x="393" y="12705"/>
                  </a:cubicBezTo>
                  <a:cubicBezTo>
                    <a:pt x="453" y="8466"/>
                    <a:pt x="512" y="4228"/>
                    <a:pt x="54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5916920" y="1179333"/>
            <a:ext cx="2878198" cy="3361416"/>
            <a:chOff x="5711826" y="1271291"/>
            <a:chExt cx="3008150" cy="3513186"/>
          </a:xfrm>
        </p:grpSpPr>
        <p:sp>
          <p:nvSpPr>
            <p:cNvPr id="343" name="Google Shape;343;p18"/>
            <p:cNvSpPr/>
            <p:nvPr/>
          </p:nvSpPr>
          <p:spPr>
            <a:xfrm>
              <a:off x="5711826" y="1271291"/>
              <a:ext cx="3008150" cy="3513186"/>
            </a:xfrm>
            <a:custGeom>
              <a:avLst/>
              <a:gdLst/>
              <a:ahLst/>
              <a:cxnLst/>
              <a:rect l="l" t="t" r="r" b="b"/>
              <a:pathLst>
                <a:path w="45947" h="53661" extrusionOk="0">
                  <a:moveTo>
                    <a:pt x="17080" y="0"/>
                  </a:moveTo>
                  <a:cubicBezTo>
                    <a:pt x="15268" y="0"/>
                    <a:pt x="13485" y="418"/>
                    <a:pt x="12252" y="1754"/>
                  </a:cubicBezTo>
                  <a:cubicBezTo>
                    <a:pt x="10680" y="3444"/>
                    <a:pt x="10609" y="5897"/>
                    <a:pt x="10645" y="8100"/>
                  </a:cubicBezTo>
                  <a:cubicBezTo>
                    <a:pt x="10669" y="11505"/>
                    <a:pt x="10716" y="14898"/>
                    <a:pt x="10740" y="18303"/>
                  </a:cubicBezTo>
                  <a:cubicBezTo>
                    <a:pt x="10414" y="18398"/>
                    <a:pt x="10077" y="18446"/>
                    <a:pt x="9742" y="18446"/>
                  </a:cubicBezTo>
                  <a:cubicBezTo>
                    <a:pt x="9146" y="18446"/>
                    <a:pt x="8555" y="18294"/>
                    <a:pt x="8037" y="17982"/>
                  </a:cubicBezTo>
                  <a:cubicBezTo>
                    <a:pt x="6906" y="17291"/>
                    <a:pt x="6335" y="16005"/>
                    <a:pt x="5620" y="14886"/>
                  </a:cubicBezTo>
                  <a:cubicBezTo>
                    <a:pt x="4955" y="13844"/>
                    <a:pt x="3950" y="12833"/>
                    <a:pt x="2757" y="12833"/>
                  </a:cubicBezTo>
                  <a:cubicBezTo>
                    <a:pt x="2669" y="12833"/>
                    <a:pt x="2579" y="12839"/>
                    <a:pt x="2489" y="12850"/>
                  </a:cubicBezTo>
                  <a:cubicBezTo>
                    <a:pt x="1489" y="12969"/>
                    <a:pt x="679" y="13827"/>
                    <a:pt x="346" y="14779"/>
                  </a:cubicBezTo>
                  <a:cubicBezTo>
                    <a:pt x="1" y="15732"/>
                    <a:pt x="12" y="16779"/>
                    <a:pt x="24" y="17767"/>
                  </a:cubicBezTo>
                  <a:cubicBezTo>
                    <a:pt x="132" y="23209"/>
                    <a:pt x="227" y="28626"/>
                    <a:pt x="322" y="34055"/>
                  </a:cubicBezTo>
                  <a:cubicBezTo>
                    <a:pt x="358" y="36079"/>
                    <a:pt x="405" y="38103"/>
                    <a:pt x="429" y="40139"/>
                  </a:cubicBezTo>
                  <a:cubicBezTo>
                    <a:pt x="441" y="40723"/>
                    <a:pt x="489" y="41389"/>
                    <a:pt x="965" y="41747"/>
                  </a:cubicBezTo>
                  <a:cubicBezTo>
                    <a:pt x="1140" y="41875"/>
                    <a:pt x="1345" y="41932"/>
                    <a:pt x="1554" y="41932"/>
                  </a:cubicBezTo>
                  <a:cubicBezTo>
                    <a:pt x="1986" y="41932"/>
                    <a:pt x="2439" y="41690"/>
                    <a:pt x="2703" y="41330"/>
                  </a:cubicBezTo>
                  <a:cubicBezTo>
                    <a:pt x="3108" y="40806"/>
                    <a:pt x="3227" y="40115"/>
                    <a:pt x="3334" y="39473"/>
                  </a:cubicBezTo>
                  <a:cubicBezTo>
                    <a:pt x="3727" y="37270"/>
                    <a:pt x="4323" y="35115"/>
                    <a:pt x="5108" y="33031"/>
                  </a:cubicBezTo>
                  <a:cubicBezTo>
                    <a:pt x="5240" y="32670"/>
                    <a:pt x="5482" y="32248"/>
                    <a:pt x="5845" y="32248"/>
                  </a:cubicBezTo>
                  <a:cubicBezTo>
                    <a:pt x="5876" y="32248"/>
                    <a:pt x="5909" y="32251"/>
                    <a:pt x="5942" y="32257"/>
                  </a:cubicBezTo>
                  <a:cubicBezTo>
                    <a:pt x="6275" y="32317"/>
                    <a:pt x="6442" y="32710"/>
                    <a:pt x="6478" y="33067"/>
                  </a:cubicBezTo>
                  <a:cubicBezTo>
                    <a:pt x="6501" y="33412"/>
                    <a:pt x="6501" y="33817"/>
                    <a:pt x="6763" y="34055"/>
                  </a:cubicBezTo>
                  <a:cubicBezTo>
                    <a:pt x="6885" y="34186"/>
                    <a:pt x="7050" y="34243"/>
                    <a:pt x="7224" y="34243"/>
                  </a:cubicBezTo>
                  <a:cubicBezTo>
                    <a:pt x="7526" y="34243"/>
                    <a:pt x="7856" y="34070"/>
                    <a:pt x="8037" y="33805"/>
                  </a:cubicBezTo>
                  <a:cubicBezTo>
                    <a:pt x="8323" y="33400"/>
                    <a:pt x="8347" y="32865"/>
                    <a:pt x="8383" y="32376"/>
                  </a:cubicBezTo>
                  <a:cubicBezTo>
                    <a:pt x="8502" y="30567"/>
                    <a:pt x="8823" y="28781"/>
                    <a:pt x="9359" y="27078"/>
                  </a:cubicBezTo>
                  <a:cubicBezTo>
                    <a:pt x="9514" y="26578"/>
                    <a:pt x="9692" y="26090"/>
                    <a:pt x="10061" y="25733"/>
                  </a:cubicBezTo>
                  <a:cubicBezTo>
                    <a:pt x="10276" y="25542"/>
                    <a:pt x="10538" y="25411"/>
                    <a:pt x="10823" y="25364"/>
                  </a:cubicBezTo>
                  <a:cubicBezTo>
                    <a:pt x="10907" y="33234"/>
                    <a:pt x="10990" y="41104"/>
                    <a:pt x="11073" y="48997"/>
                  </a:cubicBezTo>
                  <a:cubicBezTo>
                    <a:pt x="11085" y="50093"/>
                    <a:pt x="11121" y="51283"/>
                    <a:pt x="11764" y="52153"/>
                  </a:cubicBezTo>
                  <a:cubicBezTo>
                    <a:pt x="12363" y="52957"/>
                    <a:pt x="13381" y="53307"/>
                    <a:pt x="14436" y="53307"/>
                  </a:cubicBezTo>
                  <a:cubicBezTo>
                    <a:pt x="14849" y="53307"/>
                    <a:pt x="15268" y="53253"/>
                    <a:pt x="15669" y="53153"/>
                  </a:cubicBezTo>
                  <a:cubicBezTo>
                    <a:pt x="17098" y="52796"/>
                    <a:pt x="18396" y="51974"/>
                    <a:pt x="19705" y="51260"/>
                  </a:cubicBezTo>
                  <a:cubicBezTo>
                    <a:pt x="20885" y="50616"/>
                    <a:pt x="22190" y="50060"/>
                    <a:pt x="23481" y="50060"/>
                  </a:cubicBezTo>
                  <a:cubicBezTo>
                    <a:pt x="23624" y="50060"/>
                    <a:pt x="23766" y="50067"/>
                    <a:pt x="23908" y="50081"/>
                  </a:cubicBezTo>
                  <a:cubicBezTo>
                    <a:pt x="25599" y="50248"/>
                    <a:pt x="26921" y="51403"/>
                    <a:pt x="28290" y="52355"/>
                  </a:cubicBezTo>
                  <a:cubicBezTo>
                    <a:pt x="29297" y="53056"/>
                    <a:pt x="30517" y="53660"/>
                    <a:pt x="31737" y="53660"/>
                  </a:cubicBezTo>
                  <a:cubicBezTo>
                    <a:pt x="32175" y="53660"/>
                    <a:pt x="32613" y="53582"/>
                    <a:pt x="33040" y="53403"/>
                  </a:cubicBezTo>
                  <a:cubicBezTo>
                    <a:pt x="34137" y="52941"/>
                    <a:pt x="35078" y="51852"/>
                    <a:pt x="36209" y="51852"/>
                  </a:cubicBezTo>
                  <a:cubicBezTo>
                    <a:pt x="36244" y="51852"/>
                    <a:pt x="36279" y="51853"/>
                    <a:pt x="36315" y="51855"/>
                  </a:cubicBezTo>
                  <a:cubicBezTo>
                    <a:pt x="36910" y="51891"/>
                    <a:pt x="37434" y="52260"/>
                    <a:pt x="38017" y="52343"/>
                  </a:cubicBezTo>
                  <a:cubicBezTo>
                    <a:pt x="38121" y="52359"/>
                    <a:pt x="38226" y="52367"/>
                    <a:pt x="38331" y="52367"/>
                  </a:cubicBezTo>
                  <a:cubicBezTo>
                    <a:pt x="39087" y="52367"/>
                    <a:pt x="39851" y="51976"/>
                    <a:pt x="40541" y="51557"/>
                  </a:cubicBezTo>
                  <a:cubicBezTo>
                    <a:pt x="41315" y="51081"/>
                    <a:pt x="42042" y="50986"/>
                    <a:pt x="42923" y="50926"/>
                  </a:cubicBezTo>
                  <a:cubicBezTo>
                    <a:pt x="42979" y="50921"/>
                    <a:pt x="43037" y="50919"/>
                    <a:pt x="43096" y="50919"/>
                  </a:cubicBezTo>
                  <a:cubicBezTo>
                    <a:pt x="43734" y="50919"/>
                    <a:pt x="44500" y="51210"/>
                    <a:pt x="44816" y="51700"/>
                  </a:cubicBezTo>
                  <a:cubicBezTo>
                    <a:pt x="44885" y="51816"/>
                    <a:pt x="45012" y="51876"/>
                    <a:pt x="45137" y="51876"/>
                  </a:cubicBezTo>
                  <a:cubicBezTo>
                    <a:pt x="45268" y="51876"/>
                    <a:pt x="45398" y="51810"/>
                    <a:pt x="45459" y="51676"/>
                  </a:cubicBezTo>
                  <a:cubicBezTo>
                    <a:pt x="45947" y="50664"/>
                    <a:pt x="44709" y="49557"/>
                    <a:pt x="44054" y="49343"/>
                  </a:cubicBezTo>
                  <a:cubicBezTo>
                    <a:pt x="43640" y="49195"/>
                    <a:pt x="43207" y="49148"/>
                    <a:pt x="42770" y="49148"/>
                  </a:cubicBezTo>
                  <a:cubicBezTo>
                    <a:pt x="42504" y="49148"/>
                    <a:pt x="42236" y="49165"/>
                    <a:pt x="41970" y="49188"/>
                  </a:cubicBezTo>
                  <a:cubicBezTo>
                    <a:pt x="41732" y="49205"/>
                    <a:pt x="41494" y="49215"/>
                    <a:pt x="41257" y="49215"/>
                  </a:cubicBezTo>
                  <a:cubicBezTo>
                    <a:pt x="39873" y="49215"/>
                    <a:pt x="38548" y="48872"/>
                    <a:pt x="37684" y="47652"/>
                  </a:cubicBezTo>
                  <a:cubicBezTo>
                    <a:pt x="37065" y="46759"/>
                    <a:pt x="36469" y="45914"/>
                    <a:pt x="35493" y="45330"/>
                  </a:cubicBezTo>
                  <a:cubicBezTo>
                    <a:pt x="34810" y="44930"/>
                    <a:pt x="34124" y="44750"/>
                    <a:pt x="33417" y="44750"/>
                  </a:cubicBezTo>
                  <a:cubicBezTo>
                    <a:pt x="32903" y="44750"/>
                    <a:pt x="32379" y="44845"/>
                    <a:pt x="31838" y="45021"/>
                  </a:cubicBezTo>
                  <a:cubicBezTo>
                    <a:pt x="31618" y="45092"/>
                    <a:pt x="31385" y="45122"/>
                    <a:pt x="31145" y="45122"/>
                  </a:cubicBezTo>
                  <a:cubicBezTo>
                    <a:pt x="30381" y="45122"/>
                    <a:pt x="29544" y="44816"/>
                    <a:pt x="28837" y="44545"/>
                  </a:cubicBezTo>
                  <a:cubicBezTo>
                    <a:pt x="28028" y="44235"/>
                    <a:pt x="27337" y="43592"/>
                    <a:pt x="26909" y="42830"/>
                  </a:cubicBezTo>
                  <a:cubicBezTo>
                    <a:pt x="26242" y="41675"/>
                    <a:pt x="26051" y="40258"/>
                    <a:pt x="25897" y="38901"/>
                  </a:cubicBezTo>
                  <a:cubicBezTo>
                    <a:pt x="25373" y="34400"/>
                    <a:pt x="25158" y="29959"/>
                    <a:pt x="25170" y="25542"/>
                  </a:cubicBezTo>
                  <a:lnTo>
                    <a:pt x="25170" y="25542"/>
                  </a:lnTo>
                  <a:cubicBezTo>
                    <a:pt x="25361" y="26042"/>
                    <a:pt x="25551" y="26542"/>
                    <a:pt x="26004" y="26638"/>
                  </a:cubicBezTo>
                  <a:cubicBezTo>
                    <a:pt x="26054" y="26649"/>
                    <a:pt x="26103" y="26654"/>
                    <a:pt x="26151" y="26654"/>
                  </a:cubicBezTo>
                  <a:cubicBezTo>
                    <a:pt x="26611" y="26654"/>
                    <a:pt x="26995" y="26168"/>
                    <a:pt x="27135" y="25661"/>
                  </a:cubicBezTo>
                  <a:cubicBezTo>
                    <a:pt x="27266" y="25090"/>
                    <a:pt x="27206" y="24494"/>
                    <a:pt x="27313" y="23911"/>
                  </a:cubicBezTo>
                  <a:cubicBezTo>
                    <a:pt x="27420" y="23357"/>
                    <a:pt x="27794" y="22756"/>
                    <a:pt x="28310" y="22756"/>
                  </a:cubicBezTo>
                  <a:cubicBezTo>
                    <a:pt x="28315" y="22756"/>
                    <a:pt x="28320" y="22756"/>
                    <a:pt x="28326" y="22756"/>
                  </a:cubicBezTo>
                  <a:cubicBezTo>
                    <a:pt x="28754" y="22768"/>
                    <a:pt x="29111" y="23197"/>
                    <a:pt x="29218" y="23661"/>
                  </a:cubicBezTo>
                  <a:cubicBezTo>
                    <a:pt x="29326" y="24125"/>
                    <a:pt x="29242" y="24614"/>
                    <a:pt x="29159" y="25090"/>
                  </a:cubicBezTo>
                  <a:cubicBezTo>
                    <a:pt x="28861" y="26840"/>
                    <a:pt x="28552" y="28578"/>
                    <a:pt x="28254" y="30329"/>
                  </a:cubicBezTo>
                  <a:cubicBezTo>
                    <a:pt x="28111" y="31126"/>
                    <a:pt x="28087" y="32150"/>
                    <a:pt x="28754" y="32460"/>
                  </a:cubicBezTo>
                  <a:cubicBezTo>
                    <a:pt x="29004" y="32579"/>
                    <a:pt x="29302" y="32543"/>
                    <a:pt x="29576" y="32638"/>
                  </a:cubicBezTo>
                  <a:cubicBezTo>
                    <a:pt x="30052" y="32793"/>
                    <a:pt x="30373" y="33281"/>
                    <a:pt x="30516" y="33781"/>
                  </a:cubicBezTo>
                  <a:cubicBezTo>
                    <a:pt x="30647" y="34305"/>
                    <a:pt x="30623" y="34853"/>
                    <a:pt x="30647" y="35389"/>
                  </a:cubicBezTo>
                  <a:cubicBezTo>
                    <a:pt x="30659" y="36877"/>
                    <a:pt x="30838" y="38401"/>
                    <a:pt x="31326" y="39782"/>
                  </a:cubicBezTo>
                  <a:cubicBezTo>
                    <a:pt x="31814" y="41163"/>
                    <a:pt x="32671" y="42449"/>
                    <a:pt x="33814" y="43235"/>
                  </a:cubicBezTo>
                  <a:cubicBezTo>
                    <a:pt x="34141" y="43470"/>
                    <a:pt x="34549" y="43649"/>
                    <a:pt x="34931" y="43649"/>
                  </a:cubicBezTo>
                  <a:cubicBezTo>
                    <a:pt x="35189" y="43649"/>
                    <a:pt x="35435" y="43567"/>
                    <a:pt x="35636" y="43366"/>
                  </a:cubicBezTo>
                  <a:cubicBezTo>
                    <a:pt x="36172" y="42830"/>
                    <a:pt x="35934" y="41878"/>
                    <a:pt x="35707" y="41139"/>
                  </a:cubicBezTo>
                  <a:cubicBezTo>
                    <a:pt x="34481" y="37151"/>
                    <a:pt x="34445" y="32829"/>
                    <a:pt x="34600" y="28626"/>
                  </a:cubicBezTo>
                  <a:cubicBezTo>
                    <a:pt x="34767" y="24411"/>
                    <a:pt x="35124" y="20184"/>
                    <a:pt x="34648" y="16005"/>
                  </a:cubicBezTo>
                  <a:cubicBezTo>
                    <a:pt x="34529" y="14910"/>
                    <a:pt x="34338" y="13827"/>
                    <a:pt x="33874" y="12862"/>
                  </a:cubicBezTo>
                  <a:cubicBezTo>
                    <a:pt x="33409" y="11886"/>
                    <a:pt x="32612" y="11076"/>
                    <a:pt x="31635" y="10862"/>
                  </a:cubicBezTo>
                  <a:cubicBezTo>
                    <a:pt x="31467" y="10826"/>
                    <a:pt x="31298" y="10809"/>
                    <a:pt x="31131" y="10809"/>
                  </a:cubicBezTo>
                  <a:cubicBezTo>
                    <a:pt x="29801" y="10809"/>
                    <a:pt x="28549" y="11887"/>
                    <a:pt x="27766" y="13124"/>
                  </a:cubicBezTo>
                  <a:cubicBezTo>
                    <a:pt x="26909" y="14517"/>
                    <a:pt x="26373" y="16136"/>
                    <a:pt x="25432" y="17458"/>
                  </a:cubicBezTo>
                  <a:cubicBezTo>
                    <a:pt x="25599" y="14755"/>
                    <a:pt x="25849" y="12029"/>
                    <a:pt x="26159" y="9243"/>
                  </a:cubicBezTo>
                  <a:cubicBezTo>
                    <a:pt x="26397" y="7171"/>
                    <a:pt x="26635" y="4933"/>
                    <a:pt x="25599" y="3230"/>
                  </a:cubicBezTo>
                  <a:cubicBezTo>
                    <a:pt x="24456" y="1337"/>
                    <a:pt x="22051" y="670"/>
                    <a:pt x="19836" y="265"/>
                  </a:cubicBezTo>
                  <a:cubicBezTo>
                    <a:pt x="18957" y="111"/>
                    <a:pt x="18015" y="0"/>
                    <a:pt x="17080" y="0"/>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6132733" y="2634049"/>
              <a:ext cx="301751" cy="843385"/>
            </a:xfrm>
            <a:custGeom>
              <a:avLst/>
              <a:gdLst/>
              <a:ahLst/>
              <a:cxnLst/>
              <a:rect l="l" t="t" r="r" b="b"/>
              <a:pathLst>
                <a:path w="4609" h="12882" extrusionOk="0">
                  <a:moveTo>
                    <a:pt x="1692" y="0"/>
                  </a:moveTo>
                  <a:cubicBezTo>
                    <a:pt x="1430" y="24"/>
                    <a:pt x="1275" y="334"/>
                    <a:pt x="1215" y="584"/>
                  </a:cubicBezTo>
                  <a:cubicBezTo>
                    <a:pt x="1037" y="1358"/>
                    <a:pt x="1001" y="2179"/>
                    <a:pt x="1120" y="2965"/>
                  </a:cubicBezTo>
                  <a:cubicBezTo>
                    <a:pt x="1144" y="3251"/>
                    <a:pt x="1227" y="3608"/>
                    <a:pt x="1025" y="3858"/>
                  </a:cubicBezTo>
                  <a:cubicBezTo>
                    <a:pt x="822" y="4132"/>
                    <a:pt x="406" y="4180"/>
                    <a:pt x="215" y="4453"/>
                  </a:cubicBezTo>
                  <a:cubicBezTo>
                    <a:pt x="1" y="4751"/>
                    <a:pt x="132" y="5156"/>
                    <a:pt x="251" y="5501"/>
                  </a:cubicBezTo>
                  <a:cubicBezTo>
                    <a:pt x="977" y="7668"/>
                    <a:pt x="572" y="10049"/>
                    <a:pt x="775" y="12347"/>
                  </a:cubicBezTo>
                  <a:cubicBezTo>
                    <a:pt x="787" y="12478"/>
                    <a:pt x="811" y="12609"/>
                    <a:pt x="882" y="12728"/>
                  </a:cubicBezTo>
                  <a:cubicBezTo>
                    <a:pt x="940" y="12824"/>
                    <a:pt x="1051" y="12881"/>
                    <a:pt x="1155" y="12881"/>
                  </a:cubicBezTo>
                  <a:cubicBezTo>
                    <a:pt x="1180" y="12881"/>
                    <a:pt x="1204" y="12878"/>
                    <a:pt x="1227" y="12871"/>
                  </a:cubicBezTo>
                  <a:cubicBezTo>
                    <a:pt x="1334" y="12812"/>
                    <a:pt x="1382" y="12669"/>
                    <a:pt x="1418" y="12550"/>
                  </a:cubicBezTo>
                  <a:cubicBezTo>
                    <a:pt x="1918" y="10454"/>
                    <a:pt x="1846" y="8216"/>
                    <a:pt x="2573" y="6180"/>
                  </a:cubicBezTo>
                  <a:cubicBezTo>
                    <a:pt x="2727" y="5751"/>
                    <a:pt x="2918" y="5323"/>
                    <a:pt x="3228" y="4977"/>
                  </a:cubicBezTo>
                  <a:cubicBezTo>
                    <a:pt x="3525" y="4632"/>
                    <a:pt x="3978" y="4382"/>
                    <a:pt x="4418" y="4382"/>
                  </a:cubicBezTo>
                  <a:cubicBezTo>
                    <a:pt x="4549" y="3596"/>
                    <a:pt x="4609" y="2787"/>
                    <a:pt x="4573" y="2001"/>
                  </a:cubicBezTo>
                  <a:cubicBezTo>
                    <a:pt x="4216" y="2001"/>
                    <a:pt x="4120" y="2489"/>
                    <a:pt x="3882" y="2739"/>
                  </a:cubicBezTo>
                  <a:cubicBezTo>
                    <a:pt x="3859" y="2775"/>
                    <a:pt x="3823" y="2798"/>
                    <a:pt x="3775" y="2822"/>
                  </a:cubicBezTo>
                  <a:cubicBezTo>
                    <a:pt x="3764" y="2825"/>
                    <a:pt x="3752" y="2827"/>
                    <a:pt x="3741" y="2827"/>
                  </a:cubicBezTo>
                  <a:cubicBezTo>
                    <a:pt x="3626" y="2827"/>
                    <a:pt x="3534" y="2668"/>
                    <a:pt x="3501" y="2548"/>
                  </a:cubicBezTo>
                  <a:cubicBezTo>
                    <a:pt x="3216" y="1703"/>
                    <a:pt x="2751" y="929"/>
                    <a:pt x="2144" y="274"/>
                  </a:cubicBezTo>
                  <a:cubicBezTo>
                    <a:pt x="2025" y="143"/>
                    <a:pt x="1870" y="0"/>
                    <a:pt x="1692" y="0"/>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5846695" y="2455512"/>
              <a:ext cx="257297" cy="1508429"/>
            </a:xfrm>
            <a:custGeom>
              <a:avLst/>
              <a:gdLst/>
              <a:ahLst/>
              <a:cxnLst/>
              <a:rect l="l" t="t" r="r" b="b"/>
              <a:pathLst>
                <a:path w="3930" h="23040" extrusionOk="0">
                  <a:moveTo>
                    <a:pt x="596" y="1"/>
                  </a:moveTo>
                  <a:cubicBezTo>
                    <a:pt x="429" y="1918"/>
                    <a:pt x="500" y="3835"/>
                    <a:pt x="560" y="5752"/>
                  </a:cubicBezTo>
                  <a:cubicBezTo>
                    <a:pt x="631" y="7990"/>
                    <a:pt x="715" y="10216"/>
                    <a:pt x="774" y="12467"/>
                  </a:cubicBezTo>
                  <a:cubicBezTo>
                    <a:pt x="774" y="12538"/>
                    <a:pt x="774" y="12622"/>
                    <a:pt x="739" y="12693"/>
                  </a:cubicBezTo>
                  <a:cubicBezTo>
                    <a:pt x="715" y="12752"/>
                    <a:pt x="667" y="12800"/>
                    <a:pt x="631" y="12836"/>
                  </a:cubicBezTo>
                  <a:cubicBezTo>
                    <a:pt x="12" y="13538"/>
                    <a:pt x="0" y="14562"/>
                    <a:pt x="12" y="15503"/>
                  </a:cubicBezTo>
                  <a:cubicBezTo>
                    <a:pt x="48" y="18015"/>
                    <a:pt x="119" y="20527"/>
                    <a:pt x="155" y="23039"/>
                  </a:cubicBezTo>
                  <a:cubicBezTo>
                    <a:pt x="608" y="22587"/>
                    <a:pt x="691" y="21920"/>
                    <a:pt x="798" y="21289"/>
                  </a:cubicBezTo>
                  <a:cubicBezTo>
                    <a:pt x="1096" y="19420"/>
                    <a:pt x="1524" y="17551"/>
                    <a:pt x="2108" y="15741"/>
                  </a:cubicBezTo>
                  <a:cubicBezTo>
                    <a:pt x="2251" y="15300"/>
                    <a:pt x="2405" y="14836"/>
                    <a:pt x="2703" y="14455"/>
                  </a:cubicBezTo>
                  <a:cubicBezTo>
                    <a:pt x="2984" y="14096"/>
                    <a:pt x="3381" y="13821"/>
                    <a:pt x="3825" y="13821"/>
                  </a:cubicBezTo>
                  <a:cubicBezTo>
                    <a:pt x="3852" y="13821"/>
                    <a:pt x="3879" y="13822"/>
                    <a:pt x="3906" y="13824"/>
                  </a:cubicBezTo>
                  <a:cubicBezTo>
                    <a:pt x="3906" y="13634"/>
                    <a:pt x="3929" y="13455"/>
                    <a:pt x="3929" y="13253"/>
                  </a:cubicBezTo>
                  <a:cubicBezTo>
                    <a:pt x="3888" y="13187"/>
                    <a:pt x="3828" y="13164"/>
                    <a:pt x="3757" y="13164"/>
                  </a:cubicBezTo>
                  <a:cubicBezTo>
                    <a:pt x="3594" y="13164"/>
                    <a:pt x="3374" y="13288"/>
                    <a:pt x="3192" y="13288"/>
                  </a:cubicBezTo>
                  <a:cubicBezTo>
                    <a:pt x="3140" y="13288"/>
                    <a:pt x="3092" y="13278"/>
                    <a:pt x="3048" y="13253"/>
                  </a:cubicBezTo>
                  <a:cubicBezTo>
                    <a:pt x="2977" y="13217"/>
                    <a:pt x="2929" y="13157"/>
                    <a:pt x="2882" y="13074"/>
                  </a:cubicBezTo>
                  <a:cubicBezTo>
                    <a:pt x="2572" y="12538"/>
                    <a:pt x="2417" y="11931"/>
                    <a:pt x="2453" y="11312"/>
                  </a:cubicBezTo>
                  <a:cubicBezTo>
                    <a:pt x="2465" y="10836"/>
                    <a:pt x="2584" y="10324"/>
                    <a:pt x="2322" y="9919"/>
                  </a:cubicBezTo>
                  <a:cubicBezTo>
                    <a:pt x="2203" y="9764"/>
                    <a:pt x="2036" y="9621"/>
                    <a:pt x="1905" y="9466"/>
                  </a:cubicBezTo>
                  <a:cubicBezTo>
                    <a:pt x="1667" y="9145"/>
                    <a:pt x="1631" y="8716"/>
                    <a:pt x="1620" y="8335"/>
                  </a:cubicBezTo>
                  <a:cubicBezTo>
                    <a:pt x="1512" y="5704"/>
                    <a:pt x="1643" y="3061"/>
                    <a:pt x="1024" y="513"/>
                  </a:cubicBezTo>
                  <a:cubicBezTo>
                    <a:pt x="965" y="275"/>
                    <a:pt x="846" y="1"/>
                    <a:pt x="596"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7721363" y="2742401"/>
              <a:ext cx="122494" cy="1190376"/>
            </a:xfrm>
            <a:custGeom>
              <a:avLst/>
              <a:gdLst/>
              <a:ahLst/>
              <a:cxnLst/>
              <a:rect l="l" t="t" r="r" b="b"/>
              <a:pathLst>
                <a:path w="1871" h="18182" extrusionOk="0">
                  <a:moveTo>
                    <a:pt x="203" y="0"/>
                  </a:moveTo>
                  <a:cubicBezTo>
                    <a:pt x="441" y="1477"/>
                    <a:pt x="25" y="2977"/>
                    <a:pt x="191" y="4465"/>
                  </a:cubicBezTo>
                  <a:cubicBezTo>
                    <a:pt x="263" y="5180"/>
                    <a:pt x="477" y="5882"/>
                    <a:pt x="394" y="6596"/>
                  </a:cubicBezTo>
                  <a:cubicBezTo>
                    <a:pt x="358" y="6942"/>
                    <a:pt x="251" y="7287"/>
                    <a:pt x="203" y="7620"/>
                  </a:cubicBezTo>
                  <a:cubicBezTo>
                    <a:pt x="1" y="9085"/>
                    <a:pt x="799" y="10526"/>
                    <a:pt x="799" y="12014"/>
                  </a:cubicBezTo>
                  <a:cubicBezTo>
                    <a:pt x="799" y="12704"/>
                    <a:pt x="632" y="13383"/>
                    <a:pt x="584" y="14074"/>
                  </a:cubicBezTo>
                  <a:cubicBezTo>
                    <a:pt x="560" y="14526"/>
                    <a:pt x="584" y="15002"/>
                    <a:pt x="739" y="15443"/>
                  </a:cubicBezTo>
                  <a:cubicBezTo>
                    <a:pt x="906" y="15871"/>
                    <a:pt x="1025" y="16312"/>
                    <a:pt x="1072" y="16776"/>
                  </a:cubicBezTo>
                  <a:cubicBezTo>
                    <a:pt x="1120" y="17264"/>
                    <a:pt x="1275" y="17741"/>
                    <a:pt x="1513" y="18181"/>
                  </a:cubicBezTo>
                  <a:cubicBezTo>
                    <a:pt x="1870" y="17253"/>
                    <a:pt x="1311" y="16252"/>
                    <a:pt x="1120" y="15288"/>
                  </a:cubicBezTo>
                  <a:cubicBezTo>
                    <a:pt x="846" y="13776"/>
                    <a:pt x="1525" y="12192"/>
                    <a:pt x="1263" y="10656"/>
                  </a:cubicBezTo>
                  <a:cubicBezTo>
                    <a:pt x="1144" y="9978"/>
                    <a:pt x="846" y="9335"/>
                    <a:pt x="775" y="8656"/>
                  </a:cubicBezTo>
                  <a:cubicBezTo>
                    <a:pt x="668" y="7668"/>
                    <a:pt x="1072" y="6656"/>
                    <a:pt x="787" y="5704"/>
                  </a:cubicBezTo>
                  <a:cubicBezTo>
                    <a:pt x="715" y="5442"/>
                    <a:pt x="572" y="5180"/>
                    <a:pt x="501" y="4918"/>
                  </a:cubicBezTo>
                  <a:cubicBezTo>
                    <a:pt x="441" y="4680"/>
                    <a:pt x="429" y="4430"/>
                    <a:pt x="418" y="4191"/>
                  </a:cubicBezTo>
                  <a:cubicBezTo>
                    <a:pt x="358" y="2798"/>
                    <a:pt x="834" y="1370"/>
                    <a:pt x="203" y="0"/>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6928652" y="1732723"/>
              <a:ext cx="252583" cy="284533"/>
            </a:xfrm>
            <a:custGeom>
              <a:avLst/>
              <a:gdLst/>
              <a:ahLst/>
              <a:cxnLst/>
              <a:rect l="l" t="t" r="r" b="b"/>
              <a:pathLst>
                <a:path w="3858" h="4346" extrusionOk="0">
                  <a:moveTo>
                    <a:pt x="1748" y="1"/>
                  </a:moveTo>
                  <a:cubicBezTo>
                    <a:pt x="1656" y="1"/>
                    <a:pt x="1565" y="2"/>
                    <a:pt x="1477" y="4"/>
                  </a:cubicBezTo>
                  <a:cubicBezTo>
                    <a:pt x="1119" y="28"/>
                    <a:pt x="726" y="40"/>
                    <a:pt x="453" y="242"/>
                  </a:cubicBezTo>
                  <a:cubicBezTo>
                    <a:pt x="203" y="421"/>
                    <a:pt x="60" y="742"/>
                    <a:pt x="36" y="1052"/>
                  </a:cubicBezTo>
                  <a:cubicBezTo>
                    <a:pt x="0" y="1361"/>
                    <a:pt x="84" y="1671"/>
                    <a:pt x="179" y="1968"/>
                  </a:cubicBezTo>
                  <a:cubicBezTo>
                    <a:pt x="417" y="2659"/>
                    <a:pt x="834" y="3302"/>
                    <a:pt x="1369" y="3790"/>
                  </a:cubicBezTo>
                  <a:cubicBezTo>
                    <a:pt x="1695" y="4083"/>
                    <a:pt x="2099" y="4346"/>
                    <a:pt x="2528" y="4346"/>
                  </a:cubicBezTo>
                  <a:cubicBezTo>
                    <a:pt x="2570" y="4346"/>
                    <a:pt x="2613" y="4343"/>
                    <a:pt x="2655" y="4338"/>
                  </a:cubicBezTo>
                  <a:cubicBezTo>
                    <a:pt x="3084" y="4278"/>
                    <a:pt x="3453" y="3933"/>
                    <a:pt x="3632" y="3540"/>
                  </a:cubicBezTo>
                  <a:cubicBezTo>
                    <a:pt x="3834" y="3135"/>
                    <a:pt x="3858" y="2683"/>
                    <a:pt x="3858" y="2242"/>
                  </a:cubicBezTo>
                  <a:cubicBezTo>
                    <a:pt x="3858" y="1575"/>
                    <a:pt x="3751" y="825"/>
                    <a:pt x="3251" y="397"/>
                  </a:cubicBezTo>
                  <a:cubicBezTo>
                    <a:pt x="2844" y="51"/>
                    <a:pt x="2281" y="1"/>
                    <a:pt x="1748"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6491312" y="1732723"/>
              <a:ext cx="252649" cy="284533"/>
            </a:xfrm>
            <a:custGeom>
              <a:avLst/>
              <a:gdLst/>
              <a:ahLst/>
              <a:cxnLst/>
              <a:rect l="l" t="t" r="r" b="b"/>
              <a:pathLst>
                <a:path w="3859" h="4346" extrusionOk="0">
                  <a:moveTo>
                    <a:pt x="2107" y="1"/>
                  </a:moveTo>
                  <a:cubicBezTo>
                    <a:pt x="1569" y="1"/>
                    <a:pt x="1015" y="51"/>
                    <a:pt x="608" y="397"/>
                  </a:cubicBezTo>
                  <a:cubicBezTo>
                    <a:pt x="108" y="825"/>
                    <a:pt x="1" y="1575"/>
                    <a:pt x="1" y="2242"/>
                  </a:cubicBezTo>
                  <a:cubicBezTo>
                    <a:pt x="1" y="2683"/>
                    <a:pt x="37" y="3135"/>
                    <a:pt x="227" y="3540"/>
                  </a:cubicBezTo>
                  <a:cubicBezTo>
                    <a:pt x="406" y="3933"/>
                    <a:pt x="775" y="4278"/>
                    <a:pt x="1203" y="4338"/>
                  </a:cubicBezTo>
                  <a:cubicBezTo>
                    <a:pt x="1246" y="4343"/>
                    <a:pt x="1289" y="4346"/>
                    <a:pt x="1331" y="4346"/>
                  </a:cubicBezTo>
                  <a:cubicBezTo>
                    <a:pt x="1760" y="4346"/>
                    <a:pt x="2164" y="4083"/>
                    <a:pt x="2489" y="3790"/>
                  </a:cubicBezTo>
                  <a:cubicBezTo>
                    <a:pt x="3025" y="3302"/>
                    <a:pt x="3442" y="2659"/>
                    <a:pt x="3680" y="1968"/>
                  </a:cubicBezTo>
                  <a:cubicBezTo>
                    <a:pt x="3787" y="1671"/>
                    <a:pt x="3858" y="1361"/>
                    <a:pt x="3823" y="1052"/>
                  </a:cubicBezTo>
                  <a:cubicBezTo>
                    <a:pt x="3799" y="742"/>
                    <a:pt x="3668" y="421"/>
                    <a:pt x="3406" y="242"/>
                  </a:cubicBezTo>
                  <a:cubicBezTo>
                    <a:pt x="3132" y="40"/>
                    <a:pt x="2739" y="28"/>
                    <a:pt x="2382" y="4"/>
                  </a:cubicBezTo>
                  <a:cubicBezTo>
                    <a:pt x="2291" y="2"/>
                    <a:pt x="2199" y="1"/>
                    <a:pt x="2107"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6615247" y="2171634"/>
              <a:ext cx="428829" cy="760434"/>
            </a:xfrm>
            <a:custGeom>
              <a:avLst/>
              <a:gdLst/>
              <a:ahLst/>
              <a:cxnLst/>
              <a:rect l="l" t="t" r="r" b="b"/>
              <a:pathLst>
                <a:path w="6550" h="11615" extrusionOk="0">
                  <a:moveTo>
                    <a:pt x="3007" y="1"/>
                  </a:moveTo>
                  <a:cubicBezTo>
                    <a:pt x="2978" y="1"/>
                    <a:pt x="2948" y="2"/>
                    <a:pt x="2918" y="3"/>
                  </a:cubicBezTo>
                  <a:cubicBezTo>
                    <a:pt x="2620" y="15"/>
                    <a:pt x="2346" y="134"/>
                    <a:pt x="2156" y="360"/>
                  </a:cubicBezTo>
                  <a:cubicBezTo>
                    <a:pt x="1715" y="860"/>
                    <a:pt x="1680" y="1503"/>
                    <a:pt x="1608" y="2110"/>
                  </a:cubicBezTo>
                  <a:cubicBezTo>
                    <a:pt x="1442" y="3777"/>
                    <a:pt x="1072" y="5432"/>
                    <a:pt x="418" y="6968"/>
                  </a:cubicBezTo>
                  <a:cubicBezTo>
                    <a:pt x="251" y="7349"/>
                    <a:pt x="60" y="7742"/>
                    <a:pt x="25" y="8159"/>
                  </a:cubicBezTo>
                  <a:cubicBezTo>
                    <a:pt x="1" y="8576"/>
                    <a:pt x="179" y="9040"/>
                    <a:pt x="549" y="9218"/>
                  </a:cubicBezTo>
                  <a:cubicBezTo>
                    <a:pt x="662" y="9270"/>
                    <a:pt x="777" y="9290"/>
                    <a:pt x="895" y="9290"/>
                  </a:cubicBezTo>
                  <a:cubicBezTo>
                    <a:pt x="1409" y="9290"/>
                    <a:pt x="1961" y="8893"/>
                    <a:pt x="2513" y="8873"/>
                  </a:cubicBezTo>
                  <a:cubicBezTo>
                    <a:pt x="2532" y="8872"/>
                    <a:pt x="2550" y="8872"/>
                    <a:pt x="2569" y="8872"/>
                  </a:cubicBezTo>
                  <a:cubicBezTo>
                    <a:pt x="3362" y="8872"/>
                    <a:pt x="3940" y="9615"/>
                    <a:pt x="4359" y="10290"/>
                  </a:cubicBezTo>
                  <a:cubicBezTo>
                    <a:pt x="4597" y="10683"/>
                    <a:pt x="4871" y="11100"/>
                    <a:pt x="5204" y="11421"/>
                  </a:cubicBezTo>
                  <a:cubicBezTo>
                    <a:pt x="5353" y="11554"/>
                    <a:pt x="5529" y="11615"/>
                    <a:pt x="5701" y="11615"/>
                  </a:cubicBezTo>
                  <a:cubicBezTo>
                    <a:pt x="6038" y="11615"/>
                    <a:pt x="6359" y="11383"/>
                    <a:pt x="6430" y="11004"/>
                  </a:cubicBezTo>
                  <a:cubicBezTo>
                    <a:pt x="6549" y="10385"/>
                    <a:pt x="6454" y="9719"/>
                    <a:pt x="6311" y="9099"/>
                  </a:cubicBezTo>
                  <a:cubicBezTo>
                    <a:pt x="5966" y="7671"/>
                    <a:pt x="5371" y="6968"/>
                    <a:pt x="5109" y="5528"/>
                  </a:cubicBezTo>
                  <a:cubicBezTo>
                    <a:pt x="4930" y="4587"/>
                    <a:pt x="4966" y="2289"/>
                    <a:pt x="4632" y="1384"/>
                  </a:cubicBezTo>
                  <a:cubicBezTo>
                    <a:pt x="4356" y="670"/>
                    <a:pt x="3868" y="1"/>
                    <a:pt x="3007"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18"/>
          <p:cNvSpPr txBox="1">
            <a:spLocks noGrp="1"/>
          </p:cNvSpPr>
          <p:nvPr>
            <p:ph type="title"/>
          </p:nvPr>
        </p:nvSpPr>
        <p:spPr>
          <a:xfrm>
            <a:off x="2122625" y="2582825"/>
            <a:ext cx="52335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6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1" name="Google Shape;351;p18"/>
          <p:cNvSpPr txBox="1">
            <a:spLocks noGrp="1"/>
          </p:cNvSpPr>
          <p:nvPr>
            <p:ph type="title" idx="2" hasCustomPrompt="1"/>
          </p:nvPr>
        </p:nvSpPr>
        <p:spPr>
          <a:xfrm>
            <a:off x="2122625" y="1873850"/>
            <a:ext cx="5233500" cy="75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67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four columns">
  <p:cSld name="CUSTOM_8">
    <p:spTree>
      <p:nvGrpSpPr>
        <p:cNvPr id="1" name="Shape 438"/>
        <p:cNvGrpSpPr/>
        <p:nvPr/>
      </p:nvGrpSpPr>
      <p:grpSpPr>
        <a:xfrm>
          <a:off x="0" y="0"/>
          <a:ext cx="0" cy="0"/>
          <a:chOff x="0" y="0"/>
          <a:chExt cx="0" cy="0"/>
        </a:xfrm>
      </p:grpSpPr>
      <p:sp>
        <p:nvSpPr>
          <p:cNvPr id="439" name="Google Shape;439;p22"/>
          <p:cNvSpPr txBox="1">
            <a:spLocks noGrp="1"/>
          </p:cNvSpPr>
          <p:nvPr>
            <p:ph type="title"/>
          </p:nvPr>
        </p:nvSpPr>
        <p:spPr>
          <a:xfrm>
            <a:off x="776725" y="539500"/>
            <a:ext cx="72840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solidFill>
                  <a:srgbClr val="75C6AD"/>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40" name="Google Shape;440;p22"/>
          <p:cNvSpPr txBox="1">
            <a:spLocks noGrp="1"/>
          </p:cNvSpPr>
          <p:nvPr>
            <p:ph type="subTitle" idx="1"/>
          </p:nvPr>
        </p:nvSpPr>
        <p:spPr>
          <a:xfrm>
            <a:off x="2991025" y="1503778"/>
            <a:ext cx="2592000" cy="46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Aclonica"/>
              <a:buNone/>
              <a:defRPr sz="1800">
                <a:solidFill>
                  <a:srgbClr val="F47FB5"/>
                </a:solidFill>
                <a:latin typeface="Aclonica"/>
                <a:ea typeface="Aclonica"/>
                <a:cs typeface="Aclonica"/>
                <a:sym typeface="Aclonica"/>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1" name="Google Shape;441;p22"/>
          <p:cNvSpPr txBox="1">
            <a:spLocks noGrp="1"/>
          </p:cNvSpPr>
          <p:nvPr>
            <p:ph type="subTitle" idx="2"/>
          </p:nvPr>
        </p:nvSpPr>
        <p:spPr>
          <a:xfrm>
            <a:off x="5468725" y="1503778"/>
            <a:ext cx="2592000" cy="46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Aclonica"/>
              <a:buNone/>
              <a:defRPr sz="1800">
                <a:solidFill>
                  <a:srgbClr val="F47FB5"/>
                </a:solidFill>
                <a:latin typeface="Aclonica"/>
                <a:ea typeface="Aclonica"/>
                <a:cs typeface="Aclonica"/>
                <a:sym typeface="Aclonica"/>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2" name="Google Shape;442;p22"/>
          <p:cNvSpPr txBox="1">
            <a:spLocks noGrp="1"/>
          </p:cNvSpPr>
          <p:nvPr>
            <p:ph type="subTitle" idx="3"/>
          </p:nvPr>
        </p:nvSpPr>
        <p:spPr>
          <a:xfrm>
            <a:off x="2991025" y="2922738"/>
            <a:ext cx="2592000" cy="46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Aclonica"/>
              <a:buNone/>
              <a:defRPr sz="1800">
                <a:solidFill>
                  <a:srgbClr val="F47FB5"/>
                </a:solidFill>
                <a:latin typeface="Aclonica"/>
                <a:ea typeface="Aclonica"/>
                <a:cs typeface="Aclonica"/>
                <a:sym typeface="Aclonica"/>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3" name="Google Shape;443;p22"/>
          <p:cNvSpPr txBox="1">
            <a:spLocks noGrp="1"/>
          </p:cNvSpPr>
          <p:nvPr>
            <p:ph type="subTitle" idx="4"/>
          </p:nvPr>
        </p:nvSpPr>
        <p:spPr>
          <a:xfrm>
            <a:off x="5468725" y="2922738"/>
            <a:ext cx="2592000" cy="46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Aclonica"/>
              <a:buNone/>
              <a:defRPr sz="1800">
                <a:solidFill>
                  <a:srgbClr val="F47FB5"/>
                </a:solidFill>
                <a:latin typeface="Aclonica"/>
                <a:ea typeface="Aclonica"/>
                <a:cs typeface="Aclonica"/>
                <a:sym typeface="Aclonica"/>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4" name="Google Shape;444;p22"/>
          <p:cNvSpPr txBox="1">
            <a:spLocks noGrp="1"/>
          </p:cNvSpPr>
          <p:nvPr>
            <p:ph type="subTitle" idx="5"/>
          </p:nvPr>
        </p:nvSpPr>
        <p:spPr>
          <a:xfrm>
            <a:off x="2991025" y="1859478"/>
            <a:ext cx="2592000" cy="77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lt2"/>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5" name="Google Shape;445;p22"/>
          <p:cNvSpPr txBox="1">
            <a:spLocks noGrp="1"/>
          </p:cNvSpPr>
          <p:nvPr>
            <p:ph type="subTitle" idx="6"/>
          </p:nvPr>
        </p:nvSpPr>
        <p:spPr>
          <a:xfrm>
            <a:off x="5468625" y="1859478"/>
            <a:ext cx="2592000" cy="77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lt2"/>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6" name="Google Shape;446;p22"/>
          <p:cNvSpPr txBox="1">
            <a:spLocks noGrp="1"/>
          </p:cNvSpPr>
          <p:nvPr>
            <p:ph type="subTitle" idx="7"/>
          </p:nvPr>
        </p:nvSpPr>
        <p:spPr>
          <a:xfrm>
            <a:off x="2991025" y="3276263"/>
            <a:ext cx="2592000" cy="77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lt2"/>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7" name="Google Shape;447;p22"/>
          <p:cNvSpPr txBox="1">
            <a:spLocks noGrp="1"/>
          </p:cNvSpPr>
          <p:nvPr>
            <p:ph type="subTitle" idx="8"/>
          </p:nvPr>
        </p:nvSpPr>
        <p:spPr>
          <a:xfrm>
            <a:off x="5468725" y="3276263"/>
            <a:ext cx="2592000" cy="77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lt2"/>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8" name="Google Shape;448;p22"/>
          <p:cNvSpPr/>
          <p:nvPr/>
        </p:nvSpPr>
        <p:spPr>
          <a:xfrm>
            <a:off x="72575" y="343100"/>
            <a:ext cx="3247191" cy="4958518"/>
          </a:xfrm>
          <a:custGeom>
            <a:avLst/>
            <a:gdLst/>
            <a:ahLst/>
            <a:cxnLst/>
            <a:rect l="l" t="t" r="r" b="b"/>
            <a:pathLst>
              <a:path w="84667" h="129288" extrusionOk="0">
                <a:moveTo>
                  <a:pt x="34589" y="1"/>
                </a:moveTo>
                <a:lnTo>
                  <a:pt x="34589" y="1"/>
                </a:lnTo>
                <a:cubicBezTo>
                  <a:pt x="34446" y="13"/>
                  <a:pt x="34291" y="37"/>
                  <a:pt x="34148" y="37"/>
                </a:cubicBezTo>
                <a:cubicBezTo>
                  <a:pt x="34089" y="2573"/>
                  <a:pt x="33267" y="5121"/>
                  <a:pt x="31803" y="7216"/>
                </a:cubicBezTo>
                <a:cubicBezTo>
                  <a:pt x="32743" y="9478"/>
                  <a:pt x="32874" y="11979"/>
                  <a:pt x="32862" y="14431"/>
                </a:cubicBezTo>
                <a:cubicBezTo>
                  <a:pt x="32481" y="15229"/>
                  <a:pt x="32076" y="16027"/>
                  <a:pt x="31672" y="16824"/>
                </a:cubicBezTo>
                <a:cubicBezTo>
                  <a:pt x="31505" y="17134"/>
                  <a:pt x="31350" y="17444"/>
                  <a:pt x="31374" y="17789"/>
                </a:cubicBezTo>
                <a:cubicBezTo>
                  <a:pt x="31386" y="18098"/>
                  <a:pt x="31564" y="18372"/>
                  <a:pt x="31731" y="18622"/>
                </a:cubicBezTo>
                <a:cubicBezTo>
                  <a:pt x="33791" y="21861"/>
                  <a:pt x="35660" y="25206"/>
                  <a:pt x="37398" y="28635"/>
                </a:cubicBezTo>
                <a:cubicBezTo>
                  <a:pt x="36779" y="30469"/>
                  <a:pt x="35589" y="32112"/>
                  <a:pt x="34708" y="33874"/>
                </a:cubicBezTo>
                <a:cubicBezTo>
                  <a:pt x="34279" y="34731"/>
                  <a:pt x="33922" y="35624"/>
                  <a:pt x="33636" y="36553"/>
                </a:cubicBezTo>
                <a:cubicBezTo>
                  <a:pt x="33291" y="36339"/>
                  <a:pt x="32981" y="36124"/>
                  <a:pt x="32719" y="35827"/>
                </a:cubicBezTo>
                <a:cubicBezTo>
                  <a:pt x="31791" y="34803"/>
                  <a:pt x="31719" y="33219"/>
                  <a:pt x="30886" y="32124"/>
                </a:cubicBezTo>
                <a:cubicBezTo>
                  <a:pt x="30707" y="32207"/>
                  <a:pt x="30517" y="32303"/>
                  <a:pt x="30338" y="32386"/>
                </a:cubicBezTo>
                <a:cubicBezTo>
                  <a:pt x="30814" y="33398"/>
                  <a:pt x="30993" y="34529"/>
                  <a:pt x="30874" y="35648"/>
                </a:cubicBezTo>
                <a:cubicBezTo>
                  <a:pt x="30838" y="35970"/>
                  <a:pt x="30767" y="36291"/>
                  <a:pt x="30814" y="36613"/>
                </a:cubicBezTo>
                <a:cubicBezTo>
                  <a:pt x="30886" y="37160"/>
                  <a:pt x="31267" y="37613"/>
                  <a:pt x="31612" y="38077"/>
                </a:cubicBezTo>
                <a:cubicBezTo>
                  <a:pt x="32184" y="38827"/>
                  <a:pt x="32600" y="39684"/>
                  <a:pt x="32910" y="40577"/>
                </a:cubicBezTo>
                <a:cubicBezTo>
                  <a:pt x="32719" y="43554"/>
                  <a:pt x="33231" y="46590"/>
                  <a:pt x="34458" y="49305"/>
                </a:cubicBezTo>
                <a:cubicBezTo>
                  <a:pt x="34562" y="49539"/>
                  <a:pt x="34369" y="49747"/>
                  <a:pt x="34165" y="49747"/>
                </a:cubicBezTo>
                <a:cubicBezTo>
                  <a:pt x="34089" y="49747"/>
                  <a:pt x="34011" y="49718"/>
                  <a:pt x="33946" y="49650"/>
                </a:cubicBezTo>
                <a:cubicBezTo>
                  <a:pt x="32434" y="48043"/>
                  <a:pt x="31064" y="46292"/>
                  <a:pt x="29898" y="44411"/>
                </a:cubicBezTo>
                <a:cubicBezTo>
                  <a:pt x="28711" y="44685"/>
                  <a:pt x="27495" y="44820"/>
                  <a:pt x="26278" y="44820"/>
                </a:cubicBezTo>
                <a:cubicBezTo>
                  <a:pt x="23894" y="44820"/>
                  <a:pt x="21509" y="44301"/>
                  <a:pt x="19349" y="43292"/>
                </a:cubicBezTo>
                <a:cubicBezTo>
                  <a:pt x="18575" y="42197"/>
                  <a:pt x="17789" y="41089"/>
                  <a:pt x="17003" y="40006"/>
                </a:cubicBezTo>
                <a:cubicBezTo>
                  <a:pt x="17086" y="39470"/>
                  <a:pt x="17205" y="38934"/>
                  <a:pt x="17301" y="38410"/>
                </a:cubicBezTo>
                <a:cubicBezTo>
                  <a:pt x="17729" y="36244"/>
                  <a:pt x="17896" y="32779"/>
                  <a:pt x="17396" y="32481"/>
                </a:cubicBezTo>
                <a:cubicBezTo>
                  <a:pt x="16253" y="31779"/>
                  <a:pt x="14467" y="30350"/>
                  <a:pt x="13884" y="29147"/>
                </a:cubicBezTo>
                <a:cubicBezTo>
                  <a:pt x="12848" y="26980"/>
                  <a:pt x="11645" y="23730"/>
                  <a:pt x="11836" y="20694"/>
                </a:cubicBezTo>
                <a:lnTo>
                  <a:pt x="11836" y="20694"/>
                </a:lnTo>
                <a:cubicBezTo>
                  <a:pt x="11431" y="20956"/>
                  <a:pt x="11371" y="20968"/>
                  <a:pt x="10967" y="21242"/>
                </a:cubicBezTo>
                <a:cubicBezTo>
                  <a:pt x="11717" y="24635"/>
                  <a:pt x="12372" y="29326"/>
                  <a:pt x="13050" y="29743"/>
                </a:cubicBezTo>
                <a:cubicBezTo>
                  <a:pt x="14300" y="30493"/>
                  <a:pt x="15539" y="32374"/>
                  <a:pt x="15848" y="33803"/>
                </a:cubicBezTo>
                <a:cubicBezTo>
                  <a:pt x="16193" y="35339"/>
                  <a:pt x="16027" y="36732"/>
                  <a:pt x="15551" y="38018"/>
                </a:cubicBezTo>
                <a:cubicBezTo>
                  <a:pt x="14658" y="36791"/>
                  <a:pt x="13765" y="35577"/>
                  <a:pt x="12872" y="34362"/>
                </a:cubicBezTo>
                <a:cubicBezTo>
                  <a:pt x="12157" y="33434"/>
                  <a:pt x="11431" y="32457"/>
                  <a:pt x="10407" y="31862"/>
                </a:cubicBezTo>
                <a:cubicBezTo>
                  <a:pt x="9502" y="31350"/>
                  <a:pt x="8442" y="31148"/>
                  <a:pt x="7430" y="30886"/>
                </a:cubicBezTo>
                <a:cubicBezTo>
                  <a:pt x="5002" y="30278"/>
                  <a:pt x="2680" y="29278"/>
                  <a:pt x="584" y="27921"/>
                </a:cubicBezTo>
                <a:cubicBezTo>
                  <a:pt x="334" y="28516"/>
                  <a:pt x="513" y="28814"/>
                  <a:pt x="1" y="29231"/>
                </a:cubicBezTo>
                <a:cubicBezTo>
                  <a:pt x="1358" y="29540"/>
                  <a:pt x="1668" y="29981"/>
                  <a:pt x="2489" y="30314"/>
                </a:cubicBezTo>
                <a:cubicBezTo>
                  <a:pt x="4561" y="31171"/>
                  <a:pt x="6121" y="31481"/>
                  <a:pt x="8192" y="32326"/>
                </a:cubicBezTo>
                <a:cubicBezTo>
                  <a:pt x="8633" y="32505"/>
                  <a:pt x="9097" y="32695"/>
                  <a:pt x="9478" y="32993"/>
                </a:cubicBezTo>
                <a:cubicBezTo>
                  <a:pt x="9978" y="33386"/>
                  <a:pt x="10181" y="34041"/>
                  <a:pt x="10633" y="34481"/>
                </a:cubicBezTo>
                <a:cubicBezTo>
                  <a:pt x="14598" y="38399"/>
                  <a:pt x="14455" y="40708"/>
                  <a:pt x="16241" y="44340"/>
                </a:cubicBezTo>
                <a:cubicBezTo>
                  <a:pt x="16563" y="45006"/>
                  <a:pt x="17205" y="45435"/>
                  <a:pt x="17956" y="45542"/>
                </a:cubicBezTo>
                <a:cubicBezTo>
                  <a:pt x="20218" y="45852"/>
                  <a:pt x="22694" y="46900"/>
                  <a:pt x="24873" y="46900"/>
                </a:cubicBezTo>
                <a:cubicBezTo>
                  <a:pt x="25552" y="46900"/>
                  <a:pt x="26242" y="46900"/>
                  <a:pt x="26897" y="47066"/>
                </a:cubicBezTo>
                <a:cubicBezTo>
                  <a:pt x="28933" y="47602"/>
                  <a:pt x="30183" y="49602"/>
                  <a:pt x="31231" y="51436"/>
                </a:cubicBezTo>
                <a:cubicBezTo>
                  <a:pt x="32386" y="53508"/>
                  <a:pt x="33565" y="55579"/>
                  <a:pt x="34720" y="57639"/>
                </a:cubicBezTo>
                <a:cubicBezTo>
                  <a:pt x="34934" y="58032"/>
                  <a:pt x="35160" y="58413"/>
                  <a:pt x="35482" y="58711"/>
                </a:cubicBezTo>
                <a:cubicBezTo>
                  <a:pt x="35910" y="59127"/>
                  <a:pt x="36494" y="59353"/>
                  <a:pt x="37065" y="59568"/>
                </a:cubicBezTo>
                <a:cubicBezTo>
                  <a:pt x="38589" y="60139"/>
                  <a:pt x="40113" y="60723"/>
                  <a:pt x="41649" y="61306"/>
                </a:cubicBezTo>
                <a:cubicBezTo>
                  <a:pt x="42399" y="61592"/>
                  <a:pt x="42971" y="62271"/>
                  <a:pt x="43030" y="63092"/>
                </a:cubicBezTo>
                <a:lnTo>
                  <a:pt x="43030" y="63104"/>
                </a:lnTo>
                <a:cubicBezTo>
                  <a:pt x="43352" y="67366"/>
                  <a:pt x="39994" y="70903"/>
                  <a:pt x="37006" y="73951"/>
                </a:cubicBezTo>
                <a:cubicBezTo>
                  <a:pt x="36470" y="74510"/>
                  <a:pt x="35660" y="75582"/>
                  <a:pt x="35005" y="76475"/>
                </a:cubicBezTo>
                <a:cubicBezTo>
                  <a:pt x="34565" y="77070"/>
                  <a:pt x="33922" y="77510"/>
                  <a:pt x="33196" y="77689"/>
                </a:cubicBezTo>
                <a:cubicBezTo>
                  <a:pt x="31255" y="78165"/>
                  <a:pt x="30886" y="77677"/>
                  <a:pt x="28826" y="78356"/>
                </a:cubicBezTo>
                <a:cubicBezTo>
                  <a:pt x="28575" y="78445"/>
                  <a:pt x="28311" y="78528"/>
                  <a:pt x="28048" y="78528"/>
                </a:cubicBezTo>
                <a:cubicBezTo>
                  <a:pt x="27962" y="78528"/>
                  <a:pt x="27876" y="78519"/>
                  <a:pt x="27790" y="78499"/>
                </a:cubicBezTo>
                <a:cubicBezTo>
                  <a:pt x="27481" y="78403"/>
                  <a:pt x="27135" y="78225"/>
                  <a:pt x="26838" y="78106"/>
                </a:cubicBezTo>
                <a:cubicBezTo>
                  <a:pt x="26730" y="78058"/>
                  <a:pt x="26647" y="78034"/>
                  <a:pt x="26540" y="77987"/>
                </a:cubicBezTo>
                <a:cubicBezTo>
                  <a:pt x="24218" y="76677"/>
                  <a:pt x="21015" y="76058"/>
                  <a:pt x="18849" y="70700"/>
                </a:cubicBezTo>
                <a:cubicBezTo>
                  <a:pt x="18563" y="69998"/>
                  <a:pt x="18265" y="68569"/>
                  <a:pt x="17789" y="67985"/>
                </a:cubicBezTo>
                <a:cubicBezTo>
                  <a:pt x="16801" y="66795"/>
                  <a:pt x="14419" y="66247"/>
                  <a:pt x="13431" y="65140"/>
                </a:cubicBezTo>
                <a:cubicBezTo>
                  <a:pt x="12276" y="63878"/>
                  <a:pt x="12205" y="62568"/>
                  <a:pt x="11943" y="60877"/>
                </a:cubicBezTo>
                <a:cubicBezTo>
                  <a:pt x="11669" y="59175"/>
                  <a:pt x="11598" y="57603"/>
                  <a:pt x="11669" y="55889"/>
                </a:cubicBezTo>
                <a:lnTo>
                  <a:pt x="11669" y="55889"/>
                </a:lnTo>
                <a:cubicBezTo>
                  <a:pt x="11619" y="55899"/>
                  <a:pt x="11576" y="55903"/>
                  <a:pt x="11537" y="55903"/>
                </a:cubicBezTo>
                <a:cubicBezTo>
                  <a:pt x="11432" y="55903"/>
                  <a:pt x="11359" y="55875"/>
                  <a:pt x="11253" y="55875"/>
                </a:cubicBezTo>
                <a:cubicBezTo>
                  <a:pt x="11215" y="55875"/>
                  <a:pt x="11172" y="55879"/>
                  <a:pt x="11121" y="55889"/>
                </a:cubicBezTo>
                <a:cubicBezTo>
                  <a:pt x="11074" y="58461"/>
                  <a:pt x="11050" y="61032"/>
                  <a:pt x="11002" y="63616"/>
                </a:cubicBezTo>
                <a:cubicBezTo>
                  <a:pt x="9859" y="62425"/>
                  <a:pt x="8812" y="61104"/>
                  <a:pt x="7895" y="59723"/>
                </a:cubicBezTo>
                <a:cubicBezTo>
                  <a:pt x="6026" y="59711"/>
                  <a:pt x="4156" y="59258"/>
                  <a:pt x="2501" y="58413"/>
                </a:cubicBezTo>
                <a:lnTo>
                  <a:pt x="2501" y="58413"/>
                </a:lnTo>
                <a:cubicBezTo>
                  <a:pt x="2477" y="58699"/>
                  <a:pt x="2549" y="58889"/>
                  <a:pt x="2335" y="59068"/>
                </a:cubicBezTo>
                <a:cubicBezTo>
                  <a:pt x="4347" y="59830"/>
                  <a:pt x="6121" y="60032"/>
                  <a:pt x="7561" y="61151"/>
                </a:cubicBezTo>
                <a:cubicBezTo>
                  <a:pt x="8585" y="61937"/>
                  <a:pt x="8847" y="62997"/>
                  <a:pt x="9693" y="63997"/>
                </a:cubicBezTo>
                <a:cubicBezTo>
                  <a:pt x="11407" y="66021"/>
                  <a:pt x="13622" y="67747"/>
                  <a:pt x="15908" y="69069"/>
                </a:cubicBezTo>
                <a:cubicBezTo>
                  <a:pt x="17277" y="70450"/>
                  <a:pt x="17563" y="71903"/>
                  <a:pt x="17241" y="73415"/>
                </a:cubicBezTo>
                <a:cubicBezTo>
                  <a:pt x="16738" y="73450"/>
                  <a:pt x="16253" y="73465"/>
                  <a:pt x="15781" y="73465"/>
                </a:cubicBezTo>
                <a:cubicBezTo>
                  <a:pt x="13040" y="73465"/>
                  <a:pt x="10727" y="72935"/>
                  <a:pt x="7609" y="72569"/>
                </a:cubicBezTo>
                <a:lnTo>
                  <a:pt x="7609" y="72569"/>
                </a:lnTo>
                <a:cubicBezTo>
                  <a:pt x="7728" y="73177"/>
                  <a:pt x="7835" y="73772"/>
                  <a:pt x="7954" y="74391"/>
                </a:cubicBezTo>
                <a:cubicBezTo>
                  <a:pt x="10514" y="74403"/>
                  <a:pt x="13074" y="74713"/>
                  <a:pt x="15539" y="75344"/>
                </a:cubicBezTo>
                <a:cubicBezTo>
                  <a:pt x="15991" y="75451"/>
                  <a:pt x="16443" y="75582"/>
                  <a:pt x="16848" y="75796"/>
                </a:cubicBezTo>
                <a:cubicBezTo>
                  <a:pt x="17265" y="76034"/>
                  <a:pt x="17622" y="76379"/>
                  <a:pt x="17967" y="76713"/>
                </a:cubicBezTo>
                <a:cubicBezTo>
                  <a:pt x="19003" y="77725"/>
                  <a:pt x="22778" y="79904"/>
                  <a:pt x="23825" y="80904"/>
                </a:cubicBezTo>
                <a:cubicBezTo>
                  <a:pt x="24528" y="81594"/>
                  <a:pt x="24504" y="82737"/>
                  <a:pt x="23742" y="83356"/>
                </a:cubicBezTo>
                <a:cubicBezTo>
                  <a:pt x="22313" y="84547"/>
                  <a:pt x="20873" y="85738"/>
                  <a:pt x="19444" y="86916"/>
                </a:cubicBezTo>
                <a:cubicBezTo>
                  <a:pt x="18968" y="87321"/>
                  <a:pt x="18468" y="87726"/>
                  <a:pt x="18158" y="88262"/>
                </a:cubicBezTo>
                <a:cubicBezTo>
                  <a:pt x="17158" y="88524"/>
                  <a:pt x="16015" y="88809"/>
                  <a:pt x="15336" y="89012"/>
                </a:cubicBezTo>
                <a:cubicBezTo>
                  <a:pt x="15062" y="89107"/>
                  <a:pt x="14777" y="89190"/>
                  <a:pt x="14562" y="89357"/>
                </a:cubicBezTo>
                <a:cubicBezTo>
                  <a:pt x="14241" y="89595"/>
                  <a:pt x="13991" y="89929"/>
                  <a:pt x="13872" y="90286"/>
                </a:cubicBezTo>
                <a:cubicBezTo>
                  <a:pt x="13157" y="92512"/>
                  <a:pt x="12014" y="93941"/>
                  <a:pt x="10467" y="95298"/>
                </a:cubicBezTo>
                <a:cubicBezTo>
                  <a:pt x="10586" y="95406"/>
                  <a:pt x="10871" y="95703"/>
                  <a:pt x="10990" y="95798"/>
                </a:cubicBezTo>
                <a:cubicBezTo>
                  <a:pt x="11883" y="94358"/>
                  <a:pt x="13622" y="93560"/>
                  <a:pt x="14396" y="92036"/>
                </a:cubicBezTo>
                <a:cubicBezTo>
                  <a:pt x="14681" y="91488"/>
                  <a:pt x="14800" y="90834"/>
                  <a:pt x="15241" y="90417"/>
                </a:cubicBezTo>
                <a:cubicBezTo>
                  <a:pt x="15610" y="90072"/>
                  <a:pt x="16134" y="89952"/>
                  <a:pt x="16646" y="89881"/>
                </a:cubicBezTo>
                <a:cubicBezTo>
                  <a:pt x="16967" y="89833"/>
                  <a:pt x="17301" y="89810"/>
                  <a:pt x="17622" y="89786"/>
                </a:cubicBezTo>
                <a:lnTo>
                  <a:pt x="17622" y="89786"/>
                </a:lnTo>
                <a:cubicBezTo>
                  <a:pt x="16777" y="93167"/>
                  <a:pt x="18087" y="95822"/>
                  <a:pt x="14717" y="100025"/>
                </a:cubicBezTo>
                <a:cubicBezTo>
                  <a:pt x="15107" y="100357"/>
                  <a:pt x="15415" y="100440"/>
                  <a:pt x="15700" y="100440"/>
                </a:cubicBezTo>
                <a:cubicBezTo>
                  <a:pt x="15824" y="100440"/>
                  <a:pt x="15943" y="100424"/>
                  <a:pt x="16062" y="100406"/>
                </a:cubicBezTo>
                <a:cubicBezTo>
                  <a:pt x="18503" y="97370"/>
                  <a:pt x="18253" y="94763"/>
                  <a:pt x="19599" y="91679"/>
                </a:cubicBezTo>
                <a:cubicBezTo>
                  <a:pt x="19944" y="90905"/>
                  <a:pt x="20313" y="90119"/>
                  <a:pt x="20944" y="89536"/>
                </a:cubicBezTo>
                <a:cubicBezTo>
                  <a:pt x="22039" y="88500"/>
                  <a:pt x="23968" y="88738"/>
                  <a:pt x="25052" y="87678"/>
                </a:cubicBezTo>
                <a:cubicBezTo>
                  <a:pt x="27502" y="85288"/>
                  <a:pt x="29537" y="84525"/>
                  <a:pt x="30772" y="84525"/>
                </a:cubicBezTo>
                <a:cubicBezTo>
                  <a:pt x="31499" y="84525"/>
                  <a:pt x="31948" y="84789"/>
                  <a:pt x="32041" y="85142"/>
                </a:cubicBezTo>
                <a:cubicBezTo>
                  <a:pt x="33743" y="91488"/>
                  <a:pt x="43471" y="92286"/>
                  <a:pt x="46031" y="98346"/>
                </a:cubicBezTo>
                <a:cubicBezTo>
                  <a:pt x="47852" y="102645"/>
                  <a:pt x="45114" y="107550"/>
                  <a:pt x="41744" y="110788"/>
                </a:cubicBezTo>
                <a:cubicBezTo>
                  <a:pt x="38089" y="114313"/>
                  <a:pt x="33469" y="117111"/>
                  <a:pt x="31529" y="121921"/>
                </a:cubicBezTo>
                <a:cubicBezTo>
                  <a:pt x="31207" y="122683"/>
                  <a:pt x="31136" y="123528"/>
                  <a:pt x="31314" y="124314"/>
                </a:cubicBezTo>
                <a:cubicBezTo>
                  <a:pt x="29957" y="125076"/>
                  <a:pt x="28635" y="125885"/>
                  <a:pt x="27135" y="126195"/>
                </a:cubicBezTo>
                <a:cubicBezTo>
                  <a:pt x="25945" y="126433"/>
                  <a:pt x="24706" y="126362"/>
                  <a:pt x="23528" y="126612"/>
                </a:cubicBezTo>
                <a:cubicBezTo>
                  <a:pt x="22361" y="126874"/>
                  <a:pt x="21146" y="127636"/>
                  <a:pt x="20896" y="128814"/>
                </a:cubicBezTo>
                <a:cubicBezTo>
                  <a:pt x="22008" y="128103"/>
                  <a:pt x="23339" y="127712"/>
                  <a:pt x="24654" y="127712"/>
                </a:cubicBezTo>
                <a:cubicBezTo>
                  <a:pt x="24903" y="127712"/>
                  <a:pt x="25151" y="127726"/>
                  <a:pt x="25397" y="127755"/>
                </a:cubicBezTo>
                <a:cubicBezTo>
                  <a:pt x="27582" y="127994"/>
                  <a:pt x="29614" y="129287"/>
                  <a:pt x="31785" y="129287"/>
                </a:cubicBezTo>
                <a:cubicBezTo>
                  <a:pt x="31886" y="129287"/>
                  <a:pt x="31987" y="129285"/>
                  <a:pt x="32088" y="129279"/>
                </a:cubicBezTo>
                <a:cubicBezTo>
                  <a:pt x="34286" y="129137"/>
                  <a:pt x="36261" y="127588"/>
                  <a:pt x="38468" y="127588"/>
                </a:cubicBezTo>
                <a:cubicBezTo>
                  <a:pt x="38484" y="127588"/>
                  <a:pt x="38501" y="127588"/>
                  <a:pt x="38518" y="127588"/>
                </a:cubicBezTo>
                <a:cubicBezTo>
                  <a:pt x="39899" y="127612"/>
                  <a:pt x="41185" y="128231"/>
                  <a:pt x="42518" y="128529"/>
                </a:cubicBezTo>
                <a:cubicBezTo>
                  <a:pt x="43465" y="128744"/>
                  <a:pt x="44431" y="128800"/>
                  <a:pt x="45405" y="128800"/>
                </a:cubicBezTo>
                <a:cubicBezTo>
                  <a:pt x="45938" y="128800"/>
                  <a:pt x="46472" y="128784"/>
                  <a:pt x="47007" y="128767"/>
                </a:cubicBezTo>
                <a:cubicBezTo>
                  <a:pt x="47609" y="128748"/>
                  <a:pt x="48245" y="128740"/>
                  <a:pt x="48903" y="128740"/>
                </a:cubicBezTo>
                <a:cubicBezTo>
                  <a:pt x="50755" y="128740"/>
                  <a:pt x="52787" y="128796"/>
                  <a:pt x="54755" y="128796"/>
                </a:cubicBezTo>
                <a:cubicBezTo>
                  <a:pt x="58593" y="128796"/>
                  <a:pt x="62190" y="128583"/>
                  <a:pt x="63735" y="127326"/>
                </a:cubicBezTo>
                <a:cubicBezTo>
                  <a:pt x="64138" y="127000"/>
                  <a:pt x="64636" y="126885"/>
                  <a:pt x="65185" y="126885"/>
                </a:cubicBezTo>
                <a:cubicBezTo>
                  <a:pt x="66510" y="126885"/>
                  <a:pt x="68135" y="127557"/>
                  <a:pt x="69451" y="127557"/>
                </a:cubicBezTo>
                <a:cubicBezTo>
                  <a:pt x="69602" y="127557"/>
                  <a:pt x="69749" y="127548"/>
                  <a:pt x="69891" y="127529"/>
                </a:cubicBezTo>
                <a:cubicBezTo>
                  <a:pt x="73046" y="127100"/>
                  <a:pt x="76630" y="127374"/>
                  <a:pt x="79785" y="126921"/>
                </a:cubicBezTo>
                <a:cubicBezTo>
                  <a:pt x="79594" y="126755"/>
                  <a:pt x="78058" y="125671"/>
                  <a:pt x="77868" y="125504"/>
                </a:cubicBezTo>
                <a:cubicBezTo>
                  <a:pt x="77023" y="125066"/>
                  <a:pt x="76136" y="124921"/>
                  <a:pt x="75232" y="124921"/>
                </a:cubicBezTo>
                <a:cubicBezTo>
                  <a:pt x="73453" y="124921"/>
                  <a:pt x="71606" y="125483"/>
                  <a:pt x="69872" y="125483"/>
                </a:cubicBezTo>
                <a:cubicBezTo>
                  <a:pt x="68872" y="125483"/>
                  <a:pt x="67910" y="125296"/>
                  <a:pt x="67021" y="124707"/>
                </a:cubicBezTo>
                <a:cubicBezTo>
                  <a:pt x="65604" y="123766"/>
                  <a:pt x="64783" y="121909"/>
                  <a:pt x="63140" y="121504"/>
                </a:cubicBezTo>
                <a:cubicBezTo>
                  <a:pt x="62924" y="121452"/>
                  <a:pt x="62709" y="121429"/>
                  <a:pt x="62495" y="121429"/>
                </a:cubicBezTo>
                <a:cubicBezTo>
                  <a:pt x="61526" y="121429"/>
                  <a:pt x="60569" y="121896"/>
                  <a:pt x="59604" y="122266"/>
                </a:cubicBezTo>
                <a:cubicBezTo>
                  <a:pt x="58913" y="118349"/>
                  <a:pt x="59306" y="114122"/>
                  <a:pt x="59806" y="110122"/>
                </a:cubicBezTo>
                <a:cubicBezTo>
                  <a:pt x="60556" y="104109"/>
                  <a:pt x="61366" y="97680"/>
                  <a:pt x="58687" y="92250"/>
                </a:cubicBezTo>
                <a:cubicBezTo>
                  <a:pt x="58473" y="91810"/>
                  <a:pt x="58234" y="91393"/>
                  <a:pt x="57984" y="90976"/>
                </a:cubicBezTo>
                <a:cubicBezTo>
                  <a:pt x="57139" y="89583"/>
                  <a:pt x="57675" y="87786"/>
                  <a:pt x="59151" y="87107"/>
                </a:cubicBezTo>
                <a:cubicBezTo>
                  <a:pt x="59532" y="86928"/>
                  <a:pt x="59925" y="86774"/>
                  <a:pt x="60318" y="86607"/>
                </a:cubicBezTo>
                <a:cubicBezTo>
                  <a:pt x="61128" y="86273"/>
                  <a:pt x="61652" y="85523"/>
                  <a:pt x="61675" y="84642"/>
                </a:cubicBezTo>
                <a:cubicBezTo>
                  <a:pt x="61735" y="82344"/>
                  <a:pt x="61925" y="80070"/>
                  <a:pt x="62223" y="77808"/>
                </a:cubicBezTo>
                <a:cubicBezTo>
                  <a:pt x="62330" y="77106"/>
                  <a:pt x="62818" y="76510"/>
                  <a:pt x="63473" y="76260"/>
                </a:cubicBezTo>
                <a:cubicBezTo>
                  <a:pt x="65917" y="75344"/>
                  <a:pt x="68521" y="74867"/>
                  <a:pt x="71129" y="74867"/>
                </a:cubicBezTo>
                <a:cubicBezTo>
                  <a:pt x="71367" y="74867"/>
                  <a:pt x="71605" y="74871"/>
                  <a:pt x="71843" y="74879"/>
                </a:cubicBezTo>
                <a:cubicBezTo>
                  <a:pt x="72069" y="73808"/>
                  <a:pt x="72272" y="72736"/>
                  <a:pt x="72462" y="71665"/>
                </a:cubicBezTo>
                <a:cubicBezTo>
                  <a:pt x="73332" y="70891"/>
                  <a:pt x="74308" y="70236"/>
                  <a:pt x="75368" y="69760"/>
                </a:cubicBezTo>
                <a:cubicBezTo>
                  <a:pt x="76177" y="69390"/>
                  <a:pt x="77022" y="69117"/>
                  <a:pt x="77808" y="68736"/>
                </a:cubicBezTo>
                <a:cubicBezTo>
                  <a:pt x="78416" y="68414"/>
                  <a:pt x="78999" y="68045"/>
                  <a:pt x="79582" y="67676"/>
                </a:cubicBezTo>
                <a:cubicBezTo>
                  <a:pt x="81190" y="66664"/>
                  <a:pt x="82857" y="65759"/>
                  <a:pt x="84666" y="65223"/>
                </a:cubicBezTo>
                <a:cubicBezTo>
                  <a:pt x="84607" y="64997"/>
                  <a:pt x="84535" y="64771"/>
                  <a:pt x="84476" y="64545"/>
                </a:cubicBezTo>
                <a:cubicBezTo>
                  <a:pt x="82785" y="65354"/>
                  <a:pt x="81083" y="66152"/>
                  <a:pt x="79404" y="66962"/>
                </a:cubicBezTo>
                <a:cubicBezTo>
                  <a:pt x="78761" y="67259"/>
                  <a:pt x="78142" y="67569"/>
                  <a:pt x="77463" y="67783"/>
                </a:cubicBezTo>
                <a:cubicBezTo>
                  <a:pt x="76927" y="67938"/>
                  <a:pt x="76380" y="68057"/>
                  <a:pt x="75844" y="68212"/>
                </a:cubicBezTo>
                <a:cubicBezTo>
                  <a:pt x="74808" y="68509"/>
                  <a:pt x="73808" y="68974"/>
                  <a:pt x="72867" y="69521"/>
                </a:cubicBezTo>
                <a:cubicBezTo>
                  <a:pt x="73451" y="66319"/>
                  <a:pt x="74129" y="63152"/>
                  <a:pt x="75487" y="60187"/>
                </a:cubicBezTo>
                <a:cubicBezTo>
                  <a:pt x="74570" y="59842"/>
                  <a:pt x="74784" y="59746"/>
                  <a:pt x="73879" y="59401"/>
                </a:cubicBezTo>
                <a:cubicBezTo>
                  <a:pt x="72962" y="63616"/>
                  <a:pt x="71569" y="67724"/>
                  <a:pt x="69783" y="71629"/>
                </a:cubicBezTo>
                <a:cubicBezTo>
                  <a:pt x="69748" y="71736"/>
                  <a:pt x="69664" y="71855"/>
                  <a:pt x="69581" y="71926"/>
                </a:cubicBezTo>
                <a:cubicBezTo>
                  <a:pt x="69188" y="72224"/>
                  <a:pt x="68593" y="72165"/>
                  <a:pt x="68140" y="72284"/>
                </a:cubicBezTo>
                <a:cubicBezTo>
                  <a:pt x="66843" y="72617"/>
                  <a:pt x="65557" y="72927"/>
                  <a:pt x="64271" y="73260"/>
                </a:cubicBezTo>
                <a:cubicBezTo>
                  <a:pt x="62973" y="73581"/>
                  <a:pt x="61616" y="73927"/>
                  <a:pt x="60639" y="74832"/>
                </a:cubicBezTo>
                <a:cubicBezTo>
                  <a:pt x="58032" y="77249"/>
                  <a:pt x="59306" y="82249"/>
                  <a:pt x="56484" y="84392"/>
                </a:cubicBezTo>
                <a:cubicBezTo>
                  <a:pt x="55651" y="85023"/>
                  <a:pt x="54591" y="85261"/>
                  <a:pt x="53531" y="85404"/>
                </a:cubicBezTo>
                <a:cubicBezTo>
                  <a:pt x="52877" y="84690"/>
                  <a:pt x="52246" y="83976"/>
                  <a:pt x="51626" y="83225"/>
                </a:cubicBezTo>
                <a:cubicBezTo>
                  <a:pt x="49162" y="80285"/>
                  <a:pt x="47043" y="76629"/>
                  <a:pt x="47495" y="72819"/>
                </a:cubicBezTo>
                <a:cubicBezTo>
                  <a:pt x="47745" y="70736"/>
                  <a:pt x="48745" y="68807"/>
                  <a:pt x="49602" y="66854"/>
                </a:cubicBezTo>
                <a:cubicBezTo>
                  <a:pt x="52615" y="66092"/>
                  <a:pt x="54472" y="64866"/>
                  <a:pt x="56318" y="63033"/>
                </a:cubicBezTo>
                <a:cubicBezTo>
                  <a:pt x="56591" y="58889"/>
                  <a:pt x="56925" y="54103"/>
                  <a:pt x="57210" y="49876"/>
                </a:cubicBezTo>
                <a:cubicBezTo>
                  <a:pt x="57258" y="49293"/>
                  <a:pt x="57663" y="48828"/>
                  <a:pt x="58223" y="48686"/>
                </a:cubicBezTo>
                <a:cubicBezTo>
                  <a:pt x="59968" y="48242"/>
                  <a:pt x="61730" y="47994"/>
                  <a:pt x="63517" y="47994"/>
                </a:cubicBezTo>
                <a:cubicBezTo>
                  <a:pt x="63839" y="47994"/>
                  <a:pt x="64162" y="48002"/>
                  <a:pt x="64485" y="48019"/>
                </a:cubicBezTo>
                <a:cubicBezTo>
                  <a:pt x="64330" y="47435"/>
                  <a:pt x="64283" y="47602"/>
                  <a:pt x="64342" y="47007"/>
                </a:cubicBezTo>
                <a:lnTo>
                  <a:pt x="64342" y="47007"/>
                </a:lnTo>
                <a:cubicBezTo>
                  <a:pt x="62152" y="47066"/>
                  <a:pt x="59985" y="47126"/>
                  <a:pt x="57794" y="47185"/>
                </a:cubicBezTo>
                <a:cubicBezTo>
                  <a:pt x="57687" y="46007"/>
                  <a:pt x="57675" y="44816"/>
                  <a:pt x="58139" y="43756"/>
                </a:cubicBezTo>
                <a:cubicBezTo>
                  <a:pt x="58580" y="42732"/>
                  <a:pt x="59449" y="41947"/>
                  <a:pt x="60342" y="41292"/>
                </a:cubicBezTo>
                <a:cubicBezTo>
                  <a:pt x="61247" y="40637"/>
                  <a:pt x="62223" y="40077"/>
                  <a:pt x="63092" y="39363"/>
                </a:cubicBezTo>
                <a:cubicBezTo>
                  <a:pt x="62997" y="39291"/>
                  <a:pt x="62914" y="39208"/>
                  <a:pt x="62818" y="39125"/>
                </a:cubicBezTo>
                <a:cubicBezTo>
                  <a:pt x="61509" y="39958"/>
                  <a:pt x="60187" y="40792"/>
                  <a:pt x="58877" y="41625"/>
                </a:cubicBezTo>
                <a:cubicBezTo>
                  <a:pt x="58473" y="41887"/>
                  <a:pt x="58056" y="42149"/>
                  <a:pt x="57758" y="42506"/>
                </a:cubicBezTo>
                <a:cubicBezTo>
                  <a:pt x="56687" y="43756"/>
                  <a:pt x="57080" y="45757"/>
                  <a:pt x="56425" y="47221"/>
                </a:cubicBezTo>
                <a:cubicBezTo>
                  <a:pt x="56318" y="47221"/>
                  <a:pt x="56210" y="47221"/>
                  <a:pt x="56091" y="47245"/>
                </a:cubicBezTo>
                <a:cubicBezTo>
                  <a:pt x="55591" y="47257"/>
                  <a:pt x="55175" y="47638"/>
                  <a:pt x="55127" y="48150"/>
                </a:cubicBezTo>
                <a:cubicBezTo>
                  <a:pt x="54817" y="51245"/>
                  <a:pt x="54520" y="54341"/>
                  <a:pt x="54210" y="57425"/>
                </a:cubicBezTo>
                <a:cubicBezTo>
                  <a:pt x="54174" y="57746"/>
                  <a:pt x="54127" y="58103"/>
                  <a:pt x="53912" y="58353"/>
                </a:cubicBezTo>
                <a:cubicBezTo>
                  <a:pt x="53710" y="58568"/>
                  <a:pt x="53436" y="58675"/>
                  <a:pt x="53162" y="58758"/>
                </a:cubicBezTo>
                <a:lnTo>
                  <a:pt x="52031" y="59127"/>
                </a:lnTo>
                <a:cubicBezTo>
                  <a:pt x="51868" y="59180"/>
                  <a:pt x="51702" y="59205"/>
                  <a:pt x="51537" y="59205"/>
                </a:cubicBezTo>
                <a:cubicBezTo>
                  <a:pt x="50954" y="59205"/>
                  <a:pt x="50398" y="58889"/>
                  <a:pt x="50138" y="58341"/>
                </a:cubicBezTo>
                <a:cubicBezTo>
                  <a:pt x="48590" y="55115"/>
                  <a:pt x="45173" y="52615"/>
                  <a:pt x="42613" y="49840"/>
                </a:cubicBezTo>
                <a:cubicBezTo>
                  <a:pt x="40577" y="47638"/>
                  <a:pt x="39268" y="45137"/>
                  <a:pt x="38553" y="42494"/>
                </a:cubicBezTo>
                <a:cubicBezTo>
                  <a:pt x="37982" y="40363"/>
                  <a:pt x="39339" y="38160"/>
                  <a:pt x="41506" y="37779"/>
                </a:cubicBezTo>
                <a:cubicBezTo>
                  <a:pt x="42882" y="37535"/>
                  <a:pt x="44275" y="37416"/>
                  <a:pt x="45667" y="37416"/>
                </a:cubicBezTo>
                <a:cubicBezTo>
                  <a:pt x="46852" y="37416"/>
                  <a:pt x="48037" y="37502"/>
                  <a:pt x="49209" y="37672"/>
                </a:cubicBezTo>
                <a:cubicBezTo>
                  <a:pt x="49983" y="35458"/>
                  <a:pt x="51126" y="33374"/>
                  <a:pt x="52579" y="31541"/>
                </a:cubicBezTo>
                <a:cubicBezTo>
                  <a:pt x="52924" y="31124"/>
                  <a:pt x="53281" y="30707"/>
                  <a:pt x="53758" y="30457"/>
                </a:cubicBezTo>
                <a:cubicBezTo>
                  <a:pt x="54115" y="30255"/>
                  <a:pt x="54520" y="30183"/>
                  <a:pt x="54924" y="30124"/>
                </a:cubicBezTo>
                <a:cubicBezTo>
                  <a:pt x="55472" y="30659"/>
                  <a:pt x="55901" y="31314"/>
                  <a:pt x="56175" y="32017"/>
                </a:cubicBezTo>
                <a:cubicBezTo>
                  <a:pt x="57984" y="32660"/>
                  <a:pt x="59782" y="33291"/>
                  <a:pt x="61604" y="33922"/>
                </a:cubicBezTo>
                <a:cubicBezTo>
                  <a:pt x="61568" y="33684"/>
                  <a:pt x="61437" y="33707"/>
                  <a:pt x="61616" y="33565"/>
                </a:cubicBezTo>
                <a:cubicBezTo>
                  <a:pt x="59127" y="32850"/>
                  <a:pt x="56925" y="31910"/>
                  <a:pt x="55817" y="29993"/>
                </a:cubicBezTo>
                <a:cubicBezTo>
                  <a:pt x="56914" y="29804"/>
                  <a:pt x="57974" y="29494"/>
                  <a:pt x="59055" y="29494"/>
                </a:cubicBezTo>
                <a:cubicBezTo>
                  <a:pt x="59335" y="29494"/>
                  <a:pt x="59617" y="29515"/>
                  <a:pt x="59901" y="29564"/>
                </a:cubicBezTo>
                <a:cubicBezTo>
                  <a:pt x="59830" y="28993"/>
                  <a:pt x="59877" y="29112"/>
                  <a:pt x="59806" y="28528"/>
                </a:cubicBezTo>
                <a:cubicBezTo>
                  <a:pt x="58508" y="28564"/>
                  <a:pt x="57222" y="28588"/>
                  <a:pt x="55937" y="28624"/>
                </a:cubicBezTo>
                <a:cubicBezTo>
                  <a:pt x="55163" y="28635"/>
                  <a:pt x="54365" y="28647"/>
                  <a:pt x="53651" y="28933"/>
                </a:cubicBezTo>
                <a:cubicBezTo>
                  <a:pt x="52996" y="29183"/>
                  <a:pt x="52448" y="29636"/>
                  <a:pt x="51912" y="30112"/>
                </a:cubicBezTo>
                <a:cubicBezTo>
                  <a:pt x="51769" y="29588"/>
                  <a:pt x="51674" y="29052"/>
                  <a:pt x="51650" y="28504"/>
                </a:cubicBezTo>
                <a:cubicBezTo>
                  <a:pt x="51615" y="27933"/>
                  <a:pt x="51662" y="27314"/>
                  <a:pt x="52007" y="26849"/>
                </a:cubicBezTo>
                <a:cubicBezTo>
                  <a:pt x="52317" y="26421"/>
                  <a:pt x="53043" y="25897"/>
                  <a:pt x="53448" y="25540"/>
                </a:cubicBezTo>
                <a:cubicBezTo>
                  <a:pt x="54817" y="24337"/>
                  <a:pt x="55591" y="23671"/>
                  <a:pt x="56413" y="22504"/>
                </a:cubicBezTo>
                <a:cubicBezTo>
                  <a:pt x="56318" y="22432"/>
                  <a:pt x="56318" y="22361"/>
                  <a:pt x="56210" y="22277"/>
                </a:cubicBezTo>
                <a:cubicBezTo>
                  <a:pt x="54829" y="23861"/>
                  <a:pt x="53079" y="25111"/>
                  <a:pt x="51138" y="25933"/>
                </a:cubicBezTo>
                <a:cubicBezTo>
                  <a:pt x="50936" y="28028"/>
                  <a:pt x="50483" y="30100"/>
                  <a:pt x="49805" y="32088"/>
                </a:cubicBezTo>
                <a:cubicBezTo>
                  <a:pt x="48817" y="33041"/>
                  <a:pt x="47852" y="34029"/>
                  <a:pt x="46912" y="35017"/>
                </a:cubicBezTo>
                <a:cubicBezTo>
                  <a:pt x="44102" y="35041"/>
                  <a:pt x="43518" y="35005"/>
                  <a:pt x="40756" y="35517"/>
                </a:cubicBezTo>
                <a:cubicBezTo>
                  <a:pt x="40661" y="35529"/>
                  <a:pt x="40042" y="35589"/>
                  <a:pt x="39399" y="35660"/>
                </a:cubicBezTo>
                <a:cubicBezTo>
                  <a:pt x="39362" y="35664"/>
                  <a:pt x="39325" y="35666"/>
                  <a:pt x="39288" y="35666"/>
                </a:cubicBezTo>
                <a:cubicBezTo>
                  <a:pt x="38636" y="35666"/>
                  <a:pt x="38119" y="35076"/>
                  <a:pt x="38232" y="34422"/>
                </a:cubicBezTo>
                <a:cubicBezTo>
                  <a:pt x="38875" y="30469"/>
                  <a:pt x="40185" y="26790"/>
                  <a:pt x="42447" y="23337"/>
                </a:cubicBezTo>
                <a:cubicBezTo>
                  <a:pt x="41970" y="23159"/>
                  <a:pt x="42542" y="23170"/>
                  <a:pt x="40161" y="22956"/>
                </a:cubicBezTo>
                <a:cubicBezTo>
                  <a:pt x="39923" y="23635"/>
                  <a:pt x="39470" y="24004"/>
                  <a:pt x="39030" y="24456"/>
                </a:cubicBezTo>
                <a:cubicBezTo>
                  <a:pt x="38137" y="23516"/>
                  <a:pt x="37256" y="22563"/>
                  <a:pt x="36422" y="21563"/>
                </a:cubicBezTo>
                <a:cubicBezTo>
                  <a:pt x="35589" y="20575"/>
                  <a:pt x="34755" y="19503"/>
                  <a:pt x="34517" y="18217"/>
                </a:cubicBezTo>
                <a:cubicBezTo>
                  <a:pt x="34303" y="17182"/>
                  <a:pt x="34517" y="16110"/>
                  <a:pt x="34767" y="15074"/>
                </a:cubicBezTo>
                <a:cubicBezTo>
                  <a:pt x="35374" y="12562"/>
                  <a:pt x="36244" y="10121"/>
                  <a:pt x="37375" y="7788"/>
                </a:cubicBezTo>
                <a:cubicBezTo>
                  <a:pt x="40161" y="6776"/>
                  <a:pt x="43042" y="5656"/>
                  <a:pt x="45959" y="5109"/>
                </a:cubicBezTo>
                <a:cubicBezTo>
                  <a:pt x="45733" y="4811"/>
                  <a:pt x="45554" y="4775"/>
                  <a:pt x="45530" y="4406"/>
                </a:cubicBezTo>
                <a:cubicBezTo>
                  <a:pt x="42506" y="5097"/>
                  <a:pt x="39482" y="5775"/>
                  <a:pt x="36446" y="6466"/>
                </a:cubicBezTo>
                <a:cubicBezTo>
                  <a:pt x="35791" y="8050"/>
                  <a:pt x="35112" y="9633"/>
                  <a:pt x="34398" y="11193"/>
                </a:cubicBezTo>
                <a:cubicBezTo>
                  <a:pt x="34303" y="11026"/>
                  <a:pt x="34231" y="10848"/>
                  <a:pt x="34172" y="10669"/>
                </a:cubicBezTo>
                <a:cubicBezTo>
                  <a:pt x="33910" y="9955"/>
                  <a:pt x="33636" y="9228"/>
                  <a:pt x="33374" y="8514"/>
                </a:cubicBezTo>
                <a:cubicBezTo>
                  <a:pt x="33231" y="8157"/>
                  <a:pt x="33100" y="7800"/>
                  <a:pt x="33136" y="7419"/>
                </a:cubicBezTo>
                <a:cubicBezTo>
                  <a:pt x="33160" y="7061"/>
                  <a:pt x="33327" y="6716"/>
                  <a:pt x="33469" y="6383"/>
                </a:cubicBezTo>
                <a:cubicBezTo>
                  <a:pt x="34362" y="4394"/>
                  <a:pt x="34755" y="2180"/>
                  <a:pt x="34589" y="1"/>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451800" y="539497"/>
            <a:ext cx="261415" cy="216364"/>
          </a:xfrm>
          <a:custGeom>
            <a:avLst/>
            <a:gdLst/>
            <a:ahLst/>
            <a:cxnLst/>
            <a:rect l="l" t="t" r="r" b="b"/>
            <a:pathLst>
              <a:path w="34613" h="28648" extrusionOk="0">
                <a:moveTo>
                  <a:pt x="19458" y="1"/>
                </a:moveTo>
                <a:cubicBezTo>
                  <a:pt x="18729" y="1"/>
                  <a:pt x="17953" y="408"/>
                  <a:pt x="17205" y="1225"/>
                </a:cubicBezTo>
                <a:cubicBezTo>
                  <a:pt x="15729" y="2832"/>
                  <a:pt x="14955" y="4833"/>
                  <a:pt x="13919" y="6702"/>
                </a:cubicBezTo>
                <a:cubicBezTo>
                  <a:pt x="13601" y="7249"/>
                  <a:pt x="13274" y="7547"/>
                  <a:pt x="12731" y="7547"/>
                </a:cubicBezTo>
                <a:cubicBezTo>
                  <a:pt x="12624" y="7547"/>
                  <a:pt x="12509" y="7535"/>
                  <a:pt x="12383" y="7512"/>
                </a:cubicBezTo>
                <a:cubicBezTo>
                  <a:pt x="9037" y="6940"/>
                  <a:pt x="5644" y="7369"/>
                  <a:pt x="2275" y="6976"/>
                </a:cubicBezTo>
                <a:cubicBezTo>
                  <a:pt x="2132" y="6961"/>
                  <a:pt x="1997" y="6953"/>
                  <a:pt x="1870" y="6953"/>
                </a:cubicBezTo>
                <a:cubicBezTo>
                  <a:pt x="699" y="6953"/>
                  <a:pt x="157" y="7596"/>
                  <a:pt x="60" y="8917"/>
                </a:cubicBezTo>
                <a:cubicBezTo>
                  <a:pt x="1" y="9917"/>
                  <a:pt x="501" y="10607"/>
                  <a:pt x="1251" y="11179"/>
                </a:cubicBezTo>
                <a:cubicBezTo>
                  <a:pt x="3227" y="12679"/>
                  <a:pt x="5168" y="14227"/>
                  <a:pt x="7192" y="15667"/>
                </a:cubicBezTo>
                <a:cubicBezTo>
                  <a:pt x="7930" y="16203"/>
                  <a:pt x="7978" y="16608"/>
                  <a:pt x="7513" y="17358"/>
                </a:cubicBezTo>
                <a:cubicBezTo>
                  <a:pt x="6489" y="19001"/>
                  <a:pt x="5501" y="20668"/>
                  <a:pt x="4573" y="22371"/>
                </a:cubicBezTo>
                <a:cubicBezTo>
                  <a:pt x="4096" y="23228"/>
                  <a:pt x="3870" y="24168"/>
                  <a:pt x="4596" y="25014"/>
                </a:cubicBezTo>
                <a:cubicBezTo>
                  <a:pt x="4916" y="25383"/>
                  <a:pt x="5269" y="25507"/>
                  <a:pt x="5633" y="25507"/>
                </a:cubicBezTo>
                <a:cubicBezTo>
                  <a:pt x="6068" y="25507"/>
                  <a:pt x="6520" y="25329"/>
                  <a:pt x="6954" y="25180"/>
                </a:cubicBezTo>
                <a:cubicBezTo>
                  <a:pt x="9407" y="24347"/>
                  <a:pt x="11562" y="22894"/>
                  <a:pt x="13931" y="21859"/>
                </a:cubicBezTo>
                <a:cubicBezTo>
                  <a:pt x="14216" y="21737"/>
                  <a:pt x="14453" y="21669"/>
                  <a:pt x="14676" y="21669"/>
                </a:cubicBezTo>
                <a:cubicBezTo>
                  <a:pt x="14956" y="21669"/>
                  <a:pt x="15215" y="21775"/>
                  <a:pt x="15526" y="22013"/>
                </a:cubicBezTo>
                <a:cubicBezTo>
                  <a:pt x="17753" y="23764"/>
                  <a:pt x="20015" y="25466"/>
                  <a:pt x="22253" y="27204"/>
                </a:cubicBezTo>
                <a:cubicBezTo>
                  <a:pt x="22920" y="27728"/>
                  <a:pt x="23599" y="28228"/>
                  <a:pt x="24408" y="28502"/>
                </a:cubicBezTo>
                <a:cubicBezTo>
                  <a:pt x="24695" y="28600"/>
                  <a:pt x="24963" y="28647"/>
                  <a:pt x="25209" y="28647"/>
                </a:cubicBezTo>
                <a:cubicBezTo>
                  <a:pt x="26046" y="28647"/>
                  <a:pt x="26624" y="28095"/>
                  <a:pt x="26790" y="27074"/>
                </a:cubicBezTo>
                <a:cubicBezTo>
                  <a:pt x="26873" y="26550"/>
                  <a:pt x="26897" y="25990"/>
                  <a:pt x="26802" y="25442"/>
                </a:cubicBezTo>
                <a:cubicBezTo>
                  <a:pt x="26421" y="23156"/>
                  <a:pt x="26040" y="20847"/>
                  <a:pt x="25539" y="18572"/>
                </a:cubicBezTo>
                <a:cubicBezTo>
                  <a:pt x="25313" y="17608"/>
                  <a:pt x="25528" y="17203"/>
                  <a:pt x="26456" y="16834"/>
                </a:cubicBezTo>
                <a:cubicBezTo>
                  <a:pt x="28861" y="15882"/>
                  <a:pt x="31302" y="14977"/>
                  <a:pt x="33338" y="13334"/>
                </a:cubicBezTo>
                <a:cubicBezTo>
                  <a:pt x="33993" y="12798"/>
                  <a:pt x="34612" y="12191"/>
                  <a:pt x="34362" y="11191"/>
                </a:cubicBezTo>
                <a:cubicBezTo>
                  <a:pt x="34136" y="10274"/>
                  <a:pt x="33386" y="9976"/>
                  <a:pt x="32588" y="9809"/>
                </a:cubicBezTo>
                <a:cubicBezTo>
                  <a:pt x="30838" y="9440"/>
                  <a:pt x="29076" y="9083"/>
                  <a:pt x="27325" y="8786"/>
                </a:cubicBezTo>
                <a:cubicBezTo>
                  <a:pt x="26206" y="8583"/>
                  <a:pt x="24885" y="8857"/>
                  <a:pt x="23980" y="8333"/>
                </a:cubicBezTo>
                <a:cubicBezTo>
                  <a:pt x="22908" y="7726"/>
                  <a:pt x="23587" y="6083"/>
                  <a:pt x="22980" y="5166"/>
                </a:cubicBezTo>
                <a:cubicBezTo>
                  <a:pt x="22753" y="3916"/>
                  <a:pt x="22265" y="2892"/>
                  <a:pt x="21789" y="1844"/>
                </a:cubicBezTo>
                <a:cubicBezTo>
                  <a:pt x="21178" y="616"/>
                  <a:pt x="20354" y="1"/>
                  <a:pt x="19458" y="1"/>
                </a:cubicBezTo>
                <a:close/>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977650" y="617323"/>
            <a:ext cx="496952" cy="295560"/>
          </a:xfrm>
          <a:custGeom>
            <a:avLst/>
            <a:gdLst/>
            <a:ahLst/>
            <a:cxnLst/>
            <a:rect l="l" t="t" r="r" b="b"/>
            <a:pathLst>
              <a:path w="118111" h="70246" extrusionOk="0">
                <a:moveTo>
                  <a:pt x="51178" y="0"/>
                </a:moveTo>
                <a:cubicBezTo>
                  <a:pt x="51046" y="0"/>
                  <a:pt x="50909" y="28"/>
                  <a:pt x="50769" y="88"/>
                </a:cubicBezTo>
                <a:cubicBezTo>
                  <a:pt x="50304" y="290"/>
                  <a:pt x="50126" y="707"/>
                  <a:pt x="50138" y="1207"/>
                </a:cubicBezTo>
                <a:cubicBezTo>
                  <a:pt x="50233" y="3017"/>
                  <a:pt x="49828" y="4815"/>
                  <a:pt x="49995" y="6743"/>
                </a:cubicBezTo>
                <a:cubicBezTo>
                  <a:pt x="49935" y="7732"/>
                  <a:pt x="50209" y="8851"/>
                  <a:pt x="49780" y="9970"/>
                </a:cubicBezTo>
                <a:cubicBezTo>
                  <a:pt x="49066" y="12054"/>
                  <a:pt x="47756" y="13720"/>
                  <a:pt x="46197" y="15221"/>
                </a:cubicBezTo>
                <a:cubicBezTo>
                  <a:pt x="44342" y="17008"/>
                  <a:pt x="42044" y="17869"/>
                  <a:pt x="39686" y="17869"/>
                </a:cubicBezTo>
                <a:cubicBezTo>
                  <a:pt x="38275" y="17869"/>
                  <a:pt x="36842" y="17561"/>
                  <a:pt x="35469" y="16959"/>
                </a:cubicBezTo>
                <a:cubicBezTo>
                  <a:pt x="32052" y="15471"/>
                  <a:pt x="29218" y="13232"/>
                  <a:pt x="26956" y="10279"/>
                </a:cubicBezTo>
                <a:cubicBezTo>
                  <a:pt x="26087" y="9148"/>
                  <a:pt x="25146" y="7993"/>
                  <a:pt x="24813" y="6541"/>
                </a:cubicBezTo>
                <a:cubicBezTo>
                  <a:pt x="24648" y="5844"/>
                  <a:pt x="24158" y="5408"/>
                  <a:pt x="23549" y="5408"/>
                </a:cubicBezTo>
                <a:cubicBezTo>
                  <a:pt x="23368" y="5408"/>
                  <a:pt x="23176" y="5447"/>
                  <a:pt x="22979" y="5529"/>
                </a:cubicBezTo>
                <a:cubicBezTo>
                  <a:pt x="16621" y="8196"/>
                  <a:pt x="11561" y="12494"/>
                  <a:pt x="7668" y="18078"/>
                </a:cubicBezTo>
                <a:cubicBezTo>
                  <a:pt x="4394" y="22769"/>
                  <a:pt x="1727" y="27829"/>
                  <a:pt x="619" y="33556"/>
                </a:cubicBezTo>
                <a:cubicBezTo>
                  <a:pt x="357" y="34973"/>
                  <a:pt x="0" y="36354"/>
                  <a:pt x="84" y="37819"/>
                </a:cubicBezTo>
                <a:cubicBezTo>
                  <a:pt x="131" y="38450"/>
                  <a:pt x="357" y="39021"/>
                  <a:pt x="905" y="39319"/>
                </a:cubicBezTo>
                <a:cubicBezTo>
                  <a:pt x="1140" y="39447"/>
                  <a:pt x="1380" y="39508"/>
                  <a:pt x="1614" y="39508"/>
                </a:cubicBezTo>
                <a:cubicBezTo>
                  <a:pt x="2008" y="39508"/>
                  <a:pt x="2385" y="39335"/>
                  <a:pt x="2691" y="39021"/>
                </a:cubicBezTo>
                <a:cubicBezTo>
                  <a:pt x="3441" y="38247"/>
                  <a:pt x="4298" y="37616"/>
                  <a:pt x="5168" y="37009"/>
                </a:cubicBezTo>
                <a:cubicBezTo>
                  <a:pt x="6386" y="36135"/>
                  <a:pt x="7627" y="35597"/>
                  <a:pt x="8953" y="35597"/>
                </a:cubicBezTo>
                <a:cubicBezTo>
                  <a:pt x="9777" y="35597"/>
                  <a:pt x="10633" y="35805"/>
                  <a:pt x="11537" y="36271"/>
                </a:cubicBezTo>
                <a:cubicBezTo>
                  <a:pt x="14538" y="37795"/>
                  <a:pt x="16300" y="40176"/>
                  <a:pt x="17050" y="43391"/>
                </a:cubicBezTo>
                <a:cubicBezTo>
                  <a:pt x="17316" y="44511"/>
                  <a:pt x="18031" y="45198"/>
                  <a:pt x="18774" y="45198"/>
                </a:cubicBezTo>
                <a:cubicBezTo>
                  <a:pt x="19160" y="45198"/>
                  <a:pt x="19554" y="45012"/>
                  <a:pt x="19896" y="44605"/>
                </a:cubicBezTo>
                <a:cubicBezTo>
                  <a:pt x="20977" y="43317"/>
                  <a:pt x="23026" y="42792"/>
                  <a:pt x="25083" y="42792"/>
                </a:cubicBezTo>
                <a:cubicBezTo>
                  <a:pt x="27057" y="42792"/>
                  <a:pt x="29040" y="43276"/>
                  <a:pt x="30183" y="44034"/>
                </a:cubicBezTo>
                <a:cubicBezTo>
                  <a:pt x="31980" y="45236"/>
                  <a:pt x="33231" y="46784"/>
                  <a:pt x="34171" y="48689"/>
                </a:cubicBezTo>
                <a:cubicBezTo>
                  <a:pt x="34454" y="49262"/>
                  <a:pt x="34866" y="49553"/>
                  <a:pt x="35296" y="49553"/>
                </a:cubicBezTo>
                <a:cubicBezTo>
                  <a:pt x="35661" y="49553"/>
                  <a:pt x="36039" y="49342"/>
                  <a:pt x="36362" y="48915"/>
                </a:cubicBezTo>
                <a:cubicBezTo>
                  <a:pt x="37374" y="47582"/>
                  <a:pt x="38838" y="46963"/>
                  <a:pt x="40362" y="46593"/>
                </a:cubicBezTo>
                <a:cubicBezTo>
                  <a:pt x="40761" y="46494"/>
                  <a:pt x="41198" y="46424"/>
                  <a:pt x="41632" y="46424"/>
                </a:cubicBezTo>
                <a:cubicBezTo>
                  <a:pt x="42184" y="46424"/>
                  <a:pt x="42731" y="46537"/>
                  <a:pt x="43184" y="46844"/>
                </a:cubicBezTo>
                <a:cubicBezTo>
                  <a:pt x="45185" y="48201"/>
                  <a:pt x="46720" y="49975"/>
                  <a:pt x="47792" y="52189"/>
                </a:cubicBezTo>
                <a:cubicBezTo>
                  <a:pt x="48995" y="54678"/>
                  <a:pt x="50066" y="57202"/>
                  <a:pt x="51221" y="59702"/>
                </a:cubicBezTo>
                <a:cubicBezTo>
                  <a:pt x="51888" y="61131"/>
                  <a:pt x="52495" y="62584"/>
                  <a:pt x="52971" y="64084"/>
                </a:cubicBezTo>
                <a:cubicBezTo>
                  <a:pt x="53567" y="65977"/>
                  <a:pt x="54233" y="67834"/>
                  <a:pt x="55174" y="69584"/>
                </a:cubicBezTo>
                <a:cubicBezTo>
                  <a:pt x="55420" y="70061"/>
                  <a:pt x="55772" y="70219"/>
                  <a:pt x="56163" y="70219"/>
                </a:cubicBezTo>
                <a:cubicBezTo>
                  <a:pt x="56358" y="70219"/>
                  <a:pt x="56563" y="70180"/>
                  <a:pt x="56769" y="70120"/>
                </a:cubicBezTo>
                <a:cubicBezTo>
                  <a:pt x="57377" y="69942"/>
                  <a:pt x="57555" y="69406"/>
                  <a:pt x="57460" y="68834"/>
                </a:cubicBezTo>
                <a:cubicBezTo>
                  <a:pt x="57138" y="66572"/>
                  <a:pt x="56972" y="64310"/>
                  <a:pt x="57079" y="62024"/>
                </a:cubicBezTo>
                <a:cubicBezTo>
                  <a:pt x="57150" y="60476"/>
                  <a:pt x="57424" y="58928"/>
                  <a:pt x="57972" y="57464"/>
                </a:cubicBezTo>
                <a:cubicBezTo>
                  <a:pt x="58150" y="57000"/>
                  <a:pt x="58460" y="56488"/>
                  <a:pt x="58889" y="56416"/>
                </a:cubicBezTo>
                <a:cubicBezTo>
                  <a:pt x="58915" y="56413"/>
                  <a:pt x="58940" y="56411"/>
                  <a:pt x="58964" y="56411"/>
                </a:cubicBezTo>
                <a:cubicBezTo>
                  <a:pt x="59414" y="56411"/>
                  <a:pt x="59435" y="57029"/>
                  <a:pt x="59639" y="57369"/>
                </a:cubicBezTo>
                <a:cubicBezTo>
                  <a:pt x="59936" y="57881"/>
                  <a:pt x="60067" y="58428"/>
                  <a:pt x="60222" y="58976"/>
                </a:cubicBezTo>
                <a:cubicBezTo>
                  <a:pt x="60651" y="60583"/>
                  <a:pt x="60936" y="62203"/>
                  <a:pt x="61127" y="63858"/>
                </a:cubicBezTo>
                <a:cubicBezTo>
                  <a:pt x="61317" y="65512"/>
                  <a:pt x="61508" y="67191"/>
                  <a:pt x="60972" y="68775"/>
                </a:cubicBezTo>
                <a:cubicBezTo>
                  <a:pt x="60710" y="69561"/>
                  <a:pt x="61127" y="69834"/>
                  <a:pt x="61532" y="70096"/>
                </a:cubicBezTo>
                <a:cubicBezTo>
                  <a:pt x="61692" y="70196"/>
                  <a:pt x="61863" y="70245"/>
                  <a:pt x="62030" y="70245"/>
                </a:cubicBezTo>
                <a:cubicBezTo>
                  <a:pt x="62360" y="70245"/>
                  <a:pt x="62676" y="70055"/>
                  <a:pt x="62865" y="69692"/>
                </a:cubicBezTo>
                <a:cubicBezTo>
                  <a:pt x="63270" y="68918"/>
                  <a:pt x="63627" y="68108"/>
                  <a:pt x="63973" y="67310"/>
                </a:cubicBezTo>
                <a:cubicBezTo>
                  <a:pt x="65044" y="64798"/>
                  <a:pt x="65639" y="62083"/>
                  <a:pt x="66890" y="59619"/>
                </a:cubicBezTo>
                <a:cubicBezTo>
                  <a:pt x="68807" y="55821"/>
                  <a:pt x="69985" y="51606"/>
                  <a:pt x="72974" y="48379"/>
                </a:cubicBezTo>
                <a:cubicBezTo>
                  <a:pt x="73736" y="47570"/>
                  <a:pt x="74652" y="46808"/>
                  <a:pt x="75653" y="46617"/>
                </a:cubicBezTo>
                <a:cubicBezTo>
                  <a:pt x="76058" y="46549"/>
                  <a:pt x="76457" y="46515"/>
                  <a:pt x="76846" y="46515"/>
                </a:cubicBezTo>
                <a:cubicBezTo>
                  <a:pt x="78698" y="46515"/>
                  <a:pt x="80351" y="47285"/>
                  <a:pt x="81630" y="48820"/>
                </a:cubicBezTo>
                <a:cubicBezTo>
                  <a:pt x="81995" y="49258"/>
                  <a:pt x="82450" y="49482"/>
                  <a:pt x="82873" y="49482"/>
                </a:cubicBezTo>
                <a:cubicBezTo>
                  <a:pt x="83346" y="49482"/>
                  <a:pt x="83779" y="49202"/>
                  <a:pt x="83999" y="48629"/>
                </a:cubicBezTo>
                <a:cubicBezTo>
                  <a:pt x="84404" y="47594"/>
                  <a:pt x="85011" y="46641"/>
                  <a:pt x="85773" y="45808"/>
                </a:cubicBezTo>
                <a:cubicBezTo>
                  <a:pt x="87757" y="43611"/>
                  <a:pt x="90214" y="42714"/>
                  <a:pt x="92947" y="42714"/>
                </a:cubicBezTo>
                <a:cubicBezTo>
                  <a:pt x="93429" y="42714"/>
                  <a:pt x="93919" y="42742"/>
                  <a:pt x="94417" y="42795"/>
                </a:cubicBezTo>
                <a:cubicBezTo>
                  <a:pt x="95667" y="42926"/>
                  <a:pt x="96965" y="43260"/>
                  <a:pt x="97870" y="44284"/>
                </a:cubicBezTo>
                <a:cubicBezTo>
                  <a:pt x="98299" y="44778"/>
                  <a:pt x="98793" y="45082"/>
                  <a:pt x="99377" y="45082"/>
                </a:cubicBezTo>
                <a:cubicBezTo>
                  <a:pt x="99538" y="45082"/>
                  <a:pt x="99706" y="45059"/>
                  <a:pt x="99882" y="45010"/>
                </a:cubicBezTo>
                <a:cubicBezTo>
                  <a:pt x="100703" y="44772"/>
                  <a:pt x="100882" y="44022"/>
                  <a:pt x="101061" y="43284"/>
                </a:cubicBezTo>
                <a:cubicBezTo>
                  <a:pt x="101775" y="40343"/>
                  <a:pt x="103358" y="38021"/>
                  <a:pt x="106014" y="36497"/>
                </a:cubicBezTo>
                <a:cubicBezTo>
                  <a:pt x="107024" y="35925"/>
                  <a:pt x="108066" y="35552"/>
                  <a:pt x="109156" y="35552"/>
                </a:cubicBezTo>
                <a:cubicBezTo>
                  <a:pt x="109813" y="35552"/>
                  <a:pt x="110487" y="35688"/>
                  <a:pt x="111181" y="35997"/>
                </a:cubicBezTo>
                <a:cubicBezTo>
                  <a:pt x="112729" y="36676"/>
                  <a:pt x="114015" y="37688"/>
                  <a:pt x="115229" y="38843"/>
                </a:cubicBezTo>
                <a:cubicBezTo>
                  <a:pt x="115636" y="39233"/>
                  <a:pt x="116069" y="39446"/>
                  <a:pt x="116545" y="39446"/>
                </a:cubicBezTo>
                <a:cubicBezTo>
                  <a:pt x="116723" y="39446"/>
                  <a:pt x="116907" y="39416"/>
                  <a:pt x="117098" y="39354"/>
                </a:cubicBezTo>
                <a:cubicBezTo>
                  <a:pt x="117694" y="39164"/>
                  <a:pt x="117920" y="38569"/>
                  <a:pt x="117991" y="38021"/>
                </a:cubicBezTo>
                <a:cubicBezTo>
                  <a:pt x="118086" y="37414"/>
                  <a:pt x="118110" y="36759"/>
                  <a:pt x="117991" y="36140"/>
                </a:cubicBezTo>
                <a:cubicBezTo>
                  <a:pt x="117396" y="33008"/>
                  <a:pt x="116670" y="29925"/>
                  <a:pt x="115372" y="26948"/>
                </a:cubicBezTo>
                <a:cubicBezTo>
                  <a:pt x="113395" y="22424"/>
                  <a:pt x="110895" y="18245"/>
                  <a:pt x="107645" y="14554"/>
                </a:cubicBezTo>
                <a:cubicBezTo>
                  <a:pt x="104180" y="10589"/>
                  <a:pt x="100001" y="7589"/>
                  <a:pt x="95143" y="5505"/>
                </a:cubicBezTo>
                <a:cubicBezTo>
                  <a:pt x="94919" y="5406"/>
                  <a:pt x="94698" y="5360"/>
                  <a:pt x="94491" y="5360"/>
                </a:cubicBezTo>
                <a:cubicBezTo>
                  <a:pt x="93874" y="5360"/>
                  <a:pt x="93384" y="5777"/>
                  <a:pt x="93321" y="6481"/>
                </a:cubicBezTo>
                <a:cubicBezTo>
                  <a:pt x="93286" y="6779"/>
                  <a:pt x="93179" y="7017"/>
                  <a:pt x="93060" y="7243"/>
                </a:cubicBezTo>
                <a:cubicBezTo>
                  <a:pt x="92131" y="8863"/>
                  <a:pt x="91131" y="10446"/>
                  <a:pt x="89833" y="11803"/>
                </a:cubicBezTo>
                <a:cubicBezTo>
                  <a:pt x="87797" y="13935"/>
                  <a:pt x="85463" y="15673"/>
                  <a:pt x="82725" y="16864"/>
                </a:cubicBezTo>
                <a:cubicBezTo>
                  <a:pt x="81291" y="17478"/>
                  <a:pt x="79857" y="17827"/>
                  <a:pt x="78382" y="17827"/>
                </a:cubicBezTo>
                <a:cubicBezTo>
                  <a:pt x="77628" y="17827"/>
                  <a:pt x="76863" y="17736"/>
                  <a:pt x="76081" y="17542"/>
                </a:cubicBezTo>
                <a:cubicBezTo>
                  <a:pt x="73938" y="17018"/>
                  <a:pt x="72271" y="15768"/>
                  <a:pt x="70878" y="14161"/>
                </a:cubicBezTo>
                <a:cubicBezTo>
                  <a:pt x="68628" y="11577"/>
                  <a:pt x="67259" y="8684"/>
                  <a:pt x="67914" y="5100"/>
                </a:cubicBezTo>
                <a:cubicBezTo>
                  <a:pt x="68116" y="3910"/>
                  <a:pt x="68271" y="2695"/>
                  <a:pt x="68199" y="1457"/>
                </a:cubicBezTo>
                <a:cubicBezTo>
                  <a:pt x="68152" y="874"/>
                  <a:pt x="68175" y="278"/>
                  <a:pt x="67497" y="88"/>
                </a:cubicBezTo>
                <a:cubicBezTo>
                  <a:pt x="67388" y="56"/>
                  <a:pt x="67285" y="42"/>
                  <a:pt x="67188" y="42"/>
                </a:cubicBezTo>
                <a:cubicBezTo>
                  <a:pt x="66700" y="42"/>
                  <a:pt x="66356" y="407"/>
                  <a:pt x="66128" y="814"/>
                </a:cubicBezTo>
                <a:cubicBezTo>
                  <a:pt x="65485" y="1945"/>
                  <a:pt x="64425" y="2886"/>
                  <a:pt x="64044" y="4064"/>
                </a:cubicBezTo>
                <a:cubicBezTo>
                  <a:pt x="63281" y="6375"/>
                  <a:pt x="61770" y="6850"/>
                  <a:pt x="59740" y="6850"/>
                </a:cubicBezTo>
                <a:cubicBezTo>
                  <a:pt x="59552" y="6850"/>
                  <a:pt x="59359" y="6846"/>
                  <a:pt x="59162" y="6839"/>
                </a:cubicBezTo>
                <a:cubicBezTo>
                  <a:pt x="55781" y="6743"/>
                  <a:pt x="55781" y="6874"/>
                  <a:pt x="54329" y="3707"/>
                </a:cubicBezTo>
                <a:cubicBezTo>
                  <a:pt x="53769" y="2493"/>
                  <a:pt x="53031" y="1397"/>
                  <a:pt x="52090" y="445"/>
                </a:cubicBezTo>
                <a:cubicBezTo>
                  <a:pt x="51825" y="179"/>
                  <a:pt x="51516" y="0"/>
                  <a:pt x="51178" y="0"/>
                </a:cubicBez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Aclonica"/>
              <a:buNone/>
              <a:defRPr sz="2800">
                <a:solidFill>
                  <a:schemeClr val="accent2"/>
                </a:solidFill>
                <a:latin typeface="Aclonica"/>
                <a:ea typeface="Aclonica"/>
                <a:cs typeface="Aclonica"/>
                <a:sym typeface="Aclonica"/>
              </a:defRPr>
            </a:lvl1pPr>
            <a:lvl2pPr lvl="1">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2pPr>
            <a:lvl3pPr lvl="2">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3pPr>
            <a:lvl4pPr lvl="3">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4pPr>
            <a:lvl5pPr lvl="4">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5pPr>
            <a:lvl6pPr lvl="5">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6pPr>
            <a:lvl7pPr lvl="6">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7pPr>
            <a:lvl8pPr lvl="7">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8pPr>
            <a:lvl9pPr lvl="8">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1pPr>
            <a:lvl2pPr marL="914400" lvl="1"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00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00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8" r:id="rId6"/>
    <p:sldLayoutId id="2147483659" r:id="rId7"/>
    <p:sldLayoutId id="2147483664" r:id="rId8"/>
    <p:sldLayoutId id="2147483668" r:id="rId9"/>
    <p:sldLayoutId id="2147483670"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audio" Target="../media/audio1.wav"/><Relationship Id="rId21" Type="http://schemas.openxmlformats.org/officeDocument/2006/relationships/slide" Target="slide17.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4.gif"/><Relationship Id="rId2" Type="http://schemas.openxmlformats.org/officeDocument/2006/relationships/notesSlide" Target="../notesSlides/notesSlide9.xml"/><Relationship Id="rId16" Type="http://schemas.openxmlformats.org/officeDocument/2006/relationships/slide" Target="slide15.xml"/><Relationship Id="rId20" Type="http://schemas.openxmlformats.org/officeDocument/2006/relationships/image" Target="../media/image31.PNG"/><Relationship Id="rId29"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image" Target="../media/image23.gif"/><Relationship Id="rId24" Type="http://schemas.openxmlformats.org/officeDocument/2006/relationships/image" Target="../media/image33.PNG"/><Relationship Id="rId32" Type="http://schemas.openxmlformats.org/officeDocument/2006/relationships/image" Target="../media/image38.gif"/><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slide" Target="slide14.xml"/><Relationship Id="rId28" Type="http://schemas.microsoft.com/office/2007/relationships/hdphoto" Target="../media/hdphoto2.wdp"/><Relationship Id="rId10" Type="http://schemas.openxmlformats.org/officeDocument/2006/relationships/image" Target="../media/image22.png"/><Relationship Id="rId19" Type="http://schemas.openxmlformats.org/officeDocument/2006/relationships/image" Target="../media/image30.PNG"/><Relationship Id="rId31" Type="http://schemas.microsoft.com/office/2007/relationships/hdphoto" Target="../media/hdphoto3.wdp"/><Relationship Id="rId4" Type="http://schemas.openxmlformats.org/officeDocument/2006/relationships/image" Target="../media/image17.jp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2.PNG"/><Relationship Id="rId27" Type="http://schemas.openxmlformats.org/officeDocument/2006/relationships/image" Target="../media/image36.png"/><Relationship Id="rId30"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media" Target="../media/media2.mp3"/><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6.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jpg"/><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7.png"/><Relationship Id="rId5" Type="http://schemas.microsoft.com/office/2007/relationships/hdphoto" Target="../media/hdphoto7.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jp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microsoft.com/office/2007/relationships/hdphoto" Target="../media/hdphoto11.wdp"/><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0.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4.jp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5.gif"/><Relationship Id="rId5" Type="http://schemas.openxmlformats.org/officeDocument/2006/relationships/slideLayout" Target="../slideLayouts/slideLayout6.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audio" Target="../media/audio4.wav"/><Relationship Id="rId10"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4.wav"/><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68.png"/><Relationship Id="rId18" Type="http://schemas.openxmlformats.org/officeDocument/2006/relationships/image" Target="../media/image88.gif"/><Relationship Id="rId3" Type="http://schemas.openxmlformats.org/officeDocument/2006/relationships/slideLayout" Target="../slideLayouts/slideLayout6.xml"/><Relationship Id="rId21" Type="http://schemas.openxmlformats.org/officeDocument/2006/relationships/image" Target="../media/image90.gif"/><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87.gif"/><Relationship Id="rId2" Type="http://schemas.openxmlformats.org/officeDocument/2006/relationships/audio" Target="../media/media5.mp3"/><Relationship Id="rId16" Type="http://schemas.openxmlformats.org/officeDocument/2006/relationships/image" Target="../media/image86.gif"/><Relationship Id="rId20" Type="http://schemas.microsoft.com/office/2007/relationships/hdphoto" Target="../media/hdphoto13.wdp"/><Relationship Id="rId1" Type="http://schemas.microsoft.com/office/2007/relationships/media" Target="../media/media5.mp3"/><Relationship Id="rId6" Type="http://schemas.openxmlformats.org/officeDocument/2006/relationships/image" Target="../media/image63.png"/><Relationship Id="rId11" Type="http://schemas.microsoft.com/office/2007/relationships/hdphoto" Target="../media/hdphoto12.wdp"/><Relationship Id="rId5" Type="http://schemas.openxmlformats.org/officeDocument/2006/relationships/image" Target="../media/image46.jpg"/><Relationship Id="rId15" Type="http://schemas.openxmlformats.org/officeDocument/2006/relationships/image" Target="../media/image85.gif"/><Relationship Id="rId23" Type="http://schemas.openxmlformats.org/officeDocument/2006/relationships/image" Target="../media/image8.png"/><Relationship Id="rId10" Type="http://schemas.openxmlformats.org/officeDocument/2006/relationships/image" Target="../media/image66.png"/><Relationship Id="rId19" Type="http://schemas.openxmlformats.org/officeDocument/2006/relationships/image" Target="../media/image89.png"/><Relationship Id="rId4" Type="http://schemas.openxmlformats.org/officeDocument/2006/relationships/notesSlide" Target="../notesSlides/notesSlide33.xml"/><Relationship Id="rId9" Type="http://schemas.openxmlformats.org/officeDocument/2006/relationships/image" Target="../media/image65.png"/><Relationship Id="rId14" Type="http://schemas.openxmlformats.org/officeDocument/2006/relationships/image" Target="../media/image69.png"/><Relationship Id="rId22" Type="http://schemas.openxmlformats.org/officeDocument/2006/relationships/image" Target="../media/image91.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95.png"/><Relationship Id="rId3" Type="http://schemas.microsoft.com/office/2007/relationships/media" Target="../media/media7.wav"/><Relationship Id="rId7" Type="http://schemas.openxmlformats.org/officeDocument/2006/relationships/audio" Target="../media/audio3.wav"/><Relationship Id="rId12" Type="http://schemas.openxmlformats.org/officeDocument/2006/relationships/image" Target="../media/image9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35.xml"/><Relationship Id="rId11" Type="http://schemas.openxmlformats.org/officeDocument/2006/relationships/image" Target="../media/image8.png"/><Relationship Id="rId5" Type="http://schemas.openxmlformats.org/officeDocument/2006/relationships/slideLayout" Target="../slideLayouts/slideLayout10.xml"/><Relationship Id="rId10" Type="http://schemas.openxmlformats.org/officeDocument/2006/relationships/image" Target="../media/image93.png"/><Relationship Id="rId4" Type="http://schemas.openxmlformats.org/officeDocument/2006/relationships/audio" Target="../media/media7.wav"/><Relationship Id="rId9"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4.wav"/><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gif"/><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media" Target="../media/media2.mp3"/><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8.png"/><Relationship Id="rId5" Type="http://schemas.openxmlformats.org/officeDocument/2006/relationships/slideLayout" Target="../slideLayouts/slideLayout6.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gif"/><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media" Target="../media/media2.mp3"/><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8.png"/><Relationship Id="rId5" Type="http://schemas.openxmlformats.org/officeDocument/2006/relationships/slideLayout" Target="../slideLayouts/slideLayout6.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9144000" cy="2266950"/>
          </a:xfrm>
          <a:prstGeom prst="rect">
            <a:avLst/>
          </a:prstGeom>
          <a:solidFill>
            <a:srgbClr val="0086EA"/>
          </a:solidFill>
          <a:effectLst>
            <a:glow rad="50800">
              <a:schemeClr val="accent5">
                <a:satMod val="175000"/>
                <a:alpha val="18000"/>
              </a:schemeClr>
            </a:glow>
          </a:effectLst>
        </p:spPr>
        <p:txBody>
          <a:bodyPr vert="horz" lIns="68571" tIns="34285" rIns="68571" bIns="3428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80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247651" y="346868"/>
            <a:ext cx="1533525"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2879725" y="941388"/>
            <a:ext cx="6264275" cy="993775"/>
          </a:xfrm>
        </p:spPr>
        <p:txBody>
          <a:bodyPr>
            <a:noAutofit/>
          </a:bodyPr>
          <a:lstStyle/>
          <a:p>
            <a:pPr algn="ctr"/>
            <a:r>
              <a:rPr lang="en-US" sz="8000" b="1">
                <a:solidFill>
                  <a:schemeClr val="bg1"/>
                </a:solidFill>
                <a:latin typeface="AvantGarde" pitchFamily="2" charset="0"/>
                <a:ea typeface="AvantGarde" pitchFamily="2" charset="0"/>
                <a:cs typeface="AvantGarde" pitchFamily="2" charset="0"/>
              </a:rPr>
              <a:t>TIẾNG VIỆT </a:t>
            </a:r>
            <a:r>
              <a:rPr lang="en-US" sz="80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2" y="3153898"/>
            <a:ext cx="3392487" cy="16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67253"/>
            <a:ext cx="2586036" cy="31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5105400"/>
            <a:ext cx="9144000" cy="12700"/>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59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1" y="0"/>
            <a:ext cx="9144001" cy="5195258"/>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8" y="0"/>
            <a:ext cx="161737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530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15457735"/>
              </p:ext>
            </p:extLst>
          </p:nvPr>
        </p:nvGraphicFramePr>
        <p:xfrm>
          <a:off x="2725695" y="1543050"/>
          <a:ext cx="3679641" cy="2530472"/>
        </p:xfrm>
        <a:graphic>
          <a:graphicData uri="http://schemas.openxmlformats.org/drawingml/2006/table">
            <a:tbl>
              <a:tblPr firstRow="1" bandRow="1">
                <a:tableStyleId>{5C22544A-7EE6-4342-B048-85BDC9FD1C3A}</a:tableStyleId>
              </a:tblPr>
              <a:tblGrid>
                <a:gridCol w="1226547">
                  <a:extLst>
                    <a:ext uri="{9D8B030D-6E8A-4147-A177-3AD203B41FA5}">
                      <a16:colId xmlns:a16="http://schemas.microsoft.com/office/drawing/2014/main" val="20000"/>
                    </a:ext>
                  </a:extLst>
                </a:gridCol>
                <a:gridCol w="1226547">
                  <a:extLst>
                    <a:ext uri="{9D8B030D-6E8A-4147-A177-3AD203B41FA5}">
                      <a16:colId xmlns:a16="http://schemas.microsoft.com/office/drawing/2014/main" val="20001"/>
                    </a:ext>
                  </a:extLst>
                </a:gridCol>
                <a:gridCol w="1226547">
                  <a:extLst>
                    <a:ext uri="{9D8B030D-6E8A-4147-A177-3AD203B41FA5}">
                      <a16:colId xmlns:a16="http://schemas.microsoft.com/office/drawing/2014/main" val="20002"/>
                    </a:ext>
                  </a:extLst>
                </a:gridCol>
              </a:tblGrid>
              <a:tr h="632618">
                <a:tc>
                  <a:txBody>
                    <a:bodyPr/>
                    <a:lstStyle/>
                    <a:p>
                      <a:endParaRPr lang="en-US" sz="1100"/>
                    </a:p>
                  </a:txBody>
                  <a:tcPr marL="68750" marR="68750" marT="34290" marB="34290">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0"/>
                  </a:ext>
                </a:extLst>
              </a:tr>
              <a:tr h="632618">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1"/>
                  </a:ext>
                </a:extLst>
              </a:tr>
              <a:tr h="632618">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2"/>
                  </a:ext>
                </a:extLst>
              </a:tr>
              <a:tr h="632618">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3"/>
                  </a:ext>
                </a:extLst>
              </a:tr>
            </a:tbl>
          </a:graphicData>
        </a:graphic>
      </p:graphicFrame>
      <p:sp>
        <p:nvSpPr>
          <p:cNvPr id="102" name="Title 1"/>
          <p:cNvSpPr txBox="1">
            <a:spLocks/>
          </p:cNvSpPr>
          <p:nvPr/>
        </p:nvSpPr>
        <p:spPr>
          <a:xfrm>
            <a:off x="2899143" y="2209021"/>
            <a:ext cx="901211"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a</a:t>
            </a:r>
          </a:p>
        </p:txBody>
      </p:sp>
      <p:sp>
        <p:nvSpPr>
          <p:cNvPr id="36" name="Title 1"/>
          <p:cNvSpPr txBox="1">
            <a:spLocks/>
          </p:cNvSpPr>
          <p:nvPr/>
        </p:nvSpPr>
        <p:spPr>
          <a:xfrm>
            <a:off x="2899143" y="2858298"/>
            <a:ext cx="901211"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ă</a:t>
            </a:r>
          </a:p>
        </p:txBody>
      </p:sp>
      <p:sp>
        <p:nvSpPr>
          <p:cNvPr id="37" name="Title 1"/>
          <p:cNvSpPr txBox="1">
            <a:spLocks/>
          </p:cNvSpPr>
          <p:nvPr/>
        </p:nvSpPr>
        <p:spPr>
          <a:xfrm>
            <a:off x="2899143" y="3490117"/>
            <a:ext cx="901211"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â</a:t>
            </a:r>
          </a:p>
        </p:txBody>
      </p:sp>
      <p:sp>
        <p:nvSpPr>
          <p:cNvPr id="38" name="Title 1"/>
          <p:cNvSpPr txBox="1">
            <a:spLocks/>
          </p:cNvSpPr>
          <p:nvPr/>
        </p:nvSpPr>
        <p:spPr>
          <a:xfrm>
            <a:off x="4121072" y="1566871"/>
            <a:ext cx="901211"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n</a:t>
            </a:r>
          </a:p>
        </p:txBody>
      </p:sp>
      <p:sp>
        <p:nvSpPr>
          <p:cNvPr id="39" name="Title 1"/>
          <p:cNvSpPr txBox="1">
            <a:spLocks/>
          </p:cNvSpPr>
          <p:nvPr/>
        </p:nvSpPr>
        <p:spPr>
          <a:xfrm>
            <a:off x="5346440" y="1566871"/>
            <a:ext cx="901211"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m</a:t>
            </a:r>
          </a:p>
        </p:txBody>
      </p:sp>
      <p:sp>
        <p:nvSpPr>
          <p:cNvPr id="40" name="Title 1"/>
          <p:cNvSpPr txBox="1">
            <a:spLocks/>
          </p:cNvSpPr>
          <p:nvPr/>
        </p:nvSpPr>
        <p:spPr>
          <a:xfrm>
            <a:off x="4044758" y="2216165"/>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a</a:t>
            </a:r>
          </a:p>
        </p:txBody>
      </p:sp>
      <p:sp>
        <p:nvSpPr>
          <p:cNvPr id="41" name="Title 1"/>
          <p:cNvSpPr txBox="1">
            <a:spLocks/>
          </p:cNvSpPr>
          <p:nvPr/>
        </p:nvSpPr>
        <p:spPr>
          <a:xfrm>
            <a:off x="4405006" y="2216165"/>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n</a:t>
            </a:r>
          </a:p>
        </p:txBody>
      </p:sp>
      <p:sp>
        <p:nvSpPr>
          <p:cNvPr id="42" name="Title 1"/>
          <p:cNvSpPr txBox="1">
            <a:spLocks/>
          </p:cNvSpPr>
          <p:nvPr/>
        </p:nvSpPr>
        <p:spPr>
          <a:xfrm>
            <a:off x="5209615" y="220424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a</a:t>
            </a:r>
          </a:p>
        </p:txBody>
      </p:sp>
      <p:sp>
        <p:nvSpPr>
          <p:cNvPr id="43" name="Title 1"/>
          <p:cNvSpPr txBox="1">
            <a:spLocks/>
          </p:cNvSpPr>
          <p:nvPr/>
        </p:nvSpPr>
        <p:spPr>
          <a:xfrm>
            <a:off x="5635387" y="220424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m</a:t>
            </a:r>
          </a:p>
        </p:txBody>
      </p:sp>
      <p:sp>
        <p:nvSpPr>
          <p:cNvPr id="47" name="Title 1"/>
          <p:cNvSpPr txBox="1">
            <a:spLocks/>
          </p:cNvSpPr>
          <p:nvPr/>
        </p:nvSpPr>
        <p:spPr>
          <a:xfrm>
            <a:off x="4049457" y="2861467"/>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ă</a:t>
            </a:r>
          </a:p>
        </p:txBody>
      </p:sp>
      <p:sp>
        <p:nvSpPr>
          <p:cNvPr id="53" name="Title 1"/>
          <p:cNvSpPr txBox="1">
            <a:spLocks/>
          </p:cNvSpPr>
          <p:nvPr/>
        </p:nvSpPr>
        <p:spPr>
          <a:xfrm>
            <a:off x="4409705" y="2861467"/>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n</a:t>
            </a:r>
          </a:p>
        </p:txBody>
      </p:sp>
      <p:sp>
        <p:nvSpPr>
          <p:cNvPr id="54" name="Title 1"/>
          <p:cNvSpPr txBox="1">
            <a:spLocks/>
          </p:cNvSpPr>
          <p:nvPr/>
        </p:nvSpPr>
        <p:spPr>
          <a:xfrm>
            <a:off x="5209615" y="283289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ă</a:t>
            </a:r>
          </a:p>
        </p:txBody>
      </p:sp>
      <p:sp>
        <p:nvSpPr>
          <p:cNvPr id="70" name="Title 1"/>
          <p:cNvSpPr txBox="1">
            <a:spLocks/>
          </p:cNvSpPr>
          <p:nvPr/>
        </p:nvSpPr>
        <p:spPr>
          <a:xfrm>
            <a:off x="5635387" y="283289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m</a:t>
            </a:r>
          </a:p>
        </p:txBody>
      </p:sp>
      <p:sp>
        <p:nvSpPr>
          <p:cNvPr id="71" name="Title 1"/>
          <p:cNvSpPr txBox="1">
            <a:spLocks/>
          </p:cNvSpPr>
          <p:nvPr/>
        </p:nvSpPr>
        <p:spPr>
          <a:xfrm>
            <a:off x="4049457" y="346154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â</a:t>
            </a:r>
          </a:p>
        </p:txBody>
      </p:sp>
      <p:sp>
        <p:nvSpPr>
          <p:cNvPr id="72" name="Title 1"/>
          <p:cNvSpPr txBox="1">
            <a:spLocks/>
          </p:cNvSpPr>
          <p:nvPr/>
        </p:nvSpPr>
        <p:spPr>
          <a:xfrm>
            <a:off x="4409705" y="3461542"/>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n</a:t>
            </a:r>
          </a:p>
        </p:txBody>
      </p:sp>
      <p:sp>
        <p:nvSpPr>
          <p:cNvPr id="73" name="Title 1"/>
          <p:cNvSpPr txBox="1">
            <a:spLocks/>
          </p:cNvSpPr>
          <p:nvPr/>
        </p:nvSpPr>
        <p:spPr>
          <a:xfrm>
            <a:off x="5209615" y="3490117"/>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â</a:t>
            </a:r>
          </a:p>
        </p:txBody>
      </p:sp>
      <p:sp>
        <p:nvSpPr>
          <p:cNvPr id="74" name="Title 1"/>
          <p:cNvSpPr txBox="1">
            <a:spLocks/>
          </p:cNvSpPr>
          <p:nvPr/>
        </p:nvSpPr>
        <p:spPr>
          <a:xfrm>
            <a:off x="5635387" y="3490117"/>
            <a:ext cx="677094" cy="554831"/>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latin typeface="Arial-Rounded" pitchFamily="34" charset="0"/>
                <a:ea typeface="Arial-Rounded" pitchFamily="34" charset="0"/>
                <a:cs typeface="Arial-Rounded" pitchFamily="34" charset="0"/>
              </a:rPr>
              <a:t>m</a:t>
            </a:r>
          </a:p>
        </p:txBody>
      </p:sp>
      <p:sp>
        <p:nvSpPr>
          <p:cNvPr id="2" name="Rounded Rectangle 1"/>
          <p:cNvSpPr/>
          <p:nvPr/>
        </p:nvSpPr>
        <p:spPr>
          <a:xfrm>
            <a:off x="3751893" y="114300"/>
            <a:ext cx="2010897" cy="532286"/>
          </a:xfrm>
          <a:prstGeom prst="round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700" b="1">
                <a:solidFill>
                  <a:schemeClr val="tx1"/>
                </a:solidFill>
                <a:latin typeface="Arial-Rounded" pitchFamily="34" charset="0"/>
                <a:ea typeface="Arial-Rounded" pitchFamily="34" charset="0"/>
                <a:cs typeface="Arial-Rounded" pitchFamily="34" charset="0"/>
              </a:rPr>
              <a:t>Thử thách </a:t>
            </a:r>
            <a:r>
              <a:rPr lang="en-US" sz="2700" b="1">
                <a:solidFill>
                  <a:schemeClr val="tx1"/>
                </a:solidFill>
                <a:latin typeface="Arial Rounded MT Bold" pitchFamily="34" charset="0"/>
                <a:ea typeface="Arial-Rounded" pitchFamily="34" charset="0"/>
                <a:cs typeface="Arial-Rounded" pitchFamily="34" charset="0"/>
              </a:rPr>
              <a:t>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78" y="380443"/>
            <a:ext cx="1583957" cy="67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70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5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02" grpId="0"/>
      <p:bldP spid="36" grpId="0"/>
      <p:bldP spid="37" grpId="0"/>
      <p:bldP spid="38" grpId="0"/>
      <p:bldP spid="39" grpId="0"/>
      <p:bldP spid="40" grpId="0"/>
      <p:bldP spid="41" grpId="0"/>
      <p:bldP spid="42" grpId="0"/>
      <p:bldP spid="43" grpId="0"/>
      <p:bldP spid="47" grpId="0"/>
      <p:bldP spid="53" grpId="0"/>
      <p:bldP spid="54" grpId="0"/>
      <p:bldP spid="70" grpId="0"/>
      <p:bldP spid="71" grpId="0"/>
      <p:bldP spid="72" grpId="0"/>
      <p:bldP spid="73" grpId="0"/>
      <p:bldP spid="7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40551970"/>
              </p:ext>
            </p:extLst>
          </p:nvPr>
        </p:nvGraphicFramePr>
        <p:xfrm>
          <a:off x="3231279" y="876231"/>
          <a:ext cx="2701415" cy="3685280"/>
        </p:xfrm>
        <a:graphic>
          <a:graphicData uri="http://schemas.openxmlformats.org/drawingml/2006/table">
            <a:tbl>
              <a:tblPr firstRow="1" bandRow="1">
                <a:tableStyleId>{5C22544A-7EE6-4342-B048-85BDC9FD1C3A}</a:tableStyleId>
              </a:tblPr>
              <a:tblGrid>
                <a:gridCol w="1355074">
                  <a:extLst>
                    <a:ext uri="{9D8B030D-6E8A-4147-A177-3AD203B41FA5}">
                      <a16:colId xmlns:a16="http://schemas.microsoft.com/office/drawing/2014/main" val="20000"/>
                    </a:ext>
                  </a:extLst>
                </a:gridCol>
                <a:gridCol w="1346341">
                  <a:extLst>
                    <a:ext uri="{9D8B030D-6E8A-4147-A177-3AD203B41FA5}">
                      <a16:colId xmlns:a16="http://schemas.microsoft.com/office/drawing/2014/main" val="20001"/>
                    </a:ext>
                  </a:extLst>
                </a:gridCol>
              </a:tblGrid>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0"/>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1"/>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2"/>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3"/>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4"/>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5"/>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6"/>
                  </a:ext>
                </a:extLst>
              </a:tr>
              <a:tr h="460660">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sz="1100"/>
                    </a:p>
                  </a:txBody>
                  <a:tcPr marL="68750" marR="6875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7"/>
                  </a:ext>
                </a:extLst>
              </a:tr>
            </a:tbl>
          </a:graphicData>
        </a:graphic>
      </p:graphicFrame>
      <p:sp>
        <p:nvSpPr>
          <p:cNvPr id="29" name="Title 1"/>
          <p:cNvSpPr txBox="1">
            <a:spLocks/>
          </p:cNvSpPr>
          <p:nvPr/>
        </p:nvSpPr>
        <p:spPr>
          <a:xfrm>
            <a:off x="4786860" y="880158"/>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30" name="Title 1"/>
          <p:cNvSpPr txBox="1">
            <a:spLocks/>
          </p:cNvSpPr>
          <p:nvPr/>
        </p:nvSpPr>
        <p:spPr>
          <a:xfrm>
            <a:off x="3485890" y="1313576"/>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o</a:t>
            </a:r>
          </a:p>
        </p:txBody>
      </p:sp>
      <p:sp>
        <p:nvSpPr>
          <p:cNvPr id="31" name="Title 1"/>
          <p:cNvSpPr txBox="1">
            <a:spLocks/>
          </p:cNvSpPr>
          <p:nvPr/>
        </p:nvSpPr>
        <p:spPr>
          <a:xfrm>
            <a:off x="3485890" y="1804145"/>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ô</a:t>
            </a:r>
          </a:p>
        </p:txBody>
      </p:sp>
      <p:sp>
        <p:nvSpPr>
          <p:cNvPr id="33" name="Title 1"/>
          <p:cNvSpPr txBox="1">
            <a:spLocks/>
          </p:cNvSpPr>
          <p:nvPr/>
        </p:nvSpPr>
        <p:spPr>
          <a:xfrm>
            <a:off x="3485890" y="2258994"/>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ơ</a:t>
            </a:r>
          </a:p>
        </p:txBody>
      </p:sp>
      <p:sp>
        <p:nvSpPr>
          <p:cNvPr id="34" name="Title 1"/>
          <p:cNvSpPr txBox="1">
            <a:spLocks/>
          </p:cNvSpPr>
          <p:nvPr/>
        </p:nvSpPr>
        <p:spPr>
          <a:xfrm>
            <a:off x="3485890" y="2720987"/>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e</a:t>
            </a:r>
          </a:p>
        </p:txBody>
      </p:sp>
      <p:sp>
        <p:nvSpPr>
          <p:cNvPr id="35" name="Title 1"/>
          <p:cNvSpPr txBox="1">
            <a:spLocks/>
          </p:cNvSpPr>
          <p:nvPr/>
        </p:nvSpPr>
        <p:spPr>
          <a:xfrm>
            <a:off x="3485890" y="3182980"/>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ê</a:t>
            </a:r>
          </a:p>
        </p:txBody>
      </p:sp>
      <p:sp>
        <p:nvSpPr>
          <p:cNvPr id="44" name="Title 1"/>
          <p:cNvSpPr txBox="1">
            <a:spLocks/>
          </p:cNvSpPr>
          <p:nvPr/>
        </p:nvSpPr>
        <p:spPr>
          <a:xfrm>
            <a:off x="3485890" y="3644974"/>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i</a:t>
            </a:r>
          </a:p>
        </p:txBody>
      </p:sp>
      <p:sp>
        <p:nvSpPr>
          <p:cNvPr id="45" name="Title 1"/>
          <p:cNvSpPr txBox="1">
            <a:spLocks/>
          </p:cNvSpPr>
          <p:nvPr/>
        </p:nvSpPr>
        <p:spPr>
          <a:xfrm>
            <a:off x="3485890" y="4109348"/>
            <a:ext cx="901211"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u</a:t>
            </a:r>
          </a:p>
        </p:txBody>
      </p:sp>
      <p:sp>
        <p:nvSpPr>
          <p:cNvPr id="46" name="Title 1"/>
          <p:cNvSpPr txBox="1">
            <a:spLocks/>
          </p:cNvSpPr>
          <p:nvPr/>
        </p:nvSpPr>
        <p:spPr>
          <a:xfrm>
            <a:off x="5149646" y="1327677"/>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48" name="Title 1"/>
          <p:cNvSpPr txBox="1">
            <a:spLocks/>
          </p:cNvSpPr>
          <p:nvPr/>
        </p:nvSpPr>
        <p:spPr>
          <a:xfrm>
            <a:off x="4822704" y="1329908"/>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o</a:t>
            </a:r>
          </a:p>
        </p:txBody>
      </p:sp>
      <p:sp>
        <p:nvSpPr>
          <p:cNvPr id="49" name="Title 1"/>
          <p:cNvSpPr txBox="1">
            <a:spLocks/>
          </p:cNvSpPr>
          <p:nvPr/>
        </p:nvSpPr>
        <p:spPr>
          <a:xfrm>
            <a:off x="5149646" y="1789640"/>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50" name="Title 1"/>
          <p:cNvSpPr txBox="1">
            <a:spLocks/>
          </p:cNvSpPr>
          <p:nvPr/>
        </p:nvSpPr>
        <p:spPr>
          <a:xfrm>
            <a:off x="4822704" y="1791871"/>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ô</a:t>
            </a:r>
          </a:p>
        </p:txBody>
      </p:sp>
      <p:sp>
        <p:nvSpPr>
          <p:cNvPr id="51" name="Title 1"/>
          <p:cNvSpPr txBox="1">
            <a:spLocks/>
          </p:cNvSpPr>
          <p:nvPr/>
        </p:nvSpPr>
        <p:spPr>
          <a:xfrm>
            <a:off x="5149646" y="2232552"/>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52" name="Title 1"/>
          <p:cNvSpPr txBox="1">
            <a:spLocks/>
          </p:cNvSpPr>
          <p:nvPr/>
        </p:nvSpPr>
        <p:spPr>
          <a:xfrm>
            <a:off x="4822704" y="2234783"/>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ơ</a:t>
            </a:r>
          </a:p>
        </p:txBody>
      </p:sp>
      <p:sp>
        <p:nvSpPr>
          <p:cNvPr id="55" name="Title 1"/>
          <p:cNvSpPr txBox="1">
            <a:spLocks/>
          </p:cNvSpPr>
          <p:nvPr/>
        </p:nvSpPr>
        <p:spPr>
          <a:xfrm>
            <a:off x="5149646" y="2704891"/>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56" name="Title 1"/>
          <p:cNvSpPr txBox="1">
            <a:spLocks/>
          </p:cNvSpPr>
          <p:nvPr/>
        </p:nvSpPr>
        <p:spPr>
          <a:xfrm>
            <a:off x="4822704" y="2707122"/>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e</a:t>
            </a:r>
          </a:p>
        </p:txBody>
      </p:sp>
      <p:sp>
        <p:nvSpPr>
          <p:cNvPr id="57" name="Title 1"/>
          <p:cNvSpPr txBox="1">
            <a:spLocks/>
          </p:cNvSpPr>
          <p:nvPr/>
        </p:nvSpPr>
        <p:spPr>
          <a:xfrm>
            <a:off x="5149646" y="3181673"/>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58" name="Title 1"/>
          <p:cNvSpPr txBox="1">
            <a:spLocks/>
          </p:cNvSpPr>
          <p:nvPr/>
        </p:nvSpPr>
        <p:spPr>
          <a:xfrm>
            <a:off x="4822704" y="3183905"/>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ê</a:t>
            </a:r>
          </a:p>
        </p:txBody>
      </p:sp>
      <p:sp>
        <p:nvSpPr>
          <p:cNvPr id="59" name="Title 1"/>
          <p:cNvSpPr txBox="1">
            <a:spLocks/>
          </p:cNvSpPr>
          <p:nvPr/>
        </p:nvSpPr>
        <p:spPr>
          <a:xfrm>
            <a:off x="5149646" y="3645871"/>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60" name="Title 1"/>
          <p:cNvSpPr txBox="1">
            <a:spLocks/>
          </p:cNvSpPr>
          <p:nvPr/>
        </p:nvSpPr>
        <p:spPr>
          <a:xfrm>
            <a:off x="4822704" y="3648102"/>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i</a:t>
            </a:r>
          </a:p>
        </p:txBody>
      </p:sp>
      <p:sp>
        <p:nvSpPr>
          <p:cNvPr id="61" name="Title 1"/>
          <p:cNvSpPr txBox="1">
            <a:spLocks/>
          </p:cNvSpPr>
          <p:nvPr/>
        </p:nvSpPr>
        <p:spPr>
          <a:xfrm>
            <a:off x="5149646" y="4104409"/>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n</a:t>
            </a:r>
          </a:p>
        </p:txBody>
      </p:sp>
      <p:sp>
        <p:nvSpPr>
          <p:cNvPr id="62" name="Title 1"/>
          <p:cNvSpPr txBox="1">
            <a:spLocks/>
          </p:cNvSpPr>
          <p:nvPr/>
        </p:nvSpPr>
        <p:spPr>
          <a:xfrm>
            <a:off x="4822704" y="4106640"/>
            <a:ext cx="559582" cy="458538"/>
          </a:xfrm>
          <a:prstGeom prst="rect">
            <a:avLst/>
          </a:prstGeom>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a:latin typeface="Arial-Rounded" pitchFamily="34" charset="0"/>
                <a:ea typeface="Arial-Rounded" pitchFamily="34" charset="0"/>
                <a:cs typeface="Arial-Rounded" pitchFamily="34" charset="0"/>
              </a:rPr>
              <a:t>u</a:t>
            </a:r>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8184"/>
            <a:ext cx="1583957" cy="67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8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3" grpId="0"/>
      <p:bldP spid="34" grpId="0"/>
      <p:bldP spid="35" grpId="0"/>
      <p:bldP spid="44" grpId="0"/>
      <p:bldP spid="45" grpId="0"/>
      <p:bldP spid="46" grpId="0"/>
      <p:bldP spid="48" grpId="0"/>
      <p:bldP spid="49" grpId="0"/>
      <p:bldP spid="50" grpId="0"/>
      <p:bldP spid="51" grpId="0"/>
      <p:bldP spid="52" grpId="0"/>
      <p:bldP spid="55" grpId="0"/>
      <p:bldP spid="56" grpId="0"/>
      <p:bldP spid="57" grpId="0"/>
      <p:bldP spid="58" grpId="0"/>
      <p:bldP spid="59"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845" y="114300"/>
            <a:ext cx="6563981" cy="49720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594" y="1715999"/>
            <a:ext cx="1219664" cy="933273"/>
          </a:xfrm>
          <a:prstGeom prst="rect">
            <a:avLst/>
          </a:prstGeom>
        </p:spPr>
      </p:pic>
      <p:pic>
        <p:nvPicPr>
          <p:cNvPr id="12" name="Picture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4372" y="2680083"/>
            <a:ext cx="1363401" cy="936689"/>
          </a:xfrm>
          <a:prstGeom prst="rect">
            <a:avLst/>
          </a:prstGeom>
        </p:spPr>
      </p:pic>
      <p:sp>
        <p:nvSpPr>
          <p:cNvPr id="25" name="Oval 24"/>
          <p:cNvSpPr/>
          <p:nvPr/>
        </p:nvSpPr>
        <p:spPr>
          <a:xfrm>
            <a:off x="7352819" y="2680084"/>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5</a:t>
            </a:r>
          </a:p>
        </p:txBody>
      </p:sp>
      <p:sp>
        <p:nvSpPr>
          <p:cNvPr id="27" name="Oval 26"/>
          <p:cNvSpPr/>
          <p:nvPr/>
        </p:nvSpPr>
        <p:spPr>
          <a:xfrm>
            <a:off x="7297564" y="1463509"/>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4</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3850" y="1693877"/>
            <a:ext cx="294814" cy="421532"/>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0672" y="2194086"/>
            <a:ext cx="279901" cy="438818"/>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2988" y="2207639"/>
            <a:ext cx="640443" cy="638859"/>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3211" y="1653282"/>
            <a:ext cx="534627" cy="533304"/>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2085" y="3197483"/>
            <a:ext cx="576747" cy="423006"/>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64512" y="4454998"/>
            <a:ext cx="571785" cy="570371"/>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9076" y="3903822"/>
            <a:ext cx="1693372" cy="1228617"/>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43182" y="3707421"/>
            <a:ext cx="1591300" cy="1200173"/>
          </a:xfrm>
          <a:prstGeom prst="rect">
            <a:avLst/>
          </a:prstGeom>
        </p:spPr>
      </p:pic>
      <p:pic>
        <p:nvPicPr>
          <p:cNvPr id="8" name="Picture 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01336" y="3075891"/>
            <a:ext cx="1540703" cy="1002370"/>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33585" y="3883478"/>
            <a:ext cx="1480923" cy="1073951"/>
          </a:xfrm>
          <a:prstGeom prst="rect">
            <a:avLst/>
          </a:prstGeom>
        </p:spPr>
      </p:pic>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11443" y="3086777"/>
            <a:ext cx="1623503" cy="1027314"/>
          </a:xfrm>
          <a:prstGeom prst="rect">
            <a:avLst/>
          </a:prstGeom>
        </p:spPr>
      </p:pic>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71912" y="2064636"/>
            <a:ext cx="1586752" cy="1001661"/>
          </a:xfrm>
          <a:prstGeom prst="rect">
            <a:avLst/>
          </a:prstGeom>
        </p:spPr>
      </p:pic>
      <p:pic>
        <p:nvPicPr>
          <p:cNvPr id="7" name="Picture 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70024" y="1870109"/>
            <a:ext cx="1389551" cy="1000260"/>
          </a:xfrm>
          <a:prstGeom prst="rect">
            <a:avLst/>
          </a:prstGeom>
        </p:spPr>
      </p:pic>
      <p:pic>
        <p:nvPicPr>
          <p:cNvPr id="15" name="Picture 1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12122" y="1395582"/>
            <a:ext cx="1059515" cy="861452"/>
          </a:xfrm>
          <a:prstGeom prst="rect">
            <a:avLst/>
          </a:prstGeom>
        </p:spPr>
      </p:pic>
      <p:sp>
        <p:nvSpPr>
          <p:cNvPr id="30" name="Oval 29"/>
          <p:cNvSpPr/>
          <p:nvPr/>
        </p:nvSpPr>
        <p:spPr>
          <a:xfrm>
            <a:off x="5786327" y="1764072"/>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3</a:t>
            </a:r>
          </a:p>
        </p:txBody>
      </p:sp>
      <p:sp>
        <p:nvSpPr>
          <p:cNvPr id="24" name="Oval 23"/>
          <p:cNvSpPr/>
          <p:nvPr/>
        </p:nvSpPr>
        <p:spPr>
          <a:xfrm>
            <a:off x="5449264" y="2846498"/>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6</a:t>
            </a:r>
          </a:p>
        </p:txBody>
      </p:sp>
      <p:sp>
        <p:nvSpPr>
          <p:cNvPr id="26" name="Oval 25"/>
          <p:cNvSpPr/>
          <p:nvPr/>
        </p:nvSpPr>
        <p:spPr>
          <a:xfrm>
            <a:off x="4133512" y="3221011"/>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7</a:t>
            </a:r>
          </a:p>
        </p:txBody>
      </p:sp>
      <p:sp>
        <p:nvSpPr>
          <p:cNvPr id="32" name="Oval 31"/>
          <p:cNvSpPr/>
          <p:nvPr/>
        </p:nvSpPr>
        <p:spPr>
          <a:xfrm>
            <a:off x="4708009" y="3950102"/>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9</a:t>
            </a:r>
          </a:p>
        </p:txBody>
      </p:sp>
      <p:pic>
        <p:nvPicPr>
          <p:cNvPr id="9" name="Picture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72863" y="3261799"/>
            <a:ext cx="532139" cy="519551"/>
          </a:xfrm>
          <a:prstGeom prst="rect">
            <a:avLst/>
          </a:prstGeom>
        </p:spPr>
      </p:pic>
      <p:pic>
        <p:nvPicPr>
          <p:cNvPr id="31"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46349" y="4360750"/>
            <a:ext cx="612473" cy="598229"/>
          </a:xfrm>
          <a:prstGeom prst="rect">
            <a:avLst/>
          </a:prstGeom>
        </p:spPr>
      </p:pic>
      <p:sp>
        <p:nvSpPr>
          <p:cNvPr id="33" name="Oval 32"/>
          <p:cNvSpPr/>
          <p:nvPr/>
        </p:nvSpPr>
        <p:spPr>
          <a:xfrm>
            <a:off x="7434150" y="4349502"/>
            <a:ext cx="533787" cy="3636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10</a:t>
            </a:r>
          </a:p>
        </p:txBody>
      </p:sp>
      <p:sp>
        <p:nvSpPr>
          <p:cNvPr id="28" name="Oval 27"/>
          <p:cNvSpPr/>
          <p:nvPr/>
        </p:nvSpPr>
        <p:spPr>
          <a:xfrm>
            <a:off x="4012122" y="2082917"/>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2</a:t>
            </a:r>
          </a:p>
        </p:txBody>
      </p:sp>
      <p:sp>
        <p:nvSpPr>
          <p:cNvPr id="29" name="Oval 28"/>
          <p:cNvSpPr/>
          <p:nvPr/>
        </p:nvSpPr>
        <p:spPr>
          <a:xfrm>
            <a:off x="4708009" y="1279397"/>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1</a:t>
            </a:r>
          </a:p>
        </p:txBody>
      </p:sp>
      <p:sp>
        <p:nvSpPr>
          <p:cNvPr id="23" name="Oval 22"/>
          <p:cNvSpPr/>
          <p:nvPr/>
        </p:nvSpPr>
        <p:spPr>
          <a:xfrm>
            <a:off x="2476911" y="3732841"/>
            <a:ext cx="301309" cy="300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b="1">
                <a:solidFill>
                  <a:schemeClr val="tx1"/>
                </a:solidFill>
                <a:latin typeface=".VnArial" pitchFamily="34" charset="0"/>
              </a:rPr>
              <a:t>8</a:t>
            </a:r>
          </a:p>
        </p:txBody>
      </p:sp>
      <p:pic>
        <p:nvPicPr>
          <p:cNvPr id="34" name="Picture 33"/>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52020" y="4174663"/>
            <a:ext cx="775545" cy="773627"/>
          </a:xfrm>
          <a:prstGeom prst="rect">
            <a:avLst/>
          </a:prstGeom>
        </p:spPr>
      </p:pic>
      <p:pic>
        <p:nvPicPr>
          <p:cNvPr id="21" name="Picture 20">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30" y="1158750"/>
            <a:ext cx="2581533" cy="2148896"/>
          </a:xfrm>
          <a:prstGeom prst="rect">
            <a:avLst/>
          </a:prstGeom>
        </p:spPr>
      </p:pic>
      <p:pic>
        <p:nvPicPr>
          <p:cNvPr id="20" name="Picture 1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99918" y="2958521"/>
            <a:ext cx="633693" cy="632126"/>
          </a:xfrm>
          <a:prstGeom prst="rect">
            <a:avLst/>
          </a:prstGeom>
        </p:spPr>
      </p:pic>
    </p:spTree>
    <p:extLst>
      <p:ext uri="{BB962C8B-B14F-4D97-AF65-F5344CB8AC3E}">
        <p14:creationId xmlns:p14="http://schemas.microsoft.com/office/powerpoint/2010/main" val="477823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mph" presetSubtype="0" fill="hold" grpId="0" nodeType="afterEffect">
                                  <p:stCondLst>
                                    <p:cond delay="0"/>
                                  </p:stCondLst>
                                  <p:iterate type="lt">
                                    <p:tmPct val="4000"/>
                                  </p:iterate>
                                  <p:childTnLst>
                                    <p:set>
                                      <p:cBhvr override="childStyle">
                                        <p:cTn id="10" dur="500" fill="hold"/>
                                        <p:tgtEl>
                                          <p:spTgt spid="29"/>
                                        </p:tgtEl>
                                        <p:attrNameLst>
                                          <p:attrName>style.color</p:attrName>
                                        </p:attrNameLst>
                                      </p:cBhvr>
                                      <p:to>
                                        <p:clrVal>
                                          <a:srgbClr val="FDEADA"/>
                                        </p:clrVal>
                                      </p:to>
                                    </p:set>
                                    <p:set>
                                      <p:cBhvr>
                                        <p:cTn id="11" dur="500" fill="hold"/>
                                        <p:tgtEl>
                                          <p:spTgt spid="29"/>
                                        </p:tgtEl>
                                        <p:attrNameLst>
                                          <p:attrName>fillcolor</p:attrName>
                                        </p:attrNameLst>
                                      </p:cBhvr>
                                      <p:to>
                                        <p:clrVal>
                                          <a:srgbClr val="FDEADA"/>
                                        </p:clrVal>
                                      </p:to>
                                    </p:set>
                                    <p:set>
                                      <p:cBhvr>
                                        <p:cTn id="12" dur="500" fill="hold"/>
                                        <p:tgtEl>
                                          <p:spTgt spid="29"/>
                                        </p:tgtEl>
                                        <p:attrNameLst>
                                          <p:attrName>fill.type</p:attrName>
                                        </p:attrNameLst>
                                      </p:cBhvr>
                                      <p:to>
                                        <p:strVal val="solid"/>
                                      </p:to>
                                    </p:set>
                                  </p:childTnLst>
                                </p:cTn>
                              </p:par>
                              <p:par>
                                <p:cTn id="13" presetID="3" presetClass="emph" presetSubtype="2" fill="hold" grpId="1" nodeType="withEffect">
                                  <p:stCondLst>
                                    <p:cond delay="0"/>
                                  </p:stCondLst>
                                  <p:iterate type="lt">
                                    <p:tmPct val="0"/>
                                  </p:iterate>
                                  <p:childTnLst>
                                    <p:animClr clrSpc="rgb" dir="cw">
                                      <p:cBhvr override="childStyle">
                                        <p:cTn id="14" dur="2000" fill="hold"/>
                                        <p:tgtEl>
                                          <p:spTgt spid="29"/>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44" presetClass="path" presetSubtype="0" accel="50000" decel="50000" fill="hold" nodeType="afterEffect">
                                  <p:stCondLst>
                                    <p:cond delay="0"/>
                                  </p:stCondLst>
                                  <p:childTnLst>
                                    <p:animMotion origin="layout" path="M 0.00365 -0.01991 L -0.10281 -0.09306 C -0.14769 -0.08218 -0.16713 -0.10162 -0.20705 -0.09306 C -0.25675 -0.07361 -0.28689 -0.03472 -0.31116 0.00162 L -0.42844 0.16296 " pathEditMode="relative" rAng="0" ptsTypes="FffFF">
                                      <p:cBhvr>
                                        <p:cTn id="22" dur="2000" fill="hold"/>
                                        <p:tgtEl>
                                          <p:spTgt spid="3"/>
                                        </p:tgtEl>
                                        <p:attrNameLst>
                                          <p:attrName>ppt_x</p:attrName>
                                          <p:attrName>ppt_y</p:attrName>
                                        </p:attrNameLst>
                                      </p:cBhvr>
                                      <p:rCtr x="-21605" y="5046"/>
                                    </p:animMotion>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16" presetClass="emph" presetSubtype="0" fill="hold" grpId="0" nodeType="afterEffect">
                                  <p:stCondLst>
                                    <p:cond delay="0"/>
                                  </p:stCondLst>
                                  <p:iterate type="lt">
                                    <p:tmPct val="4000"/>
                                  </p:iterate>
                                  <p:childTnLst>
                                    <p:set>
                                      <p:cBhvr override="childStyle">
                                        <p:cTn id="31" dur="500" fill="hold"/>
                                        <p:tgtEl>
                                          <p:spTgt spid="28"/>
                                        </p:tgtEl>
                                        <p:attrNameLst>
                                          <p:attrName>style.color</p:attrName>
                                        </p:attrNameLst>
                                      </p:cBhvr>
                                      <p:to>
                                        <p:clrVal>
                                          <a:srgbClr val="FDEADA"/>
                                        </p:clrVal>
                                      </p:to>
                                    </p:set>
                                    <p:set>
                                      <p:cBhvr>
                                        <p:cTn id="32" dur="500" fill="hold"/>
                                        <p:tgtEl>
                                          <p:spTgt spid="28"/>
                                        </p:tgtEl>
                                        <p:attrNameLst>
                                          <p:attrName>fillcolor</p:attrName>
                                        </p:attrNameLst>
                                      </p:cBhvr>
                                      <p:to>
                                        <p:clrVal>
                                          <a:srgbClr val="FDEADA"/>
                                        </p:clrVal>
                                      </p:to>
                                    </p:set>
                                    <p:set>
                                      <p:cBhvr>
                                        <p:cTn id="33" dur="500" fill="hold"/>
                                        <p:tgtEl>
                                          <p:spTgt spid="28"/>
                                        </p:tgtEl>
                                        <p:attrNameLst>
                                          <p:attrName>fill.type</p:attrName>
                                        </p:attrNameLst>
                                      </p:cBhvr>
                                      <p:to>
                                        <p:strVal val="solid"/>
                                      </p:to>
                                    </p:set>
                                  </p:childTnLst>
                                </p:cTn>
                              </p:par>
                              <p:par>
                                <p:cTn id="34" presetID="3" presetClass="emph" presetSubtype="2" fill="hold" grpId="1" nodeType="withEffect">
                                  <p:stCondLst>
                                    <p:cond delay="0"/>
                                  </p:stCondLst>
                                  <p:iterate type="lt">
                                    <p:tmPct val="0"/>
                                  </p:iterate>
                                  <p:childTnLst>
                                    <p:animClr clrSpc="rgb" dir="cw">
                                      <p:cBhvr override="childStyle">
                                        <p:cTn id="35" dur="2000" fill="hold"/>
                                        <p:tgtEl>
                                          <p:spTgt spid="28"/>
                                        </p:tgtEl>
                                        <p:attrNameLst>
                                          <p:attrName>style.color</p:attrName>
                                        </p:attrNameLst>
                                      </p:cBhvr>
                                      <p:to>
                                        <a:srgbClr val="000000"/>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500"/>
                            </p:stCondLst>
                            <p:childTnLst>
                              <p:par>
                                <p:cTn id="42" presetID="0" presetClass="path" presetSubtype="0" accel="50000" decel="50000" fill="hold" nodeType="afterEffect">
                                  <p:stCondLst>
                                    <p:cond delay="0"/>
                                  </p:stCondLst>
                                  <p:childTnLst>
                                    <p:animMotion origin="layout" path="M -2.40052E-6 -1.11111E-6 C -0.00613 -0.01643 0.00183 0.00232 -0.006 -0.00856 C -0.01096 -0.01527 -0.01422 -0.02824 -0.01931 -0.03425 C -0.02139 -0.0368 -0.02426 -0.03657 -0.02661 -0.03865 C -0.0317 -0.04305 -0.03418 -0.04467 -0.03992 -0.04722 C -0.04409 -0.04907 -0.0471 -0.053 -0.05088 -0.05578 C -0.06053 -0.06296 -0.07227 -0.06458 -0.08232 -0.06666 C -0.09458 -0.07361 -0.10854 -0.0743 -0.1212 -0.07731 C -0.15186 -0.07569 -0.18265 -0.07476 -0.21331 -0.07083 C -0.22192 -0.06828 -0.23027 -0.06388 -0.23875 -0.06018 C -0.24357 -0.05439 -0.24931 -0.04976 -0.25453 -0.04513 C -0.25571 -0.04421 -0.25688 -0.04351 -0.25805 -0.04282 C -0.26053 -0.04143 -0.26314 -0.04074 -0.26536 -0.03865 C -0.27201 -0.03263 -0.27762 -0.02337 -0.2848 -0.01921 C -0.28597 -0.01712 -0.28689 -0.01412 -0.28845 -0.01273 C -0.29067 -0.01064 -0.29563 -0.00856 -0.29563 -0.00856 C -0.29902 -0.00254 -0.31063 0.0125 -0.31507 0.01505 C -0.3195 0.02292 -0.32446 0.03056 -0.32968 0.03658 C -0.33346 0.05741 -0.32733 0.02825 -0.33451 0.04746 C -0.33685 0.05348 -0.33555 0.06899 -0.34181 0.06899 " pathEditMode="relative" ptsTypes="fffffffffffffffffffA">
                                      <p:cBhvr>
                                        <p:cTn id="43" dur="2000" fill="hold"/>
                                        <p:tgtEl>
                                          <p:spTgt spid="17"/>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
                            </p:stCondLst>
                            <p:childTnLst>
                              <p:par>
                                <p:cTn id="51" presetID="16" presetClass="emph" presetSubtype="0" fill="hold" grpId="0" nodeType="afterEffect">
                                  <p:stCondLst>
                                    <p:cond delay="0"/>
                                  </p:stCondLst>
                                  <p:iterate type="lt">
                                    <p:tmPct val="4000"/>
                                  </p:iterate>
                                  <p:childTnLst>
                                    <p:set>
                                      <p:cBhvr override="childStyle">
                                        <p:cTn id="52" dur="500" fill="hold"/>
                                        <p:tgtEl>
                                          <p:spTgt spid="30"/>
                                        </p:tgtEl>
                                        <p:attrNameLst>
                                          <p:attrName>style.color</p:attrName>
                                        </p:attrNameLst>
                                      </p:cBhvr>
                                      <p:to>
                                        <p:clrVal>
                                          <a:srgbClr val="FDEADA"/>
                                        </p:clrVal>
                                      </p:to>
                                    </p:set>
                                    <p:set>
                                      <p:cBhvr>
                                        <p:cTn id="53" dur="500" fill="hold"/>
                                        <p:tgtEl>
                                          <p:spTgt spid="30"/>
                                        </p:tgtEl>
                                        <p:attrNameLst>
                                          <p:attrName>fillcolor</p:attrName>
                                        </p:attrNameLst>
                                      </p:cBhvr>
                                      <p:to>
                                        <p:clrVal>
                                          <a:srgbClr val="FDEADA"/>
                                        </p:clrVal>
                                      </p:to>
                                    </p:set>
                                    <p:set>
                                      <p:cBhvr>
                                        <p:cTn id="54" dur="500" fill="hold"/>
                                        <p:tgtEl>
                                          <p:spTgt spid="30"/>
                                        </p:tgtEl>
                                        <p:attrNameLst>
                                          <p:attrName>fill.type</p:attrName>
                                        </p:attrNameLst>
                                      </p:cBhvr>
                                      <p:to>
                                        <p:strVal val="solid"/>
                                      </p:to>
                                    </p:set>
                                  </p:childTnLst>
                                </p:cTn>
                              </p:par>
                              <p:par>
                                <p:cTn id="55" presetID="3" presetClass="emph" presetSubtype="2" fill="hold" grpId="1" nodeType="withEffect">
                                  <p:stCondLst>
                                    <p:cond delay="0"/>
                                  </p:stCondLst>
                                  <p:iterate type="lt">
                                    <p:tmPct val="0"/>
                                  </p:iterate>
                                  <p:childTnLst>
                                    <p:animClr clrSpc="rgb" dir="cw">
                                      <p:cBhvr override="childStyle">
                                        <p:cTn id="56" dur="2000" fill="hold"/>
                                        <p:tgtEl>
                                          <p:spTgt spid="30"/>
                                        </p:tgtEl>
                                        <p:attrNameLst>
                                          <p:attrName>style.color</p:attrName>
                                        </p:attrNameLst>
                                      </p:cBhvr>
                                      <p:to>
                                        <a:srgbClr val="000000"/>
                                      </p:to>
                                    </p:animClr>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par>
                          <p:cTn id="62" fill="hold">
                            <p:stCondLst>
                              <p:cond delay="500"/>
                            </p:stCondLst>
                            <p:childTnLst>
                              <p:par>
                                <p:cTn id="63" presetID="0" presetClass="path" presetSubtype="0" accel="50000" decel="50000" fill="hold" nodeType="afterEffect">
                                  <p:stCondLst>
                                    <p:cond delay="0"/>
                                  </p:stCondLst>
                                  <p:childTnLst>
                                    <p:animMotion origin="layout" path="M 0.00391 -0.02824 C -0.0094 -0.0243 -0.02884 -0.13102 -0.04214 -0.12731 C -0.05858 -0.12268 -0.07411 -0.14213 -0.09055 -0.13796 C -0.11116 -0.14143 -0.15082 -0.14838 -0.16569 -0.14884 C -0.17665 -0.13981 -0.15813 -0.1544 -0.18083 -0.14097 C -0.19048 -0.13565 -0.20027 -0.12963 -0.21044 -0.12731 C -0.22101 -0.12245 -0.23575 -0.11597 -0.2441 -0.1118 C -0.24958 -0.10856 -0.25506 -0.10463 -0.26067 -0.10254 C -0.27046 -0.09074 -0.2972 -0.09815 -0.3079 -0.0875 C -0.32408 -0.07847 -0.34782 -0.06967 -0.36582 -0.06134 C -0.36791 -0.04884 -0.38383 -0.05208 -0.40966 -0.03657 C -0.42753 -0.01759 -0.47111 0.00579 -0.48937 0.02801 C -0.50764 0.05047 -0.51286 0.08287 -0.51899 0.09746 " pathEditMode="relative" rAng="0" ptsTypes="fffffffffffaf">
                                      <p:cBhvr>
                                        <p:cTn id="64" dur="2000" fill="hold"/>
                                        <p:tgtEl>
                                          <p:spTgt spid="14"/>
                                        </p:tgtEl>
                                        <p:attrNameLst>
                                          <p:attrName>ppt_x</p:attrName>
                                          <p:attrName>ppt_y</p:attrName>
                                        </p:attrNameLst>
                                      </p:cBhvr>
                                      <p:rCtr x="-26145" y="-23"/>
                                    </p:animMotion>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par>
                          <p:cTn id="71" fill="hold">
                            <p:stCondLst>
                              <p:cond delay="500"/>
                            </p:stCondLst>
                            <p:childTnLst>
                              <p:par>
                                <p:cTn id="72" presetID="16" presetClass="emph" presetSubtype="0" fill="hold" grpId="0" nodeType="afterEffect">
                                  <p:stCondLst>
                                    <p:cond delay="0"/>
                                  </p:stCondLst>
                                  <p:iterate type="lt">
                                    <p:tmPct val="4000"/>
                                  </p:iterate>
                                  <p:childTnLst>
                                    <p:set>
                                      <p:cBhvr override="childStyle">
                                        <p:cTn id="73" dur="500" fill="hold"/>
                                        <p:tgtEl>
                                          <p:spTgt spid="27"/>
                                        </p:tgtEl>
                                        <p:attrNameLst>
                                          <p:attrName>style.color</p:attrName>
                                        </p:attrNameLst>
                                      </p:cBhvr>
                                      <p:to>
                                        <p:clrVal>
                                          <a:srgbClr val="FDEADA"/>
                                        </p:clrVal>
                                      </p:to>
                                    </p:set>
                                    <p:set>
                                      <p:cBhvr>
                                        <p:cTn id="74" dur="500" fill="hold"/>
                                        <p:tgtEl>
                                          <p:spTgt spid="27"/>
                                        </p:tgtEl>
                                        <p:attrNameLst>
                                          <p:attrName>fillcolor</p:attrName>
                                        </p:attrNameLst>
                                      </p:cBhvr>
                                      <p:to>
                                        <p:clrVal>
                                          <a:srgbClr val="FDEADA"/>
                                        </p:clrVal>
                                      </p:to>
                                    </p:set>
                                    <p:set>
                                      <p:cBhvr>
                                        <p:cTn id="75" dur="500" fill="hold"/>
                                        <p:tgtEl>
                                          <p:spTgt spid="27"/>
                                        </p:tgtEl>
                                        <p:attrNameLst>
                                          <p:attrName>fill.type</p:attrName>
                                        </p:attrNameLst>
                                      </p:cBhvr>
                                      <p:to>
                                        <p:strVal val="solid"/>
                                      </p:to>
                                    </p:set>
                                  </p:childTnLst>
                                </p:cTn>
                              </p:par>
                              <p:par>
                                <p:cTn id="76" presetID="3" presetClass="emph" presetSubtype="2" fill="hold" grpId="1" nodeType="withEffect">
                                  <p:stCondLst>
                                    <p:cond delay="0"/>
                                  </p:stCondLst>
                                  <p:iterate type="lt">
                                    <p:tmPct val="0"/>
                                  </p:iterate>
                                  <p:childTnLst>
                                    <p:animClr clrSpc="rgb" dir="cw">
                                      <p:cBhvr override="childStyle">
                                        <p:cTn id="77" dur="2000" fill="hold"/>
                                        <p:tgtEl>
                                          <p:spTgt spid="27"/>
                                        </p:tgtEl>
                                        <p:attrNameLst>
                                          <p:attrName>style.color</p:attrName>
                                        </p:attrNameLst>
                                      </p:cBhvr>
                                      <p:to>
                                        <a:srgbClr val="000000"/>
                                      </p:to>
                                    </p:animClr>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par>
                          <p:cTn id="89" fill="hold">
                            <p:stCondLst>
                              <p:cond delay="500"/>
                            </p:stCondLst>
                            <p:childTnLst>
                              <p:par>
                                <p:cTn id="90" presetID="16" presetClass="emph" presetSubtype="0" fill="hold" grpId="0" nodeType="afterEffect">
                                  <p:stCondLst>
                                    <p:cond delay="0"/>
                                  </p:stCondLst>
                                  <p:iterate type="lt">
                                    <p:tmPct val="4000"/>
                                  </p:iterate>
                                  <p:childTnLst>
                                    <p:set>
                                      <p:cBhvr override="childStyle">
                                        <p:cTn id="91" dur="500" fill="hold"/>
                                        <p:tgtEl>
                                          <p:spTgt spid="25"/>
                                        </p:tgtEl>
                                        <p:attrNameLst>
                                          <p:attrName>style.color</p:attrName>
                                        </p:attrNameLst>
                                      </p:cBhvr>
                                      <p:to>
                                        <p:clrVal>
                                          <a:srgbClr val="FDEADA"/>
                                        </p:clrVal>
                                      </p:to>
                                    </p:set>
                                    <p:set>
                                      <p:cBhvr>
                                        <p:cTn id="92" dur="500" fill="hold"/>
                                        <p:tgtEl>
                                          <p:spTgt spid="25"/>
                                        </p:tgtEl>
                                        <p:attrNameLst>
                                          <p:attrName>fillcolor</p:attrName>
                                        </p:attrNameLst>
                                      </p:cBhvr>
                                      <p:to>
                                        <p:clrVal>
                                          <a:srgbClr val="FDEADA"/>
                                        </p:clrVal>
                                      </p:to>
                                    </p:set>
                                    <p:set>
                                      <p:cBhvr>
                                        <p:cTn id="93" dur="500" fill="hold"/>
                                        <p:tgtEl>
                                          <p:spTgt spid="25"/>
                                        </p:tgtEl>
                                        <p:attrNameLst>
                                          <p:attrName>fill.type</p:attrName>
                                        </p:attrNameLst>
                                      </p:cBhvr>
                                      <p:to>
                                        <p:strVal val="solid"/>
                                      </p:to>
                                    </p:set>
                                  </p:childTnLst>
                                </p:cTn>
                              </p:par>
                              <p:par>
                                <p:cTn id="94" presetID="3" presetClass="emph" presetSubtype="2" fill="hold" grpId="1" nodeType="withEffect">
                                  <p:stCondLst>
                                    <p:cond delay="0"/>
                                  </p:stCondLst>
                                  <p:iterate type="lt">
                                    <p:tmPct val="0"/>
                                  </p:iterate>
                                  <p:childTnLst>
                                    <p:animClr clrSpc="rgb" dir="cw">
                                      <p:cBhvr override="childStyle">
                                        <p:cTn id="95" dur="2000" fill="hold"/>
                                        <p:tgtEl>
                                          <p:spTgt spid="25"/>
                                        </p:tgtEl>
                                        <p:attrNameLst>
                                          <p:attrName>style.color</p:attrName>
                                        </p:attrNameLst>
                                      </p:cBhvr>
                                      <p:to>
                                        <a:srgbClr val="000000"/>
                                      </p:to>
                                    </p:animClr>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childTnLst>
                          </p:cTn>
                        </p:par>
                        <p:par>
                          <p:cTn id="101" fill="hold">
                            <p:stCondLst>
                              <p:cond delay="500"/>
                            </p:stCondLst>
                            <p:childTnLst>
                              <p:par>
                                <p:cTn id="102" presetID="44" presetClass="path" presetSubtype="0" accel="50000" decel="50000" fill="hold" nodeType="afterEffect">
                                  <p:stCondLst>
                                    <p:cond delay="0"/>
                                  </p:stCondLst>
                                  <p:childTnLst>
                                    <p:animMotion origin="layout" path="M 4.20744E-6 -0.11829 L -0.17691 -0.29329 C -0.2137 -0.33217 -0.26928 -0.35162 -0.32708 -0.35162 C -0.39309 -0.35162 -0.44567 -0.33217 -0.48285 -0.29329 L -0.6591 -0.11829 " pathEditMode="relative" rAng="0" ptsTypes="FffFF">
                                      <p:cBhvr>
                                        <p:cTn id="103" dur="2000" fill="hold"/>
                                        <p:tgtEl>
                                          <p:spTgt spid="19"/>
                                        </p:tgtEl>
                                        <p:attrNameLst>
                                          <p:attrName>ppt_x</p:attrName>
                                          <p:attrName>ppt_y</p:attrName>
                                        </p:attrNameLst>
                                      </p:cBhvr>
                                      <p:rCtr x="-32955" y="-11667"/>
                                    </p:animMotion>
                                  </p:childTnLst>
                                  <p:subTnLst>
                                    <p:audio>
                                      <p:cMediaNode>
                                        <p:cTn display="0" masterRel="sameClick">
                                          <p:stCondLst>
                                            <p:cond evt="begin" delay="0">
                                              <p:tn val="10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500"/>
                                        <p:tgtEl>
                                          <p:spTgt spid="8"/>
                                        </p:tgtEl>
                                      </p:cBhvr>
                                    </p:animEffect>
                                  </p:childTnLst>
                                </p:cTn>
                              </p:par>
                            </p:childTnLst>
                          </p:cTn>
                        </p:par>
                        <p:par>
                          <p:cTn id="110" fill="hold">
                            <p:stCondLst>
                              <p:cond delay="500"/>
                            </p:stCondLst>
                            <p:childTnLst>
                              <p:par>
                                <p:cTn id="111" presetID="16" presetClass="emph" presetSubtype="0" fill="hold" grpId="0" nodeType="afterEffect">
                                  <p:stCondLst>
                                    <p:cond delay="0"/>
                                  </p:stCondLst>
                                  <p:iterate type="lt">
                                    <p:tmPct val="4000"/>
                                  </p:iterate>
                                  <p:childTnLst>
                                    <p:set>
                                      <p:cBhvr override="childStyle">
                                        <p:cTn id="112" dur="500" fill="hold"/>
                                        <p:tgtEl>
                                          <p:spTgt spid="24"/>
                                        </p:tgtEl>
                                        <p:attrNameLst>
                                          <p:attrName>style.color</p:attrName>
                                        </p:attrNameLst>
                                      </p:cBhvr>
                                      <p:to>
                                        <p:clrVal>
                                          <a:srgbClr val="FDEADA"/>
                                        </p:clrVal>
                                      </p:to>
                                    </p:set>
                                    <p:set>
                                      <p:cBhvr>
                                        <p:cTn id="113" dur="500" fill="hold"/>
                                        <p:tgtEl>
                                          <p:spTgt spid="24"/>
                                        </p:tgtEl>
                                        <p:attrNameLst>
                                          <p:attrName>fillcolor</p:attrName>
                                        </p:attrNameLst>
                                      </p:cBhvr>
                                      <p:to>
                                        <p:clrVal>
                                          <a:srgbClr val="FDEADA"/>
                                        </p:clrVal>
                                      </p:to>
                                    </p:set>
                                    <p:set>
                                      <p:cBhvr>
                                        <p:cTn id="114" dur="500" fill="hold"/>
                                        <p:tgtEl>
                                          <p:spTgt spid="24"/>
                                        </p:tgtEl>
                                        <p:attrNameLst>
                                          <p:attrName>fill.type</p:attrName>
                                        </p:attrNameLst>
                                      </p:cBhvr>
                                      <p:to>
                                        <p:strVal val="solid"/>
                                      </p:to>
                                    </p:set>
                                  </p:childTnLst>
                                </p:cTn>
                              </p:par>
                              <p:par>
                                <p:cTn id="115" presetID="3" presetClass="emph" presetSubtype="2" fill="hold" grpId="1" nodeType="withEffect">
                                  <p:stCondLst>
                                    <p:cond delay="0"/>
                                  </p:stCondLst>
                                  <p:iterate type="lt">
                                    <p:tmPct val="0"/>
                                  </p:iterate>
                                  <p:childTnLst>
                                    <p:animClr clrSpc="rgb" dir="cw">
                                      <p:cBhvr override="childStyle">
                                        <p:cTn id="116" dur="2000" fill="hold"/>
                                        <p:tgtEl>
                                          <p:spTgt spid="24"/>
                                        </p:tgtEl>
                                        <p:attrNameLst>
                                          <p:attrName>style.color</p:attrName>
                                        </p:attrNameLst>
                                      </p:cBhvr>
                                      <p:to>
                                        <a:srgbClr val="000000"/>
                                      </p:to>
                                    </p:animClr>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500"/>
                                        <p:tgtEl>
                                          <p:spTgt spid="20"/>
                                        </p:tgtEl>
                                      </p:cBhvr>
                                    </p:animEffect>
                                  </p:childTnLst>
                                  <p:subTnLst>
                                    <p:audio>
                                      <p:cMediaNode>
                                        <p:cTn display="0" masterRel="sameClick">
                                          <p:stCondLst>
                                            <p:cond evt="begin" delay="0">
                                              <p:tn val="1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122" restart="whenNotActive" fill="hold" evtFilter="cancelBubble" nodeType="interactiveSeq">
                <p:stCondLst>
                  <p:cond evt="onClick" delay="0">
                    <p:tgtEl>
                      <p:spTgt spid="26"/>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childTnLst>
                                </p:cTn>
                              </p:par>
                            </p:childTnLst>
                          </p:cTn>
                        </p:par>
                        <p:par>
                          <p:cTn id="128" fill="hold">
                            <p:stCondLst>
                              <p:cond delay="500"/>
                            </p:stCondLst>
                            <p:childTnLst>
                              <p:par>
                                <p:cTn id="129" presetID="16" presetClass="emph" presetSubtype="0" fill="hold" grpId="0" nodeType="afterEffect">
                                  <p:stCondLst>
                                    <p:cond delay="0"/>
                                  </p:stCondLst>
                                  <p:iterate type="lt">
                                    <p:tmPct val="4000"/>
                                  </p:iterate>
                                  <p:childTnLst>
                                    <p:set>
                                      <p:cBhvr override="childStyle">
                                        <p:cTn id="130" dur="500" fill="hold"/>
                                        <p:tgtEl>
                                          <p:spTgt spid="26"/>
                                        </p:tgtEl>
                                        <p:attrNameLst>
                                          <p:attrName>style.color</p:attrName>
                                        </p:attrNameLst>
                                      </p:cBhvr>
                                      <p:to>
                                        <p:clrVal>
                                          <a:srgbClr val="FDEADA"/>
                                        </p:clrVal>
                                      </p:to>
                                    </p:set>
                                    <p:set>
                                      <p:cBhvr>
                                        <p:cTn id="131" dur="500" fill="hold"/>
                                        <p:tgtEl>
                                          <p:spTgt spid="26"/>
                                        </p:tgtEl>
                                        <p:attrNameLst>
                                          <p:attrName>fillcolor</p:attrName>
                                        </p:attrNameLst>
                                      </p:cBhvr>
                                      <p:to>
                                        <p:clrVal>
                                          <a:srgbClr val="FDEADA"/>
                                        </p:clrVal>
                                      </p:to>
                                    </p:set>
                                    <p:set>
                                      <p:cBhvr>
                                        <p:cTn id="132" dur="500" fill="hold"/>
                                        <p:tgtEl>
                                          <p:spTgt spid="26"/>
                                        </p:tgtEl>
                                        <p:attrNameLst>
                                          <p:attrName>fill.type</p:attrName>
                                        </p:attrNameLst>
                                      </p:cBhvr>
                                      <p:to>
                                        <p:strVal val="solid"/>
                                      </p:to>
                                    </p:set>
                                  </p:childTnLst>
                                </p:cTn>
                              </p:par>
                              <p:par>
                                <p:cTn id="133" presetID="3" presetClass="emph" presetSubtype="2" fill="hold" grpId="1" nodeType="withEffect">
                                  <p:stCondLst>
                                    <p:cond delay="0"/>
                                  </p:stCondLst>
                                  <p:iterate type="lt">
                                    <p:tmPct val="0"/>
                                  </p:iterate>
                                  <p:childTnLst>
                                    <p:animClr clrSpc="rgb" dir="cw">
                                      <p:cBhvr override="childStyle">
                                        <p:cTn id="134" dur="2000" fill="hold"/>
                                        <p:tgtEl>
                                          <p:spTgt spid="26"/>
                                        </p:tgtEl>
                                        <p:attrNameLst>
                                          <p:attrName>style.color</p:attrName>
                                        </p:attrNameLst>
                                      </p:cBhvr>
                                      <p:to>
                                        <a:srgbClr val="000000"/>
                                      </p:to>
                                    </p:animClr>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500"/>
                                        <p:tgtEl>
                                          <p:spTgt spid="9"/>
                                        </p:tgtEl>
                                      </p:cBhvr>
                                    </p:animEffec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140" restart="whenNotActive" fill="hold" evtFilter="cancelBubble" nodeType="interactiveSeq">
                <p:stCondLst>
                  <p:cond evt="onClick" delay="0">
                    <p:tgtEl>
                      <p:spTgt spid="23"/>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6"/>
                                        </p:tgtEl>
                                        <p:attrNameLst>
                                          <p:attrName>style.visibility</p:attrName>
                                        </p:attrNameLst>
                                      </p:cBhvr>
                                      <p:to>
                                        <p:strVal val="visible"/>
                                      </p:to>
                                    </p:set>
                                    <p:animEffect transition="in" filter="fade">
                                      <p:cBhvr>
                                        <p:cTn id="145" dur="500"/>
                                        <p:tgtEl>
                                          <p:spTgt spid="6"/>
                                        </p:tgtEl>
                                      </p:cBhvr>
                                    </p:animEffect>
                                  </p:childTnLst>
                                </p:cTn>
                              </p:par>
                            </p:childTnLst>
                          </p:cTn>
                        </p:par>
                        <p:par>
                          <p:cTn id="146" fill="hold">
                            <p:stCondLst>
                              <p:cond delay="500"/>
                            </p:stCondLst>
                            <p:childTnLst>
                              <p:par>
                                <p:cTn id="147" presetID="16" presetClass="emph" presetSubtype="0" fill="hold" grpId="0" nodeType="afterEffect">
                                  <p:stCondLst>
                                    <p:cond delay="0"/>
                                  </p:stCondLst>
                                  <p:iterate type="lt">
                                    <p:tmPct val="4000"/>
                                  </p:iterate>
                                  <p:childTnLst>
                                    <p:set>
                                      <p:cBhvr override="childStyle">
                                        <p:cTn id="148" dur="500" fill="hold"/>
                                        <p:tgtEl>
                                          <p:spTgt spid="23"/>
                                        </p:tgtEl>
                                        <p:attrNameLst>
                                          <p:attrName>style.color</p:attrName>
                                        </p:attrNameLst>
                                      </p:cBhvr>
                                      <p:to>
                                        <p:clrVal>
                                          <a:srgbClr val="FDEADA"/>
                                        </p:clrVal>
                                      </p:to>
                                    </p:set>
                                    <p:set>
                                      <p:cBhvr>
                                        <p:cTn id="149" dur="500" fill="hold"/>
                                        <p:tgtEl>
                                          <p:spTgt spid="23"/>
                                        </p:tgtEl>
                                        <p:attrNameLst>
                                          <p:attrName>fillcolor</p:attrName>
                                        </p:attrNameLst>
                                      </p:cBhvr>
                                      <p:to>
                                        <p:clrVal>
                                          <a:srgbClr val="FDEADA"/>
                                        </p:clrVal>
                                      </p:to>
                                    </p:set>
                                    <p:set>
                                      <p:cBhvr>
                                        <p:cTn id="150" dur="500" fill="hold"/>
                                        <p:tgtEl>
                                          <p:spTgt spid="23"/>
                                        </p:tgtEl>
                                        <p:attrNameLst>
                                          <p:attrName>fill.type</p:attrName>
                                        </p:attrNameLst>
                                      </p:cBhvr>
                                      <p:to>
                                        <p:strVal val="solid"/>
                                      </p:to>
                                    </p:set>
                                  </p:childTnLst>
                                </p:cTn>
                              </p:par>
                              <p:par>
                                <p:cTn id="151" presetID="3" presetClass="emph" presetSubtype="2" fill="hold" grpId="1" nodeType="withEffect">
                                  <p:stCondLst>
                                    <p:cond delay="0"/>
                                  </p:stCondLst>
                                  <p:iterate type="lt">
                                    <p:tmPct val="0"/>
                                  </p:iterate>
                                  <p:childTnLst>
                                    <p:animClr clrSpc="rgb" dir="cw">
                                      <p:cBhvr override="childStyle">
                                        <p:cTn id="152" dur="2000" fill="hold"/>
                                        <p:tgtEl>
                                          <p:spTgt spid="23"/>
                                        </p:tgtEl>
                                        <p:attrNameLst>
                                          <p:attrName>style.color</p:attrName>
                                        </p:attrNameLst>
                                      </p:cBhvr>
                                      <p:to>
                                        <a:srgbClr val="000000"/>
                                      </p:to>
                                    </p:animClr>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fade">
                                      <p:cBhvr>
                                        <p:cTn id="157" dur="500"/>
                                        <p:tgtEl>
                                          <p:spTgt spid="34"/>
                                        </p:tgtEl>
                                      </p:cBhvr>
                                    </p:animEffect>
                                  </p:childTnLst>
                                  <p:subTnLst>
                                    <p:audio>
                                      <p:cMediaNode>
                                        <p:cTn display="0" masterRel="sameClick">
                                          <p:stCondLst>
                                            <p:cond evt="begin" delay="0">
                                              <p:tn val="15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0"/>
                                        </p:tgtEl>
                                        <p:attrNameLst>
                                          <p:attrName>style.visibility</p:attrName>
                                        </p:attrNameLst>
                                      </p:cBhvr>
                                      <p:to>
                                        <p:strVal val="visible"/>
                                      </p:to>
                                    </p:set>
                                    <p:animEffect transition="in" filter="fade">
                                      <p:cBhvr>
                                        <p:cTn id="163" dur="500"/>
                                        <p:tgtEl>
                                          <p:spTgt spid="10"/>
                                        </p:tgtEl>
                                      </p:cBhvr>
                                    </p:animEffect>
                                  </p:childTnLst>
                                </p:cTn>
                              </p:par>
                            </p:childTnLst>
                          </p:cTn>
                        </p:par>
                        <p:par>
                          <p:cTn id="164" fill="hold">
                            <p:stCondLst>
                              <p:cond delay="500"/>
                            </p:stCondLst>
                            <p:childTnLst>
                              <p:par>
                                <p:cTn id="165" presetID="16" presetClass="emph" presetSubtype="0" fill="hold" grpId="0" nodeType="afterEffect">
                                  <p:stCondLst>
                                    <p:cond delay="0"/>
                                  </p:stCondLst>
                                  <p:iterate type="lt">
                                    <p:tmPct val="4000"/>
                                  </p:iterate>
                                  <p:childTnLst>
                                    <p:set>
                                      <p:cBhvr override="childStyle">
                                        <p:cTn id="166" dur="500" fill="hold"/>
                                        <p:tgtEl>
                                          <p:spTgt spid="32"/>
                                        </p:tgtEl>
                                        <p:attrNameLst>
                                          <p:attrName>style.color</p:attrName>
                                        </p:attrNameLst>
                                      </p:cBhvr>
                                      <p:to>
                                        <p:clrVal>
                                          <a:srgbClr val="FDEADA"/>
                                        </p:clrVal>
                                      </p:to>
                                    </p:set>
                                    <p:set>
                                      <p:cBhvr>
                                        <p:cTn id="167" dur="500" fill="hold"/>
                                        <p:tgtEl>
                                          <p:spTgt spid="32"/>
                                        </p:tgtEl>
                                        <p:attrNameLst>
                                          <p:attrName>fillcolor</p:attrName>
                                        </p:attrNameLst>
                                      </p:cBhvr>
                                      <p:to>
                                        <p:clrVal>
                                          <a:srgbClr val="FDEADA"/>
                                        </p:clrVal>
                                      </p:to>
                                    </p:set>
                                    <p:set>
                                      <p:cBhvr>
                                        <p:cTn id="168" dur="500" fill="hold"/>
                                        <p:tgtEl>
                                          <p:spTgt spid="32"/>
                                        </p:tgtEl>
                                        <p:attrNameLst>
                                          <p:attrName>fill.type</p:attrName>
                                        </p:attrNameLst>
                                      </p:cBhvr>
                                      <p:to>
                                        <p:strVal val="solid"/>
                                      </p:to>
                                    </p:set>
                                  </p:childTnLst>
                                </p:cTn>
                              </p:par>
                              <p:par>
                                <p:cTn id="169" presetID="3" presetClass="emph" presetSubtype="2" fill="hold" grpId="1" nodeType="withEffect">
                                  <p:stCondLst>
                                    <p:cond delay="0"/>
                                  </p:stCondLst>
                                  <p:iterate type="lt">
                                    <p:tmPct val="0"/>
                                  </p:iterate>
                                  <p:childTnLst>
                                    <p:animClr clrSpc="rgb" dir="cw">
                                      <p:cBhvr override="childStyle">
                                        <p:cTn id="170" dur="2000" fill="hold"/>
                                        <p:tgtEl>
                                          <p:spTgt spid="32"/>
                                        </p:tgtEl>
                                        <p:attrNameLst>
                                          <p:attrName>style.color</p:attrName>
                                        </p:attrNameLst>
                                      </p:cBhvr>
                                      <p:to>
                                        <a:srgbClr val="000000"/>
                                      </p:to>
                                    </p:animClr>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16"/>
                                        </p:tgtEl>
                                        <p:attrNameLst>
                                          <p:attrName>style.visibility</p:attrName>
                                        </p:attrNameLst>
                                      </p:cBhvr>
                                      <p:to>
                                        <p:strVal val="visible"/>
                                      </p:to>
                                    </p:set>
                                    <p:animEffect transition="in" filter="fade">
                                      <p:cBhvr>
                                        <p:cTn id="175" dur="500"/>
                                        <p:tgtEl>
                                          <p:spTgt spid="16"/>
                                        </p:tgtEl>
                                      </p:cBhvr>
                                    </p:animEffect>
                                  </p:childTnLst>
                                </p:cTn>
                              </p:par>
                            </p:childTnLst>
                          </p:cTn>
                        </p:par>
                        <p:par>
                          <p:cTn id="176" fill="hold">
                            <p:stCondLst>
                              <p:cond delay="500"/>
                            </p:stCondLst>
                            <p:childTnLst>
                              <p:par>
                                <p:cTn id="177" presetID="44" presetClass="path" presetSubtype="0" accel="50000" decel="50000" fill="hold" nodeType="afterEffect">
                                  <p:stCondLst>
                                    <p:cond delay="0"/>
                                  </p:stCondLst>
                                  <p:childTnLst>
                                    <p:animMotion origin="layout" path="M 0.00626 0.00763 L -0.03903 -0.28 C -0.09998 -0.37503 -0.0975 -0.37919 -0.13926 -0.43422 C -0.17633 -0.47237 -0.19656 -0.51676 -0.24785 -0.51676 L -0.33112 -0.36555 " pathEditMode="relative" rAng="0" ptsTypes="FffFF">
                                      <p:cBhvr>
                                        <p:cTn id="178" dur="2000" fill="hold"/>
                                        <p:tgtEl>
                                          <p:spTgt spid="16"/>
                                        </p:tgtEl>
                                        <p:attrNameLst>
                                          <p:attrName>ppt_x</p:attrName>
                                          <p:attrName>ppt_y</p:attrName>
                                        </p:attrNameLst>
                                      </p:cBhvr>
                                      <p:rCtr x="-16875" y="-26220"/>
                                    </p:animMotion>
                                  </p:childTnLst>
                                  <p:subTnLst>
                                    <p:audio>
                                      <p:cMediaNode>
                                        <p:cTn display="0" masterRel="sameClick">
                                          <p:stCondLst>
                                            <p:cond evt="begin" delay="0">
                                              <p:tn val="17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179" restart="whenNotActive" fill="hold" evtFilter="cancelBubble" nodeType="interactiveSeq">
                <p:stCondLst>
                  <p:cond evt="onClick" delay="0">
                    <p:tgtEl>
                      <p:spTgt spid="33"/>
                    </p:tgtEl>
                  </p:cond>
                </p:stCondLst>
                <p:endSync evt="end" delay="0">
                  <p:rtn val="all"/>
                </p:endSync>
                <p:childTnLst>
                  <p:par>
                    <p:cTn id="180" fill="hold">
                      <p:stCondLst>
                        <p:cond delay="0"/>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13"/>
                                        </p:tgtEl>
                                        <p:attrNameLst>
                                          <p:attrName>style.visibility</p:attrName>
                                        </p:attrNameLst>
                                      </p:cBhvr>
                                      <p:to>
                                        <p:strVal val="visible"/>
                                      </p:to>
                                    </p:set>
                                    <p:animEffect transition="in" filter="fade">
                                      <p:cBhvr>
                                        <p:cTn id="184" dur="500"/>
                                        <p:tgtEl>
                                          <p:spTgt spid="13"/>
                                        </p:tgtEl>
                                      </p:cBhvr>
                                    </p:animEffect>
                                  </p:childTnLst>
                                </p:cTn>
                              </p:par>
                            </p:childTnLst>
                          </p:cTn>
                        </p:par>
                        <p:par>
                          <p:cTn id="185" fill="hold">
                            <p:stCondLst>
                              <p:cond delay="500"/>
                            </p:stCondLst>
                            <p:childTnLst>
                              <p:par>
                                <p:cTn id="186" presetID="16" presetClass="emph" presetSubtype="0" fill="hold" grpId="0" nodeType="afterEffect">
                                  <p:stCondLst>
                                    <p:cond delay="0"/>
                                  </p:stCondLst>
                                  <p:iterate type="lt">
                                    <p:tmPct val="4000"/>
                                  </p:iterate>
                                  <p:childTnLst>
                                    <p:set>
                                      <p:cBhvr override="childStyle">
                                        <p:cTn id="187" dur="500" fill="hold"/>
                                        <p:tgtEl>
                                          <p:spTgt spid="33"/>
                                        </p:tgtEl>
                                        <p:attrNameLst>
                                          <p:attrName>style.color</p:attrName>
                                        </p:attrNameLst>
                                      </p:cBhvr>
                                      <p:to>
                                        <p:clrVal>
                                          <a:srgbClr val="FDEADA"/>
                                        </p:clrVal>
                                      </p:to>
                                    </p:set>
                                    <p:set>
                                      <p:cBhvr>
                                        <p:cTn id="188" dur="500" fill="hold"/>
                                        <p:tgtEl>
                                          <p:spTgt spid="33"/>
                                        </p:tgtEl>
                                        <p:attrNameLst>
                                          <p:attrName>fillcolor</p:attrName>
                                        </p:attrNameLst>
                                      </p:cBhvr>
                                      <p:to>
                                        <p:clrVal>
                                          <a:srgbClr val="FDEADA"/>
                                        </p:clrVal>
                                      </p:to>
                                    </p:set>
                                    <p:set>
                                      <p:cBhvr>
                                        <p:cTn id="189" dur="500" fill="hold"/>
                                        <p:tgtEl>
                                          <p:spTgt spid="33"/>
                                        </p:tgtEl>
                                        <p:attrNameLst>
                                          <p:attrName>fill.type</p:attrName>
                                        </p:attrNameLst>
                                      </p:cBhvr>
                                      <p:to>
                                        <p:strVal val="solid"/>
                                      </p:to>
                                    </p:set>
                                  </p:childTnLst>
                                </p:cTn>
                              </p:par>
                              <p:par>
                                <p:cTn id="190" presetID="3" presetClass="emph" presetSubtype="2" fill="hold" grpId="1" nodeType="withEffect">
                                  <p:stCondLst>
                                    <p:cond delay="0"/>
                                  </p:stCondLst>
                                  <p:iterate type="lt">
                                    <p:tmPct val="0"/>
                                  </p:iterate>
                                  <p:childTnLst>
                                    <p:animClr clrSpc="rgb" dir="cw">
                                      <p:cBhvr override="childStyle">
                                        <p:cTn id="191" dur="2000" fill="hold"/>
                                        <p:tgtEl>
                                          <p:spTgt spid="33"/>
                                        </p:tgtEl>
                                        <p:attrNameLst>
                                          <p:attrName>style.color</p:attrName>
                                        </p:attrNameLst>
                                      </p:cBhvr>
                                      <p:to>
                                        <a:srgbClr val="000000"/>
                                      </p:to>
                                    </p:animClr>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subTnLst>
                                    <p:audio>
                                      <p:cMediaNode>
                                        <p:cTn display="0" masterRel="sameClick">
                                          <p:stCondLst>
                                            <p:cond evt="begin" delay="0">
                                              <p:tn val="19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
                  </p:tgtEl>
                </p:cond>
              </p:nextCondLst>
            </p:seq>
          </p:childTnLst>
        </p:cTn>
      </p:par>
    </p:tnLst>
    <p:bldLst>
      <p:bldP spid="25" grpId="0" animBg="1"/>
      <p:bldP spid="25" grpId="1" animBg="1"/>
      <p:bldP spid="27" grpId="0" animBg="1"/>
      <p:bldP spid="27" grpId="1" animBg="1"/>
      <p:bldP spid="30" grpId="0" animBg="1"/>
      <p:bldP spid="30" grpId="1" animBg="1"/>
      <p:bldP spid="24" grpId="0" animBg="1"/>
      <p:bldP spid="24" grpId="1" animBg="1"/>
      <p:bldP spid="26" grpId="0" animBg="1"/>
      <p:bldP spid="26" grpId="1" animBg="1"/>
      <p:bldP spid="32" grpId="0" animBg="1"/>
      <p:bldP spid="32" grpId="1" animBg="1"/>
      <p:bldP spid="33" grpId="0" animBg="1"/>
      <p:bldP spid="33" grpId="1" animBg="1"/>
      <p:bldP spid="28" grpId="0" animBg="1"/>
      <p:bldP spid="28" grpId="1" animBg="1"/>
      <p:bldP spid="29" grpId="0" animBg="1"/>
      <p:bldP spid="29" grpId="1" animBg="1"/>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OAI MÌ RUỘT VÀNG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10432"/>
          <a:stretch/>
        </p:blipFill>
        <p:spPr bwMode="auto">
          <a:xfrm>
            <a:off x="1019913" y="595993"/>
            <a:ext cx="2926239" cy="32589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ủ khoai, củ sắn xưa nay là những thứ rẻ r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749" y="557893"/>
            <a:ext cx="3906255" cy="3241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5" action="ppaction://hlinksldjump"/>
          </p:cNvPr>
          <p:cNvSpPr txBox="1"/>
          <p:nvPr/>
        </p:nvSpPr>
        <p:spPr>
          <a:xfrm>
            <a:off x="3196999" y="4114801"/>
            <a:ext cx="2750003" cy="900347"/>
          </a:xfrm>
          <a:prstGeom prst="rect">
            <a:avLst/>
          </a:prstGeom>
          <a:solidFill>
            <a:srgbClr val="FFD85D"/>
          </a:solidFill>
        </p:spPr>
        <p:txBody>
          <a:bodyPr wrap="square" lIns="68681" tIns="34340" rIns="68681" bIns="34340" rtlCol="0">
            <a:spAutoFit/>
          </a:bodyPr>
          <a:lstStyle/>
          <a:p>
            <a:pPr algn="ctr"/>
            <a:r>
              <a:rPr lang="en-US" sz="5400">
                <a:solidFill>
                  <a:schemeClr val="tx1"/>
                </a:solidFill>
                <a:latin typeface="Arial-Rounded" pitchFamily="34" charset="0"/>
                <a:ea typeface="Arial-Rounded" pitchFamily="34" charset="0"/>
                <a:cs typeface="Arial-Rounded" pitchFamily="34" charset="0"/>
              </a:rPr>
              <a:t>củ sắn</a:t>
            </a:r>
          </a:p>
        </p:txBody>
      </p:sp>
    </p:spTree>
    <p:extLst>
      <p:ext uri="{BB962C8B-B14F-4D97-AF65-F5344CB8AC3E}">
        <p14:creationId xmlns:p14="http://schemas.microsoft.com/office/powerpoint/2010/main" val="16164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ến đò Tam Cốc kẻ khóc người cười khổ người nông dân mà thôi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1" y="71438"/>
            <a:ext cx="8926172" cy="5008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4" action="ppaction://hlinksldjump"/>
          </p:cNvPr>
          <p:cNvSpPr txBox="1"/>
          <p:nvPr/>
        </p:nvSpPr>
        <p:spPr>
          <a:xfrm>
            <a:off x="6172200" y="125614"/>
            <a:ext cx="2750003" cy="900347"/>
          </a:xfrm>
          <a:prstGeom prst="rect">
            <a:avLst/>
          </a:prstGeom>
          <a:solidFill>
            <a:srgbClr val="FFD85D"/>
          </a:solidFill>
        </p:spPr>
        <p:txBody>
          <a:bodyPr wrap="square" lIns="68681" tIns="34340" rIns="68681" bIns="34340" rtlCol="0">
            <a:spAutoFit/>
          </a:bodyPr>
          <a:lstStyle/>
          <a:p>
            <a:pPr algn="ctr"/>
            <a:r>
              <a:rPr lang="en-US" sz="5400">
                <a:solidFill>
                  <a:schemeClr val="tx1"/>
                </a:solidFill>
                <a:latin typeface="Arial-Rounded" pitchFamily="34" charset="0"/>
                <a:ea typeface="Arial-Rounded" pitchFamily="34" charset="0"/>
                <a:cs typeface="Arial-Rounded" pitchFamily="34" charset="0"/>
              </a:rPr>
              <a:t>bến đò</a:t>
            </a:r>
          </a:p>
        </p:txBody>
      </p:sp>
    </p:spTree>
    <p:extLst>
      <p:ext uri="{BB962C8B-B14F-4D97-AF65-F5344CB8AC3E}">
        <p14:creationId xmlns:p14="http://schemas.microsoft.com/office/powerpoint/2010/main" val="28727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èn Pin LED Điện Quang ĐQ PFL08 R (Pin Sạc) – Điện Quang Shop"/>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400" b="91900" l="5694" r="89910">
                        <a14:foregroundMark x1="23077" y1="56800" x2="29471" y2="78600"/>
                      </a14:backgroundRemoval>
                    </a14:imgEffect>
                  </a14:imgLayer>
                </a14:imgProps>
              </a:ext>
              <a:ext uri="{28A0092B-C50C-407E-A947-70E740481C1C}">
                <a14:useLocalDpi xmlns:a14="http://schemas.microsoft.com/office/drawing/2010/main" val="0"/>
              </a:ext>
            </a:extLst>
          </a:blip>
          <a:srcRect t="19940"/>
          <a:stretch/>
        </p:blipFill>
        <p:spPr bwMode="auto">
          <a:xfrm>
            <a:off x="561578" y="857250"/>
            <a:ext cx="3552088" cy="2833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èn pin chiếu sáng tầm xa Xenon 85W HID (Tầm chiếu xa 2-3 k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00" b="79500" l="0" r="100000">
                        <a14:foregroundMark x1="71700" y1="51600" x2="70400" y2="60300"/>
                      </a14:backgroundRemoval>
                    </a14:imgEffect>
                  </a14:imgLayer>
                </a14:imgProps>
              </a:ext>
              <a:ext uri="{28A0092B-C50C-407E-A947-70E740481C1C}">
                <a14:useLocalDpi xmlns:a14="http://schemas.microsoft.com/office/drawing/2010/main" val="0"/>
              </a:ext>
            </a:extLst>
          </a:blip>
          <a:srcRect/>
          <a:stretch>
            <a:fillRect/>
          </a:stretch>
        </p:blipFill>
        <p:spPr bwMode="auto">
          <a:xfrm>
            <a:off x="4686583" y="514350"/>
            <a:ext cx="3340878" cy="3332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7" action="ppaction://hlinksldjump"/>
          </p:cNvPr>
          <p:cNvSpPr txBox="1"/>
          <p:nvPr/>
        </p:nvSpPr>
        <p:spPr>
          <a:xfrm>
            <a:off x="3196998" y="3943350"/>
            <a:ext cx="2750003" cy="900347"/>
          </a:xfrm>
          <a:prstGeom prst="rect">
            <a:avLst/>
          </a:prstGeom>
          <a:solidFill>
            <a:srgbClr val="FFD85D"/>
          </a:solidFill>
        </p:spPr>
        <p:txBody>
          <a:bodyPr wrap="square" lIns="68681" tIns="34340" rIns="68681" bIns="34340" rtlCol="0">
            <a:spAutoFit/>
          </a:bodyPr>
          <a:lstStyle/>
          <a:p>
            <a:pPr algn="ctr"/>
            <a:r>
              <a:rPr lang="en-US" sz="5400">
                <a:solidFill>
                  <a:schemeClr val="tx1"/>
                </a:solidFill>
                <a:latin typeface="Arial-Rounded" pitchFamily="34" charset="0"/>
                <a:ea typeface="Arial-Rounded" pitchFamily="34" charset="0"/>
                <a:cs typeface="Arial-Rounded" pitchFamily="34" charset="0"/>
              </a:rPr>
              <a:t>đèn pin</a:t>
            </a:r>
          </a:p>
        </p:txBody>
      </p:sp>
    </p:spTree>
    <p:extLst>
      <p:ext uri="{BB962C8B-B14F-4D97-AF65-F5344CB8AC3E}">
        <p14:creationId xmlns:p14="http://schemas.microsoft.com/office/powerpoint/2010/main" val="37225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ặt Bàn Gỗ Óc Chó Nguyên Tấm Sẵn Có Tại Long D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999" y="146548"/>
            <a:ext cx="2897632" cy="38539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ộ Sập Gõ Vàng Nguyên Tấm BSGV-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557" y="82419"/>
            <a:ext cx="6060613" cy="4032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hlinkClick r:id="rId5" action="ppaction://hlinksldjump"/>
          </p:cNvPr>
          <p:cNvSpPr txBox="1"/>
          <p:nvPr/>
        </p:nvSpPr>
        <p:spPr>
          <a:xfrm>
            <a:off x="3131911" y="4171950"/>
            <a:ext cx="2750003" cy="900347"/>
          </a:xfrm>
          <a:prstGeom prst="rect">
            <a:avLst/>
          </a:prstGeom>
          <a:solidFill>
            <a:srgbClr val="FFD85D"/>
          </a:solidFill>
        </p:spPr>
        <p:txBody>
          <a:bodyPr wrap="square" lIns="68681" tIns="34340" rIns="68681" bIns="34340" rtlCol="0">
            <a:spAutoFit/>
          </a:bodyPr>
          <a:lstStyle/>
          <a:p>
            <a:pPr algn="ctr"/>
            <a:r>
              <a:rPr lang="en-US" sz="5400">
                <a:solidFill>
                  <a:schemeClr val="tx1"/>
                </a:solidFill>
                <a:latin typeface="Arial-Rounded" pitchFamily="34" charset="0"/>
                <a:ea typeface="Arial-Rounded" pitchFamily="34" charset="0"/>
                <a:cs typeface="Arial-Rounded" pitchFamily="34" charset="0"/>
              </a:rPr>
              <a:t>tấm gỗ</a:t>
            </a:r>
          </a:p>
        </p:txBody>
      </p:sp>
    </p:spTree>
    <p:extLst>
      <p:ext uri="{BB962C8B-B14F-4D97-AF65-F5344CB8AC3E}">
        <p14:creationId xmlns:p14="http://schemas.microsoft.com/office/powerpoint/2010/main" val="30172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541"/>
          <a:stretch/>
        </p:blipFill>
        <p:spPr>
          <a:xfrm>
            <a:off x="2984" y="-1"/>
            <a:ext cx="9141016" cy="5143501"/>
          </a:xfrm>
          <a:prstGeom prst="rect">
            <a:avLst/>
          </a:prstGeom>
        </p:spPr>
      </p:pic>
    </p:spTree>
    <p:extLst>
      <p:ext uri="{BB962C8B-B14F-4D97-AF65-F5344CB8AC3E}">
        <p14:creationId xmlns:p14="http://schemas.microsoft.com/office/powerpoint/2010/main" val="539437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3462" b="79103" l="0" r="98800"/>
                    </a14:imgEffect>
                  </a14:imgLayer>
                </a14:imgProps>
              </a:ext>
              <a:ext uri="{28A0092B-C50C-407E-A947-70E740481C1C}">
                <a14:useLocalDpi xmlns:a14="http://schemas.microsoft.com/office/drawing/2010/main" val="0"/>
              </a:ext>
            </a:extLst>
          </a:blip>
          <a:srcRect t="11667" b="21945"/>
          <a:stretch/>
        </p:blipFill>
        <p:spPr>
          <a:xfrm>
            <a:off x="1363663" y="114300"/>
            <a:ext cx="6610585" cy="3414713"/>
          </a:xfrm>
          <a:prstGeom prst="rect">
            <a:avLst/>
          </a:prstGeom>
        </p:spPr>
      </p:pic>
      <p:sp>
        <p:nvSpPr>
          <p:cNvPr id="5" name="Title 4"/>
          <p:cNvSpPr>
            <a:spLocks noGrp="1"/>
          </p:cNvSpPr>
          <p:nvPr>
            <p:ph type="title"/>
          </p:nvPr>
        </p:nvSpPr>
        <p:spPr>
          <a:xfrm>
            <a:off x="497909" y="2113536"/>
            <a:ext cx="7886700" cy="994172"/>
          </a:xfrm>
        </p:spPr>
        <p:txBody>
          <a:bodyPr>
            <a:noAutofit/>
          </a:bodyPr>
          <a:lstStyle/>
          <a:p>
            <a:pPr algn="ctr"/>
            <a:r>
              <a:rPr lang="en-US" sz="7200" b="1">
                <a:solidFill>
                  <a:srgbClr val="0070C0"/>
                </a:solidFill>
                <a:latin typeface="DomCasual" pitchFamily="18" charset="0"/>
                <a:ea typeface="DomCasual" pitchFamily="18" charset="0"/>
                <a:cs typeface="DomCasual" pitchFamily="18" charset="0"/>
              </a:rPr>
              <a:t>Thư giãn nào!</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19413"/>
            <a:ext cx="1088839"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422358" y="1831180"/>
            <a:ext cx="1721641" cy="20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648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sp>
        <p:nvSpPr>
          <p:cNvPr id="10" name="Rectangle 9"/>
          <p:cNvSpPr/>
          <p:nvPr/>
        </p:nvSpPr>
        <p:spPr>
          <a:xfrm>
            <a:off x="2073893" y="809500"/>
            <a:ext cx="5078554" cy="828941"/>
          </a:xfrm>
          <a:prstGeom prst="rect">
            <a:avLst/>
          </a:prstGeom>
          <a:noFill/>
        </p:spPr>
        <p:txBody>
          <a:bodyPr spcFirstLastPara="1" wrap="none" lIns="68511" tIns="34255" rIns="68511" bIns="34255" numCol="1">
            <a:prstTxWarp prst="textArchUp">
              <a:avLst/>
            </a:prstTxWarp>
            <a:spAutoFit/>
          </a:bodyPr>
          <a:lstStyle/>
          <a:p>
            <a:pPr algn="ctr"/>
            <a:r>
              <a:rPr lang="en-US" sz="4900" b="1" dirty="0" err="1">
                <a:ln w="6600">
                  <a:solidFill>
                    <a:schemeClr val="accent2"/>
                  </a:solidFill>
                  <a:prstDash val="solid"/>
                </a:ln>
                <a:solidFill>
                  <a:srgbClr val="C00000"/>
                </a:solidFill>
                <a:effectLst>
                  <a:outerShdw dist="38100" dir="2700000" algn="tl" rotWithShape="0">
                    <a:schemeClr val="accent2"/>
                  </a:outerShdw>
                </a:effectLst>
                <a:latin typeface="Arial-Rounded" panose="020B0500000000000000" pitchFamily="34" charset="0"/>
                <a:ea typeface="Arial-Rounded" panose="020B0500000000000000" pitchFamily="34" charset="0"/>
                <a:cs typeface="Arial-Rounded" panose="020B0500000000000000" pitchFamily="34" charset="0"/>
              </a:rPr>
              <a:t>GÀ</a:t>
            </a:r>
            <a:r>
              <a:rPr lang="en-US" sz="4900" b="1" dirty="0">
                <a:ln w="6600">
                  <a:solidFill>
                    <a:schemeClr val="accent2"/>
                  </a:solidFill>
                  <a:prstDash val="solid"/>
                </a:ln>
                <a:solidFill>
                  <a:srgbClr val="C00000"/>
                </a:solidFill>
                <a:effectLst>
                  <a:outerShdw dist="38100" dir="2700000" algn="tl" rotWithShape="0">
                    <a:schemeClr val="accent2"/>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900" b="1" dirty="0">
                <a:ln w="6600">
                  <a:solidFill>
                    <a:schemeClr val="accent2"/>
                  </a:solidFill>
                  <a:prstDash val="solid"/>
                </a:ln>
                <a:solidFill>
                  <a:srgbClr val="C00000"/>
                </a:solidFill>
                <a:latin typeface="Arial-Rounded" panose="020B0500000000000000" pitchFamily="34" charset="0"/>
                <a:ea typeface="Arial-Rounded" panose="020B0500000000000000" pitchFamily="34" charset="0"/>
                <a:cs typeface="Arial-Rounded" panose="020B0500000000000000" pitchFamily="34" charset="0"/>
              </a:rPr>
              <a:t>QUA</a:t>
            </a:r>
            <a:r>
              <a:rPr lang="en-US" sz="4900" b="1" dirty="0">
                <a:ln w="6600">
                  <a:solidFill>
                    <a:schemeClr val="accent2"/>
                  </a:solidFill>
                  <a:prstDash val="solid"/>
                </a:ln>
                <a:solidFill>
                  <a:srgbClr val="C00000"/>
                </a:solidFill>
                <a:effectLst>
                  <a:outerShdw dist="38100" dir="2700000" algn="tl" rotWithShape="0">
                    <a:schemeClr val="accent2"/>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900" b="1" dirty="0" err="1">
                <a:ln w="6600">
                  <a:solidFill>
                    <a:schemeClr val="accent2"/>
                  </a:solidFill>
                  <a:prstDash val="solid"/>
                </a:ln>
                <a:solidFill>
                  <a:srgbClr val="C00000"/>
                </a:solidFill>
                <a:effectLst>
                  <a:outerShdw dist="38100" dir="2700000" algn="tl" rotWithShape="0">
                    <a:schemeClr val="accent2"/>
                  </a:outerShdw>
                </a:effectLst>
                <a:latin typeface="Arial-Rounded" panose="020B0500000000000000" pitchFamily="34" charset="0"/>
                <a:ea typeface="Arial-Rounded" panose="020B0500000000000000" pitchFamily="34" charset="0"/>
                <a:cs typeface="Arial-Rounded" panose="020B0500000000000000" pitchFamily="34" charset="0"/>
              </a:rPr>
              <a:t>CẦU</a:t>
            </a:r>
            <a:endParaRPr lang="en-US" sz="4900" b="1" dirty="0">
              <a:ln w="6600">
                <a:solidFill>
                  <a:schemeClr val="accent2"/>
                </a:solidFill>
                <a:prstDash val="solid"/>
              </a:ln>
              <a:solidFill>
                <a:srgbClr val="C00000"/>
              </a:solidFill>
              <a:effectLst>
                <a:outerShdw dist="38100" dir="2700000" algn="tl" rotWithShape="0">
                  <a:schemeClr val="accent2"/>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6C2891-5DFE-4A54-80A8-54537E4475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115" y="1762762"/>
            <a:ext cx="1758736" cy="1422474"/>
          </a:xfrm>
          <a:prstGeom prst="rect">
            <a:avLst/>
          </a:prstGeom>
        </p:spPr>
      </p:pic>
      <p:pic>
        <p:nvPicPr>
          <p:cNvPr id="11" name="Picture 10">
            <a:extLst>
              <a:ext uri="{FF2B5EF4-FFF2-40B4-BE49-F238E27FC236}">
                <a16:creationId xmlns:a16="http://schemas.microsoft.com/office/drawing/2014/main" id="{6100224C-19A9-49D1-AB75-1E9D4F96F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52447" y="1762763"/>
            <a:ext cx="1253106" cy="1250006"/>
          </a:xfrm>
          <a:prstGeom prst="rect">
            <a:avLst/>
          </a:prstGeom>
        </p:spPr>
      </p:pic>
      <p:pic>
        <p:nvPicPr>
          <p:cNvPr id="12" name="Picture 11">
            <a:extLst>
              <a:ext uri="{FF2B5EF4-FFF2-40B4-BE49-F238E27FC236}">
                <a16:creationId xmlns:a16="http://schemas.microsoft.com/office/drawing/2014/main" id="{A3114874-A5CE-4155-AA28-8147C821B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888033" y="1638442"/>
            <a:ext cx="1253106" cy="1250006"/>
          </a:xfrm>
          <a:prstGeom prst="rect">
            <a:avLst/>
          </a:prstGeom>
        </p:spPr>
      </p:pic>
      <p:pic>
        <p:nvPicPr>
          <p:cNvPr id="13" name="Picture 12">
            <a:extLst>
              <a:ext uri="{FF2B5EF4-FFF2-40B4-BE49-F238E27FC236}">
                <a16:creationId xmlns:a16="http://schemas.microsoft.com/office/drawing/2014/main" id="{1C783EC9-2821-42A0-AF3A-E41835E7CB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72522" y="2139126"/>
            <a:ext cx="1253106" cy="1250006"/>
          </a:xfrm>
          <a:prstGeom prst="rect">
            <a:avLst/>
          </a:prstGeom>
        </p:spPr>
      </p:pic>
      <p:pic>
        <p:nvPicPr>
          <p:cNvPr id="2" name="Tieng-ga-me-goi-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56381" y="352300"/>
            <a:ext cx="458334" cy="457200"/>
          </a:xfrm>
          <a:prstGeom prst="rect">
            <a:avLst/>
          </a:prstGeom>
        </p:spPr>
      </p:pic>
      <p:pic>
        <p:nvPicPr>
          <p:cNvPr id="4" name="Tieng-Ga-con-keu-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87674" y="1806245"/>
            <a:ext cx="458334" cy="457200"/>
          </a:xfrm>
          <a:prstGeom prst="rect">
            <a:avLst/>
          </a:prstGeom>
        </p:spPr>
      </p:pic>
    </p:spTree>
    <p:extLst>
      <p:ext uri="{BB962C8B-B14F-4D97-AF65-F5344CB8AC3E}">
        <p14:creationId xmlns:p14="http://schemas.microsoft.com/office/powerpoint/2010/main" val="229433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35" fill="hold"/>
                                        <p:tgtEl>
                                          <p:spTgt spid="2"/>
                                        </p:tgtEl>
                                      </p:cBhvr>
                                    </p:cmd>
                                  </p:childTnLst>
                                </p:cTn>
                              </p:par>
                              <p:par>
                                <p:cTn id="7" presetID="1" presetClass="mediacall" presetSubtype="0" fill="hold" nodeType="withEffect">
                                  <p:stCondLst>
                                    <p:cond delay="0"/>
                                  </p:stCondLst>
                                  <p:childTnLst>
                                    <p:cmd type="call" cmd="playFrom(0.0)">
                                      <p:cBhvr>
                                        <p:cTn id="8" dur="291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47">
                <p:cTn id="9" fill="hold" display="0">
                  <p:stCondLst>
                    <p:cond delay="indefinite"/>
                  </p:stCondLst>
                  <p:endCondLst>
                    <p:cond evt="onStopAudio" delay="0">
                      <p:tgtEl>
                        <p:sldTgt/>
                      </p:tgtEl>
                    </p:cond>
                  </p:endCondLst>
                </p:cTn>
                <p:tgtEl>
                  <p:spTgt spid="2"/>
                </p:tgtEl>
              </p:cMediaNode>
            </p:audio>
            <p:audio>
              <p:cMediaNode vol="7547">
                <p:cTn id="10"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2672" y="857250"/>
            <a:ext cx="8250010" cy="40799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4100">
                <a:solidFill>
                  <a:schemeClr val="tx1"/>
                </a:solidFill>
                <a:latin typeface="Arial-Rounded" pitchFamily="34" charset="0"/>
                <a:ea typeface="Arial-Rounded" pitchFamily="34" charset="0"/>
                <a:cs typeface="Arial-Rounded" pitchFamily="34" charset="0"/>
              </a:rPr>
              <a:t>Thỏ và rùa</a:t>
            </a:r>
          </a:p>
          <a:p>
            <a:pPr algn="just"/>
            <a:r>
              <a:rPr lang="en-US" sz="4100" smtClean="0">
                <a:solidFill>
                  <a:schemeClr val="tx1"/>
                </a:solidFill>
                <a:latin typeface="Arial-Rounded" pitchFamily="34" charset="0"/>
                <a:ea typeface="Arial-Rounded" pitchFamily="34" charset="0"/>
                <a:cs typeface="Arial-Rounded" pitchFamily="34" charset="0"/>
              </a:rPr>
              <a:t>	Nhìn </a:t>
            </a:r>
            <a:r>
              <a:rPr lang="en-US" sz="4100">
                <a:solidFill>
                  <a:schemeClr val="tx1"/>
                </a:solidFill>
                <a:latin typeface="Arial-Rounded" pitchFamily="34" charset="0"/>
                <a:ea typeface="Arial-Rounded" pitchFamily="34" charset="0"/>
                <a:cs typeface="Arial-Rounded" pitchFamily="34" charset="0"/>
              </a:rPr>
              <a:t>rùa, thỏ chê: “Quả là chậm như rùa.”. Rùa ôn tồn: “Ta thi nhé.”. Thỏ hớn hở tham gia. Thỏ nhởn nhơ múa ca, rùa cứ bò cần mẫn. Thế là, rùa đi xa hơn hẳn thỏ.</a:t>
            </a:r>
          </a:p>
        </p:txBody>
      </p:sp>
      <p:sp>
        <p:nvSpPr>
          <p:cNvPr id="5" name="Oval 4"/>
          <p:cNvSpPr/>
          <p:nvPr/>
        </p:nvSpPr>
        <p:spPr>
          <a:xfrm>
            <a:off x="1418899" y="1425742"/>
            <a:ext cx="355736" cy="234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18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4422592" y="2142408"/>
            <a:ext cx="355736" cy="234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1800" b="1">
                <a:solidFill>
                  <a:schemeClr val="tx1"/>
                </a:solidFill>
                <a:latin typeface="Arial" pitchFamily="34" charset="0"/>
                <a:ea typeface="Arial-Rounded" pitchFamily="34" charset="0"/>
                <a:cs typeface="Arial" pitchFamily="34" charset="0"/>
              </a:rPr>
              <a:t>2</a:t>
            </a:r>
          </a:p>
        </p:txBody>
      </p:sp>
      <p:sp>
        <p:nvSpPr>
          <p:cNvPr id="10" name="Oval 9"/>
          <p:cNvSpPr/>
          <p:nvPr/>
        </p:nvSpPr>
        <p:spPr>
          <a:xfrm>
            <a:off x="2204290" y="2755004"/>
            <a:ext cx="355736" cy="234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1800" b="1">
                <a:solidFill>
                  <a:schemeClr val="tx1"/>
                </a:solidFill>
                <a:latin typeface="Arial" pitchFamily="34" charset="0"/>
                <a:ea typeface="Arial-Rounded" pitchFamily="34" charset="0"/>
                <a:cs typeface="Arial" pitchFamily="34" charset="0"/>
              </a:rPr>
              <a:t>3</a:t>
            </a:r>
          </a:p>
        </p:txBody>
      </p:sp>
      <p:sp>
        <p:nvSpPr>
          <p:cNvPr id="12" name="Oval 11"/>
          <p:cNvSpPr/>
          <p:nvPr/>
        </p:nvSpPr>
        <p:spPr>
          <a:xfrm>
            <a:off x="7646530" y="2777102"/>
            <a:ext cx="355736" cy="258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4</a:t>
            </a:r>
          </a:p>
        </p:txBody>
      </p:sp>
      <p:sp>
        <p:nvSpPr>
          <p:cNvPr id="13" name="Rounded Rectangle 12"/>
          <p:cNvSpPr/>
          <p:nvPr/>
        </p:nvSpPr>
        <p:spPr>
          <a:xfrm>
            <a:off x="3466007" y="126626"/>
            <a:ext cx="2211987" cy="532286"/>
          </a:xfrm>
          <a:prstGeom prst="round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000" b="1">
                <a:solidFill>
                  <a:schemeClr val="tx1"/>
                </a:solidFill>
                <a:latin typeface="Arial-Rounded" pitchFamily="34" charset="0"/>
                <a:ea typeface="Arial-Rounded" pitchFamily="34" charset="0"/>
                <a:cs typeface="Arial-Rounded" pitchFamily="34" charset="0"/>
              </a:rPr>
              <a:t>Thử thách </a:t>
            </a:r>
            <a:r>
              <a:rPr lang="en-US" sz="3000" b="1">
                <a:solidFill>
                  <a:schemeClr val="tx1"/>
                </a:solidFill>
                <a:latin typeface="Arial Rounded MT Bold" pitchFamily="34" charset="0"/>
                <a:ea typeface="Arial-Rounded" pitchFamily="34" charset="0"/>
                <a:cs typeface="Arial-Rounded" pitchFamily="34" charset="0"/>
              </a:rPr>
              <a:t>2</a:t>
            </a:r>
          </a:p>
        </p:txBody>
      </p:sp>
      <p:sp>
        <p:nvSpPr>
          <p:cNvPr id="15" name="Oval 14"/>
          <p:cNvSpPr/>
          <p:nvPr/>
        </p:nvSpPr>
        <p:spPr>
          <a:xfrm>
            <a:off x="2135040" y="4014014"/>
            <a:ext cx="355736" cy="2132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1800" b="1">
                <a:solidFill>
                  <a:schemeClr val="tx1"/>
                </a:solidFill>
                <a:latin typeface="Arial" pitchFamily="34" charset="0"/>
                <a:ea typeface="Arial-Rounded" pitchFamily="34" charset="0"/>
                <a:cs typeface="Arial" pitchFamily="34" charset="0"/>
              </a:rPr>
              <a:t>5</a:t>
            </a:r>
          </a:p>
        </p:txBody>
      </p:sp>
      <p:grpSp>
        <p:nvGrpSpPr>
          <p:cNvPr id="3" name="Group 2"/>
          <p:cNvGrpSpPr/>
          <p:nvPr/>
        </p:nvGrpSpPr>
        <p:grpSpPr>
          <a:xfrm>
            <a:off x="4214150" y="2313783"/>
            <a:ext cx="161143" cy="555654"/>
            <a:chOff x="2848324" y="2313783"/>
            <a:chExt cx="161143" cy="555654"/>
          </a:xfrm>
        </p:grpSpPr>
        <p:cxnSp>
          <p:nvCxnSpPr>
            <p:cNvPr id="4" name="Straight Connector 3"/>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981200" y="2906141"/>
            <a:ext cx="161143" cy="555654"/>
            <a:chOff x="2848324" y="2313783"/>
            <a:chExt cx="161143" cy="555654"/>
          </a:xfrm>
        </p:grpSpPr>
        <p:cxnSp>
          <p:nvCxnSpPr>
            <p:cNvPr id="18" name="Straight Connector 17"/>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391400" y="2897219"/>
            <a:ext cx="161143" cy="555654"/>
            <a:chOff x="2848324" y="2313783"/>
            <a:chExt cx="161143" cy="555654"/>
          </a:xfrm>
        </p:grpSpPr>
        <p:cxnSp>
          <p:nvCxnSpPr>
            <p:cNvPr id="21" name="Straight Connector 20"/>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820057" y="4120657"/>
            <a:ext cx="161143" cy="555654"/>
            <a:chOff x="2848324" y="2313783"/>
            <a:chExt cx="161143" cy="555654"/>
          </a:xfrm>
        </p:grpSpPr>
        <p:cxnSp>
          <p:nvCxnSpPr>
            <p:cNvPr id="24" name="Straight Connector 23"/>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8291797" y="4120657"/>
            <a:ext cx="161143" cy="555654"/>
            <a:chOff x="2848324" y="2313783"/>
            <a:chExt cx="161143" cy="555654"/>
          </a:xfrm>
        </p:grpSpPr>
        <p:cxnSp>
          <p:nvCxnSpPr>
            <p:cNvPr id="27" name="Straight Connector 26"/>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10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2672" y="857250"/>
            <a:ext cx="8250010" cy="40799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4100">
                <a:solidFill>
                  <a:schemeClr val="tx1"/>
                </a:solidFill>
                <a:latin typeface="Arial-Rounded" pitchFamily="34" charset="0"/>
                <a:ea typeface="Arial-Rounded" pitchFamily="34" charset="0"/>
                <a:cs typeface="Arial-Rounded" pitchFamily="34" charset="0"/>
              </a:rPr>
              <a:t>Thỏ và rùa</a:t>
            </a:r>
          </a:p>
          <a:p>
            <a:pPr algn="just"/>
            <a:r>
              <a:rPr lang="en-US" sz="4100" smtClean="0">
                <a:solidFill>
                  <a:srgbClr val="0070C0"/>
                </a:solidFill>
                <a:latin typeface="Arial-Rounded" pitchFamily="34" charset="0"/>
                <a:ea typeface="Arial-Rounded" pitchFamily="34" charset="0"/>
                <a:cs typeface="Arial-Rounded" pitchFamily="34" charset="0"/>
              </a:rPr>
              <a:t>	Nhìn </a:t>
            </a:r>
            <a:r>
              <a:rPr lang="en-US" sz="4100">
                <a:solidFill>
                  <a:srgbClr val="0070C0"/>
                </a:solidFill>
                <a:latin typeface="Arial-Rounded" pitchFamily="34" charset="0"/>
                <a:ea typeface="Arial-Rounded" pitchFamily="34" charset="0"/>
                <a:cs typeface="Arial-Rounded" pitchFamily="34" charset="0"/>
              </a:rPr>
              <a:t>rùa, thỏ chê: “Quả là chậm như rùa.”.</a:t>
            </a:r>
            <a:r>
              <a:rPr lang="en-US" sz="4100">
                <a:solidFill>
                  <a:schemeClr val="tx1"/>
                </a:solidFill>
                <a:latin typeface="Arial-Rounded" pitchFamily="34" charset="0"/>
                <a:ea typeface="Arial-Rounded" pitchFamily="34" charset="0"/>
                <a:cs typeface="Arial-Rounded" pitchFamily="34" charset="0"/>
              </a:rPr>
              <a:t> </a:t>
            </a:r>
            <a:r>
              <a:rPr lang="en-US" sz="4100">
                <a:solidFill>
                  <a:schemeClr val="accent5">
                    <a:lumMod val="75000"/>
                  </a:schemeClr>
                </a:solidFill>
                <a:latin typeface="Arial-Rounded" pitchFamily="34" charset="0"/>
                <a:ea typeface="Arial-Rounded" pitchFamily="34" charset="0"/>
                <a:cs typeface="Arial-Rounded" pitchFamily="34" charset="0"/>
              </a:rPr>
              <a:t>Rùa ôn tồn: “Ta thi nhé.”.</a:t>
            </a:r>
            <a:r>
              <a:rPr lang="en-US" sz="4100">
                <a:solidFill>
                  <a:schemeClr val="tx1"/>
                </a:solidFill>
                <a:latin typeface="Arial-Rounded" pitchFamily="34" charset="0"/>
                <a:ea typeface="Arial-Rounded" pitchFamily="34" charset="0"/>
                <a:cs typeface="Arial-Rounded" pitchFamily="34" charset="0"/>
              </a:rPr>
              <a:t> </a:t>
            </a:r>
            <a:r>
              <a:rPr lang="en-US" sz="4100">
                <a:solidFill>
                  <a:srgbClr val="C00000"/>
                </a:solidFill>
                <a:latin typeface="Arial-Rounded" pitchFamily="34" charset="0"/>
                <a:ea typeface="Arial-Rounded" pitchFamily="34" charset="0"/>
                <a:cs typeface="Arial-Rounded" pitchFamily="34" charset="0"/>
              </a:rPr>
              <a:t>Thỏ hớn hở tham gia. </a:t>
            </a:r>
            <a:r>
              <a:rPr lang="en-US" sz="4100">
                <a:solidFill>
                  <a:srgbClr val="002060"/>
                </a:solidFill>
                <a:latin typeface="Arial-Rounded" pitchFamily="34" charset="0"/>
                <a:ea typeface="Arial-Rounded" pitchFamily="34" charset="0"/>
                <a:cs typeface="Arial-Rounded" pitchFamily="34" charset="0"/>
              </a:rPr>
              <a:t>Thỏ nhởn nhơ múa ca, rùa cứ bò cần mẫn. </a:t>
            </a:r>
            <a:r>
              <a:rPr lang="en-US" sz="4100">
                <a:solidFill>
                  <a:srgbClr val="FF6600"/>
                </a:solidFill>
                <a:latin typeface="Arial-Rounded" pitchFamily="34" charset="0"/>
                <a:ea typeface="Arial-Rounded" pitchFamily="34" charset="0"/>
                <a:cs typeface="Arial-Rounded" pitchFamily="34" charset="0"/>
              </a:rPr>
              <a:t>Thế là, rùa đi xa hơn hẳn thỏ.</a:t>
            </a:r>
          </a:p>
        </p:txBody>
      </p:sp>
      <p:sp>
        <p:nvSpPr>
          <p:cNvPr id="5" name="Oval 4"/>
          <p:cNvSpPr/>
          <p:nvPr/>
        </p:nvSpPr>
        <p:spPr>
          <a:xfrm>
            <a:off x="1710357" y="1440934"/>
            <a:ext cx="323396" cy="234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4876800" y="2170721"/>
            <a:ext cx="323396"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2</a:t>
            </a:r>
          </a:p>
        </p:txBody>
      </p:sp>
      <p:sp>
        <p:nvSpPr>
          <p:cNvPr id="10" name="Oval 9"/>
          <p:cNvSpPr/>
          <p:nvPr/>
        </p:nvSpPr>
        <p:spPr>
          <a:xfrm>
            <a:off x="2309979" y="2790577"/>
            <a:ext cx="323396" cy="2132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3</a:t>
            </a:r>
          </a:p>
        </p:txBody>
      </p:sp>
      <p:sp>
        <p:nvSpPr>
          <p:cNvPr id="12" name="Oval 11"/>
          <p:cNvSpPr/>
          <p:nvPr/>
        </p:nvSpPr>
        <p:spPr>
          <a:xfrm>
            <a:off x="7660259" y="2764299"/>
            <a:ext cx="323396" cy="234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4</a:t>
            </a:r>
          </a:p>
        </p:txBody>
      </p:sp>
      <p:sp>
        <p:nvSpPr>
          <p:cNvPr id="13" name="Rounded Rectangle 12"/>
          <p:cNvSpPr/>
          <p:nvPr/>
        </p:nvSpPr>
        <p:spPr>
          <a:xfrm>
            <a:off x="3466007" y="126626"/>
            <a:ext cx="2211987" cy="532286"/>
          </a:xfrm>
          <a:prstGeom prst="round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000" b="1">
                <a:solidFill>
                  <a:schemeClr val="tx1"/>
                </a:solidFill>
                <a:latin typeface="Arial-Rounded" pitchFamily="34" charset="0"/>
                <a:ea typeface="Arial-Rounded" pitchFamily="34" charset="0"/>
                <a:cs typeface="Arial-Rounded" pitchFamily="34" charset="0"/>
              </a:rPr>
              <a:t>Thử thách </a:t>
            </a:r>
            <a:r>
              <a:rPr lang="en-US" sz="3000" b="1">
                <a:solidFill>
                  <a:schemeClr val="tx1"/>
                </a:solidFill>
                <a:latin typeface="Arial Rounded MT Bold" pitchFamily="34" charset="0"/>
                <a:ea typeface="Arial-Rounded" pitchFamily="34" charset="0"/>
                <a:cs typeface="Arial-Rounded" pitchFamily="34" charset="0"/>
              </a:rPr>
              <a:t>2</a:t>
            </a:r>
          </a:p>
        </p:txBody>
      </p:sp>
      <p:sp>
        <p:nvSpPr>
          <p:cNvPr id="15" name="Oval 14"/>
          <p:cNvSpPr/>
          <p:nvPr/>
        </p:nvSpPr>
        <p:spPr>
          <a:xfrm>
            <a:off x="1986583" y="4104993"/>
            <a:ext cx="323396" cy="2132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000" b="1">
                <a:solidFill>
                  <a:schemeClr val="tx1"/>
                </a:solidFill>
                <a:latin typeface="Arial" pitchFamily="34" charset="0"/>
                <a:ea typeface="Arial-Rounded" pitchFamily="34" charset="0"/>
                <a:cs typeface="Arial" pitchFamily="34" charset="0"/>
              </a:rPr>
              <a:t>5</a:t>
            </a:r>
          </a:p>
        </p:txBody>
      </p:sp>
      <p:grpSp>
        <p:nvGrpSpPr>
          <p:cNvPr id="21" name="Group 20"/>
          <p:cNvGrpSpPr/>
          <p:nvPr/>
        </p:nvGrpSpPr>
        <p:grpSpPr>
          <a:xfrm>
            <a:off x="4267200" y="2312664"/>
            <a:ext cx="161143" cy="555654"/>
            <a:chOff x="2848324" y="2313783"/>
            <a:chExt cx="161143" cy="555654"/>
          </a:xfrm>
        </p:grpSpPr>
        <p:cxnSp>
          <p:nvCxnSpPr>
            <p:cNvPr id="22" name="Straight Connector 21"/>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960650" y="2958339"/>
            <a:ext cx="161143" cy="555654"/>
            <a:chOff x="2848324" y="2313783"/>
            <a:chExt cx="161143" cy="555654"/>
          </a:xfrm>
        </p:grpSpPr>
        <p:cxnSp>
          <p:nvCxnSpPr>
            <p:cNvPr id="25" name="Straight Connector 24"/>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7391400" y="2925649"/>
            <a:ext cx="161143" cy="555654"/>
            <a:chOff x="2848324" y="2313783"/>
            <a:chExt cx="161143" cy="555654"/>
          </a:xfrm>
        </p:grpSpPr>
        <p:cxnSp>
          <p:nvCxnSpPr>
            <p:cNvPr id="28" name="Straight Connector 27"/>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791483" y="4211637"/>
            <a:ext cx="161143" cy="555654"/>
            <a:chOff x="2848324" y="2313783"/>
            <a:chExt cx="161143" cy="555654"/>
          </a:xfrm>
        </p:grpSpPr>
        <p:cxnSp>
          <p:nvCxnSpPr>
            <p:cNvPr id="31" name="Straight Connector 30"/>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8308840" y="4120686"/>
            <a:ext cx="161143" cy="555654"/>
            <a:chOff x="2848324" y="2313783"/>
            <a:chExt cx="161143" cy="555654"/>
          </a:xfrm>
        </p:grpSpPr>
        <p:cxnSp>
          <p:nvCxnSpPr>
            <p:cNvPr id="34" name="Straight Connector 33"/>
            <p:cNvCxnSpPr/>
            <p:nvPr/>
          </p:nvCxnSpPr>
          <p:spPr>
            <a:xfrm flipH="1">
              <a:off x="2912448"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848324" y="2313783"/>
              <a:ext cx="97019" cy="555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9915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047750"/>
            <a:ext cx="24384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ô</a:t>
            </a:r>
            <a:r>
              <a:rPr lang="en-US" sz="4800" smtClean="0">
                <a:solidFill>
                  <a:schemeClr val="tx1"/>
                </a:solidFill>
                <a:latin typeface="Arial-Rounded" pitchFamily="34" charset="0"/>
                <a:ea typeface="Arial-Rounded" pitchFamily="34" charset="0"/>
                <a:cs typeface="Arial-Rounded" pitchFamily="34" charset="0"/>
              </a:rPr>
              <a:t>n tồn</a:t>
            </a:r>
            <a:endParaRPr lang="en-US" sz="4800">
              <a:solidFill>
                <a:schemeClr val="tx1"/>
              </a:solidFill>
              <a:latin typeface="Arial-Rounded" pitchFamily="34" charset="0"/>
              <a:ea typeface="Arial-Rounded" pitchFamily="34" charset="0"/>
              <a:cs typeface="Arial-Rounded" pitchFamily="34" charset="0"/>
            </a:endParaRPr>
          </a:p>
        </p:txBody>
      </p:sp>
      <p:sp>
        <p:nvSpPr>
          <p:cNvPr id="4" name="Rectangle 3"/>
          <p:cNvSpPr/>
          <p:nvPr/>
        </p:nvSpPr>
        <p:spPr>
          <a:xfrm>
            <a:off x="1278038" y="2419350"/>
            <a:ext cx="24384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Rounded" pitchFamily="34" charset="0"/>
                <a:ea typeface="Arial-Rounded" pitchFamily="34" charset="0"/>
                <a:cs typeface="Arial-Rounded" pitchFamily="34" charset="0"/>
              </a:rPr>
              <a:t>hớn hở</a:t>
            </a:r>
            <a:endParaRPr lang="en-US" sz="4800">
              <a:solidFill>
                <a:schemeClr val="tx1"/>
              </a:solidFill>
              <a:latin typeface="Arial-Rounded" pitchFamily="34" charset="0"/>
              <a:ea typeface="Arial-Rounded" pitchFamily="34" charset="0"/>
              <a:cs typeface="Arial-Rounded" pitchFamily="34" charset="0"/>
            </a:endParaRPr>
          </a:p>
        </p:txBody>
      </p:sp>
      <p:sp>
        <p:nvSpPr>
          <p:cNvPr id="5" name="Rectangle 4"/>
          <p:cNvSpPr/>
          <p:nvPr/>
        </p:nvSpPr>
        <p:spPr>
          <a:xfrm>
            <a:off x="4754880" y="1047750"/>
            <a:ext cx="268224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n</a:t>
            </a:r>
            <a:r>
              <a:rPr lang="en-US" sz="4800" smtClean="0">
                <a:solidFill>
                  <a:schemeClr val="tx1"/>
                </a:solidFill>
                <a:latin typeface="Arial-Rounded" pitchFamily="34" charset="0"/>
                <a:ea typeface="Arial-Rounded" pitchFamily="34" charset="0"/>
                <a:cs typeface="Arial-Rounded" pitchFamily="34" charset="0"/>
              </a:rPr>
              <a:t>hởn nhơ</a:t>
            </a:r>
            <a:endParaRPr lang="en-US" sz="4800">
              <a:solidFill>
                <a:schemeClr val="tx1"/>
              </a:solidFill>
              <a:latin typeface="Arial-Rounded" pitchFamily="34" charset="0"/>
              <a:ea typeface="Arial-Rounded" pitchFamily="34" charset="0"/>
              <a:cs typeface="Arial-Rounded" pitchFamily="34" charset="0"/>
            </a:endParaRPr>
          </a:p>
        </p:txBody>
      </p:sp>
      <p:sp>
        <p:nvSpPr>
          <p:cNvPr id="6" name="Rectangle 5"/>
          <p:cNvSpPr/>
          <p:nvPr/>
        </p:nvSpPr>
        <p:spPr>
          <a:xfrm>
            <a:off x="4754880" y="2419350"/>
            <a:ext cx="268224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Rounded" pitchFamily="34" charset="0"/>
                <a:ea typeface="Arial-Rounded" pitchFamily="34" charset="0"/>
                <a:cs typeface="Arial-Rounded" pitchFamily="34" charset="0"/>
              </a:rPr>
              <a:t>cần mẫn</a:t>
            </a:r>
            <a:endParaRPr lang="en-US" sz="4800">
              <a:solidFill>
                <a:schemeClr val="tx1"/>
              </a:solidFill>
              <a:latin typeface="Arial-Rounded" pitchFamily="34" charset="0"/>
              <a:ea typeface="Arial-Rounded" pitchFamily="34" charset="0"/>
              <a:cs typeface="Arial-Rounded" pitchFamily="34" charset="0"/>
            </a:endParaRPr>
          </a:p>
        </p:txBody>
      </p:sp>
      <p:sp>
        <p:nvSpPr>
          <p:cNvPr id="7" name="Rectangle 6"/>
          <p:cNvSpPr/>
          <p:nvPr/>
        </p:nvSpPr>
        <p:spPr>
          <a:xfrm>
            <a:off x="2929167" y="3867150"/>
            <a:ext cx="268224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Rounded" pitchFamily="34" charset="0"/>
                <a:ea typeface="Arial-Rounded" pitchFamily="34" charset="0"/>
                <a:cs typeface="Arial-Rounded" pitchFamily="34" charset="0"/>
              </a:rPr>
              <a:t>hơn hẳn</a:t>
            </a:r>
            <a:endParaRPr lang="en-US" sz="48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098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6474" y="57150"/>
            <a:ext cx="8651052" cy="3771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4100">
                <a:solidFill>
                  <a:schemeClr val="tx1"/>
                </a:solidFill>
                <a:latin typeface="Arial-Rounded" pitchFamily="34" charset="0"/>
                <a:ea typeface="Arial-Rounded" pitchFamily="34" charset="0"/>
                <a:cs typeface="Arial-Rounded" pitchFamily="34" charset="0"/>
              </a:rPr>
              <a:t>Thỏ và rùa</a:t>
            </a:r>
          </a:p>
          <a:p>
            <a:pPr algn="just"/>
            <a:r>
              <a:rPr lang="en-US" sz="4100" smtClean="0">
                <a:solidFill>
                  <a:schemeClr val="tx1"/>
                </a:solidFill>
                <a:latin typeface="Arial-Rounded" pitchFamily="34" charset="0"/>
                <a:ea typeface="Arial-Rounded" pitchFamily="34" charset="0"/>
                <a:cs typeface="Arial-Rounded" pitchFamily="34" charset="0"/>
              </a:rPr>
              <a:t>	Nhìn </a:t>
            </a:r>
            <a:r>
              <a:rPr lang="en-US" sz="4100">
                <a:solidFill>
                  <a:schemeClr val="tx1"/>
                </a:solidFill>
                <a:latin typeface="Arial-Rounded" pitchFamily="34" charset="0"/>
                <a:ea typeface="Arial-Rounded" pitchFamily="34" charset="0"/>
                <a:cs typeface="Arial-Rounded" pitchFamily="34" charset="0"/>
              </a:rPr>
              <a:t>rùa, thỏ chê: “Quả là chậm như rùa.”. Rùa ôn tồn: “Ta thi nhé.”. Thỏ hớn hở tham gia. Thỏ nhởn nhơ múa ca, rùa cứ bò cần mẫn. Thế là, rùa đi xa hơn hẳn thỏ.</a:t>
            </a:r>
          </a:p>
        </p:txBody>
      </p:sp>
      <p:cxnSp>
        <p:nvCxnSpPr>
          <p:cNvPr id="3" name="Straight Connector 2"/>
          <p:cNvCxnSpPr/>
          <p:nvPr/>
        </p:nvCxnSpPr>
        <p:spPr>
          <a:xfrm>
            <a:off x="2644814" y="1343025"/>
            <a:ext cx="7503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600">
                <a:latin typeface="Arial-Rounded" pitchFamily="34" charset="0"/>
                <a:ea typeface="Arial-Rounded" pitchFamily="34" charset="0"/>
                <a:cs typeface="Arial-Rounded" pitchFamily="34" charset="0"/>
              </a:rPr>
              <a:t>Những loài vật nào xuất hiện trong bài?</a:t>
            </a:r>
          </a:p>
        </p:txBody>
      </p:sp>
      <p:cxnSp>
        <p:nvCxnSpPr>
          <p:cNvPr id="6" name="Straight Connector 5"/>
          <p:cNvCxnSpPr/>
          <p:nvPr/>
        </p:nvCxnSpPr>
        <p:spPr>
          <a:xfrm>
            <a:off x="3657600" y="1314450"/>
            <a:ext cx="6821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600">
                <a:latin typeface="Arial-Rounded" pitchFamily="34" charset="0"/>
                <a:ea typeface="Arial-Rounded" pitchFamily="34" charset="0"/>
                <a:cs typeface="Arial-Rounded" pitchFamily="34" charset="0"/>
              </a:rPr>
              <a:t>Thỏ chê rùa như thế nào?</a:t>
            </a:r>
          </a:p>
        </p:txBody>
      </p:sp>
      <p:cxnSp>
        <p:nvCxnSpPr>
          <p:cNvPr id="8" name="Straight Connector 7"/>
          <p:cNvCxnSpPr/>
          <p:nvPr/>
        </p:nvCxnSpPr>
        <p:spPr>
          <a:xfrm flipV="1">
            <a:off x="5763493" y="1314450"/>
            <a:ext cx="2923307" cy="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9469" y="1943100"/>
            <a:ext cx="1766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000">
                <a:latin typeface="Arial-Rounded" pitchFamily="34" charset="0"/>
                <a:ea typeface="Arial-Rounded" pitchFamily="34" charset="0"/>
                <a:cs typeface="Arial-Rounded" pitchFamily="34" charset="0"/>
              </a:rPr>
              <a:t>Thỏ tham gia cuộc thi chạy với tâm trạng như thế nào?</a:t>
            </a:r>
          </a:p>
        </p:txBody>
      </p:sp>
      <p:cxnSp>
        <p:nvCxnSpPr>
          <p:cNvPr id="13" name="Straight Connector 12"/>
          <p:cNvCxnSpPr/>
          <p:nvPr/>
        </p:nvCxnSpPr>
        <p:spPr>
          <a:xfrm>
            <a:off x="1528279" y="2571750"/>
            <a:ext cx="1515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5000">
                <a:latin typeface="Arial-Rounded" pitchFamily="34" charset="0"/>
                <a:ea typeface="Arial-Rounded" pitchFamily="34" charset="0"/>
                <a:cs typeface="Arial-Rounded" pitchFamily="34" charset="0"/>
              </a:rPr>
              <a:t>Vì sao thỏ lại hớn hở?</a:t>
            </a:r>
          </a:p>
        </p:txBody>
      </p:sp>
      <p:sp>
        <p:nvSpPr>
          <p:cNvPr id="17" name="Rounded Rectangle 16"/>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5000">
                <a:latin typeface="Arial-Rounded" pitchFamily="34" charset="0"/>
                <a:ea typeface="Arial-Rounded" pitchFamily="34" charset="0"/>
                <a:cs typeface="Arial-Rounded" pitchFamily="34" charset="0"/>
              </a:rPr>
              <a:t>Vì sao rùa đi xa hơn hẳn thỏ?</a:t>
            </a:r>
          </a:p>
        </p:txBody>
      </p:sp>
      <p:sp>
        <p:nvSpPr>
          <p:cNvPr id="19" name="Rounded Rectangle 18"/>
          <p:cNvSpPr/>
          <p:nvPr/>
        </p:nvSpPr>
        <p:spPr>
          <a:xfrm>
            <a:off x="42833" y="4144884"/>
            <a:ext cx="9040755"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3300">
                <a:latin typeface="Arial-Rounded" pitchFamily="34" charset="0"/>
                <a:ea typeface="Arial-Rounded" pitchFamily="34" charset="0"/>
                <a:cs typeface="Arial-Rounded" pitchFamily="34" charset="0"/>
              </a:rPr>
              <a:t>Theo em, con vật nào sẽ về đích trước? Vì sao?</a:t>
            </a:r>
          </a:p>
        </p:txBody>
      </p:sp>
    </p:spTree>
    <p:extLst>
      <p:ext uri="{BB962C8B-B14F-4D97-AF65-F5344CB8AC3E}">
        <p14:creationId xmlns:p14="http://schemas.microsoft.com/office/powerpoint/2010/main" val="10922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458" y="590550"/>
            <a:ext cx="8651052" cy="377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just"/>
            <a:r>
              <a:rPr lang="en-US" sz="3300" b="1" u="sng">
                <a:solidFill>
                  <a:srgbClr val="00B0F0"/>
                </a:solidFill>
                <a:latin typeface="Arial-Rounded" pitchFamily="34" charset="0"/>
                <a:ea typeface="Arial-Rounded" pitchFamily="34" charset="0"/>
                <a:cs typeface="Arial-Rounded" pitchFamily="34" charset="0"/>
              </a:rPr>
              <a:t>Bài học:</a:t>
            </a:r>
          </a:p>
          <a:p>
            <a:pPr algn="just"/>
            <a:r>
              <a:rPr lang="en-US" sz="3300">
                <a:solidFill>
                  <a:schemeClr val="tx1"/>
                </a:solidFill>
                <a:latin typeface="Arial-Rounded" pitchFamily="34" charset="0"/>
                <a:ea typeface="Arial-Rounded" pitchFamily="34" charset="0"/>
                <a:cs typeface="Arial-Rounded" pitchFamily="34" charset="0"/>
              </a:rPr>
              <a:t>+ Không nên chê cười người khác.</a:t>
            </a:r>
          </a:p>
          <a:p>
            <a:pPr algn="just"/>
            <a:r>
              <a:rPr lang="en-US" sz="3300">
                <a:solidFill>
                  <a:schemeClr val="tx1"/>
                </a:solidFill>
                <a:latin typeface="Arial-Rounded" pitchFamily="34" charset="0"/>
                <a:ea typeface="Arial-Rounded" pitchFamily="34" charset="0"/>
                <a:cs typeface="Arial-Rounded" pitchFamily="34" charset="0"/>
              </a:rPr>
              <a:t>+ Không nên tự kiêu, quá tự tin vào bản thân.</a:t>
            </a:r>
          </a:p>
          <a:p>
            <a:pPr algn="just"/>
            <a:r>
              <a:rPr lang="en-US" sz="3300">
                <a:solidFill>
                  <a:schemeClr val="tx1"/>
                </a:solidFill>
                <a:latin typeface="Arial-Rounded" pitchFamily="34" charset="0"/>
                <a:ea typeface="Arial-Rounded" pitchFamily="34" charset="0"/>
                <a:cs typeface="Arial-Rounded" pitchFamily="34" charset="0"/>
              </a:rPr>
              <a:t>+ Cần cù, chịu khó và quyết tâm thì bạn sẽ dành được kết quả tốt đẹp.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388" y="0"/>
            <a:ext cx="1004484"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9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3541"/>
          <a:stretch/>
        </p:blipFill>
        <p:spPr>
          <a:xfrm>
            <a:off x="2984" y="-1"/>
            <a:ext cx="9141016" cy="5143501"/>
          </a:xfrm>
          <a:prstGeom prst="rect">
            <a:avLst/>
          </a:prstGeom>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5507" y="2971800"/>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28" y="2971800"/>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754" y="3104899"/>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210" y="2986703"/>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477" y="3811481"/>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9581" y="4189075"/>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0180" y="3826384"/>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3478" y="4145596"/>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754" y="3668606"/>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87" y="3473092"/>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460" y="2379518"/>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9671" y="2379517"/>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6882" y="2379517"/>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811" y="2422381"/>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7838" y="2422380"/>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2968" y="3126909"/>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0510" y="3305915"/>
            <a:ext cx="521017" cy="72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99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500"/>
                                        <p:tgtEl>
                                          <p:spTgt spid="7"/>
                                        </p:tgtEl>
                                      </p:cBhvr>
                                    </p:animEffect>
                                  </p:childTnLst>
                                </p:cTn>
                              </p:par>
                            </p:childTnLst>
                          </p:cTn>
                        </p:par>
                        <p:par>
                          <p:cTn id="18" fill="hold">
                            <p:stCondLst>
                              <p:cond delay="2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1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1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1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1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1500"/>
                                        <p:tgtEl>
                                          <p:spTgt spid="16"/>
                                        </p:tgtEl>
                                      </p:cBhvr>
                                    </p:animEffect>
                                  </p:childTnLst>
                                </p:cTn>
                              </p:par>
                              <p:par>
                                <p:cTn id="46" presetID="2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1500"/>
                                        <p:tgtEl>
                                          <p:spTgt spid="18"/>
                                        </p:tgtEl>
                                      </p:cBhvr>
                                    </p:animEffect>
                                  </p:childTnLst>
                                </p:cTn>
                              </p:par>
                              <p:par>
                                <p:cTn id="52" presetID="22" presetClass="entr" presetSubtype="4"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500"/>
                                        <p:tgtEl>
                                          <p:spTgt spid="19"/>
                                        </p:tgtEl>
                                      </p:cBhvr>
                                    </p:animEffect>
                                  </p:childTnLst>
                                </p:cTn>
                              </p:par>
                              <p:par>
                                <p:cTn id="55" presetID="22" presetClass="entr" presetSubtype="4"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3462" b="79103" l="0" r="98800"/>
                    </a14:imgEffect>
                  </a14:imgLayer>
                </a14:imgProps>
              </a:ext>
              <a:ext uri="{28A0092B-C50C-407E-A947-70E740481C1C}">
                <a14:useLocalDpi xmlns:a14="http://schemas.microsoft.com/office/drawing/2010/main" val="0"/>
              </a:ext>
            </a:extLst>
          </a:blip>
          <a:srcRect t="11667" b="21945"/>
          <a:stretch/>
        </p:blipFill>
        <p:spPr>
          <a:xfrm>
            <a:off x="1363663" y="114300"/>
            <a:ext cx="6610585" cy="3414713"/>
          </a:xfrm>
          <a:prstGeom prst="rect">
            <a:avLst/>
          </a:prstGeom>
        </p:spPr>
      </p:pic>
      <p:sp>
        <p:nvSpPr>
          <p:cNvPr id="5" name="Title 4"/>
          <p:cNvSpPr>
            <a:spLocks noGrp="1"/>
          </p:cNvSpPr>
          <p:nvPr>
            <p:ph type="title"/>
          </p:nvPr>
        </p:nvSpPr>
        <p:spPr>
          <a:xfrm>
            <a:off x="497909" y="2113536"/>
            <a:ext cx="7886700" cy="994172"/>
          </a:xfrm>
        </p:spPr>
        <p:txBody>
          <a:bodyPr>
            <a:noAutofit/>
          </a:bodyPr>
          <a:lstStyle/>
          <a:p>
            <a:pPr algn="ctr"/>
            <a:r>
              <a:rPr lang="en-US" sz="7200" b="1" smtClean="0">
                <a:solidFill>
                  <a:srgbClr val="0070C0"/>
                </a:solidFill>
                <a:latin typeface="DomCasual" pitchFamily="18" charset="0"/>
                <a:ea typeface="DomCasual" pitchFamily="18" charset="0"/>
                <a:cs typeface="DomCasual" pitchFamily="18" charset="0"/>
              </a:rPr>
              <a:t>Giải lao</a:t>
            </a:r>
            <a:endParaRPr lang="en-US" sz="7200" b="1">
              <a:solidFill>
                <a:srgbClr val="0070C0"/>
              </a:solidFill>
              <a:latin typeface="DomCasual" pitchFamily="18" charset="0"/>
              <a:ea typeface="DomCasual" pitchFamily="18" charset="0"/>
              <a:cs typeface="DomCasual"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19413"/>
            <a:ext cx="1088839"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422358" y="1831180"/>
            <a:ext cx="1721641" cy="20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478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ình ảnh - Hình nền hoa sen đẹp Full HD, 4K thanh tao, thuần kh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31" y="2026455"/>
            <a:ext cx="4669869" cy="31170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iêm ngưỡng vườn sen tuyệt đẹp trong lòng phố Đông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40"/>
            <a:ext cx="4876800" cy="32480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166150" y="3612669"/>
            <a:ext cx="2010897" cy="6440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6000" b="1" smtClean="0">
                <a:solidFill>
                  <a:schemeClr val="bg1"/>
                </a:solidFill>
                <a:latin typeface="Arial-Rounded" pitchFamily="34" charset="0"/>
                <a:ea typeface="Arial-Rounded" pitchFamily="34" charset="0"/>
                <a:cs typeface="Arial-Rounded" pitchFamily="34" charset="0"/>
              </a:rPr>
              <a:t>sen</a:t>
            </a:r>
            <a:endParaRPr lang="en-US" sz="6000" b="1">
              <a:solidFill>
                <a:schemeClr val="bg1"/>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126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60" t="6734" r="3623" b="6348"/>
          <a:stretch/>
        </p:blipFill>
        <p:spPr>
          <a:xfrm>
            <a:off x="0" y="990600"/>
            <a:ext cx="9144000" cy="3875315"/>
          </a:xfrm>
          <a:prstGeom prst="rect">
            <a:avLst/>
          </a:prstGeom>
        </p:spPr>
      </p:pic>
      <p:pic>
        <p:nvPicPr>
          <p:cNvPr id="3076" name="Picture 4"/>
          <p:cNvPicPr>
            <a:picLocks noChangeAspect="1" noChangeArrowheads="1"/>
          </p:cNvPicPr>
          <p:nvPr/>
        </p:nvPicPr>
        <p:blipFill rotWithShape="1">
          <a:blip r:embed="rId5">
            <a:lum bright="70000" contras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7635"/>
          <a:stretch/>
        </p:blipFill>
        <p:spPr bwMode="auto">
          <a:xfrm>
            <a:off x="374513" y="1522081"/>
            <a:ext cx="8367099" cy="276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7297" y="2450769"/>
            <a:ext cx="13635433" cy="1511804"/>
          </a:xfrm>
          <a:prstGeom prst="rect">
            <a:avLst/>
          </a:prstGeom>
          <a:noFill/>
        </p:spPr>
        <p:txBody>
          <a:bodyPr wrap="square" lIns="91428" tIns="45713" rIns="91428" bIns="45713" rtlCol="0">
            <a:spAutoFit/>
          </a:bodyPr>
          <a:lstStyle/>
          <a:p>
            <a:pPr algn="just"/>
            <a:r>
              <a:rPr lang="vi-VN" sz="9200">
                <a:solidFill>
                  <a:schemeClr val="bg1"/>
                </a:solidFill>
                <a:latin typeface="HP001 4 hàng" pitchFamily="34" charset="0"/>
              </a:rPr>
              <a:t> Sen wở</a:t>
            </a:r>
            <a:endParaRPr lang="en-US" sz="9200">
              <a:solidFill>
                <a:schemeClr val="bg1"/>
              </a:solidFill>
              <a:latin typeface="HP001 4 hàng"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14" y="218787"/>
            <a:ext cx="1849667" cy="538534"/>
          </a:xfrm>
          <a:prstGeom prst="rect">
            <a:avLst/>
          </a:prstGeom>
        </p:spPr>
      </p:pic>
      <p:sp>
        <p:nvSpPr>
          <p:cNvPr id="8" name="TextBox 7"/>
          <p:cNvSpPr txBox="1"/>
          <p:nvPr/>
        </p:nvSpPr>
        <p:spPr>
          <a:xfrm>
            <a:off x="4085021" y="2458758"/>
            <a:ext cx="9313184" cy="1511804"/>
          </a:xfrm>
          <a:prstGeom prst="rect">
            <a:avLst/>
          </a:prstGeom>
          <a:noFill/>
        </p:spPr>
        <p:txBody>
          <a:bodyPr wrap="square" lIns="91428" tIns="45713" rIns="91428" bIns="45713" rtlCol="0">
            <a:spAutoFit/>
          </a:bodyPr>
          <a:lstStyle/>
          <a:p>
            <a:pPr algn="just"/>
            <a:r>
              <a:rPr lang="el-GR" sz="9200">
                <a:solidFill>
                  <a:schemeClr val="bg1"/>
                </a:solidFill>
                <a:latin typeface="HP001 4 hàng" pitchFamily="34" charset="0"/>
              </a:rPr>
              <a:t>κ</a:t>
            </a:r>
            <a:r>
              <a:rPr lang="vi-VN" sz="9200">
                <a:solidFill>
                  <a:schemeClr val="bg1"/>
                </a:solidFill>
                <a:latin typeface="HP001 4 hàng" pitchFamily="34" charset="0"/>
              </a:rPr>
              <a:t>ắm</a:t>
            </a:r>
            <a:endParaRPr lang="en-US" sz="9200">
              <a:solidFill>
                <a:schemeClr val="bg1"/>
              </a:solidFill>
              <a:latin typeface="HP001 4 hàng" pitchFamily="34" charset="0"/>
            </a:endParaRPr>
          </a:p>
        </p:txBody>
      </p:sp>
      <p:sp>
        <p:nvSpPr>
          <p:cNvPr id="9" name="TextBox 8"/>
          <p:cNvSpPr txBox="1"/>
          <p:nvPr/>
        </p:nvSpPr>
        <p:spPr>
          <a:xfrm>
            <a:off x="7122931" y="2458758"/>
            <a:ext cx="2379397" cy="1511804"/>
          </a:xfrm>
          <a:prstGeom prst="rect">
            <a:avLst/>
          </a:prstGeom>
          <a:noFill/>
        </p:spPr>
        <p:txBody>
          <a:bodyPr wrap="square" lIns="91428" tIns="45713" rIns="91428" bIns="45713" rtlCol="0">
            <a:spAutoFit/>
          </a:bodyPr>
          <a:lstStyle/>
          <a:p>
            <a:pPr algn="just"/>
            <a:r>
              <a:rPr lang="vi-VN" sz="9200">
                <a:solidFill>
                  <a:schemeClr val="bg1"/>
                </a:solidFill>
                <a:latin typeface="HP001 4 hàng" pitchFamily="34" charset="0"/>
              </a:rPr>
              <a:t>hồ</a:t>
            </a:r>
            <a:r>
              <a:rPr lang="en-US" sz="9200">
                <a:solidFill>
                  <a:schemeClr val="bg1"/>
                </a:solidFill>
                <a:latin typeface="HP001 4 hàng" pitchFamily="34" charset="0"/>
              </a:rPr>
              <a:t>.</a:t>
            </a:r>
          </a:p>
        </p:txBody>
      </p:sp>
      <p:sp>
        <p:nvSpPr>
          <p:cNvPr id="11" name="TextBox 10"/>
          <p:cNvSpPr txBox="1"/>
          <p:nvPr/>
        </p:nvSpPr>
        <p:spPr>
          <a:xfrm>
            <a:off x="2156198" y="2450768"/>
            <a:ext cx="675521" cy="1511804"/>
          </a:xfrm>
          <a:prstGeom prst="rect">
            <a:avLst/>
          </a:prstGeom>
          <a:noFill/>
        </p:spPr>
        <p:txBody>
          <a:bodyPr wrap="square" lIns="91428" tIns="45713" rIns="91428" bIns="45713" rtlCol="0">
            <a:spAutoFit/>
          </a:bodyPr>
          <a:lstStyle/>
          <a:p>
            <a:pPr algn="just"/>
            <a:r>
              <a:rPr lang="en-US" sz="9200">
                <a:solidFill>
                  <a:srgbClr val="FFFF00"/>
                </a:solidFill>
                <a:latin typeface="HP001 4 hàng" pitchFamily="34" charset="0"/>
              </a:rPr>
              <a:t>o</a:t>
            </a:r>
          </a:p>
        </p:txBody>
      </p:sp>
      <p:sp>
        <p:nvSpPr>
          <p:cNvPr id="12" name="TextBox 11"/>
          <p:cNvSpPr txBox="1"/>
          <p:nvPr/>
        </p:nvSpPr>
        <p:spPr>
          <a:xfrm>
            <a:off x="3676861" y="2452075"/>
            <a:ext cx="675521" cy="1511804"/>
          </a:xfrm>
          <a:prstGeom prst="rect">
            <a:avLst/>
          </a:prstGeom>
          <a:noFill/>
        </p:spPr>
        <p:txBody>
          <a:bodyPr wrap="square" lIns="91428" tIns="45713" rIns="91428" bIns="45713" rtlCol="0">
            <a:spAutoFit/>
          </a:bodyPr>
          <a:lstStyle/>
          <a:p>
            <a:pPr algn="just"/>
            <a:r>
              <a:rPr lang="en-US" sz="9200">
                <a:solidFill>
                  <a:srgbClr val="FFFF00"/>
                </a:solidFill>
                <a:latin typeface="HP001 4 hàng" pitchFamily="34" charset="0"/>
              </a:rPr>
              <a:t>o</a:t>
            </a:r>
          </a:p>
        </p:txBody>
      </p:sp>
      <p:sp>
        <p:nvSpPr>
          <p:cNvPr id="13" name="TextBox 12"/>
          <p:cNvSpPr txBox="1"/>
          <p:nvPr/>
        </p:nvSpPr>
        <p:spPr>
          <a:xfrm>
            <a:off x="6751517" y="2462908"/>
            <a:ext cx="675521" cy="1511804"/>
          </a:xfrm>
          <a:prstGeom prst="rect">
            <a:avLst/>
          </a:prstGeom>
          <a:noFill/>
        </p:spPr>
        <p:txBody>
          <a:bodyPr wrap="square" lIns="91428" tIns="45713" rIns="91428" bIns="45713" rtlCol="0">
            <a:spAutoFit/>
          </a:bodyPr>
          <a:lstStyle/>
          <a:p>
            <a:pPr algn="just"/>
            <a:r>
              <a:rPr lang="en-US" sz="9200">
                <a:solidFill>
                  <a:srgbClr val="FFFF00"/>
                </a:solidFill>
                <a:latin typeface="HP001 4 hàng" pitchFamily="34" charset="0"/>
              </a:rPr>
              <a:t>o</a:t>
            </a:r>
          </a:p>
        </p:txBody>
      </p:sp>
      <p:cxnSp>
        <p:nvCxnSpPr>
          <p:cNvPr id="6" name="Straight Connector 5"/>
          <p:cNvCxnSpPr/>
          <p:nvPr/>
        </p:nvCxnSpPr>
        <p:spPr>
          <a:xfrm>
            <a:off x="369602" y="3429000"/>
            <a:ext cx="5643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439192" y="2800350"/>
            <a:ext cx="302421" cy="41845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538674" y="261203"/>
            <a:ext cx="2010897" cy="439906"/>
          </a:xfrm>
          <a:prstGeom prst="roundRect">
            <a:avLst/>
          </a:prstGeom>
          <a:solidFill>
            <a:srgbClr val="FFCD2F"/>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r>
              <a:rPr lang="en-US" sz="2700" b="1">
                <a:solidFill>
                  <a:schemeClr val="tx1"/>
                </a:solidFill>
                <a:latin typeface="Arial-Rounded" pitchFamily="34" charset="0"/>
                <a:ea typeface="Arial-Rounded" pitchFamily="34" charset="0"/>
                <a:cs typeface="Arial-Rounded" pitchFamily="34" charset="0"/>
              </a:rPr>
              <a:t>Thử thách </a:t>
            </a:r>
            <a:r>
              <a:rPr lang="en-US" sz="2700" b="1">
                <a:solidFill>
                  <a:schemeClr val="tx1"/>
                </a:solidFill>
                <a:latin typeface="Arial Rounded MT Bol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6701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60" t="6734" r="3623" b="6348"/>
          <a:stretch/>
        </p:blipFill>
        <p:spPr>
          <a:xfrm>
            <a:off x="0" y="990600"/>
            <a:ext cx="9144000" cy="3875315"/>
          </a:xfrm>
          <a:prstGeom prst="rect">
            <a:avLst/>
          </a:prstGeom>
        </p:spPr>
      </p:pic>
      <p:pic>
        <p:nvPicPr>
          <p:cNvPr id="3076" name="Picture 4"/>
          <p:cNvPicPr>
            <a:picLocks noChangeAspect="1" noChangeArrowheads="1"/>
          </p:cNvPicPr>
          <p:nvPr/>
        </p:nvPicPr>
        <p:blipFill rotWithShape="1">
          <a:blip r:embed="rId4">
            <a:lum bright="70000" contrast="-70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7655"/>
          <a:stretch/>
        </p:blipFill>
        <p:spPr bwMode="auto">
          <a:xfrm>
            <a:off x="409433" y="1529701"/>
            <a:ext cx="8365203" cy="276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38635" y="2458758"/>
            <a:ext cx="2379397" cy="1511804"/>
          </a:xfrm>
          <a:prstGeom prst="rect">
            <a:avLst/>
          </a:prstGeom>
          <a:noFill/>
        </p:spPr>
        <p:txBody>
          <a:bodyPr wrap="square" lIns="91428" tIns="45713" rIns="91428" bIns="45713" rtlCol="0">
            <a:spAutoFit/>
          </a:bodyPr>
          <a:lstStyle/>
          <a:p>
            <a:pPr algn="just"/>
            <a:r>
              <a:rPr lang="vi-VN" sz="9200">
                <a:solidFill>
                  <a:schemeClr val="bg1"/>
                </a:solidFill>
                <a:latin typeface="HP001 4 hàng" pitchFamily="34" charset="0"/>
              </a:rPr>
              <a:t>hồ</a:t>
            </a:r>
            <a:r>
              <a:rPr lang="en-US" sz="9200">
                <a:solidFill>
                  <a:schemeClr val="bg1"/>
                </a:solidFill>
                <a:latin typeface="HP001 4 hàng" pitchFamily="34" charset="0"/>
              </a:rPr>
              <a:t>.</a:t>
            </a:r>
          </a:p>
        </p:txBody>
      </p:sp>
      <p:sp>
        <p:nvSpPr>
          <p:cNvPr id="10" name="TextBox 9"/>
          <p:cNvSpPr txBox="1"/>
          <p:nvPr/>
        </p:nvSpPr>
        <p:spPr>
          <a:xfrm>
            <a:off x="-133169" y="2450769"/>
            <a:ext cx="5843757" cy="1511804"/>
          </a:xfrm>
          <a:prstGeom prst="rect">
            <a:avLst/>
          </a:prstGeom>
          <a:noFill/>
        </p:spPr>
        <p:txBody>
          <a:bodyPr wrap="square" lIns="91428" tIns="45713" rIns="91428" bIns="45713" rtlCol="0">
            <a:spAutoFit/>
          </a:bodyPr>
          <a:lstStyle/>
          <a:p>
            <a:pPr algn="just"/>
            <a:r>
              <a:rPr lang="vi-VN" sz="9200">
                <a:solidFill>
                  <a:schemeClr val="bg1"/>
                </a:solidFill>
                <a:latin typeface="HP001 4 hàng" pitchFamily="34" charset="0"/>
              </a:rPr>
              <a:t> Sen wở</a:t>
            </a:r>
            <a:endParaRPr lang="en-US" sz="9200">
              <a:solidFill>
                <a:schemeClr val="bg1"/>
              </a:solidFill>
              <a:latin typeface="HP001 4 hàng" pitchFamily="34" charset="0"/>
            </a:endParaRPr>
          </a:p>
        </p:txBody>
      </p:sp>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849671" y="2593045"/>
            <a:ext cx="2000112" cy="215278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89" y="285750"/>
            <a:ext cx="1389682" cy="404608"/>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71388" y="2740819"/>
            <a:ext cx="2000112" cy="2152787"/>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25770" y="1621633"/>
            <a:ext cx="2000112" cy="2152787"/>
          </a:xfrm>
          <a:prstGeom prst="rect">
            <a:avLst/>
          </a:prstGeom>
        </p:spPr>
      </p:pic>
      <p:sp>
        <p:nvSpPr>
          <p:cNvPr id="8" name="TextBox 7"/>
          <p:cNvSpPr txBox="1"/>
          <p:nvPr/>
        </p:nvSpPr>
        <p:spPr>
          <a:xfrm>
            <a:off x="4111814" y="2450769"/>
            <a:ext cx="3037909" cy="1519793"/>
          </a:xfrm>
          <a:prstGeom prst="rect">
            <a:avLst/>
          </a:prstGeom>
          <a:noFill/>
        </p:spPr>
        <p:txBody>
          <a:bodyPr wrap="square" lIns="91428" tIns="45713" rIns="91428" bIns="45713" rtlCol="0">
            <a:spAutoFit/>
          </a:bodyPr>
          <a:lstStyle/>
          <a:p>
            <a:pPr algn="just"/>
            <a:r>
              <a:rPr lang="el-GR" sz="9200">
                <a:solidFill>
                  <a:schemeClr val="bg1"/>
                </a:solidFill>
                <a:latin typeface="HP001 4 hàng" pitchFamily="34" charset="0"/>
              </a:rPr>
              <a:t>κ</a:t>
            </a:r>
            <a:r>
              <a:rPr lang="vi-VN" sz="9200">
                <a:solidFill>
                  <a:schemeClr val="bg1"/>
                </a:solidFill>
                <a:latin typeface="HP001 4 hàng" pitchFamily="34" charset="0"/>
              </a:rPr>
              <a:t>ắm</a:t>
            </a:r>
            <a:endParaRPr lang="en-US" sz="9200">
              <a:solidFill>
                <a:schemeClr val="bg1"/>
              </a:solidFill>
              <a:latin typeface="HP001 4 hàng" pitchFamily="34" charset="0"/>
            </a:endParaRPr>
          </a:p>
        </p:txBody>
      </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15751" y="2171700"/>
            <a:ext cx="2000112" cy="2152787"/>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32793" y="2297906"/>
            <a:ext cx="2000112" cy="215278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31705" y="2018111"/>
            <a:ext cx="2000112" cy="2152787"/>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783640" y="2571750"/>
            <a:ext cx="2000112" cy="215278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761276" y="2335340"/>
            <a:ext cx="2000112" cy="215278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231924" y="2172754"/>
            <a:ext cx="2000112" cy="2152787"/>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359325" y="2297906"/>
            <a:ext cx="2000112" cy="2152787"/>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55448" y="2459953"/>
            <a:ext cx="2000112" cy="2152787"/>
          </a:xfrm>
          <a:prstGeom prst="rect">
            <a:avLst/>
          </a:prstGeom>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029575" y="2779998"/>
            <a:ext cx="2000112" cy="215278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608463" y="2284879"/>
            <a:ext cx="2000112" cy="2152787"/>
          </a:xfrm>
          <a:prstGeom prst="rect">
            <a:avLst/>
          </a:prstGeom>
        </p:spPr>
      </p:pic>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backgroundRemoval t="9827" b="91137" l="9979" r="100000">
                        <a14:backgroundMark x1="40541" y1="36416" x2="39085" y2="38343"/>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20865" y="2034329"/>
            <a:ext cx="2000112" cy="2152787"/>
          </a:xfrm>
          <a:prstGeom prst="rect">
            <a:avLst/>
          </a:prstGeom>
        </p:spPr>
      </p:pic>
    </p:spTree>
    <p:extLst>
      <p:ext uri="{BB962C8B-B14F-4D97-AF65-F5344CB8AC3E}">
        <p14:creationId xmlns:p14="http://schemas.microsoft.com/office/powerpoint/2010/main" val="14695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3101E-6 -2.96296E-6 L -0.009 0.00069 L -0.0184 0.00417 L -0.02662 0.01042 L -0.03485 0.01875 L -0.04033 0.02708 L -0.04424 0.03611 L -0.04738 0.04583 L -0.04855 0.05625 L -0.04855 0.06875 L -0.04698 0.07917 L -0.04346 0.08958 L -0.03915 0.09653 L -0.03367 0.10069 L -0.02623 0.10347 L -0.01723 0.10417 L -0.00783 0.10069 L 0.00431 0.09306 L 0.01605 0.08056 L 0.02506 0.06806 L 0.0325 0.05278 L 0.03759 0.03681 L 0.03994 0.02222 L 0.04033 0.01389 L 0.03876 0.00556 L 0.03485 -2.96296E-6 L 0.03054 -0.00069 L 0.0231 0.00347 L 0.01488 0.0125 L 0.0094 0.02361 L 0.00352 0.04653 L 0.00157 0.06042 L 2.3101E-6 0.08125 L 0.00039 0.10347 L 0.00157 0.12708 L 0.00235 0.15 L 0.00235 0.17153 L -0.00039 0.1875 L -0.00391 0.2 L -0.009 0.21111 L -0.01566 0.21736 L -0.0231 0.22083 L -0.02976 0.21944 L -0.0368 0.21597 L -0.04111 0.20903 L -0.0462 0.19792 L -0.04894 0.18472 L -0.04933 0.17014 L -0.04581 0.15417 L -0.04189 0.14514 L -0.03524 0.13819 L -0.02897 0.13542 L -0.02388 0.13681 L -0.02036 0.13958 L -0.01644 0.14583 L -0.0137 0.15347 L -0.01214 0.16111 L -0.01135 0.17153 L -0.01135 0.17639 " pathEditMode="relative" ptsTypes="AAAAAAAAAAAAAAAAAAAAAAAAAAAAAAAAAAAAAAAAAAAAAAAAAAAAAAAAAAA">
                                      <p:cBhvr>
                                        <p:cTn id="11" dur="8500" fill="hold"/>
                                        <p:tgtEl>
                                          <p:spTgt spid="2"/>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9750"/>
                            </p:stCondLst>
                            <p:childTnLst>
                              <p:par>
                                <p:cTn id="21" presetID="0" presetClass="path" presetSubtype="0" accel="50000" decel="50000" fill="hold" nodeType="afterEffect">
                                  <p:stCondLst>
                                    <p:cond delay="0"/>
                                  </p:stCondLst>
                                  <p:childTnLst>
                                    <p:animMotion origin="layout" path="M -8.48865E-6 -4.07407E-6 L 0.0154 -0.01389 L 0.02375 -0.02407 L 0.03106 -0.03472 L 0.03471 -0.0449 L 0.03654 -0.05324 L 0.03654 -0.06018 L 0.03523 -0.06574 L 0.03315 -0.07083 L 0.02949 -0.07361 L 0.02505 -0.07361 L 0.01931 -0.07083 L 0.01409 -0.06389 L 0.00991 -0.05555 L 0.0073 -0.04444 L 0.00626 -0.03518 L 0.00626 -0.02268 L 0.0073 -0.01389 L 0.00887 -0.00648 L 0.012 0.00186 L 0.01513 0.00649 L 0.01957 0.00926 L 0.02453 0.01019 L 0.02975 0.00741 L 0.03576 0.00139 L 0.03967 -0.0074 L 0.04359 -0.01666 L 0.04594 -0.02639 L 0.04907 -0.04213 L 0.05298 -0.05926 L 0.05664 -0.0699 L 0.06055 -0.07453 L 0.06369 -0.07314 L 0.06577 -0.07176 L 0.06838 -0.06713 L 0.06917 -0.05972 L 0.06917 0.01204 L 0.06995 -0.01713 L 0.07439 -0.03657 L 0.07909 -0.05185 L 0.08535 -0.06574 L 0.09188 -0.07407 L 0.09684 -0.075 L 0.10049 -0.07268 L 0.10284 -0.06898 L 0.10441 -0.06527 L 0.10519 -0.05926 L 0.10571 -0.05324 L 0.10571 -0.01435 L 0.10597 -0.00231 L 0.10676 0.00371 L 0.10937 0.0088 L 0.11198 0.01065 L 0.11589 0.01019 L 0.11928 0.00602 L 0.12163 0.00232 L 0.12503 -0.0037 L 0.12816 -0.01203 L 0.13312 -0.03148 " pathEditMode="relative" ptsTypes="AAAAAAAAAAAAAAAAAAAAAAAAAAAAAAAAAAAAAAAAAAAAAAAAAAAAAAAAAAA">
                                      <p:cBhvr>
                                        <p:cTn id="22" dur="12000" fill="hold"/>
                                        <p:tgtEl>
                                          <p:spTgt spid="14"/>
                                        </p:tgtEl>
                                        <p:attrNameLst>
                                          <p:attrName>ppt_x</p:attrName>
                                          <p:attrName>ppt_y</p:attrName>
                                        </p:attrNameLst>
                                      </p:cBhvr>
                                    </p:animMotion>
                                  </p:childTnLst>
                                </p:cTn>
                              </p:par>
                            </p:childTnLst>
                          </p:cTn>
                        </p:par>
                        <p:par>
                          <p:cTn id="23" fill="hold">
                            <p:stCondLst>
                              <p:cond delay="2175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25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7.39755E-6 1.85185E-6 L 0.00549 -0.01204 L 0.01045 -0.01759 L 0.01541 -0.01852 L 0.01932 -0.01713 L 0.02245 -0.01389 L 0.02428 -0.00834 L 0.02559 -0.00093 L 0.02559 0.06713 L 0.02611 0.03657 L 0.03289 0.01018 L 0.03681 -0.00185 L 0.04307 -0.01296 L 0.04908 -0.01898 L 0.05299 -0.01945 L 0.05743 -0.01713 L 0.05978 -0.01204 L 0.06187 -0.00556 L 0.06239 0.00092 L 0.06239 0.04629 L 0.06291 0.05879 L 0.06448 0.06204 L 0.06657 0.06435 L 0.06944 0.06574 L 0.07283 0.06481 L 0.07649 0.06111 L 0.08092 0.05278 L 0.08484 0.04166 L 0.08849 0.02778 L 0.0898 0.01389 L 0.09189 0.00185 L 0.0958 -0.00741 L 0.09972 -0.01343 L 0.10598 -0.01759 L 0.11381 -0.01667 L 0.11695 -0.01343 L 0.12086 -0.0088 L 0.12295 -0.00648 L 0.11512 -0.01574 L 0.1099 -0.01759 L 0.10442 -0.01667 L 0.09998 -0.01296 L 0.09502 -0.00695 L 0.09137 0.00278 L 0.08954 0.02037 L 0.08954 0.03241 L 0.0911 0.04213 L 0.09424 0.05278 L 0.09841 0.05926 L 0.10181 0.06342 L 0.10703 0.0662 L 0.11146 0.06574 L 0.11668 0.0625 L 0.12164 0.05555 L 0.12556 0.04537 L 0.12765 0.03518 L 0.12791 0.02222 L 0.12713 0.01111 L 0.12556 0.00185 L 0.12138 -0.0088 " pathEditMode="relative" ptsTypes="AAAAAAAAAAAAAAAAAAAAAAAAAAAAAAAAAAAAAAAAAAAAAAAAAAAAAAAAAAAA">
                                      <p:cBhvr>
                                        <p:cTn id="33" dur="12000" fill="hold"/>
                                        <p:tgtEl>
                                          <p:spTgt spid="15"/>
                                        </p:tgtEl>
                                        <p:attrNameLst>
                                          <p:attrName>ppt_x</p:attrName>
                                          <p:attrName>ppt_y</p:attrName>
                                        </p:attrNameLst>
                                      </p:cBhvr>
                                    </p:animMotion>
                                  </p:childTnLst>
                                </p:cTn>
                              </p:par>
                            </p:childTnLst>
                          </p:cTn>
                        </p:par>
                        <p:par>
                          <p:cTn id="34" fill="hold">
                            <p:stCondLst>
                              <p:cond delay="3450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350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childTnLst>
                          </p:cTn>
                        </p:par>
                        <p:par>
                          <p:cTn id="42" fill="hold">
                            <p:stCondLst>
                              <p:cond delay="35250"/>
                            </p:stCondLst>
                            <p:childTnLst>
                              <p:par>
                                <p:cTn id="43" presetID="0" presetClass="path" presetSubtype="0" accel="50000" decel="50000" fill="hold" nodeType="afterEffect">
                                  <p:stCondLst>
                                    <p:cond delay="0"/>
                                  </p:stCondLst>
                                  <p:childTnLst>
                                    <p:animMotion origin="layout" path="M -6.43174E-6 -5.92593E-6 L 0.00287 -0.00232 L 0.00626 -0.00186 L 0.00861 0.00092 L 0.00913 0.00462 L 0.00887 0.00833 L 0.00783 0.01111 L 0.00469 0.0162 L 0.0013 0.02083 " pathEditMode="relative" ptsTypes="AAAAAAAAA">
                                      <p:cBhvr>
                                        <p:cTn id="44" dur="2000" fill="hold"/>
                                        <p:tgtEl>
                                          <p:spTgt spid="17"/>
                                        </p:tgtEl>
                                        <p:attrNameLst>
                                          <p:attrName>ppt_x</p:attrName>
                                          <p:attrName>ppt_y</p:attrName>
                                        </p:attrNameLst>
                                      </p:cBhvr>
                                    </p:animMotion>
                                  </p:childTnLst>
                                </p:cTn>
                              </p:par>
                            </p:childTnLst>
                          </p:cTn>
                        </p:par>
                        <p:par>
                          <p:cTn id="45" fill="hold">
                            <p:stCondLst>
                              <p:cond delay="37250"/>
                            </p:stCondLst>
                            <p:childTnLst>
                              <p:par>
                                <p:cTn id="46" presetID="10" presetClass="exit" presetSubtype="0" fill="hold" nodeType="after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37750"/>
                            </p:stCondLst>
                            <p:childTnLst>
                              <p:par>
                                <p:cTn id="50" presetID="10" presetClass="entr" presetSubtype="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childTnLst>
                          </p:cTn>
                        </p:par>
                        <p:par>
                          <p:cTn id="53" fill="hold">
                            <p:stCondLst>
                              <p:cond delay="38000"/>
                            </p:stCondLst>
                            <p:childTnLst>
                              <p:par>
                                <p:cTn id="54" presetID="0" presetClass="path" presetSubtype="0" accel="50000" decel="50000" fill="hold" nodeType="afterEffect">
                                  <p:stCondLst>
                                    <p:cond delay="0"/>
                                  </p:stCondLst>
                                  <p:childTnLst>
                                    <p:animMotion origin="layout" path="M 0.00521 -1.23457E-7 L 0.00764 -0.00278 L 0.01041 -0.00278 L 0.01198 0.00062 L 0.01284 0.00525 L 0.01232 0.0108 L 0.01076 0.01605 L 0.00764 0.02068 " pathEditMode="relative" rAng="0" ptsTypes="AAAAAAAA">
                                      <p:cBhvr>
                                        <p:cTn id="55" dur="2000" fill="hold"/>
                                        <p:tgtEl>
                                          <p:spTgt spid="18"/>
                                        </p:tgtEl>
                                        <p:attrNameLst>
                                          <p:attrName>ppt_x</p:attrName>
                                          <p:attrName>ppt_y</p:attrName>
                                        </p:attrNameLst>
                                      </p:cBhvr>
                                      <p:rCtr x="382" y="895"/>
                                    </p:animMotion>
                                  </p:childTnLst>
                                </p:cTn>
                              </p:par>
                            </p:childTnLst>
                          </p:cTn>
                        </p:par>
                        <p:par>
                          <p:cTn id="56" fill="hold">
                            <p:stCondLst>
                              <p:cond delay="40000"/>
                            </p:stCondLst>
                            <p:childTnLst>
                              <p:par>
                                <p:cTn id="57" presetID="10" presetClass="exit" presetSubtype="0" fill="hold" nodeType="after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par>
                          <p:cTn id="60" fill="hold">
                            <p:stCondLst>
                              <p:cond delay="405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50"/>
                                        <p:tgtEl>
                                          <p:spTgt spid="13"/>
                                        </p:tgtEl>
                                      </p:cBhvr>
                                    </p:animEffect>
                                  </p:childTnLst>
                                </p:cTn>
                              </p:par>
                            </p:childTnLst>
                          </p:cTn>
                        </p:par>
                        <p:par>
                          <p:cTn id="64" fill="hold">
                            <p:stCondLst>
                              <p:cond delay="40750"/>
                            </p:stCondLst>
                            <p:childTnLst>
                              <p:par>
                                <p:cTn id="65" presetID="0" presetClass="path" presetSubtype="0" accel="50000" decel="50000" fill="hold" nodeType="afterEffect">
                                  <p:stCondLst>
                                    <p:cond delay="0"/>
                                  </p:stCondLst>
                                  <p:childTnLst>
                                    <p:animMotion origin="layout" path="M 4.59671E-6 2.59259E-6 L 0.00978 -0.03403 L 0.01174 -0.04861 L 0.01174 -0.09028 L 0.01174 0.0243 L 0.01213 0.03333 L 0.0137 0.03819 L 0.01644 0.04097 L 0.01957 0.04097 L 0.0231 0.03889 L 0.02701 0.03333 L 0.0368 0.00347 L 0.05951 -0.08195 L 0.06695 -0.11389 L 0.06969 -0.12986 L 0.07047 -0.14098 L 0.07126 -0.14931 L 0.07126 -0.1632 L 0.0693 -0.17153 L 0.06695 -0.17778 L 0.06303 -0.17917 L 0.0599 -0.17639 L 0.05599 -0.16945 L 0.05129 -0.15556 L 0.04894 -0.1375 L 0.04816 -0.12709 L 0.04737 -0.11181 L 0.04737 0.04305 L 0.04855 0.00416 L 0.06069 -0.02917 L 0.06499 -0.03889 L 0.07204 -0.04306 L 0.0787 -0.04028 L 0.08183 -0.03473 L 0.08261 -0.02848 L 0.083 -0.02084 L 0.083 0.02152 L 0.08379 0.03194 L 0.08692 0.04027 L 0.09044 0.04097 L 0.09514 0.03889 L 0.09867 0.03402 L 0.10415 0.01944 L 0.10767 0.00555 L 0.10963 -0.01111 L 0.11119 -0.02153 L 0.11707 -0.03542 L 0.12372 -0.04306 L 0.12921 -0.04375 L 0.13664 -0.04028 L 0.13978 -0.03542 L 0.1339 -0.04236 L 0.1296 -0.04306 L 0.12372 -0.04236 L 0.11785 -0.03542 L 0.11198 -0.02292 L 0.10963 -0.00973 L 0.10924 0.00347 L 0.1108 0.01527 L 0.11354 0.025 L 0.11746 0.03333 L 0.12216 0.03819 L 0.12607 0.03958 L 0.13234 0.03958 L 0.13743 0.03541 L 0.14291 0.025 L 0.14604 0.0118 L 0.14604 -0.01111 L 0.14369 -0.025 L 0.14056 -0.03403 " pathEditMode="relative" ptsTypes="AAAAAAAAAAAAAAAAAAAAAAAAAAAAAAAAAAAAAAAAAAAAAAAAAAAAAAAAAAAAAAAAAAAAAA">
                                      <p:cBhvr>
                                        <p:cTn id="66" dur="17000" fill="hold"/>
                                        <p:tgtEl>
                                          <p:spTgt spid="13"/>
                                        </p:tgtEl>
                                        <p:attrNameLst>
                                          <p:attrName>ppt_x</p:attrName>
                                          <p:attrName>ppt_y</p:attrName>
                                        </p:attrNameLst>
                                      </p:cBhvr>
                                    </p:animMotion>
                                  </p:childTnLst>
                                </p:cTn>
                              </p:par>
                            </p:childTnLst>
                          </p:cTn>
                        </p:par>
                        <p:par>
                          <p:cTn id="67" fill="hold">
                            <p:stCondLst>
                              <p:cond delay="57750"/>
                            </p:stCondLst>
                            <p:childTnLst>
                              <p:par>
                                <p:cTn id="68" presetID="10" presetClass="exit" presetSubtype="0" fill="hold" nodeType="after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par>
                          <p:cTn id="71" fill="hold">
                            <p:stCondLst>
                              <p:cond delay="61000"/>
                            </p:stCondLst>
                            <p:childTnLst>
                              <p:par>
                                <p:cTn id="72" presetID="10" presetClass="entr" presetSubtype="0"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childTnLst>
                          </p:cTn>
                        </p:par>
                        <p:par>
                          <p:cTn id="75" fill="hold">
                            <p:stCondLst>
                              <p:cond delay="61250"/>
                            </p:stCondLst>
                            <p:childTnLst>
                              <p:par>
                                <p:cTn id="76" presetID="0" presetClass="path" presetSubtype="0" accel="50000" decel="50000" fill="hold" nodeType="afterEffect">
                                  <p:stCondLst>
                                    <p:cond delay="0"/>
                                  </p:stCondLst>
                                  <p:childTnLst>
                                    <p:animMotion origin="layout" path="M -3.64965E-6 1.11111E-6 L -3.64965E-6 0.07291 L 0.00079 0.08148 L 0.00418 0.08703 L 0.00784 0.0875 L 0.01136 0.08611 L 0.01593 0.08055 L 0.02102 0.06828 L 0.02702 0.04444 L 0.03238 0.02106 L 0.0359 0.00972 L 0.04021 0.0037 L 0.04464 0.00301 L 0.04739 0.00764 L 0.04921 0.01273 L 0.04961 0.02014 L 0.04961 0.09051 L 0.05052 0.0544 L 0.05718 0.02592 L 0.06253 0.01342 L 0.06775 0.00578 L 0.07349 0.0037 L 0.07832 0.00555 L 0.08132 0.00903 L 0.08328 0.01481 L 0.08446 0.02153 L 0.08498 0.03125 L 0.08498 0.08981 L 0.08602 0.05787 L 0.09124 0.03495 L 0.0966 0.01875 L 0.10247 0.00856 L 0.10691 0.0037 L 0.11317 0.00208 L 0.11735 0.00509 L 0.12009 0.01041 L 0.12166 0.02106 L 0.12166 0.07153 L 0.12218 0.07847 L 0.12414 0.08472 L 0.12675 0.0875 L 0.1308 0.08819 L 0.13497 0.08472 L 0.13902 0.07847 L 0.14333 0.06759 L 0.14907 0.04583 " pathEditMode="relative" ptsTypes="AAAAAAAAAAAAAAAAAAAAAAAAAAAAAAAAAAAAAAAAAAAAAA">
                                      <p:cBhvr>
                                        <p:cTn id="77" dur="7000" fill="hold"/>
                                        <p:tgtEl>
                                          <p:spTgt spid="16"/>
                                        </p:tgtEl>
                                        <p:attrNameLst>
                                          <p:attrName>ppt_x</p:attrName>
                                          <p:attrName>ppt_y</p:attrName>
                                        </p:attrNameLst>
                                      </p:cBhvr>
                                    </p:animMotion>
                                  </p:childTnLst>
                                </p:cTn>
                              </p:par>
                            </p:childTnLst>
                          </p:cTn>
                        </p:par>
                        <p:par>
                          <p:cTn id="78" fill="hold">
                            <p:stCondLst>
                              <p:cond delay="68250"/>
                            </p:stCondLst>
                            <p:childTnLst>
                              <p:par>
                                <p:cTn id="79" presetID="10" presetClass="exit" presetSubtype="0" fill="hold" nodeType="after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p:stCondLst>
                              <p:cond delay="68750"/>
                            </p:stCondLst>
                            <p:childTnLst>
                              <p:par>
                                <p:cTn id="83" presetID="10" presetClass="entr" presetSubtype="0" fill="hold"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250"/>
                                        <p:tgtEl>
                                          <p:spTgt spid="25"/>
                                        </p:tgtEl>
                                      </p:cBhvr>
                                    </p:animEffect>
                                  </p:childTnLst>
                                </p:cTn>
                              </p:par>
                            </p:childTnLst>
                          </p:cTn>
                        </p:par>
                        <p:par>
                          <p:cTn id="86" fill="hold">
                            <p:stCondLst>
                              <p:cond delay="69000"/>
                            </p:stCondLst>
                            <p:childTnLst>
                              <p:par>
                                <p:cTn id="87" presetID="0" presetClass="path" presetSubtype="0" accel="50000" decel="50000" fill="hold" nodeType="afterEffect">
                                  <p:stCondLst>
                                    <p:cond delay="0"/>
                                  </p:stCondLst>
                                  <p:childTnLst>
                                    <p:animMotion origin="layout" path="M 2.77778E-7 0.00062 L 0.02934 0.00031 " pathEditMode="relative" rAng="0" ptsTypes="AA">
                                      <p:cBhvr>
                                        <p:cTn id="88" dur="2000" fill="hold"/>
                                        <p:tgtEl>
                                          <p:spTgt spid="25"/>
                                        </p:tgtEl>
                                        <p:attrNameLst>
                                          <p:attrName>ppt_x</p:attrName>
                                          <p:attrName>ppt_y</p:attrName>
                                        </p:attrNameLst>
                                      </p:cBhvr>
                                      <p:rCtr x="1458" y="-31"/>
                                    </p:animMotion>
                                  </p:childTnLst>
                                </p:cTn>
                              </p:par>
                            </p:childTnLst>
                          </p:cTn>
                        </p:par>
                        <p:par>
                          <p:cTn id="89" fill="hold">
                            <p:stCondLst>
                              <p:cond delay="71000"/>
                            </p:stCondLst>
                            <p:childTnLst>
                              <p:par>
                                <p:cTn id="90" presetID="10" presetClass="exit" presetSubtype="0" fill="hold" nodeType="after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childTnLst>
                          </p:cTn>
                        </p:par>
                        <p:par>
                          <p:cTn id="93" fill="hold">
                            <p:stCondLst>
                              <p:cond delay="71500"/>
                            </p:stCondLst>
                            <p:childTnLst>
                              <p:par>
                                <p:cTn id="94" presetID="10" presetClass="entr" presetSubtype="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250"/>
                                        <p:tgtEl>
                                          <p:spTgt spid="19"/>
                                        </p:tgtEl>
                                      </p:cBhvr>
                                    </p:animEffect>
                                  </p:childTnLst>
                                </p:cTn>
                              </p:par>
                            </p:childTnLst>
                          </p:cTn>
                        </p:par>
                        <p:par>
                          <p:cTn id="97" fill="hold">
                            <p:stCondLst>
                              <p:cond delay="71750"/>
                            </p:stCondLst>
                            <p:childTnLst>
                              <p:par>
                                <p:cTn id="98" presetID="0" presetClass="path" presetSubtype="0" accel="50000" decel="50000" fill="hold" nodeType="afterEffect">
                                  <p:stCondLst>
                                    <p:cond delay="0"/>
                                  </p:stCondLst>
                                  <p:childTnLst>
                                    <p:animMotion origin="layout" path="M 6.88161E-6 -2.96296E-6 L 0.00301 0.00556 L 0.00614 0.00834 L 0.01006 0.0088 L 0.0128 0.00811 L 0.01711 0.00278 L 0.01841 -0.00069 " pathEditMode="relative" ptsTypes="AAAAAAA">
                                      <p:cBhvr>
                                        <p:cTn id="99" dur="2000" fill="hold"/>
                                        <p:tgtEl>
                                          <p:spTgt spid="19"/>
                                        </p:tgtEl>
                                        <p:attrNameLst>
                                          <p:attrName>ppt_x</p:attrName>
                                          <p:attrName>ppt_y</p:attrName>
                                        </p:attrNameLst>
                                      </p:cBhvr>
                                    </p:animMotion>
                                  </p:childTnLst>
                                </p:cTn>
                              </p:par>
                            </p:childTnLst>
                          </p:cTn>
                        </p:par>
                        <p:par>
                          <p:cTn id="100" fill="hold">
                            <p:stCondLst>
                              <p:cond delay="73750"/>
                            </p:stCondLst>
                            <p:childTnLst>
                              <p:par>
                                <p:cTn id="101" presetID="10" presetClass="exit" presetSubtype="0" fill="hold" nodeType="after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childTnLst>
                          </p:cTn>
                        </p:par>
                        <p:par>
                          <p:cTn id="104" fill="hold">
                            <p:stCondLst>
                              <p:cond delay="74250"/>
                            </p:stCondLst>
                            <p:childTnLst>
                              <p:par>
                                <p:cTn id="105" presetID="10" presetClass="entr" presetSubtype="0" fill="hold"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250"/>
                                        <p:tgtEl>
                                          <p:spTgt spid="20"/>
                                        </p:tgtEl>
                                      </p:cBhvr>
                                    </p:animEffect>
                                  </p:childTnLst>
                                </p:cTn>
                              </p:par>
                            </p:childTnLst>
                          </p:cTn>
                        </p:par>
                        <p:par>
                          <p:cTn id="108" fill="hold">
                            <p:stCondLst>
                              <p:cond delay="74500"/>
                            </p:stCondLst>
                            <p:childTnLst>
                              <p:par>
                                <p:cTn id="109" presetID="0" presetClass="path" presetSubtype="0" accel="50000" decel="50000" fill="hold" nodeType="afterEffect">
                                  <p:stCondLst>
                                    <p:cond delay="0"/>
                                  </p:stCondLst>
                                  <p:childTnLst>
                                    <p:animMotion origin="layout" path="M 3.56826E-6 -4.07407E-6 L -0.01371 0.02431 " pathEditMode="relative" ptsTypes="AA">
                                      <p:cBhvr>
                                        <p:cTn id="110" dur="2000" fill="hold"/>
                                        <p:tgtEl>
                                          <p:spTgt spid="20"/>
                                        </p:tgtEl>
                                        <p:attrNameLst>
                                          <p:attrName>ppt_x</p:attrName>
                                          <p:attrName>ppt_y</p:attrName>
                                        </p:attrNameLst>
                                      </p:cBhvr>
                                    </p:animMotion>
                                  </p:childTnLst>
                                </p:cTn>
                              </p:par>
                            </p:childTnLst>
                          </p:cTn>
                        </p:par>
                        <p:par>
                          <p:cTn id="111" fill="hold">
                            <p:stCondLst>
                              <p:cond delay="76500"/>
                            </p:stCondLst>
                            <p:childTnLst>
                              <p:par>
                                <p:cTn id="112" presetID="10" presetClass="exit" presetSubtype="0" fill="hold" nodeType="after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childTnLst>
                          </p:cTn>
                        </p:par>
                        <p:par>
                          <p:cTn id="115" fill="hold">
                            <p:stCondLst>
                              <p:cond delay="77000"/>
                            </p:stCondLst>
                            <p:childTnLst>
                              <p:par>
                                <p:cTn id="116" presetID="10" presetClass="entr" presetSubtype="0"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fade">
                                      <p:cBhvr>
                                        <p:cTn id="118" dur="250"/>
                                        <p:tgtEl>
                                          <p:spTgt spid="21"/>
                                        </p:tgtEl>
                                      </p:cBhvr>
                                    </p:animEffect>
                                  </p:childTnLst>
                                </p:cTn>
                              </p:par>
                            </p:childTnLst>
                          </p:cTn>
                        </p:par>
                        <p:par>
                          <p:cTn id="119" fill="hold">
                            <p:stCondLst>
                              <p:cond delay="77250"/>
                            </p:stCondLst>
                            <p:childTnLst>
                              <p:par>
                                <p:cTn id="120" presetID="0" presetClass="path" presetSubtype="0" accel="50000" decel="50000" fill="hold" nodeType="afterEffect">
                                  <p:stCondLst>
                                    <p:cond delay="0"/>
                                  </p:stCondLst>
                                  <p:childTnLst>
                                    <p:animMotion origin="layout" path="M -1.05978E-6 -2.22222E-6 L 0.02637 -0.08843 L 0.03394 -0.11806 L 0.03681 -0.13843 L 0.03759 -0.15509 L 0.03681 -0.16898 L 0.03472 -0.17593 L 0.03133 -0.17917 L 0.02715 -0.17778 L 0.02193 -0.17037 L 0.01775 -0.15741 L 0.0154 -0.13935 L 0.01384 -0.125 L 0.01358 -0.10185 L 0.01358 0.04491 L 0.01566 0.00602 L 0.02428 -0.025 L 0.03107 -0.03704 L 0.03811 -0.04167 L 0.04359 -0.03982 L 0.04751 -0.03472 L 0.04934 -0.02315 L 0.04934 0.02731 L 0.05064 0.03611 L 0.05299 0.04213 L 0.05691 0.04305 L 0.06187 0.04028 L 0.06578 0.03241 L 0.07257 0.01157 L 0.07518 -0.01296 L 0.08014 -0.02963 L 0.08771 -0.03889 L 0.09554 -0.04121 L 0.1005 -0.03843 L 0.10546 -0.03287 L 0.09972 -0.03935 L 0.09345 -0.04074 L 0.08875 -0.03982 L 0.08379 -0.03472 L 0.08014 -0.03056 L 0.07675 -0.01759 L 0.07492 -0.00556 L 0.07518 0.01111 L 0.07857 0.02592 L 0.08249 0.03518 L 0.08901 0.04166 L 0.09476 0.04305 L 0.10102 0.03981 L 0.10729 0.03241 L 0.11146 0.02083 L 0.11329 0.01018 L 0.11355 -0.00463 L 0.11172 -0.01713 L 0.10911 -0.02546 L 0.10598 -0.03241 L 0.09998 -0.03889 " pathEditMode="relative" ptsTypes="AAAAAAAAAAAAAAAAAAAAAAAAAAAAAAAAAAAAAAAAAAAAAAAAAAAAAAAA">
                                      <p:cBhvr>
                                        <p:cTn id="121" dur="8250" fill="hold"/>
                                        <p:tgtEl>
                                          <p:spTgt spid="21"/>
                                        </p:tgtEl>
                                        <p:attrNameLst>
                                          <p:attrName>ppt_x</p:attrName>
                                          <p:attrName>ppt_y</p:attrName>
                                        </p:attrNameLst>
                                      </p:cBhvr>
                                    </p:animMotion>
                                  </p:childTnLst>
                                </p:cTn>
                              </p:par>
                            </p:childTnLst>
                          </p:cTn>
                        </p:par>
                        <p:par>
                          <p:cTn id="122" fill="hold">
                            <p:stCondLst>
                              <p:cond delay="85500"/>
                            </p:stCondLst>
                            <p:childTnLst>
                              <p:par>
                                <p:cTn id="123" presetID="10" presetClass="exit" presetSubtype="0" fill="hold" nodeType="afterEffect">
                                  <p:stCondLst>
                                    <p:cond delay="0"/>
                                  </p:stCondLst>
                                  <p:childTnLst>
                                    <p:animEffect transition="out" filter="fade">
                                      <p:cBhvr>
                                        <p:cTn id="124" dur="500"/>
                                        <p:tgtEl>
                                          <p:spTgt spid="21"/>
                                        </p:tgtEl>
                                      </p:cBhvr>
                                    </p:animEffect>
                                    <p:set>
                                      <p:cBhvr>
                                        <p:cTn id="125" dur="1" fill="hold">
                                          <p:stCondLst>
                                            <p:cond delay="499"/>
                                          </p:stCondLst>
                                        </p:cTn>
                                        <p:tgtEl>
                                          <p:spTgt spid="21"/>
                                        </p:tgtEl>
                                        <p:attrNameLst>
                                          <p:attrName>style.visibility</p:attrName>
                                        </p:attrNameLst>
                                      </p:cBhvr>
                                      <p:to>
                                        <p:strVal val="hidden"/>
                                      </p:to>
                                    </p:set>
                                  </p:childTnLst>
                                </p:cTn>
                              </p:par>
                            </p:childTnLst>
                          </p:cTn>
                        </p:par>
                        <p:par>
                          <p:cTn id="126" fill="hold">
                            <p:stCondLst>
                              <p:cond delay="86000"/>
                            </p:stCondLst>
                            <p:childTnLst>
                              <p:par>
                                <p:cTn id="127" presetID="10" presetClass="entr" presetSubtype="0" fill="hold" nodeType="after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250"/>
                                        <p:tgtEl>
                                          <p:spTgt spid="22"/>
                                        </p:tgtEl>
                                      </p:cBhvr>
                                    </p:animEffect>
                                  </p:childTnLst>
                                </p:cTn>
                              </p:par>
                            </p:childTnLst>
                          </p:cTn>
                        </p:par>
                        <p:par>
                          <p:cTn id="130" fill="hold">
                            <p:stCondLst>
                              <p:cond delay="86250"/>
                            </p:stCondLst>
                            <p:childTnLst>
                              <p:par>
                                <p:cTn id="131" presetID="0" presetClass="path" presetSubtype="0" accel="50000" decel="50000" fill="hold" nodeType="afterEffect">
                                  <p:stCondLst>
                                    <p:cond delay="0"/>
                                  </p:stCondLst>
                                  <p:childTnLst>
                                    <p:animMotion origin="layout" path="M 4.66258E-6 -1.11111E-6 L 0.01109 -0.01481 L 0.02206 -1.11111E-6 " pathEditMode="relative" ptsTypes="AAA">
                                      <p:cBhvr>
                                        <p:cTn id="132" dur="2000" fill="hold"/>
                                        <p:tgtEl>
                                          <p:spTgt spid="22"/>
                                        </p:tgtEl>
                                        <p:attrNameLst>
                                          <p:attrName>ppt_x</p:attrName>
                                          <p:attrName>ppt_y</p:attrName>
                                        </p:attrNameLst>
                                      </p:cBhvr>
                                    </p:animMotion>
                                  </p:childTnLst>
                                </p:cTn>
                              </p:par>
                            </p:childTnLst>
                          </p:cTn>
                        </p:par>
                        <p:par>
                          <p:cTn id="133" fill="hold">
                            <p:stCondLst>
                              <p:cond delay="88250"/>
                            </p:stCondLst>
                            <p:childTnLst>
                              <p:par>
                                <p:cTn id="134" presetID="10" presetClass="exit" presetSubtype="0" fill="hold" nodeType="afterEffect">
                                  <p:stCondLst>
                                    <p:cond delay="0"/>
                                  </p:stCondLst>
                                  <p:childTnLst>
                                    <p:animEffect transition="out" filter="fade">
                                      <p:cBhvr>
                                        <p:cTn id="135" dur="500"/>
                                        <p:tgtEl>
                                          <p:spTgt spid="22"/>
                                        </p:tgtEl>
                                      </p:cBhvr>
                                    </p:animEffect>
                                    <p:set>
                                      <p:cBhvr>
                                        <p:cTn id="136" dur="1" fill="hold">
                                          <p:stCondLst>
                                            <p:cond delay="499"/>
                                          </p:stCondLst>
                                        </p:cTn>
                                        <p:tgtEl>
                                          <p:spTgt spid="22"/>
                                        </p:tgtEl>
                                        <p:attrNameLst>
                                          <p:attrName>style.visibility</p:attrName>
                                        </p:attrNameLst>
                                      </p:cBhvr>
                                      <p:to>
                                        <p:strVal val="hidden"/>
                                      </p:to>
                                    </p:set>
                                  </p:childTnLst>
                                </p:cTn>
                              </p:par>
                            </p:childTnLst>
                          </p:cTn>
                        </p:par>
                        <p:par>
                          <p:cTn id="137" fill="hold">
                            <p:stCondLst>
                              <p:cond delay="88750"/>
                            </p:stCondLst>
                            <p:childTnLst>
                              <p:par>
                                <p:cTn id="138" presetID="10" presetClass="entr" presetSubtype="0" fill="hold" nodeType="after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250"/>
                                        <p:tgtEl>
                                          <p:spTgt spid="23"/>
                                        </p:tgtEl>
                                      </p:cBhvr>
                                    </p:animEffect>
                                  </p:childTnLst>
                                </p:cTn>
                              </p:par>
                            </p:childTnLst>
                          </p:cTn>
                        </p:par>
                        <p:par>
                          <p:cTn id="141" fill="hold">
                            <p:stCondLst>
                              <p:cond delay="89000"/>
                            </p:stCondLst>
                            <p:childTnLst>
                              <p:par>
                                <p:cTn id="142" presetID="0" presetClass="path" presetSubtype="0" accel="50000" decel="50000" fill="hold" nodeType="afterEffect">
                                  <p:stCondLst>
                                    <p:cond delay="0"/>
                                  </p:stCondLst>
                                  <p:childTnLst>
                                    <p:animMotion origin="layout" path="M 1.03772E-6 -1.85185E-6 L 0.01083 0.01968 " pathEditMode="relative" ptsTypes="AA">
                                      <p:cBhvr>
                                        <p:cTn id="143" dur="2000" fill="hold"/>
                                        <p:tgtEl>
                                          <p:spTgt spid="23"/>
                                        </p:tgtEl>
                                        <p:attrNameLst>
                                          <p:attrName>ppt_x</p:attrName>
                                          <p:attrName>ppt_y</p:attrName>
                                        </p:attrNameLst>
                                      </p:cBhvr>
                                    </p:animMotion>
                                  </p:childTnLst>
                                </p:cTn>
                              </p:par>
                            </p:childTnLst>
                          </p:cTn>
                        </p:par>
                        <p:par>
                          <p:cTn id="144" fill="hold">
                            <p:stCondLst>
                              <p:cond delay="91000"/>
                            </p:stCondLst>
                            <p:childTnLst>
                              <p:par>
                                <p:cTn id="145" presetID="10" presetClass="exit" presetSubtype="0" fill="hold" nodeType="afterEffect">
                                  <p:stCondLst>
                                    <p:cond delay="0"/>
                                  </p:stCondLst>
                                  <p:childTnLst>
                                    <p:animEffect transition="out" filter="fade">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childTnLst>
                          </p:cTn>
                        </p:par>
                        <p:par>
                          <p:cTn id="148" fill="hold">
                            <p:stCondLst>
                              <p:cond delay="91500"/>
                            </p:stCondLst>
                            <p:childTnLst>
                              <p:par>
                                <p:cTn id="149" presetID="10" presetClass="entr" presetSubtype="0" fill="hold" nodeType="after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750"/>
                                        <p:tgtEl>
                                          <p:spTgt spid="26"/>
                                        </p:tgtEl>
                                      </p:cBhvr>
                                    </p:animEffect>
                                  </p:childTnLst>
                                </p:cTn>
                              </p:par>
                            </p:childTnLst>
                          </p:cTn>
                        </p:par>
                        <p:par>
                          <p:cTn id="152" fill="hold">
                            <p:stCondLst>
                              <p:cond delay="92250"/>
                            </p:stCondLst>
                            <p:childTnLst>
                              <p:par>
                                <p:cTn id="153" presetID="2" presetClass="exit" presetSubtype="4" fill="hold" nodeType="afterEffect">
                                  <p:stCondLst>
                                    <p:cond delay="0"/>
                                  </p:stCondLst>
                                  <p:childTnLst>
                                    <p:anim calcmode="lin" valueType="num">
                                      <p:cBhvr additive="base">
                                        <p:cTn id="154" dur="500"/>
                                        <p:tgtEl>
                                          <p:spTgt spid="26"/>
                                        </p:tgtEl>
                                        <p:attrNameLst>
                                          <p:attrName>ppt_x</p:attrName>
                                        </p:attrNameLst>
                                      </p:cBhvr>
                                      <p:tavLst>
                                        <p:tav tm="0">
                                          <p:val>
                                            <p:strVal val="ppt_x"/>
                                          </p:val>
                                        </p:tav>
                                        <p:tav tm="100000">
                                          <p:val>
                                            <p:strVal val="ppt_x"/>
                                          </p:val>
                                        </p:tav>
                                      </p:tavLst>
                                    </p:anim>
                                    <p:anim calcmode="lin" valueType="num">
                                      <p:cBhvr additive="base">
                                        <p:cTn id="155" dur="500"/>
                                        <p:tgtEl>
                                          <p:spTgt spid="26"/>
                                        </p:tgtEl>
                                        <p:attrNameLst>
                                          <p:attrName>ppt_y</p:attrName>
                                        </p:attrNameLst>
                                      </p:cBhvr>
                                      <p:tavLst>
                                        <p:tav tm="0">
                                          <p:val>
                                            <p:strVal val="ppt_y"/>
                                          </p:val>
                                        </p:tav>
                                        <p:tav tm="100000">
                                          <p:val>
                                            <p:strVal val="1+ppt_h/2"/>
                                          </p:val>
                                        </p:tav>
                                      </p:tavLst>
                                    </p:anim>
                                    <p:set>
                                      <p:cBhvr>
                                        <p:cTn id="15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493" y="6364"/>
            <a:ext cx="7069015" cy="4957118"/>
          </a:xfrm>
          <a:prstGeom prst="rect">
            <a:avLst/>
          </a:prstGeom>
        </p:spPr>
      </p:pic>
      <p:grpSp>
        <p:nvGrpSpPr>
          <p:cNvPr id="13" name="Group 12">
            <a:extLst>
              <a:ext uri="{FF2B5EF4-FFF2-40B4-BE49-F238E27FC236}">
                <a16:creationId xmlns:a16="http://schemas.microsoft.com/office/drawing/2014/main" id="{BA668660-C763-41E5-A297-F89356D0EFE0}"/>
              </a:ext>
            </a:extLst>
          </p:cNvPr>
          <p:cNvGrpSpPr/>
          <p:nvPr/>
        </p:nvGrpSpPr>
        <p:grpSpPr>
          <a:xfrm>
            <a:off x="4013334" y="919793"/>
            <a:ext cx="2235066" cy="2587646"/>
            <a:chOff x="5351110" y="1220927"/>
            <a:chExt cx="6178633" cy="3458751"/>
          </a:xfrm>
        </p:grpSpPr>
        <p:sp>
          <p:nvSpPr>
            <p:cNvPr id="11" name="TextBox 10">
              <a:extLst>
                <a:ext uri="{FF2B5EF4-FFF2-40B4-BE49-F238E27FC236}">
                  <a16:creationId xmlns:a16="http://schemas.microsoft.com/office/drawing/2014/main" id="{D8A12748-D249-4084-ACDA-856FDDBD0772}"/>
                </a:ext>
              </a:extLst>
            </p:cNvPr>
            <p:cNvSpPr txBox="1"/>
            <p:nvPr/>
          </p:nvSpPr>
          <p:spPr>
            <a:xfrm>
              <a:off x="5351110" y="1220927"/>
              <a:ext cx="5345446" cy="1604408"/>
            </a:xfrm>
            <a:prstGeom prst="rect">
              <a:avLst/>
            </a:prstGeom>
            <a:noFill/>
          </p:spPr>
          <p:txBody>
            <a:bodyPr wrap="square" rtlCol="0">
              <a:spAutoFit/>
            </a:bodyPr>
            <a:lstStyle/>
            <a:p>
              <a:r>
                <a:rPr lang="en-US" sz="7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endParaRPr lang="en-US" sz="7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5B5A3DD-1F17-4775-AA12-7676ADB750F7}"/>
                </a:ext>
              </a:extLst>
            </p:cNvPr>
            <p:cNvSpPr txBox="1"/>
            <p:nvPr/>
          </p:nvSpPr>
          <p:spPr>
            <a:xfrm>
              <a:off x="5525854" y="3075270"/>
              <a:ext cx="6003889" cy="1604408"/>
            </a:xfrm>
            <a:prstGeom prst="rect">
              <a:avLst/>
            </a:prstGeom>
            <a:noFill/>
          </p:spPr>
          <p:txBody>
            <a:bodyPr wrap="square" rtlCol="0">
              <a:spAutoFit/>
            </a:bodyPr>
            <a:lstStyle/>
            <a:p>
              <a:r>
                <a:rPr lang="en-US" sz="7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sen</a:t>
              </a:r>
              <a:endParaRPr lang="en-US" sz="7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6BAA10AD-B1AD-43B7-A3A3-C0B25A862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15" y="1762762"/>
            <a:ext cx="1758736" cy="1422474"/>
          </a:xfrm>
          <a:prstGeom prst="rect">
            <a:avLst/>
          </a:prstGeom>
        </p:spPr>
      </p:pic>
      <p:pic>
        <p:nvPicPr>
          <p:cNvPr id="15" name="Picture 14">
            <a:extLst>
              <a:ext uri="{FF2B5EF4-FFF2-40B4-BE49-F238E27FC236}">
                <a16:creationId xmlns:a16="http://schemas.microsoft.com/office/drawing/2014/main" id="{A998531D-4F93-409B-B4A7-671C407CE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73310" y="1859919"/>
            <a:ext cx="1253106" cy="1250006"/>
          </a:xfrm>
          <a:prstGeom prst="rect">
            <a:avLst/>
          </a:prstGeom>
        </p:spPr>
      </p:pic>
    </p:spTree>
    <p:extLst>
      <p:ext uri="{BB962C8B-B14F-4D97-AF65-F5344CB8AC3E}">
        <p14:creationId xmlns:p14="http://schemas.microsoft.com/office/powerpoint/2010/main" val="523581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ướng dẫn viết chữ S hoa (Tập viết Lớp 2 - Tuần 2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contrast="20000"/>
          </a:blip>
          <a:stretch>
            <a:fillRect/>
          </a:stretch>
        </p:blipFill>
        <p:spPr>
          <a:xfrm>
            <a:off x="1535538" y="285750"/>
            <a:ext cx="6266521" cy="4572000"/>
          </a:xfrm>
        </p:spPr>
      </p:pic>
    </p:spTree>
    <p:extLst>
      <p:ext uri="{BB962C8B-B14F-4D97-AF65-F5344CB8AC3E}">
        <p14:creationId xmlns:p14="http://schemas.microsoft.com/office/powerpoint/2010/main" val="1297852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9ABAA-7FA7-7B42-93F3-7A36DAAD7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98" y="1612284"/>
            <a:ext cx="1553565" cy="2224496"/>
          </a:xfrm>
          <a:prstGeom prst="rect">
            <a:avLst/>
          </a:prstGeom>
        </p:spPr>
      </p:pic>
      <p:sp>
        <p:nvSpPr>
          <p:cNvPr id="7" name="TextBox 6"/>
          <p:cNvSpPr txBox="1"/>
          <p:nvPr/>
        </p:nvSpPr>
        <p:spPr>
          <a:xfrm>
            <a:off x="745715" y="3901470"/>
            <a:ext cx="1648532" cy="392415"/>
          </a:xfrm>
          <a:prstGeom prst="rect">
            <a:avLst/>
          </a:prstGeom>
          <a:solidFill>
            <a:srgbClr val="00B0F0"/>
          </a:solidFill>
        </p:spPr>
        <p:txBody>
          <a:bodyPr wrap="square" lIns="68681" tIns="34340" rIns="68681" bIns="34340" rtlCol="0">
            <a:spAutoFit/>
          </a:bodyPr>
          <a:lstStyle/>
          <a:p>
            <a:pPr algn="ctr"/>
            <a:r>
              <a:rPr lang="vi-VN" sz="2100">
                <a:solidFill>
                  <a:schemeClr val="bg1"/>
                </a:solidFill>
                <a:latin typeface="Arial-Rounded" pitchFamily="34" charset="0"/>
                <a:ea typeface="Arial-Rounded" pitchFamily="34" charset="0"/>
                <a:cs typeface="Arial-Rounded" pitchFamily="34" charset="0"/>
              </a:rPr>
              <a:t>Trang </a:t>
            </a:r>
            <a:r>
              <a:rPr lang="en-US" sz="2100">
                <a:solidFill>
                  <a:schemeClr val="bg1"/>
                </a:solidFill>
                <a:latin typeface="Arial-Rounded" pitchFamily="34" charset="0"/>
                <a:ea typeface="Arial-Rounded" pitchFamily="34" charset="0"/>
                <a:cs typeface="Arial-Rounded" pitchFamily="34" charset="0"/>
              </a:rPr>
              <a:t>24, 25</a:t>
            </a:r>
            <a:r>
              <a:rPr lang="vi-VN" sz="2100">
                <a:solidFill>
                  <a:schemeClr val="bg1"/>
                </a:solidFill>
                <a:latin typeface="Arial-Rounded" pitchFamily="34" charset="0"/>
                <a:ea typeface="Arial-Rounded" pitchFamily="34" charset="0"/>
                <a:cs typeface="Arial-Rounded" pitchFamily="34" charset="0"/>
              </a:rPr>
              <a:t> </a:t>
            </a:r>
            <a:endParaRPr lang="en-US" sz="2100">
              <a:solidFill>
                <a:schemeClr val="bg1"/>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9" y="285750"/>
            <a:ext cx="1389682" cy="404608"/>
          </a:xfrm>
          <a:prstGeom prst="rect">
            <a:avLst/>
          </a:prstGeom>
        </p:spPr>
      </p:pic>
      <p:sp>
        <p:nvSpPr>
          <p:cNvPr id="2" name="AutoShape 2" descr="Download Funny Cartoon Pencil Vector Material - Cartoon Pencil PNG Image  with No Background - PNGkey.com"/>
          <p:cNvSpPr>
            <a:spLocks noChangeAspect="1" noChangeArrowheads="1"/>
          </p:cNvSpPr>
          <p:nvPr/>
        </p:nvSpPr>
        <p:spPr bwMode="auto">
          <a:xfrm>
            <a:off x="116971" y="-108347"/>
            <a:ext cx="229167"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681" tIns="34340" rIns="68681" bIns="34340" numCol="1" anchor="t" anchorCtr="0" compatLnSpc="1">
            <a:prstTxWarp prst="textNoShape">
              <a:avLst/>
            </a:prstTxWarp>
          </a:bodyPr>
          <a:lstStyle/>
          <a:p>
            <a:endParaRPr lang="en-US"/>
          </a:p>
        </p:txBody>
      </p:sp>
      <p:sp>
        <p:nvSpPr>
          <p:cNvPr id="3" name="AutoShape 4" descr="Pencil with eraser cartoon isolated 1968805 Vector Art at Vecteezy"/>
          <p:cNvSpPr>
            <a:spLocks noChangeAspect="1" noChangeArrowheads="1"/>
          </p:cNvSpPr>
          <p:nvPr/>
        </p:nvSpPr>
        <p:spPr bwMode="auto">
          <a:xfrm>
            <a:off x="231554" y="5953"/>
            <a:ext cx="229167"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681" tIns="34340" rIns="68681" bIns="34340" numCol="1" anchor="t" anchorCtr="0" compatLnSpc="1">
            <a:prstTxWarp prst="textNoShape">
              <a:avLst/>
            </a:prstTxWarp>
          </a:bodyPr>
          <a:lstStyle/>
          <a:p>
            <a:endParaRPr lang="en-US"/>
          </a:p>
        </p:txBody>
      </p:sp>
      <p:pic>
        <p:nvPicPr>
          <p:cNvPr id="3078" name="Picture 6" descr="Free Simple Eraser Icon Image｜free Cartoon &amp;amp; Clipart - Eraser Clipart -  (480x480) Png Clipart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013" y="874744"/>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PC\Pictures\Hình ảnh soạn giáo án\bút chì đẹp .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1743115" y="658708"/>
            <a:ext cx="865105" cy="862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l="26326" t="30159" r="26710" b="24799"/>
          <a:stretch/>
        </p:blipFill>
        <p:spPr bwMode="auto">
          <a:xfrm>
            <a:off x="3311582" y="1350115"/>
            <a:ext cx="5472825" cy="294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692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3541"/>
          <a:stretch/>
        </p:blipFill>
        <p:spPr>
          <a:xfrm>
            <a:off x="-54308" y="-1"/>
            <a:ext cx="9266939" cy="5143501"/>
          </a:xfrm>
          <a:prstGeom prst="rect">
            <a:avLst/>
          </a:prstGeom>
        </p:spPr>
      </p:pic>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5" r="245" b="15432"/>
          <a:stretch/>
        </p:blipFill>
        <p:spPr bwMode="auto">
          <a:xfrm>
            <a:off x="2571993" y="1682793"/>
            <a:ext cx="1498716" cy="160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4390914" y="3914550"/>
            <a:ext cx="811295" cy="113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480" t="20366" b="46645"/>
          <a:stretch/>
        </p:blipFill>
        <p:spPr bwMode="auto">
          <a:xfrm>
            <a:off x="6519919" y="4113007"/>
            <a:ext cx="988685" cy="95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3480" t="20366" b="46645"/>
          <a:stretch/>
        </p:blipFill>
        <p:spPr bwMode="auto">
          <a:xfrm>
            <a:off x="8425972" y="2343150"/>
            <a:ext cx="958534" cy="92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3281347" y="3491479"/>
            <a:ext cx="788955" cy="109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5" r="245" b="15432"/>
          <a:stretch/>
        </p:blipFill>
        <p:spPr bwMode="auto">
          <a:xfrm>
            <a:off x="1993872" y="3335229"/>
            <a:ext cx="948038" cy="112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ow to Draw a Cartoon Tree | Easy Step by Step Drawing Guides | Cartoon  trees, Tree drawing for kids, Tree drawing simp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350" y="285750"/>
            <a:ext cx="3709328" cy="3274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G-clipart: Clipart Cartoon Clip Art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4503" y="2043081"/>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NG-clipart: Clipart Cartoon Clip Art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80763" y="1987024"/>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NG-clipart: Clipart Cartoon Clip Art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7848" y="657056"/>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NG-clipart: Clipart Cartoon Clip Art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27" y="1944161"/>
            <a:ext cx="2033499" cy="249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3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48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500"/>
                                        <p:tgtEl>
                                          <p:spTgt spid="4"/>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20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3462" b="79103" l="0" r="98800"/>
                    </a14:imgEffect>
                  </a14:imgLayer>
                </a14:imgProps>
              </a:ext>
              <a:ext uri="{28A0092B-C50C-407E-A947-70E740481C1C}">
                <a14:useLocalDpi xmlns:a14="http://schemas.microsoft.com/office/drawing/2010/main" val="0"/>
              </a:ext>
            </a:extLst>
          </a:blip>
          <a:srcRect t="11667" b="21945"/>
          <a:stretch/>
        </p:blipFill>
        <p:spPr>
          <a:xfrm>
            <a:off x="1363663" y="114300"/>
            <a:ext cx="6610585" cy="3414713"/>
          </a:xfrm>
          <a:prstGeom prst="rect">
            <a:avLst/>
          </a:prstGeom>
        </p:spPr>
      </p:pic>
      <p:sp>
        <p:nvSpPr>
          <p:cNvPr id="5" name="Title 4"/>
          <p:cNvSpPr>
            <a:spLocks noGrp="1"/>
          </p:cNvSpPr>
          <p:nvPr>
            <p:ph type="title"/>
          </p:nvPr>
        </p:nvSpPr>
        <p:spPr>
          <a:xfrm>
            <a:off x="497909" y="2113536"/>
            <a:ext cx="7886700" cy="994172"/>
          </a:xfrm>
        </p:spPr>
        <p:txBody>
          <a:bodyPr>
            <a:noAutofit/>
          </a:bodyPr>
          <a:lstStyle/>
          <a:p>
            <a:pPr algn="ctr"/>
            <a:r>
              <a:rPr lang="en-US" sz="7200" b="1">
                <a:solidFill>
                  <a:srgbClr val="0070C0"/>
                </a:solidFill>
                <a:latin typeface="DomCasual" pitchFamily="18" charset="0"/>
                <a:ea typeface="DomCasual" pitchFamily="18" charset="0"/>
                <a:cs typeface="DomCasual" pitchFamily="18" charset="0"/>
              </a:rPr>
              <a:t>Thư giãn nào!</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19413"/>
            <a:ext cx="1088839"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422358" y="1831180"/>
            <a:ext cx="1721641" cy="20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33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ể chuyện Gà nâu và vịt xá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455353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04781" y="800100"/>
            <a:ext cx="4454971" cy="415350"/>
          </a:xfrm>
          <a:prstGeom prst="rect">
            <a:avLst/>
          </a:prstGeom>
          <a:noFill/>
        </p:spPr>
        <p:txBody>
          <a:bodyPr wrap="none" lIns="91428" tIns="45713" rIns="91428" bIns="45713" rtlCol="0">
            <a:spAutoFit/>
          </a:bodyPr>
          <a:lstStyle/>
          <a:p>
            <a:r>
              <a:rPr lang="vi-VN" sz="2100" dirty="0">
                <a:solidFill>
                  <a:schemeClr val="bg1"/>
                </a:solidFill>
                <a:latin typeface="Arial-Rounded" pitchFamily="34" charset="0"/>
                <a:ea typeface="Arial-Rounded" pitchFamily="34" charset="0"/>
                <a:cs typeface="Arial-Rounded" pitchFamily="34" charset="0"/>
              </a:rPr>
              <a:t>Hằng ngày gà nâu và vịt xám làm gì?</a:t>
            </a:r>
            <a:r>
              <a:rPr lang="en-US" sz="2100" dirty="0">
                <a:solidFill>
                  <a:schemeClr val="bg1"/>
                </a:solidFill>
                <a:latin typeface="Arial-Rounded" pitchFamily="34" charset="0"/>
                <a:ea typeface="Arial-Rounded" pitchFamily="34" charset="0"/>
                <a:cs typeface="Arial-Rounded" pitchFamily="34" charset="0"/>
              </a:rPr>
              <a:t> </a:t>
            </a:r>
          </a:p>
        </p:txBody>
      </p:sp>
      <p:pic>
        <p:nvPicPr>
          <p:cNvPr id="7" name="Picture 6"/>
          <p:cNvPicPr>
            <a:picLocks noChangeAspect="1"/>
          </p:cNvPicPr>
          <p:nvPr/>
        </p:nvPicPr>
        <p:blipFill>
          <a:blip r:embed="rId3"/>
          <a:stretch>
            <a:fillRect/>
          </a:stretch>
        </p:blipFill>
        <p:spPr>
          <a:xfrm>
            <a:off x="2188240" y="1438570"/>
            <a:ext cx="4759911" cy="3151687"/>
          </a:xfrm>
          <a:prstGeom prst="rect">
            <a:avLst/>
          </a:prstGeom>
        </p:spPr>
      </p:pic>
    </p:spTree>
    <p:extLst>
      <p:ext uri="{BB962C8B-B14F-4D97-AF65-F5344CB8AC3E}">
        <p14:creationId xmlns:p14="http://schemas.microsoft.com/office/powerpoint/2010/main" val="26529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6485" y="438150"/>
            <a:ext cx="4814114" cy="954093"/>
          </a:xfrm>
          <a:prstGeom prst="rect">
            <a:avLst/>
          </a:prstGeom>
          <a:noFill/>
        </p:spPr>
        <p:txBody>
          <a:bodyPr wrap="none" lIns="91428" tIns="45713" rIns="91428" bIns="45713" rtlCol="0">
            <a:spAutoFit/>
          </a:bodyPr>
          <a:lstStyle/>
          <a:p>
            <a:pPr algn="ctr"/>
            <a:r>
              <a:rPr lang="vi-VN" sz="2800" dirty="0">
                <a:solidFill>
                  <a:schemeClr val="bg1"/>
                </a:solidFill>
                <a:latin typeface="Arial-Rounded" pitchFamily="34" charset="0"/>
                <a:ea typeface="Arial-Rounded" pitchFamily="34" charset="0"/>
                <a:cs typeface="Arial-Rounded" pitchFamily="34" charset="0"/>
              </a:rPr>
              <a:t>Chuyện gì xảy ra khiến gà </a:t>
            </a:r>
            <a:r>
              <a:rPr lang="vi-VN" sz="2800">
                <a:solidFill>
                  <a:schemeClr val="bg1"/>
                </a:solidFill>
                <a:latin typeface="Arial-Rounded" pitchFamily="34" charset="0"/>
                <a:ea typeface="Arial-Rounded" pitchFamily="34" charset="0"/>
                <a:cs typeface="Arial-Rounded" pitchFamily="34" charset="0"/>
              </a:rPr>
              <a:t>nâu </a:t>
            </a:r>
            <a:endParaRPr lang="en-US" sz="2800" smtClean="0">
              <a:solidFill>
                <a:schemeClr val="bg1"/>
              </a:solidFill>
              <a:latin typeface="Arial-Rounded" pitchFamily="34" charset="0"/>
              <a:ea typeface="Arial-Rounded" pitchFamily="34" charset="0"/>
              <a:cs typeface="Arial-Rounded" pitchFamily="34" charset="0"/>
            </a:endParaRPr>
          </a:p>
          <a:p>
            <a:pPr algn="ctr"/>
            <a:r>
              <a:rPr lang="vi-VN" sz="2800" smtClean="0">
                <a:solidFill>
                  <a:schemeClr val="bg1"/>
                </a:solidFill>
                <a:latin typeface="Arial-Rounded" pitchFamily="34" charset="0"/>
                <a:ea typeface="Arial-Rounded" pitchFamily="34" charset="0"/>
                <a:cs typeface="Arial-Rounded" pitchFamily="34" charset="0"/>
              </a:rPr>
              <a:t>không </a:t>
            </a:r>
            <a:r>
              <a:rPr lang="vi-VN" sz="2800" dirty="0">
                <a:solidFill>
                  <a:schemeClr val="bg1"/>
                </a:solidFill>
                <a:latin typeface="Arial-Rounded" pitchFamily="34" charset="0"/>
                <a:ea typeface="Arial-Rounded" pitchFamily="34" charset="0"/>
                <a:cs typeface="Arial-Rounded" pitchFamily="34" charset="0"/>
              </a:rPr>
              <a:t>thể sang sông?</a:t>
            </a:r>
            <a:endParaRPr lang="en-US" sz="2800" dirty="0">
              <a:solidFill>
                <a:schemeClr val="bg1"/>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3"/>
          <a:stretch>
            <a:fillRect/>
          </a:stretch>
        </p:blipFill>
        <p:spPr>
          <a:xfrm>
            <a:off x="2064114" y="1404065"/>
            <a:ext cx="4716555" cy="3154680"/>
          </a:xfrm>
          <a:prstGeom prst="rect">
            <a:avLst/>
          </a:prstGeom>
        </p:spPr>
      </p:pic>
    </p:spTree>
    <p:extLst>
      <p:ext uri="{BB962C8B-B14F-4D97-AF65-F5344CB8AC3E}">
        <p14:creationId xmlns:p14="http://schemas.microsoft.com/office/powerpoint/2010/main" val="35994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836343"/>
            <a:ext cx="3924448" cy="523206"/>
          </a:xfrm>
          <a:prstGeom prst="rect">
            <a:avLst/>
          </a:prstGeom>
          <a:noFill/>
        </p:spPr>
        <p:txBody>
          <a:bodyPr wrap="none" lIns="91428" tIns="45713" rIns="91428" bIns="45713" rtlCol="0">
            <a:spAutoFit/>
          </a:bodyPr>
          <a:lstStyle/>
          <a:p>
            <a:r>
              <a:rPr lang="vi-VN" sz="2800" dirty="0">
                <a:solidFill>
                  <a:schemeClr val="bg1"/>
                </a:solidFill>
                <a:latin typeface="Arial-Rounded" pitchFamily="34" charset="0"/>
                <a:ea typeface="Arial-Rounded" pitchFamily="34" charset="0"/>
                <a:cs typeface="Arial-Rounded" pitchFamily="34" charset="0"/>
              </a:rPr>
              <a:t>Vịt đã làm gì để giúp gà?</a:t>
            </a:r>
            <a:endParaRPr lang="en-US" sz="2800" dirty="0">
              <a:solidFill>
                <a:schemeClr val="bg1"/>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3"/>
          <a:stretch>
            <a:fillRect/>
          </a:stretch>
        </p:blipFill>
        <p:spPr>
          <a:xfrm>
            <a:off x="2225205" y="1404808"/>
            <a:ext cx="4857986" cy="3154680"/>
          </a:xfrm>
          <a:prstGeom prst="rect">
            <a:avLst/>
          </a:prstGeom>
        </p:spPr>
      </p:pic>
    </p:spTree>
    <p:extLst>
      <p:ext uri="{BB962C8B-B14F-4D97-AF65-F5344CB8AC3E}">
        <p14:creationId xmlns:p14="http://schemas.microsoft.com/office/powerpoint/2010/main" val="5114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590550"/>
            <a:ext cx="3876358" cy="954093"/>
          </a:xfrm>
          <a:prstGeom prst="rect">
            <a:avLst/>
          </a:prstGeom>
          <a:noFill/>
        </p:spPr>
        <p:txBody>
          <a:bodyPr wrap="none" lIns="91428" tIns="45713" rIns="91428" bIns="45713" rtlCol="0">
            <a:spAutoFit/>
          </a:bodyPr>
          <a:lstStyle/>
          <a:p>
            <a:pPr algn="ctr"/>
            <a:r>
              <a:rPr lang="vi-VN" sz="2800" dirty="0">
                <a:solidFill>
                  <a:schemeClr val="bg1"/>
                </a:solidFill>
                <a:latin typeface="Arial-Rounded" pitchFamily="34" charset="0"/>
                <a:ea typeface="Arial-Rounded" pitchFamily="34" charset="0"/>
                <a:cs typeface="Arial-Rounded" pitchFamily="34" charset="0"/>
              </a:rPr>
              <a:t>Thương vịt vất vả</a:t>
            </a:r>
            <a:r>
              <a:rPr lang="vi-VN" sz="2800">
                <a:solidFill>
                  <a:schemeClr val="bg1"/>
                </a:solidFill>
                <a:latin typeface="Arial-Rounded" pitchFamily="34" charset="0"/>
                <a:ea typeface="Arial-Rounded" pitchFamily="34" charset="0"/>
                <a:cs typeface="Arial-Rounded" pitchFamily="34" charset="0"/>
              </a:rPr>
              <a:t>, </a:t>
            </a:r>
            <a:endParaRPr lang="en-US" sz="2800" smtClean="0">
              <a:solidFill>
                <a:schemeClr val="bg1"/>
              </a:solidFill>
              <a:latin typeface="Arial-Rounded" pitchFamily="34" charset="0"/>
              <a:ea typeface="Arial-Rounded" pitchFamily="34" charset="0"/>
              <a:cs typeface="Arial-Rounded" pitchFamily="34" charset="0"/>
            </a:endParaRPr>
          </a:p>
          <a:p>
            <a:pPr algn="ctr"/>
            <a:r>
              <a:rPr lang="vi-VN" sz="2800" smtClean="0">
                <a:solidFill>
                  <a:schemeClr val="bg1"/>
                </a:solidFill>
                <a:latin typeface="Arial-Rounded" pitchFamily="34" charset="0"/>
                <a:ea typeface="Arial-Rounded" pitchFamily="34" charset="0"/>
                <a:cs typeface="Arial-Rounded" pitchFamily="34" charset="0"/>
              </a:rPr>
              <a:t>gà </a:t>
            </a:r>
            <a:r>
              <a:rPr lang="vi-VN" sz="2800" dirty="0">
                <a:solidFill>
                  <a:schemeClr val="bg1"/>
                </a:solidFill>
                <a:latin typeface="Arial-Rounded" pitchFamily="34" charset="0"/>
                <a:ea typeface="Arial-Rounded" pitchFamily="34" charset="0"/>
                <a:cs typeface="Arial-Rounded" pitchFamily="34" charset="0"/>
              </a:rPr>
              <a:t>đã làm gì để giúp vịt?</a:t>
            </a:r>
            <a:endParaRPr lang="en-US" sz="2800" dirty="0">
              <a:solidFill>
                <a:schemeClr val="bg1"/>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3"/>
          <a:stretch>
            <a:fillRect/>
          </a:stretch>
        </p:blipFill>
        <p:spPr>
          <a:xfrm>
            <a:off x="2260692" y="1600200"/>
            <a:ext cx="4508990" cy="3154680"/>
          </a:xfrm>
          <a:prstGeom prst="rect">
            <a:avLst/>
          </a:prstGeom>
        </p:spPr>
      </p:pic>
    </p:spTree>
    <p:extLst>
      <p:ext uri="{BB962C8B-B14F-4D97-AF65-F5344CB8AC3E}">
        <p14:creationId xmlns:p14="http://schemas.microsoft.com/office/powerpoint/2010/main" val="46826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17371" y="829036"/>
            <a:ext cx="2984520" cy="1976145"/>
          </a:xfrm>
          <a:prstGeom prst="rect">
            <a:avLst/>
          </a:prstGeom>
        </p:spPr>
      </p:pic>
      <p:pic>
        <p:nvPicPr>
          <p:cNvPr id="4" name="Picture 3"/>
          <p:cNvPicPr>
            <a:picLocks noChangeAspect="1"/>
          </p:cNvPicPr>
          <p:nvPr/>
        </p:nvPicPr>
        <p:blipFill>
          <a:blip r:embed="rId3"/>
          <a:stretch>
            <a:fillRect/>
          </a:stretch>
        </p:blipFill>
        <p:spPr>
          <a:xfrm>
            <a:off x="4604339" y="819150"/>
            <a:ext cx="2969310" cy="1986031"/>
          </a:xfrm>
          <a:prstGeom prst="rect">
            <a:avLst/>
          </a:prstGeom>
        </p:spPr>
      </p:pic>
      <p:pic>
        <p:nvPicPr>
          <p:cNvPr id="6" name="Picture 5"/>
          <p:cNvPicPr>
            <a:picLocks noChangeAspect="1"/>
          </p:cNvPicPr>
          <p:nvPr/>
        </p:nvPicPr>
        <p:blipFill>
          <a:blip r:embed="rId4"/>
          <a:stretch>
            <a:fillRect/>
          </a:stretch>
        </p:blipFill>
        <p:spPr>
          <a:xfrm>
            <a:off x="1517371" y="2914068"/>
            <a:ext cx="2992611" cy="1981068"/>
          </a:xfrm>
          <a:prstGeom prst="rect">
            <a:avLst/>
          </a:prstGeom>
        </p:spPr>
      </p:pic>
      <p:pic>
        <p:nvPicPr>
          <p:cNvPr id="8" name="Picture 7"/>
          <p:cNvPicPr>
            <a:picLocks noChangeAspect="1"/>
          </p:cNvPicPr>
          <p:nvPr/>
        </p:nvPicPr>
        <p:blipFill>
          <a:blip r:embed="rId5"/>
          <a:stretch>
            <a:fillRect/>
          </a:stretch>
        </p:blipFill>
        <p:spPr>
          <a:xfrm>
            <a:off x="4604339" y="2914068"/>
            <a:ext cx="2969310" cy="1981068"/>
          </a:xfrm>
          <a:prstGeom prst="rect">
            <a:avLst/>
          </a:prstGeom>
        </p:spPr>
      </p:pic>
      <p:sp>
        <p:nvSpPr>
          <p:cNvPr id="9" name="TextBox 8"/>
          <p:cNvSpPr txBox="1"/>
          <p:nvPr/>
        </p:nvSpPr>
        <p:spPr>
          <a:xfrm>
            <a:off x="3267703" y="206769"/>
            <a:ext cx="2509725" cy="461516"/>
          </a:xfrm>
          <a:prstGeom prst="rect">
            <a:avLst/>
          </a:prstGeom>
          <a:noFill/>
        </p:spPr>
        <p:txBody>
          <a:bodyPr wrap="none" lIns="91428" tIns="45713" rIns="91428" bIns="45713" rtlCol="0">
            <a:spAutoFit/>
          </a:bodyPr>
          <a:lstStyle/>
          <a:p>
            <a:r>
              <a:rPr lang="vi-VN" sz="2400" b="1" dirty="0">
                <a:solidFill>
                  <a:schemeClr val="bg1"/>
                </a:solidFill>
                <a:latin typeface="Arial-Rounded" pitchFamily="34" charset="0"/>
                <a:ea typeface="Arial-Rounded" pitchFamily="34" charset="0"/>
                <a:cs typeface="Arial-Rounded" pitchFamily="34" charset="0"/>
              </a:rPr>
              <a:t>Gà nâu và vịt xám</a:t>
            </a:r>
            <a:endParaRPr lang="en-US" sz="2400" b="1"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357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14874-A5CE-4155-AA28-8147C821B9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888033" y="1638442"/>
            <a:ext cx="1253106" cy="1250006"/>
          </a:xfrm>
          <a:prstGeom prst="rect">
            <a:avLst/>
          </a:prstGeom>
        </p:spPr>
      </p:pic>
      <p:pic>
        <p:nvPicPr>
          <p:cNvPr id="8" name="Picture 4" descr="Stone Ocean png images | PNGEgg">
            <a:hlinkClick r:id="" action="ppaction://noaction"/>
            <a:extLst>
              <a:ext uri="{FF2B5EF4-FFF2-40B4-BE49-F238E27FC236}">
                <a16:creationId xmlns:a16="http://schemas.microsoft.com/office/drawing/2014/main" id="{8BD5FBF3-C410-4DCC-B66B-47501DB1B56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8333" r="90000">
                        <a14:backgroundMark x1="15111" y1="45778" x2="24111" y2="81667"/>
                        <a14:backgroundMark x1="5000" y1="54556" x2="25556" y2="56667"/>
                        <a14:backgroundMark x1="25889" y1="52889" x2="25889" y2="52889"/>
                        <a14:backgroundMark x1="26556" y1="52333" x2="29000" y2="55333"/>
                        <a14:backgroundMark x1="45444" y1="57444" x2="47667" y2="57222"/>
                        <a14:backgroundMark x1="63111" y1="53556" x2="63111" y2="53556"/>
                        <a14:backgroundMark x1="65333" y1="54333" x2="70889" y2="54333"/>
                        <a14:backgroundMark x1="64333" y1="55000" x2="50556" y2="55556"/>
                        <a14:backgroundMark x1="55111" y1="55333" x2="51333" y2="55222"/>
                        <a14:backgroundMark x1="57778" y1="55222" x2="55111" y2="54778"/>
                        <a14:backgroundMark x1="42556" y1="56000" x2="49111" y2="55222"/>
                        <a14:backgroundMark x1="39889" y1="56222" x2="39889" y2="56222"/>
                        <a14:backgroundMark x1="24667" y1="64444" x2="26111" y2="69778"/>
                        <a14:backgroundMark x1="36778" y1="68333" x2="36778" y2="68333"/>
                        <a14:backgroundMark x1="39222" y1="70333" x2="41111" y2="73889"/>
                        <a14:backgroundMark x1="51333" y1="71000" x2="51333" y2="71000"/>
                      </a14:backgroundRemoval>
                    </a14:imgEffect>
                  </a14:imgLayer>
                </a14:imgProps>
              </a:ext>
              <a:ext uri="{28A0092B-C50C-407E-A947-70E740481C1C}">
                <a14:useLocalDpi xmlns:a14="http://schemas.microsoft.com/office/drawing/2010/main" val="0"/>
              </a:ext>
            </a:extLst>
          </a:blip>
          <a:srcRect/>
          <a:stretch>
            <a:fillRect/>
          </a:stretch>
        </p:blipFill>
        <p:spPr bwMode="auto">
          <a:xfrm>
            <a:off x="8025604" y="2343150"/>
            <a:ext cx="1439301" cy="14357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6C2891-5DFE-4A54-80A8-54537E4475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886" y="1552208"/>
            <a:ext cx="1758736" cy="1422474"/>
          </a:xfrm>
          <a:prstGeom prst="rect">
            <a:avLst/>
          </a:prstGeom>
        </p:spPr>
      </p:pic>
      <p:pic>
        <p:nvPicPr>
          <p:cNvPr id="11" name="Picture 10">
            <a:extLst>
              <a:ext uri="{FF2B5EF4-FFF2-40B4-BE49-F238E27FC236}">
                <a16:creationId xmlns:a16="http://schemas.microsoft.com/office/drawing/2014/main" id="{6100224C-19A9-49D1-AB75-1E9D4F96F3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152446" y="2027232"/>
            <a:ext cx="1253106" cy="1250006"/>
          </a:xfrm>
          <a:prstGeom prst="rect">
            <a:avLst/>
          </a:prstGeom>
        </p:spPr>
      </p:pic>
      <p:pic>
        <p:nvPicPr>
          <p:cNvPr id="12" name="Picture 11">
            <a:extLst>
              <a:ext uri="{FF2B5EF4-FFF2-40B4-BE49-F238E27FC236}">
                <a16:creationId xmlns:a16="http://schemas.microsoft.com/office/drawing/2014/main" id="{A3114874-A5CE-4155-AA28-8147C821B9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683711" y="2144248"/>
            <a:ext cx="1253106" cy="1250006"/>
          </a:xfrm>
          <a:prstGeom prst="rect">
            <a:avLst/>
          </a:prstGeom>
        </p:spPr>
      </p:pic>
      <p:pic>
        <p:nvPicPr>
          <p:cNvPr id="10" name="Tieng-ga-me-goi-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56381" y="352300"/>
            <a:ext cx="458334" cy="457200"/>
          </a:xfrm>
          <a:prstGeom prst="rect">
            <a:avLst/>
          </a:prstGeom>
        </p:spPr>
      </p:pic>
      <p:pic>
        <p:nvPicPr>
          <p:cNvPr id="15" name="Tieng-Ga-con-keu-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687674" y="1806245"/>
            <a:ext cx="458334" cy="457200"/>
          </a:xfrm>
          <a:prstGeom prst="rect">
            <a:avLst/>
          </a:prstGeom>
        </p:spPr>
      </p:pic>
    </p:spTree>
    <p:extLst>
      <p:ext uri="{BB962C8B-B14F-4D97-AF65-F5344CB8AC3E}">
        <p14:creationId xmlns:p14="http://schemas.microsoft.com/office/powerpoint/2010/main" val="40159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35" fill="hold"/>
                                        <p:tgtEl>
                                          <p:spTgt spid="10"/>
                                        </p:tgtEl>
                                      </p:cBhvr>
                                    </p:cmd>
                                  </p:childTnLst>
                                </p:cTn>
                              </p:par>
                              <p:par>
                                <p:cTn id="7" presetID="1" presetClass="mediacall" presetSubtype="0" fill="hold" nodeType="withEffect">
                                  <p:stCondLst>
                                    <p:cond delay="0"/>
                                  </p:stCondLst>
                                  <p:childTnLst>
                                    <p:cmd type="call" cmd="playFrom(0.0)">
                                      <p:cBhvr>
                                        <p:cTn id="8" dur="2914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1.04167E-6 -7.40741E-7 L -0.76992 -0.01574 " pathEditMode="relative" rAng="0" ptsTypes="AA">
                                      <p:cBhvr>
                                        <p:cTn id="13" dur="3250" fill="hold"/>
                                        <p:tgtEl>
                                          <p:spTgt spid="11"/>
                                        </p:tgtEl>
                                        <p:attrNameLst>
                                          <p:attrName>ppt_x</p:attrName>
                                          <p:attrName>ppt_y</p:attrName>
                                        </p:attrNameLst>
                                      </p:cBhvr>
                                      <p:rCtr x="-38503" y="-787"/>
                                    </p:animMotion>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0169 -0.03936 L -0.85846 -0.00903 " pathEditMode="relative" rAng="0" ptsTypes="AA">
                                      <p:cBhvr>
                                        <p:cTn id="18" dur="3250" fill="hold"/>
                                        <p:tgtEl>
                                          <p:spTgt spid="12"/>
                                        </p:tgtEl>
                                        <p:attrNameLst>
                                          <p:attrName>ppt_x</p:attrName>
                                          <p:attrName>ppt_y</p:attrName>
                                        </p:attrNameLst>
                                      </p:cBhvr>
                                      <p:rCtr x="-42839" y="1505"/>
                                    </p:animMotion>
                                  </p:childTnLst>
                                </p:cTn>
                              </p:par>
                            </p:childTnLst>
                          </p:cTn>
                        </p:par>
                      </p:childTnLst>
                    </p:cTn>
                  </p:par>
                </p:childTnLst>
              </p:cTn>
              <p:nextCondLst>
                <p:cond evt="onClick" delay="0">
                  <p:tgtEl>
                    <p:spTgt spid="12"/>
                  </p:tgtEl>
                </p:cond>
              </p:nextCondLst>
            </p:seq>
            <p:audio>
              <p:cMediaNode vol="7547">
                <p:cTn id="19" fill="hold" display="0">
                  <p:stCondLst>
                    <p:cond delay="indefinite"/>
                  </p:stCondLst>
                  <p:endCondLst>
                    <p:cond evt="onStopAudio" delay="0">
                      <p:tgtEl>
                        <p:sldTgt/>
                      </p:tgtEl>
                    </p:cond>
                  </p:endCondLst>
                </p:cTn>
                <p:tgtEl>
                  <p:spTgt spid="10"/>
                </p:tgtEl>
              </p:cMediaNode>
            </p:audio>
            <p:audio>
              <p:cMediaNode vol="7547">
                <p:cTn id="20" fill="hold" display="0">
                  <p:stCondLst>
                    <p:cond delay="indefinite"/>
                  </p:stCondLst>
                  <p:endCondLst>
                    <p:cond evt="onStopAudio" delay="0">
                      <p:tgtEl>
                        <p:sldTgt/>
                      </p:tgtEl>
                    </p:cond>
                  </p:endCondLst>
                </p:cTn>
                <p:tgtEl>
                  <p:spTgt spid="15"/>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00169 -0.03936 L -0.85846 -0.00903 " pathEditMode="relative" rAng="0" ptsTypes="AA">
                                      <p:cBhvr>
                                        <p:cTn id="25" dur="3250" fill="hold"/>
                                        <p:tgtEl>
                                          <p:spTgt spid="9"/>
                                        </p:tgtEl>
                                        <p:attrNameLst>
                                          <p:attrName>ppt_x</p:attrName>
                                          <p:attrName>ppt_y</p:attrName>
                                        </p:attrNameLst>
                                      </p:cBhvr>
                                      <p:rCtr x="-42839" y="1505"/>
                                    </p:animMotion>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458" y="514350"/>
            <a:ext cx="8651052" cy="37719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just"/>
            <a:r>
              <a:rPr lang="en-US" sz="3300" b="1" u="sng">
                <a:solidFill>
                  <a:schemeClr val="bg1"/>
                </a:solidFill>
                <a:latin typeface="Arial-Rounded" pitchFamily="34" charset="0"/>
                <a:ea typeface="Arial-Rounded" pitchFamily="34" charset="0"/>
                <a:cs typeface="Arial-Rounded" pitchFamily="34" charset="0"/>
              </a:rPr>
              <a:t>Bài học:</a:t>
            </a:r>
          </a:p>
          <a:p>
            <a:pPr algn="just"/>
            <a:r>
              <a:rPr lang="en-US" sz="3300">
                <a:solidFill>
                  <a:schemeClr val="bg1"/>
                </a:solidFill>
                <a:latin typeface="Arial-Rounded" pitchFamily="34" charset="0"/>
                <a:ea typeface="Arial-Rounded" pitchFamily="34" charset="0"/>
                <a:cs typeface="Arial-Rounded" pitchFamily="34" charset="0"/>
              </a:rPr>
              <a:t>+ Nên giúp đỡ, yêu thương bạn bè, nhất là khi bạn gặp khó khăn</a:t>
            </a:r>
            <a:r>
              <a:rPr lang="en-US" sz="3300" smtClean="0">
                <a:solidFill>
                  <a:schemeClr val="bg1"/>
                </a:solidFill>
                <a:latin typeface="Arial-Rounded" pitchFamily="34" charset="0"/>
                <a:ea typeface="Arial-Rounded" pitchFamily="34" charset="0"/>
                <a:cs typeface="Arial-Rounded" pitchFamily="34" charset="0"/>
              </a:rPr>
              <a:t>. </a:t>
            </a:r>
          </a:p>
          <a:p>
            <a:pPr algn="just"/>
            <a:r>
              <a:rPr lang="en-US" sz="3300" smtClean="0">
                <a:solidFill>
                  <a:schemeClr val="bg1"/>
                </a:solidFill>
                <a:latin typeface="Arial-Rounded" pitchFamily="34" charset="0"/>
                <a:ea typeface="Arial-Rounded" pitchFamily="34" charset="0"/>
                <a:cs typeface="Arial-Rounded" pitchFamily="34" charset="0"/>
              </a:rPr>
              <a:t>+ Luôn cố gắng gìn giữ tình bạn.</a:t>
            </a:r>
            <a:endParaRPr lang="en-US" sz="3300">
              <a:solidFill>
                <a:schemeClr val="bg1"/>
              </a:solidFill>
              <a:latin typeface="Arial-Rounded" pitchFamily="34" charset="0"/>
              <a:ea typeface="Arial-Rounded" pitchFamily="34" charset="0"/>
              <a:cs typeface="Arial-Rounded" pitchFamily="34" charset="0"/>
            </a:endParaRPr>
          </a:p>
          <a:p>
            <a:pPr algn="just"/>
            <a:r>
              <a:rPr lang="en-US" sz="3300">
                <a:solidFill>
                  <a:schemeClr val="bg1"/>
                </a:solidFill>
                <a:latin typeface="Arial-Rounded" pitchFamily="34" charset="0"/>
                <a:ea typeface="Arial-Rounded" pitchFamily="34" charset="0"/>
                <a:cs typeface="Arial-Rounded" pitchFamily="34" charset="0"/>
              </a:rPr>
              <a:t>+ Nên biết ơn những người đã giúp đỡ mình trong cuộc sống.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3375066"/>
            <a:ext cx="1223244"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377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021" y="3654462"/>
            <a:ext cx="2488073" cy="1371600"/>
          </a:xfrm>
          <a:prstGeom prst="rect">
            <a:avLst/>
          </a:prstGeom>
          <a:solidFill>
            <a:srgbClr val="FFD85D"/>
          </a:solidFill>
          <a:ln w="28575" cap="flat" cmpd="sng" algn="ctr">
            <a:noFill/>
            <a:prstDash val="solid"/>
            <a:miter lim="800000"/>
          </a:ln>
          <a:effectLst/>
        </p:spPr>
        <p:txBody>
          <a:bodyPr lIns="91428" tIns="45713" rIns="91428" bIns="45713" rtlCol="0" anchor="ctr"/>
          <a:lstStyle/>
          <a:p>
            <a:pPr lvl="0">
              <a:buClrTx/>
              <a:defRPr/>
            </a:pPr>
            <a:r>
              <a:rPr lang="en-US" sz="2700">
                <a:solidFill>
                  <a:schemeClr val="tx1"/>
                </a:solidFill>
                <a:latin typeface="Arial-Rounded" pitchFamily="34" charset="0"/>
                <a:ea typeface="Arial-Rounded" pitchFamily="34" charset="0"/>
                <a:cs typeface="Arial-Rounded" pitchFamily="34" charset="0"/>
              </a:rPr>
              <a:t>B. gà</a:t>
            </a:r>
            <a:endParaRPr lang="vi-VN" sz="2700" dirty="0">
              <a:solidFill>
                <a:schemeClr val="tx1"/>
              </a:solidFill>
              <a:latin typeface="Arial-Rounded" pitchFamily="34" charset="0"/>
              <a:ea typeface="Arial-Rounded" pitchFamily="34" charset="0"/>
              <a:cs typeface="Arial-Rounded" pitchFamily="34" charset="0"/>
            </a:endParaRPr>
          </a:p>
        </p:txBody>
      </p:sp>
      <p:sp>
        <p:nvSpPr>
          <p:cNvPr id="3" name="Rectangle 2"/>
          <p:cNvSpPr/>
          <p:nvPr/>
        </p:nvSpPr>
        <p:spPr>
          <a:xfrm>
            <a:off x="5359879" y="1951799"/>
            <a:ext cx="2488073" cy="1371600"/>
          </a:xfrm>
          <a:prstGeom prst="rect">
            <a:avLst/>
          </a:prstGeom>
          <a:solidFill>
            <a:srgbClr val="FFD85D"/>
          </a:solidFill>
          <a:ln w="28575" cap="flat" cmpd="sng" algn="ctr">
            <a:noFill/>
            <a:prstDash val="solid"/>
            <a:miter lim="800000"/>
          </a:ln>
          <a:effectLst/>
        </p:spPr>
        <p:txBody>
          <a:bodyPr lIns="91428" tIns="45713" rIns="91428" bIns="45713" rtlCol="0" anchor="ctr"/>
          <a:lstStyle/>
          <a:p>
            <a:r>
              <a:rPr lang="en-US" sz="2700">
                <a:solidFill>
                  <a:schemeClr val="tx1"/>
                </a:solidFill>
                <a:latin typeface="Arial-Rounded" pitchFamily="34" charset="0"/>
                <a:ea typeface="Arial-Rounded" pitchFamily="34" charset="0"/>
                <a:cs typeface="Arial-Rounded" pitchFamily="34" charset="0"/>
              </a:rPr>
              <a:t>C. sóc</a:t>
            </a:r>
            <a:endParaRPr lang="en-US" sz="2700" dirty="0">
              <a:solidFill>
                <a:schemeClr val="tx1"/>
              </a:solidFill>
              <a:latin typeface="Arial-Rounded" pitchFamily="34" charset="0"/>
              <a:ea typeface="Arial-Rounded" pitchFamily="34" charset="0"/>
              <a:cs typeface="Arial-Rounded" pitchFamily="34" charset="0"/>
            </a:endParaRPr>
          </a:p>
        </p:txBody>
      </p:sp>
      <p:sp>
        <p:nvSpPr>
          <p:cNvPr id="6" name="Rectangle 5"/>
          <p:cNvSpPr/>
          <p:nvPr/>
        </p:nvSpPr>
        <p:spPr>
          <a:xfrm>
            <a:off x="1350021" y="1951799"/>
            <a:ext cx="2488073" cy="1371600"/>
          </a:xfrm>
          <a:prstGeom prst="rect">
            <a:avLst/>
          </a:prstGeom>
          <a:solidFill>
            <a:srgbClr val="FFD85D"/>
          </a:solidFill>
          <a:ln w="28575" cap="flat" cmpd="sng" algn="ctr">
            <a:noFill/>
            <a:prstDash val="solid"/>
            <a:miter lim="800000"/>
          </a:ln>
          <a:effectLst/>
        </p:spPr>
        <p:txBody>
          <a:bodyPr lIns="91428" tIns="45713" rIns="91428" bIns="45713" rtlCol="0" anchor="ctr"/>
          <a:lstStyle/>
          <a:p>
            <a:r>
              <a:rPr lang="en-US" sz="2700">
                <a:solidFill>
                  <a:schemeClr val="tx1"/>
                </a:solidFill>
                <a:latin typeface="Arial-Rounded" pitchFamily="34" charset="0"/>
                <a:ea typeface="Arial-Rounded" pitchFamily="34" charset="0"/>
                <a:cs typeface="Arial-Rounded" pitchFamily="34" charset="0"/>
              </a:rPr>
              <a:t>A. </a:t>
            </a:r>
            <a:r>
              <a:rPr lang="en-US" sz="2700">
                <a:latin typeface="Arial-Rounded" pitchFamily="34" charset="0"/>
                <a:ea typeface="Arial-Rounded" pitchFamily="34" charset="0"/>
                <a:cs typeface="Arial-Rounded" pitchFamily="34" charset="0"/>
              </a:rPr>
              <a:t>rùa</a:t>
            </a:r>
            <a:endParaRPr lang="en-US" sz="2700" dirty="0">
              <a:solidFill>
                <a:schemeClr val="tx1"/>
              </a:solidFill>
              <a:latin typeface="Arial-Rounded" pitchFamily="34" charset="0"/>
              <a:ea typeface="Arial-Rounded" pitchFamily="34" charset="0"/>
              <a:cs typeface="Arial-Rounded" pitchFamily="34" charset="0"/>
            </a:endParaRPr>
          </a:p>
        </p:txBody>
      </p:sp>
      <p:sp>
        <p:nvSpPr>
          <p:cNvPr id="8" name="Rectangle 7"/>
          <p:cNvSpPr/>
          <p:nvPr/>
        </p:nvSpPr>
        <p:spPr>
          <a:xfrm>
            <a:off x="1202682" y="285750"/>
            <a:ext cx="6806258" cy="1107848"/>
          </a:xfrm>
          <a:prstGeom prst="rect">
            <a:avLst/>
          </a:prstGeom>
          <a:solidFill>
            <a:srgbClr val="FFD85D"/>
          </a:solidFill>
        </p:spPr>
        <p:txBody>
          <a:bodyPr wrap="square" lIns="91428" tIns="45713" rIns="91428" bIns="45713">
            <a:spAutoFit/>
          </a:bodyPr>
          <a:lstStyle/>
          <a:p>
            <a:pPr algn="ctr"/>
            <a:r>
              <a:rPr lang="en-US" sz="3300" b="1">
                <a:solidFill>
                  <a:schemeClr val="tx1"/>
                </a:solidFill>
                <a:latin typeface="Arial-Rounded" pitchFamily="34" charset="0"/>
                <a:ea typeface="Arial-Rounded" pitchFamily="34" charset="0"/>
                <a:cs typeface="Arial-Rounded" pitchFamily="34" charset="0"/>
              </a:rPr>
              <a:t>Đâu là những loài vật xuất hiện trong câu chuyện </a:t>
            </a:r>
            <a:r>
              <a:rPr lang="en-US" sz="3300" b="1" i="1">
                <a:solidFill>
                  <a:schemeClr val="tx1"/>
                </a:solidFill>
                <a:latin typeface="Arial-Rounded" pitchFamily="34" charset="0"/>
                <a:ea typeface="Arial-Rounded" pitchFamily="34" charset="0"/>
                <a:cs typeface="Arial-Rounded" pitchFamily="34" charset="0"/>
              </a:rPr>
              <a:t>Gà nâu và vịt xám?</a:t>
            </a:r>
            <a:endParaRPr lang="en-US" sz="3300" b="1" dirty="0">
              <a:solidFill>
                <a:schemeClr val="tx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5070" y="3506148"/>
            <a:ext cx="393858" cy="408571"/>
          </a:xfrm>
          <a:prstGeom prst="rect">
            <a:avLst/>
          </a:prstGeom>
          <a:noFill/>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8223" y="1951799"/>
            <a:ext cx="351627" cy="399914"/>
          </a:xfrm>
          <a:prstGeom prst="rect">
            <a:avLst/>
          </a:prstGeom>
          <a:noFill/>
          <a:ln>
            <a:noFill/>
          </a:ln>
          <a:effectLs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138" y="1951798"/>
            <a:ext cx="351627" cy="399914"/>
          </a:xfrm>
          <a:prstGeom prst="rect">
            <a:avLst/>
          </a:prstGeom>
          <a:noFill/>
          <a:ln>
            <a:noFill/>
          </a:ln>
          <a:effectLst/>
          <a:extLst/>
        </p:spPr>
      </p:pic>
      <p:sp>
        <p:nvSpPr>
          <p:cNvPr id="9" name="Rectangle 8"/>
          <p:cNvSpPr/>
          <p:nvPr/>
        </p:nvSpPr>
        <p:spPr>
          <a:xfrm>
            <a:off x="5359879" y="3654462"/>
            <a:ext cx="2488073" cy="1371600"/>
          </a:xfrm>
          <a:prstGeom prst="rect">
            <a:avLst/>
          </a:prstGeom>
          <a:solidFill>
            <a:srgbClr val="FFD85D"/>
          </a:solidFill>
          <a:ln w="28575" cap="flat" cmpd="sng" algn="ctr">
            <a:noFill/>
            <a:prstDash val="solid"/>
            <a:miter lim="800000"/>
          </a:ln>
          <a:effectLst/>
        </p:spPr>
        <p:txBody>
          <a:bodyPr lIns="91428" tIns="45713" rIns="91428" bIns="45713" rtlCol="0" anchor="ctr"/>
          <a:lstStyle/>
          <a:p>
            <a:r>
              <a:rPr lang="en-US" sz="2700">
                <a:solidFill>
                  <a:schemeClr val="tx1"/>
                </a:solidFill>
                <a:latin typeface="Arial-Rounded" pitchFamily="34" charset="0"/>
                <a:ea typeface="Arial-Rounded" pitchFamily="34" charset="0"/>
                <a:cs typeface="Arial-Rounded" pitchFamily="34" charset="0"/>
              </a:rPr>
              <a:t>D. vịt</a:t>
            </a:r>
            <a:endParaRPr lang="en-US" sz="2700" dirty="0">
              <a:solidFill>
                <a:schemeClr val="tx1"/>
              </a:solidFill>
              <a:latin typeface="Arial-Rounded" pitchFamily="34" charset="0"/>
              <a:ea typeface="Arial-Rounded" pitchFamily="34" charset="0"/>
              <a:cs typeface="Arial-Rounded"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2138" y="3515439"/>
            <a:ext cx="393858" cy="408571"/>
          </a:xfrm>
          <a:prstGeom prst="rect">
            <a:avLst/>
          </a:prstGeom>
          <a:noFill/>
        </p:spPr>
      </p:pic>
      <p:pic>
        <p:nvPicPr>
          <p:cNvPr id="1026" name="Picture 2" descr="Cartoon Green Happy turtle free image downlo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4521" y="2333197"/>
            <a:ext cx="1153701" cy="767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quirrel cartoon clip art | Free 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3915" y="2151755"/>
            <a:ext cx="873941" cy="8717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ckling Naked Gray - Free vector graphic o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4954" y="3780575"/>
            <a:ext cx="640561" cy="1119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Chicken cartoon 04.svg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9550" y="3812592"/>
            <a:ext cx="769639" cy="108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64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2"/>
                                        </p:tgtEl>
                                        <p:attrNameLst>
                                          <p:attrName>fillcolor</p:attrName>
                                        </p:attrNameLst>
                                      </p:cBhvr>
                                      <p:to>
                                        <a:schemeClr val="bg2"/>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1" presetClass="emph" presetSubtype="2" fill="hold" nodeType="withEffect">
                                  <p:stCondLst>
                                    <p:cond delay="500"/>
                                  </p:stCondLst>
                                  <p:childTnLst>
                                    <p:animClr clrSpc="rgb" dir="cw">
                                      <p:cBhvr>
                                        <p:cTn id="36" dur="250" fill="hold"/>
                                        <p:tgtEl>
                                          <p:spTgt spid="2"/>
                                        </p:tgtEl>
                                        <p:attrNameLst>
                                          <p:attrName>fillcolor</p:attrName>
                                        </p:attrNameLst>
                                      </p:cBhvr>
                                      <p:to>
                                        <a:srgbClr val="FFFF00"/>
                                      </p:to>
                                    </p:animClr>
                                    <p:set>
                                      <p:cBhvr>
                                        <p:cTn id="37" dur="250" fill="hold"/>
                                        <p:tgtEl>
                                          <p:spTgt spid="2"/>
                                        </p:tgtEl>
                                        <p:attrNameLst>
                                          <p:attrName>fill.type</p:attrName>
                                        </p:attrNameLst>
                                      </p:cBhvr>
                                      <p:to>
                                        <p:strVal val="solid"/>
                                      </p:to>
                                    </p:set>
                                    <p:set>
                                      <p:cBhvr>
                                        <p:cTn id="38" dur="250" fill="hold"/>
                                        <p:tgtEl>
                                          <p:spTgt spid="2"/>
                                        </p:tgtEl>
                                        <p:attrNameLst>
                                          <p:attrName>fill.on</p:attrName>
                                        </p:attrNameLst>
                                      </p:cBhvr>
                                      <p:to>
                                        <p:strVal val="true"/>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withEffect">
                                  <p:stCondLst>
                                    <p:cond delay="0"/>
                                  </p:stCondLst>
                                  <p:childTnLst>
                                    <p:animClr clrSpc="rgb" dir="cw">
                                      <p:cBhvr>
                                        <p:cTn id="46" dur="250" fill="hold"/>
                                        <p:tgtEl>
                                          <p:spTgt spid="3"/>
                                        </p:tgtEl>
                                        <p:attrNameLst>
                                          <p:attrName>fillcolor</p:attrName>
                                        </p:attrNameLst>
                                      </p:cBhvr>
                                      <p:to>
                                        <a:schemeClr val="accent1"/>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9" presetID="1" presetClass="emph" presetSubtype="2" fill="hold" nodeType="withEffect">
                                  <p:stCondLst>
                                    <p:cond delay="500"/>
                                  </p:stCondLst>
                                  <p:childTnLst>
                                    <p:animClr clrSpc="rgb" dir="cw">
                                      <p:cBhvr>
                                        <p:cTn id="50" dur="250" fill="hold"/>
                                        <p:tgtEl>
                                          <p:spTgt spid="3"/>
                                        </p:tgtEl>
                                        <p:attrNameLst>
                                          <p:attrName>fillcolor</p:attrName>
                                        </p:attrNameLst>
                                      </p:cBhvr>
                                      <p:to>
                                        <a:srgbClr val="7030A0"/>
                                      </p:to>
                                    </p:animClr>
                                    <p:set>
                                      <p:cBhvr>
                                        <p:cTn id="51" dur="250" fill="hold"/>
                                        <p:tgtEl>
                                          <p:spTgt spid="3"/>
                                        </p:tgtEl>
                                        <p:attrNameLst>
                                          <p:attrName>fill.type</p:attrName>
                                        </p:attrNameLst>
                                      </p:cBhvr>
                                      <p:to>
                                        <p:strVal val="solid"/>
                                      </p:to>
                                    </p:set>
                                    <p:set>
                                      <p:cBhvr>
                                        <p:cTn id="52" dur="250" fill="hold"/>
                                        <p:tgtEl>
                                          <p:spTgt spid="3"/>
                                        </p:tgtEl>
                                        <p:attrNameLst>
                                          <p:attrName>fill.on</p:attrName>
                                        </p:attrNameLst>
                                      </p:cBhvr>
                                      <p:to>
                                        <p:strVal val="true"/>
                                      </p:to>
                                    </p:set>
                                  </p:childTnLst>
                                </p:cTn>
                              </p:par>
                              <p:par>
                                <p:cTn id="53" presetID="10" presetClass="entr" presetSubtype="0" fill="hold" nodeType="withEffect">
                                  <p:stCondLst>
                                    <p:cond delay="5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rgbClr val="7030A0"/>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10" presetClass="entr" presetSubtype="0" fill="hold" nodeType="withEffect">
                                  <p:stCondLst>
                                    <p:cond delay="500"/>
                                  </p:stCondLst>
                                  <p:childTnLst>
                                    <p:set>
                                      <p:cBhvr>
                                        <p:cTn id="68" dur="1" fill="hold">
                                          <p:stCondLst>
                                            <p:cond delay="0"/>
                                          </p:stCondLst>
                                        </p:cTn>
                                        <p:tgtEl>
                                          <p:spTgt spid="8194"/>
                                        </p:tgtEl>
                                        <p:attrNameLst>
                                          <p:attrName>style.visibility</p:attrName>
                                        </p:attrNameLst>
                                      </p:cBhvr>
                                      <p:to>
                                        <p:strVal val="visible"/>
                                      </p:to>
                                    </p:set>
                                    <p:animEffect transition="in" filter="fade">
                                      <p:cBhvr>
                                        <p:cTn id="69" dur="500"/>
                                        <p:tgtEl>
                                          <p:spTgt spid="8194"/>
                                        </p:tgtEl>
                                      </p:cBhvr>
                                    </p:animEffect>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9"/>
                                        </p:tgtEl>
                                        <p:attrNameLst>
                                          <p:attrName>fillcolor</p:attrName>
                                        </p:attrNameLst>
                                      </p:cBhvr>
                                      <p:to>
                                        <a:schemeClr val="accent1"/>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9"/>
                                        </p:tgtEl>
                                        <p:attrNameLst>
                                          <p:attrName>fillcolor</p:attrName>
                                        </p:attrNameLst>
                                      </p:cBhvr>
                                      <p:to>
                                        <a:srgbClr val="FFFF00"/>
                                      </p:to>
                                    </p:animClr>
                                    <p:set>
                                      <p:cBhvr>
                                        <p:cTn id="79" dur="250" fill="hold"/>
                                        <p:tgtEl>
                                          <p:spTgt spid="9"/>
                                        </p:tgtEl>
                                        <p:attrNameLst>
                                          <p:attrName>fill.type</p:attrName>
                                        </p:attrNameLst>
                                      </p:cBhvr>
                                      <p:to>
                                        <p:strVal val="solid"/>
                                      </p:to>
                                    </p:set>
                                    <p:set>
                                      <p:cBhvr>
                                        <p:cTn id="80" dur="250" fill="hold"/>
                                        <p:tgtEl>
                                          <p:spTgt spid="9"/>
                                        </p:tgtEl>
                                        <p:attrNameLst>
                                          <p:attrName>fill.on</p:attrName>
                                        </p:attrNameLst>
                                      </p:cBhvr>
                                      <p:to>
                                        <p:strVal val="true"/>
                                      </p:to>
                                    </p:set>
                                  </p:childTnLst>
                                </p:cTn>
                              </p:par>
                              <p:par>
                                <p:cTn id="81" presetID="10" presetClass="entr" presetSubtype="0" fill="hold" nodeType="withEffect">
                                  <p:stCondLst>
                                    <p:cond delay="50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6"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092" y="3564062"/>
            <a:ext cx="7486884" cy="1217488"/>
          </a:xfrm>
          <a:prstGeom prst="rect">
            <a:avLst/>
          </a:prstGeom>
          <a:solidFill>
            <a:srgbClr val="FFD85D"/>
          </a:solidFill>
          <a:ln w="28575" cap="flat" cmpd="sng" algn="ctr">
            <a:noFill/>
            <a:prstDash val="solid"/>
            <a:miter lim="800000"/>
          </a:ln>
          <a:effectLst/>
        </p:spPr>
        <p:txBody>
          <a:bodyPr lIns="91428" tIns="45713" rIns="91428" bIns="45713" rtlCol="0" anchor="ctr"/>
          <a:lstStyle/>
          <a:p>
            <a:pPr lvl="0">
              <a:buClrTx/>
              <a:defRPr/>
            </a:pPr>
            <a:r>
              <a:rPr lang="en-US" sz="2700" smtClean="0">
                <a:solidFill>
                  <a:schemeClr val="tx1"/>
                </a:solidFill>
                <a:latin typeface="Arial-Rounded" pitchFamily="34" charset="0"/>
                <a:ea typeface="Arial-Rounded" pitchFamily="34" charset="0"/>
                <a:cs typeface="Arial-Rounded" pitchFamily="34" charset="0"/>
              </a:rPr>
              <a:t>A. Luôn biết giữ gìn tình bạn. Nên giúp đỡ và yêu thương bạn bè, nhất là những lúc khó khăn, hoạn nạn.</a:t>
            </a:r>
            <a:endParaRPr lang="vi-VN" sz="2700" dirty="0">
              <a:solidFill>
                <a:schemeClr val="tx1"/>
              </a:solidFill>
              <a:latin typeface="Arial-Rounded" pitchFamily="34" charset="0"/>
              <a:ea typeface="Arial-Rounded" pitchFamily="34" charset="0"/>
              <a:cs typeface="Arial-Rounded" pitchFamily="34" charset="0"/>
            </a:endParaRPr>
          </a:p>
        </p:txBody>
      </p:sp>
      <p:sp>
        <p:nvSpPr>
          <p:cNvPr id="3" name="Rectangle 2"/>
          <p:cNvSpPr/>
          <p:nvPr/>
        </p:nvSpPr>
        <p:spPr>
          <a:xfrm>
            <a:off x="813852" y="2419350"/>
            <a:ext cx="7486884" cy="779726"/>
          </a:xfrm>
          <a:prstGeom prst="rect">
            <a:avLst/>
          </a:prstGeom>
          <a:solidFill>
            <a:srgbClr val="FFD85D"/>
          </a:solidFill>
          <a:ln w="28575" cap="flat" cmpd="sng" algn="ctr">
            <a:noFill/>
            <a:prstDash val="solid"/>
            <a:miter lim="800000"/>
          </a:ln>
          <a:effectLst/>
        </p:spPr>
        <p:txBody>
          <a:bodyPr lIns="91428" tIns="45713" rIns="91428" bIns="45713" rtlCol="0" anchor="ctr"/>
          <a:lstStyle/>
          <a:p>
            <a:r>
              <a:rPr lang="en-US" sz="2700">
                <a:solidFill>
                  <a:schemeClr val="tx1"/>
                </a:solidFill>
                <a:latin typeface="Arial-Rounded" pitchFamily="34" charset="0"/>
                <a:ea typeface="Arial-Rounded" pitchFamily="34" charset="0"/>
                <a:cs typeface="Arial-Rounded" pitchFamily="34" charset="0"/>
              </a:rPr>
              <a:t>B. </a:t>
            </a:r>
            <a:r>
              <a:rPr lang="en-US" sz="2700">
                <a:latin typeface="Arial-Rounded" pitchFamily="34" charset="0"/>
                <a:ea typeface="Arial-Rounded" pitchFamily="34" charset="0"/>
                <a:cs typeface="Arial-Rounded" pitchFamily="34" charset="0"/>
              </a:rPr>
              <a:t>Nếu mình chậm chạp thì không nên tham gia các cuộc thi.</a:t>
            </a:r>
            <a:r>
              <a:rPr lang="en-US" sz="2700">
                <a:solidFill>
                  <a:schemeClr val="tx1"/>
                </a:solidFill>
                <a:latin typeface="Arial-Rounded" pitchFamily="34" charset="0"/>
                <a:ea typeface="Arial-Rounded" pitchFamily="34" charset="0"/>
                <a:cs typeface="Arial-Rounded" pitchFamily="34" charset="0"/>
              </a:rPr>
              <a:t> </a:t>
            </a:r>
            <a:endParaRPr lang="en-US" sz="2700" dirty="0">
              <a:solidFill>
                <a:schemeClr val="tx1"/>
              </a:solidFill>
              <a:latin typeface="Arial-Rounded" pitchFamily="34" charset="0"/>
              <a:ea typeface="Arial-Rounded" pitchFamily="34" charset="0"/>
              <a:cs typeface="Arial-Rounded" pitchFamily="34" charset="0"/>
            </a:endParaRPr>
          </a:p>
        </p:txBody>
      </p:sp>
      <p:sp>
        <p:nvSpPr>
          <p:cNvPr id="8" name="Rectangle 7"/>
          <p:cNvSpPr/>
          <p:nvPr/>
        </p:nvSpPr>
        <p:spPr>
          <a:xfrm>
            <a:off x="842881" y="659625"/>
            <a:ext cx="7486884" cy="1200314"/>
          </a:xfrm>
          <a:prstGeom prst="rect">
            <a:avLst/>
          </a:prstGeom>
          <a:solidFill>
            <a:srgbClr val="FFD85D"/>
          </a:solidFill>
        </p:spPr>
        <p:txBody>
          <a:bodyPr wrap="square" lIns="91428" tIns="45713" rIns="91428" bIns="45713">
            <a:spAutoFit/>
          </a:bodyPr>
          <a:lstStyle/>
          <a:p>
            <a:pPr algn="ctr"/>
            <a:r>
              <a:rPr lang="en-US" sz="3600" b="1" smtClean="0">
                <a:solidFill>
                  <a:schemeClr val="tx1"/>
                </a:solidFill>
                <a:latin typeface="Arial-Rounded" pitchFamily="34" charset="0"/>
                <a:ea typeface="Arial-Rounded" pitchFamily="34" charset="0"/>
                <a:cs typeface="Arial-Rounded" pitchFamily="34" charset="0"/>
              </a:rPr>
              <a:t>Bài học em rút ra từ câu chuyện </a:t>
            </a:r>
            <a:r>
              <a:rPr lang="en-US" sz="3600" b="1" i="1" smtClean="0">
                <a:solidFill>
                  <a:schemeClr val="tx1"/>
                </a:solidFill>
                <a:latin typeface="Arial-Rounded" pitchFamily="34" charset="0"/>
                <a:ea typeface="Arial-Rounded" pitchFamily="34" charset="0"/>
                <a:cs typeface="Arial-Rounded" pitchFamily="34" charset="0"/>
              </a:rPr>
              <a:t>Gà nâu và vịt xám </a:t>
            </a:r>
            <a:r>
              <a:rPr lang="en-US" sz="3600" b="1" smtClean="0">
                <a:solidFill>
                  <a:schemeClr val="tx1"/>
                </a:solidFill>
                <a:latin typeface="Arial-Rounded" pitchFamily="34" charset="0"/>
                <a:ea typeface="Arial-Rounded" pitchFamily="34" charset="0"/>
                <a:cs typeface="Arial-Rounded" pitchFamily="34" charset="0"/>
              </a:rPr>
              <a:t>là:</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283" y="3621393"/>
            <a:ext cx="634312" cy="658008"/>
          </a:xfrm>
          <a:prstGeom prst="rect">
            <a:avLst/>
          </a:prstGeom>
          <a:noFill/>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0925" y="2522198"/>
            <a:ext cx="566299" cy="644065"/>
          </a:xfrm>
          <a:prstGeom prst="rect">
            <a:avLst/>
          </a:prstGeom>
          <a:noFill/>
          <a:ln>
            <a:noFill/>
          </a:ln>
          <a:effectLst/>
          <a:extLst/>
        </p:spPr>
      </p:pic>
      <p:pic>
        <p:nvPicPr>
          <p:cNvPr id="7" name="Picture 6" descr="Logo&#10;&#10;Description automatically generated">
            <a:extLst>
              <a:ext uri="{FF2B5EF4-FFF2-40B4-BE49-F238E27FC236}">
                <a16:creationId xmlns:a16="http://schemas.microsoft.com/office/drawing/2014/main" id="{122A39A1-546B-4DC3-B667-A2BB5655B1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5493" y="54452"/>
            <a:ext cx="1298507" cy="571283"/>
          </a:xfrm>
          <a:prstGeom prst="rect">
            <a:avLst/>
          </a:prstGeom>
        </p:spPr>
      </p:pic>
    </p:spTree>
    <p:extLst>
      <p:ext uri="{BB962C8B-B14F-4D97-AF65-F5344CB8AC3E}">
        <p14:creationId xmlns:p14="http://schemas.microsoft.com/office/powerpoint/2010/main" val="40724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2"/>
                                        </p:tgtEl>
                                        <p:attrNameLst>
                                          <p:attrName>fillcolor</p:attrName>
                                        </p:attrNameLst>
                                      </p:cBhvr>
                                      <p:to>
                                        <a:schemeClr val="bg2"/>
                                      </p:to>
                                    </p:animClr>
                                    <p:set>
                                      <p:cBhvr>
                                        <p:cTn id="23" dur="250" fill="hold"/>
                                        <p:tgtEl>
                                          <p:spTgt spid="2"/>
                                        </p:tgtEl>
                                        <p:attrNameLst>
                                          <p:attrName>fill.type</p:attrName>
                                        </p:attrNameLst>
                                      </p:cBhvr>
                                      <p:to>
                                        <p:strVal val="solid"/>
                                      </p:to>
                                    </p:set>
                                    <p:set>
                                      <p:cBhvr>
                                        <p:cTn id="24" dur="250" fill="hold"/>
                                        <p:tgtEl>
                                          <p:spTgt spid="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2"/>
                                        </p:tgtEl>
                                        <p:attrNameLst>
                                          <p:attrName>fillcolor</p:attrName>
                                        </p:attrNameLst>
                                      </p:cBhvr>
                                      <p:to>
                                        <a:srgbClr val="FFFF00"/>
                                      </p:to>
                                    </p:animClr>
                                    <p:set>
                                      <p:cBhvr>
                                        <p:cTn id="27" dur="250" fill="hold"/>
                                        <p:tgtEl>
                                          <p:spTgt spid="2"/>
                                        </p:tgtEl>
                                        <p:attrNameLst>
                                          <p:attrName>fill.type</p:attrName>
                                        </p:attrNameLst>
                                      </p:cBhvr>
                                      <p:to>
                                        <p:strVal val="solid"/>
                                      </p:to>
                                    </p:set>
                                    <p:set>
                                      <p:cBhvr>
                                        <p:cTn id="28" dur="250" fill="hold"/>
                                        <p:tgtEl>
                                          <p:spTgt spid="2"/>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
                                        </p:tgtEl>
                                        <p:attrNameLst>
                                          <p:attrName>fillcolor</p:attrName>
                                        </p:attrNameLst>
                                      </p:cBhvr>
                                      <p:to>
                                        <a:schemeClr val="accent1"/>
                                      </p:to>
                                    </p:animClr>
                                    <p:set>
                                      <p:cBhvr>
                                        <p:cTn id="37" dur="250" fill="hold"/>
                                        <p:tgtEl>
                                          <p:spTgt spid="3"/>
                                        </p:tgtEl>
                                        <p:attrNameLst>
                                          <p:attrName>fill.type</p:attrName>
                                        </p:attrNameLst>
                                      </p:cBhvr>
                                      <p:to>
                                        <p:strVal val="solid"/>
                                      </p:to>
                                    </p:set>
                                    <p:set>
                                      <p:cBhvr>
                                        <p:cTn id="38" dur="250" fill="hold"/>
                                        <p:tgtEl>
                                          <p:spTgt spid="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3"/>
                                        </p:tgtEl>
                                        <p:attrNameLst>
                                          <p:attrName>fillcolor</p:attrName>
                                        </p:attrNameLst>
                                      </p:cBhvr>
                                      <p:to>
                                        <a:schemeClr val="accent1"/>
                                      </p:to>
                                    </p:animClr>
                                    <p:set>
                                      <p:cBhvr>
                                        <p:cTn id="41" dur="250" fill="hold"/>
                                        <p:tgtEl>
                                          <p:spTgt spid="3"/>
                                        </p:tgtEl>
                                        <p:attrNameLst>
                                          <p:attrName>fill.type</p:attrName>
                                        </p:attrNameLst>
                                      </p:cBhvr>
                                      <p:to>
                                        <p:strVal val="solid"/>
                                      </p:to>
                                    </p:set>
                                    <p:set>
                                      <p:cBhvr>
                                        <p:cTn id="42" dur="250" fill="hold"/>
                                        <p:tgtEl>
                                          <p:spTgt spid="3"/>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3541"/>
          <a:stretch/>
        </p:blipFill>
        <p:spPr>
          <a:xfrm>
            <a:off x="-54308" y="-1"/>
            <a:ext cx="9266939" cy="5143501"/>
          </a:xfrm>
          <a:prstGeom prst="rect">
            <a:avLst/>
          </a:prstGeom>
        </p:spPr>
      </p:pic>
      <p:pic>
        <p:nvPicPr>
          <p:cNvPr id="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 r="245" b="15432"/>
          <a:stretch/>
        </p:blipFill>
        <p:spPr bwMode="auto">
          <a:xfrm>
            <a:off x="2571993" y="1682793"/>
            <a:ext cx="1498716" cy="160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4390914" y="3914550"/>
            <a:ext cx="811295" cy="113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3480" t="20366" b="46645"/>
          <a:stretch/>
        </p:blipFill>
        <p:spPr bwMode="auto">
          <a:xfrm>
            <a:off x="8425972" y="2343150"/>
            <a:ext cx="958534" cy="92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932" l="9784" r="89884">
                        <a14:backgroundMark x1="41957" y1="60024" x2="41294" y2="58126"/>
                        <a14:backgroundMark x1="62189" y1="56940" x2="62189" y2="56940"/>
                        <a14:backgroundMark x1="72968" y1="56465" x2="72968" y2="56465"/>
                        <a14:backgroundMark x1="29187" y1="56702" x2="29187" y2="56702"/>
                      </a14:backgroundRemoval>
                    </a14:imgEffect>
                  </a14:imgLayer>
                </a14:imgProps>
              </a:ext>
              <a:ext uri="{28A0092B-C50C-407E-A947-70E740481C1C}">
                <a14:useLocalDpi xmlns:a14="http://schemas.microsoft.com/office/drawing/2010/main" val="0"/>
              </a:ext>
            </a:extLst>
          </a:blip>
          <a:srcRect/>
          <a:stretch>
            <a:fillRect/>
          </a:stretch>
        </p:blipFill>
        <p:spPr bwMode="auto">
          <a:xfrm>
            <a:off x="3281347" y="3491479"/>
            <a:ext cx="788955" cy="109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5" r="245" b="15432"/>
          <a:stretch/>
        </p:blipFill>
        <p:spPr bwMode="auto">
          <a:xfrm>
            <a:off x="1993872" y="3335229"/>
            <a:ext cx="948038" cy="112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ow to Draw a Cartoon Tree | Easy Step by Step Drawing Guides | Cartoon  trees, Tree drawing for kids, Tree drawing simp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1350" y="285750"/>
            <a:ext cx="3709328" cy="3274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G-clipart: Clipart Cartoon Clip Art 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4503" y="2043081"/>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NG-clipart: Clipart Cartoon Clip Art 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80763" y="1987024"/>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NG-clipart: Clipart Cartoon Clip Art 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47848" y="657056"/>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NG-clipart: Clipart Cartoon Clip Art 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627" y="1944161"/>
            <a:ext cx="2033499" cy="24930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Animated Sprites:"/>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816820" y="457200"/>
            <a:ext cx="851182" cy="8490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artoon Birds Flying In The Sky Animal Kid Animated Birds Flying - Low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627" y="-223157"/>
            <a:ext cx="3740395" cy="24863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Flying See Ya Sticker by dieselraptor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63934" y="672407"/>
            <a:ext cx="696901" cy="6951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308" y="3757321"/>
            <a:ext cx="1288140" cy="722786"/>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42474" y="3714458"/>
            <a:ext cx="1288140" cy="722786"/>
          </a:xfrm>
          <a:prstGeom prst="rect">
            <a:avLst/>
          </a:prstGeom>
        </p:spPr>
      </p:pic>
      <p:pic>
        <p:nvPicPr>
          <p:cNvPr id="20" name="Picture 16"/>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5360098" y="3397383"/>
            <a:ext cx="637414" cy="67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descr="Happy Me Too Sticker by Bare Tree Media for iOS &amp; Android | GIPHY"/>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91429" y="3409389"/>
            <a:ext cx="451635" cy="450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34503" y="3453297"/>
            <a:ext cx="532787" cy="888867"/>
          </a:xfrm>
          <a:prstGeom prst="rect">
            <a:avLst/>
          </a:prstGeom>
        </p:spPr>
      </p:pic>
      <p:pic>
        <p:nvPicPr>
          <p:cNvPr id="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3480" t="20366" b="46645"/>
          <a:stretch/>
        </p:blipFill>
        <p:spPr bwMode="auto">
          <a:xfrm>
            <a:off x="6519919" y="4113007"/>
            <a:ext cx="988685" cy="95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ieng-chim-hot-vao-buoi-s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70715" y="519932"/>
            <a:ext cx="458334" cy="457200"/>
          </a:xfrm>
          <a:prstGeom prst="rect">
            <a:avLst/>
          </a:prstGeom>
        </p:spPr>
      </p:pic>
    </p:spTree>
    <p:extLst>
      <p:ext uri="{BB962C8B-B14F-4D97-AF65-F5344CB8AC3E}">
        <p14:creationId xmlns:p14="http://schemas.microsoft.com/office/powerpoint/2010/main" val="375970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 name="Oval 1"/>
          <p:cNvSpPr/>
          <p:nvPr/>
        </p:nvSpPr>
        <p:spPr>
          <a:xfrm>
            <a:off x="1219200" y="-605147"/>
            <a:ext cx="4724400" cy="2743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34"/>
          <p:cNvSpPr txBox="1">
            <a:spLocks noGrp="1"/>
          </p:cNvSpPr>
          <p:nvPr>
            <p:ph type="title"/>
          </p:nvPr>
        </p:nvSpPr>
        <p:spPr>
          <a:xfrm>
            <a:off x="964650" y="514350"/>
            <a:ext cx="5233500" cy="841800"/>
          </a:xfrm>
          <a:prstGeom prst="rect">
            <a:avLst/>
          </a:prstGeom>
        </p:spPr>
        <p:txBody>
          <a:bodyPr spcFirstLastPara="1" wrap="square" lIns="91413" tIns="91413" rIns="91413" bIns="91413" anchor="b" anchorCtr="0">
            <a:noAutofit/>
          </a:bodyPr>
          <a:lstStyle/>
          <a:p>
            <a:pPr algn="ctr"/>
            <a:r>
              <a:rPr lang="en-US" sz="4800" b="1">
                <a:solidFill>
                  <a:schemeClr val="tx1"/>
                </a:solidFill>
                <a:latin typeface="+mj-lt"/>
              </a:rPr>
              <a:t>THỬ TÀI </a:t>
            </a:r>
            <a:endParaRPr sz="4800" b="1">
              <a:solidFill>
                <a:schemeClr val="tx1"/>
              </a:solidFill>
              <a:latin typeface="+mj-lt"/>
            </a:endParaRPr>
          </a:p>
        </p:txBody>
      </p:sp>
      <p:grpSp>
        <p:nvGrpSpPr>
          <p:cNvPr id="5" name="Google Shape;1818;p39"/>
          <p:cNvGrpSpPr/>
          <p:nvPr/>
        </p:nvGrpSpPr>
        <p:grpSpPr>
          <a:xfrm>
            <a:off x="978181" y="2593100"/>
            <a:ext cx="1925255" cy="2481084"/>
            <a:chOff x="4836711" y="585862"/>
            <a:chExt cx="3226871" cy="3971782"/>
          </a:xfrm>
        </p:grpSpPr>
        <p:sp>
          <p:nvSpPr>
            <p:cNvPr id="6" name="Google Shape;1819;p39"/>
            <p:cNvSpPr/>
            <p:nvPr/>
          </p:nvSpPr>
          <p:spPr>
            <a:xfrm>
              <a:off x="4836711" y="633603"/>
              <a:ext cx="3137982" cy="3924042"/>
            </a:xfrm>
            <a:custGeom>
              <a:avLst/>
              <a:gdLst/>
              <a:ahLst/>
              <a:cxnLst/>
              <a:rect l="l" t="t" r="r" b="b"/>
              <a:pathLst>
                <a:path w="111881" h="139907" extrusionOk="0">
                  <a:moveTo>
                    <a:pt x="95702" y="53908"/>
                  </a:moveTo>
                  <a:cubicBezTo>
                    <a:pt x="95836" y="54142"/>
                    <a:pt x="96003" y="54342"/>
                    <a:pt x="96136" y="54575"/>
                  </a:cubicBezTo>
                  <a:cubicBezTo>
                    <a:pt x="95803" y="54509"/>
                    <a:pt x="95469" y="54475"/>
                    <a:pt x="95135" y="54442"/>
                  </a:cubicBezTo>
                  <a:lnTo>
                    <a:pt x="95602" y="54008"/>
                  </a:lnTo>
                  <a:lnTo>
                    <a:pt x="95702" y="53908"/>
                  </a:lnTo>
                  <a:close/>
                  <a:moveTo>
                    <a:pt x="28449" y="0"/>
                  </a:moveTo>
                  <a:cubicBezTo>
                    <a:pt x="27831" y="0"/>
                    <a:pt x="27207" y="157"/>
                    <a:pt x="26653" y="470"/>
                  </a:cubicBezTo>
                  <a:cubicBezTo>
                    <a:pt x="25886" y="937"/>
                    <a:pt x="25319" y="1671"/>
                    <a:pt x="25052" y="2572"/>
                  </a:cubicBezTo>
                  <a:cubicBezTo>
                    <a:pt x="23384" y="7809"/>
                    <a:pt x="23017" y="13413"/>
                    <a:pt x="24085" y="18850"/>
                  </a:cubicBezTo>
                  <a:cubicBezTo>
                    <a:pt x="24418" y="20584"/>
                    <a:pt x="25019" y="23587"/>
                    <a:pt x="26620" y="25922"/>
                  </a:cubicBezTo>
                  <a:cubicBezTo>
                    <a:pt x="25986" y="26722"/>
                    <a:pt x="25419" y="27556"/>
                    <a:pt x="24885" y="28357"/>
                  </a:cubicBezTo>
                  <a:lnTo>
                    <a:pt x="24051" y="29658"/>
                  </a:lnTo>
                  <a:lnTo>
                    <a:pt x="22217" y="32760"/>
                  </a:lnTo>
                  <a:cubicBezTo>
                    <a:pt x="22083" y="32993"/>
                    <a:pt x="21950" y="33227"/>
                    <a:pt x="21783" y="33494"/>
                  </a:cubicBezTo>
                  <a:lnTo>
                    <a:pt x="20849" y="35395"/>
                  </a:lnTo>
                  <a:lnTo>
                    <a:pt x="20716" y="35662"/>
                  </a:lnTo>
                  <a:cubicBezTo>
                    <a:pt x="20649" y="35795"/>
                    <a:pt x="20582" y="35962"/>
                    <a:pt x="20515" y="36096"/>
                  </a:cubicBezTo>
                  <a:lnTo>
                    <a:pt x="20382" y="36396"/>
                  </a:lnTo>
                  <a:cubicBezTo>
                    <a:pt x="20315" y="36563"/>
                    <a:pt x="20249" y="36696"/>
                    <a:pt x="20215" y="36863"/>
                  </a:cubicBezTo>
                  <a:lnTo>
                    <a:pt x="20115" y="37096"/>
                  </a:lnTo>
                  <a:cubicBezTo>
                    <a:pt x="20048" y="37230"/>
                    <a:pt x="19982" y="37363"/>
                    <a:pt x="19948" y="37497"/>
                  </a:cubicBezTo>
                  <a:lnTo>
                    <a:pt x="19848" y="37763"/>
                  </a:lnTo>
                  <a:cubicBezTo>
                    <a:pt x="19782" y="37897"/>
                    <a:pt x="19748" y="38030"/>
                    <a:pt x="19715" y="38164"/>
                  </a:cubicBezTo>
                  <a:lnTo>
                    <a:pt x="19615" y="38397"/>
                  </a:lnTo>
                  <a:cubicBezTo>
                    <a:pt x="19548" y="38564"/>
                    <a:pt x="19515" y="38697"/>
                    <a:pt x="19448" y="38864"/>
                  </a:cubicBezTo>
                  <a:lnTo>
                    <a:pt x="19381" y="39064"/>
                  </a:lnTo>
                  <a:cubicBezTo>
                    <a:pt x="19348" y="39164"/>
                    <a:pt x="19315" y="39298"/>
                    <a:pt x="19281" y="39431"/>
                  </a:cubicBezTo>
                  <a:lnTo>
                    <a:pt x="18714" y="39565"/>
                  </a:lnTo>
                  <a:cubicBezTo>
                    <a:pt x="18840" y="37346"/>
                    <a:pt x="17022" y="35718"/>
                    <a:pt x="15047" y="35718"/>
                  </a:cubicBezTo>
                  <a:cubicBezTo>
                    <a:pt x="14409" y="35718"/>
                    <a:pt x="13754" y="35888"/>
                    <a:pt x="13144" y="36262"/>
                  </a:cubicBezTo>
                  <a:lnTo>
                    <a:pt x="10775" y="37697"/>
                  </a:lnTo>
                  <a:lnTo>
                    <a:pt x="8273" y="36596"/>
                  </a:lnTo>
                  <a:cubicBezTo>
                    <a:pt x="7773" y="36373"/>
                    <a:pt x="7265" y="36271"/>
                    <a:pt x="6772" y="36271"/>
                  </a:cubicBezTo>
                  <a:cubicBezTo>
                    <a:pt x="4540" y="36271"/>
                    <a:pt x="2629" y="38367"/>
                    <a:pt x="3203" y="40799"/>
                  </a:cubicBezTo>
                  <a:lnTo>
                    <a:pt x="3870" y="43467"/>
                  </a:lnTo>
                  <a:lnTo>
                    <a:pt x="2036" y="45502"/>
                  </a:lnTo>
                  <a:cubicBezTo>
                    <a:pt x="1" y="47771"/>
                    <a:pt x="1435" y="51373"/>
                    <a:pt x="4471" y="51607"/>
                  </a:cubicBezTo>
                  <a:lnTo>
                    <a:pt x="7206" y="51840"/>
                  </a:lnTo>
                  <a:lnTo>
                    <a:pt x="8574" y="54208"/>
                  </a:lnTo>
                  <a:cubicBezTo>
                    <a:pt x="9264" y="55389"/>
                    <a:pt x="10506" y="56049"/>
                    <a:pt x="11781" y="56049"/>
                  </a:cubicBezTo>
                  <a:cubicBezTo>
                    <a:pt x="12415" y="56049"/>
                    <a:pt x="13057" y="55886"/>
                    <a:pt x="13644" y="55543"/>
                  </a:cubicBezTo>
                  <a:cubicBezTo>
                    <a:pt x="13644" y="55843"/>
                    <a:pt x="13677" y="56143"/>
                    <a:pt x="13777" y="56443"/>
                  </a:cubicBezTo>
                  <a:cubicBezTo>
                    <a:pt x="13944" y="56977"/>
                    <a:pt x="14244" y="57478"/>
                    <a:pt x="14645" y="57878"/>
                  </a:cubicBezTo>
                  <a:cubicBezTo>
                    <a:pt x="13911" y="58678"/>
                    <a:pt x="13244" y="59512"/>
                    <a:pt x="12677" y="60446"/>
                  </a:cubicBezTo>
                  <a:cubicBezTo>
                    <a:pt x="10542" y="63782"/>
                    <a:pt x="9941" y="67451"/>
                    <a:pt x="10809" y="71688"/>
                  </a:cubicBezTo>
                  <a:cubicBezTo>
                    <a:pt x="11476" y="75224"/>
                    <a:pt x="13110" y="78526"/>
                    <a:pt x="15545" y="81161"/>
                  </a:cubicBezTo>
                  <a:cubicBezTo>
                    <a:pt x="16312" y="81962"/>
                    <a:pt x="17146" y="82662"/>
                    <a:pt x="18047" y="83296"/>
                  </a:cubicBezTo>
                  <a:lnTo>
                    <a:pt x="17780" y="83863"/>
                  </a:lnTo>
                  <a:cubicBezTo>
                    <a:pt x="17613" y="84230"/>
                    <a:pt x="17413" y="84630"/>
                    <a:pt x="17246" y="84997"/>
                  </a:cubicBezTo>
                  <a:cubicBezTo>
                    <a:pt x="16779" y="86131"/>
                    <a:pt x="16312" y="87299"/>
                    <a:pt x="15879" y="88533"/>
                  </a:cubicBezTo>
                  <a:cubicBezTo>
                    <a:pt x="15612" y="89300"/>
                    <a:pt x="15378" y="90101"/>
                    <a:pt x="15145" y="90901"/>
                  </a:cubicBezTo>
                  <a:cubicBezTo>
                    <a:pt x="15012" y="91302"/>
                    <a:pt x="14911" y="91669"/>
                    <a:pt x="14811" y="92069"/>
                  </a:cubicBezTo>
                  <a:lnTo>
                    <a:pt x="14711" y="92436"/>
                  </a:lnTo>
                  <a:lnTo>
                    <a:pt x="14511" y="93270"/>
                  </a:lnTo>
                  <a:lnTo>
                    <a:pt x="14411" y="93703"/>
                  </a:lnTo>
                  <a:cubicBezTo>
                    <a:pt x="14311" y="94004"/>
                    <a:pt x="14244" y="94337"/>
                    <a:pt x="14178" y="94637"/>
                  </a:cubicBezTo>
                  <a:lnTo>
                    <a:pt x="14111" y="94938"/>
                  </a:lnTo>
                  <a:cubicBezTo>
                    <a:pt x="14044" y="95305"/>
                    <a:pt x="13977" y="95672"/>
                    <a:pt x="13911" y="96038"/>
                  </a:cubicBezTo>
                  <a:lnTo>
                    <a:pt x="13811" y="96539"/>
                  </a:lnTo>
                  <a:cubicBezTo>
                    <a:pt x="13777" y="96772"/>
                    <a:pt x="13711" y="97006"/>
                    <a:pt x="13677" y="97273"/>
                  </a:cubicBezTo>
                  <a:lnTo>
                    <a:pt x="13611" y="97806"/>
                  </a:lnTo>
                  <a:cubicBezTo>
                    <a:pt x="13577" y="98040"/>
                    <a:pt x="13544" y="98307"/>
                    <a:pt x="13477" y="98574"/>
                  </a:cubicBezTo>
                  <a:lnTo>
                    <a:pt x="13477" y="98707"/>
                  </a:lnTo>
                  <a:cubicBezTo>
                    <a:pt x="13477" y="98807"/>
                    <a:pt x="13477" y="98907"/>
                    <a:pt x="13444" y="99007"/>
                  </a:cubicBezTo>
                  <a:cubicBezTo>
                    <a:pt x="13277" y="100375"/>
                    <a:pt x="13177" y="101743"/>
                    <a:pt x="13144" y="103043"/>
                  </a:cubicBezTo>
                  <a:lnTo>
                    <a:pt x="13144" y="104444"/>
                  </a:lnTo>
                  <a:cubicBezTo>
                    <a:pt x="13144" y="107246"/>
                    <a:pt x="13444" y="110048"/>
                    <a:pt x="14078" y="112784"/>
                  </a:cubicBezTo>
                  <a:cubicBezTo>
                    <a:pt x="16079" y="121156"/>
                    <a:pt x="21349" y="128328"/>
                    <a:pt x="28188" y="131998"/>
                  </a:cubicBezTo>
                  <a:lnTo>
                    <a:pt x="28521" y="132164"/>
                  </a:lnTo>
                  <a:cubicBezTo>
                    <a:pt x="28621" y="132231"/>
                    <a:pt x="28721" y="132298"/>
                    <a:pt x="28821" y="132331"/>
                  </a:cubicBezTo>
                  <a:cubicBezTo>
                    <a:pt x="31523" y="133732"/>
                    <a:pt x="34492" y="134566"/>
                    <a:pt x="37494" y="134833"/>
                  </a:cubicBezTo>
                  <a:cubicBezTo>
                    <a:pt x="38058" y="134885"/>
                    <a:pt x="38621" y="134911"/>
                    <a:pt x="39181" y="134911"/>
                  </a:cubicBezTo>
                  <a:cubicBezTo>
                    <a:pt x="41838" y="134911"/>
                    <a:pt x="44444" y="134328"/>
                    <a:pt x="46868" y="133198"/>
                  </a:cubicBezTo>
                  <a:cubicBezTo>
                    <a:pt x="47168" y="133632"/>
                    <a:pt x="47501" y="134032"/>
                    <a:pt x="47902" y="134399"/>
                  </a:cubicBezTo>
                  <a:cubicBezTo>
                    <a:pt x="49536" y="136000"/>
                    <a:pt x="51504" y="137235"/>
                    <a:pt x="53672" y="138035"/>
                  </a:cubicBezTo>
                  <a:cubicBezTo>
                    <a:pt x="56795" y="139271"/>
                    <a:pt x="60170" y="139904"/>
                    <a:pt x="63553" y="139904"/>
                  </a:cubicBezTo>
                  <a:cubicBezTo>
                    <a:pt x="63639" y="139904"/>
                    <a:pt x="63726" y="139904"/>
                    <a:pt x="63813" y="139903"/>
                  </a:cubicBezTo>
                  <a:cubicBezTo>
                    <a:pt x="63941" y="139906"/>
                    <a:pt x="64070" y="139907"/>
                    <a:pt x="64198" y="139907"/>
                  </a:cubicBezTo>
                  <a:cubicBezTo>
                    <a:pt x="65842" y="139907"/>
                    <a:pt x="67511" y="139712"/>
                    <a:pt x="69150" y="139403"/>
                  </a:cubicBezTo>
                  <a:cubicBezTo>
                    <a:pt x="71719" y="138936"/>
                    <a:pt x="74187" y="138069"/>
                    <a:pt x="76522" y="136901"/>
                  </a:cubicBezTo>
                  <a:cubicBezTo>
                    <a:pt x="78123" y="136034"/>
                    <a:pt x="79658" y="135033"/>
                    <a:pt x="81125" y="133899"/>
                  </a:cubicBezTo>
                  <a:cubicBezTo>
                    <a:pt x="81626" y="133532"/>
                    <a:pt x="82126" y="133165"/>
                    <a:pt x="82593" y="132865"/>
                  </a:cubicBezTo>
                  <a:lnTo>
                    <a:pt x="82927" y="132998"/>
                  </a:lnTo>
                  <a:cubicBezTo>
                    <a:pt x="83093" y="133065"/>
                    <a:pt x="83260" y="133132"/>
                    <a:pt x="83427" y="133198"/>
                  </a:cubicBezTo>
                  <a:cubicBezTo>
                    <a:pt x="84228" y="133499"/>
                    <a:pt x="85062" y="133765"/>
                    <a:pt x="85895" y="133966"/>
                  </a:cubicBezTo>
                  <a:cubicBezTo>
                    <a:pt x="87193" y="134254"/>
                    <a:pt x="88511" y="134398"/>
                    <a:pt x="89827" y="134398"/>
                  </a:cubicBezTo>
                  <a:cubicBezTo>
                    <a:pt x="91861" y="134398"/>
                    <a:pt x="93892" y="134054"/>
                    <a:pt x="95836" y="133365"/>
                  </a:cubicBezTo>
                  <a:cubicBezTo>
                    <a:pt x="100306" y="131864"/>
                    <a:pt x="104108" y="128895"/>
                    <a:pt x="106610" y="124926"/>
                  </a:cubicBezTo>
                  <a:cubicBezTo>
                    <a:pt x="107911" y="122791"/>
                    <a:pt x="108912" y="120456"/>
                    <a:pt x="109579" y="118054"/>
                  </a:cubicBezTo>
                  <a:lnTo>
                    <a:pt x="110280" y="118054"/>
                  </a:lnTo>
                  <a:lnTo>
                    <a:pt x="110280" y="115319"/>
                  </a:lnTo>
                  <a:cubicBezTo>
                    <a:pt x="110346" y="115052"/>
                    <a:pt x="110413" y="114752"/>
                    <a:pt x="110446" y="114485"/>
                  </a:cubicBezTo>
                  <a:lnTo>
                    <a:pt x="110446" y="114352"/>
                  </a:lnTo>
                  <a:cubicBezTo>
                    <a:pt x="110513" y="113985"/>
                    <a:pt x="110580" y="113584"/>
                    <a:pt x="110646" y="113184"/>
                  </a:cubicBezTo>
                  <a:cubicBezTo>
                    <a:pt x="111047" y="110682"/>
                    <a:pt x="111247" y="108114"/>
                    <a:pt x="111247" y="105579"/>
                  </a:cubicBezTo>
                  <a:cubicBezTo>
                    <a:pt x="111180" y="96939"/>
                    <a:pt x="108778" y="88466"/>
                    <a:pt x="104342" y="81061"/>
                  </a:cubicBezTo>
                  <a:lnTo>
                    <a:pt x="104175" y="80794"/>
                  </a:lnTo>
                  <a:cubicBezTo>
                    <a:pt x="105309" y="79360"/>
                    <a:pt x="105810" y="77692"/>
                    <a:pt x="106177" y="76458"/>
                  </a:cubicBezTo>
                  <a:cubicBezTo>
                    <a:pt x="107277" y="72788"/>
                    <a:pt x="108812" y="67752"/>
                    <a:pt x="106944" y="62948"/>
                  </a:cubicBezTo>
                  <a:cubicBezTo>
                    <a:pt x="106343" y="61447"/>
                    <a:pt x="105476" y="60113"/>
                    <a:pt x="104409" y="58945"/>
                  </a:cubicBezTo>
                  <a:cubicBezTo>
                    <a:pt x="104509" y="58512"/>
                    <a:pt x="104509" y="58078"/>
                    <a:pt x="104442" y="57644"/>
                  </a:cubicBezTo>
                  <a:cubicBezTo>
                    <a:pt x="103842" y="54275"/>
                    <a:pt x="102374" y="51140"/>
                    <a:pt x="100172" y="48538"/>
                  </a:cubicBezTo>
                  <a:cubicBezTo>
                    <a:pt x="100439" y="48104"/>
                    <a:pt x="100639" y="47704"/>
                    <a:pt x="100839" y="47270"/>
                  </a:cubicBezTo>
                  <a:cubicBezTo>
                    <a:pt x="102574" y="48238"/>
                    <a:pt x="104008" y="49605"/>
                    <a:pt x="105109" y="51273"/>
                  </a:cubicBezTo>
                  <a:cubicBezTo>
                    <a:pt x="105769" y="52273"/>
                    <a:pt x="106863" y="52826"/>
                    <a:pt x="107985" y="52826"/>
                  </a:cubicBezTo>
                  <a:cubicBezTo>
                    <a:pt x="108621" y="52826"/>
                    <a:pt x="109266" y="52648"/>
                    <a:pt x="109846" y="52274"/>
                  </a:cubicBezTo>
                  <a:cubicBezTo>
                    <a:pt x="111414" y="51240"/>
                    <a:pt x="111881" y="49138"/>
                    <a:pt x="110847" y="47537"/>
                  </a:cubicBezTo>
                  <a:cubicBezTo>
                    <a:pt x="108678" y="44268"/>
                    <a:pt x="105576" y="41733"/>
                    <a:pt x="101974" y="40232"/>
                  </a:cubicBezTo>
                  <a:lnTo>
                    <a:pt x="101974" y="40232"/>
                  </a:lnTo>
                  <a:cubicBezTo>
                    <a:pt x="103641" y="40299"/>
                    <a:pt x="104809" y="40632"/>
                    <a:pt x="105576" y="41299"/>
                  </a:cubicBezTo>
                  <a:cubicBezTo>
                    <a:pt x="106213" y="41806"/>
                    <a:pt x="106981" y="42055"/>
                    <a:pt x="107742" y="42055"/>
                  </a:cubicBezTo>
                  <a:cubicBezTo>
                    <a:pt x="108736" y="42055"/>
                    <a:pt x="109718" y="41630"/>
                    <a:pt x="110380" y="40799"/>
                  </a:cubicBezTo>
                  <a:cubicBezTo>
                    <a:pt x="111580" y="39331"/>
                    <a:pt x="111380" y="37196"/>
                    <a:pt x="109913" y="35995"/>
                  </a:cubicBezTo>
                  <a:cubicBezTo>
                    <a:pt x="107247" y="33819"/>
                    <a:pt x="103982" y="33373"/>
                    <a:pt x="101312" y="33373"/>
                  </a:cubicBezTo>
                  <a:cubicBezTo>
                    <a:pt x="100708" y="33373"/>
                    <a:pt x="100135" y="33396"/>
                    <a:pt x="99605" y="33427"/>
                  </a:cubicBezTo>
                  <a:lnTo>
                    <a:pt x="99405" y="33427"/>
                  </a:lnTo>
                  <a:cubicBezTo>
                    <a:pt x="99172" y="33027"/>
                    <a:pt x="98905" y="32593"/>
                    <a:pt x="98605" y="32159"/>
                  </a:cubicBezTo>
                  <a:cubicBezTo>
                    <a:pt x="98338" y="31692"/>
                    <a:pt x="98071" y="31325"/>
                    <a:pt x="97771" y="30892"/>
                  </a:cubicBezTo>
                  <a:cubicBezTo>
                    <a:pt x="97504" y="30492"/>
                    <a:pt x="97204" y="30091"/>
                    <a:pt x="96903" y="29691"/>
                  </a:cubicBezTo>
                  <a:cubicBezTo>
                    <a:pt x="96003" y="28523"/>
                    <a:pt x="95069" y="27389"/>
                    <a:pt x="94168" y="26255"/>
                  </a:cubicBezTo>
                  <a:cubicBezTo>
                    <a:pt x="95636" y="23954"/>
                    <a:pt x="96136" y="20985"/>
                    <a:pt x="96403" y="19283"/>
                  </a:cubicBezTo>
                  <a:cubicBezTo>
                    <a:pt x="97304" y="13780"/>
                    <a:pt x="96803" y="8142"/>
                    <a:pt x="94969" y="2872"/>
                  </a:cubicBezTo>
                  <a:cubicBezTo>
                    <a:pt x="94735" y="2071"/>
                    <a:pt x="94168" y="1337"/>
                    <a:pt x="93434" y="904"/>
                  </a:cubicBezTo>
                  <a:cubicBezTo>
                    <a:pt x="92863" y="540"/>
                    <a:pt x="92192" y="359"/>
                    <a:pt x="91513" y="359"/>
                  </a:cubicBezTo>
                  <a:cubicBezTo>
                    <a:pt x="91320" y="359"/>
                    <a:pt x="91125" y="374"/>
                    <a:pt x="90932" y="403"/>
                  </a:cubicBezTo>
                  <a:cubicBezTo>
                    <a:pt x="83894" y="1271"/>
                    <a:pt x="77189" y="3973"/>
                    <a:pt x="71519" y="8242"/>
                  </a:cubicBezTo>
                  <a:cubicBezTo>
                    <a:pt x="68128" y="6906"/>
                    <a:pt x="64515" y="6206"/>
                    <a:pt x="60897" y="6206"/>
                  </a:cubicBezTo>
                  <a:cubicBezTo>
                    <a:pt x="60813" y="6206"/>
                    <a:pt x="60728" y="6207"/>
                    <a:pt x="60644" y="6207"/>
                  </a:cubicBezTo>
                  <a:cubicBezTo>
                    <a:pt x="59810" y="6207"/>
                    <a:pt x="58976" y="6241"/>
                    <a:pt x="58176" y="6308"/>
                  </a:cubicBezTo>
                  <a:cubicBezTo>
                    <a:pt x="57342" y="6374"/>
                    <a:pt x="56541" y="6508"/>
                    <a:pt x="55741" y="6641"/>
                  </a:cubicBezTo>
                  <a:cubicBezTo>
                    <a:pt x="54540" y="6841"/>
                    <a:pt x="53339" y="7108"/>
                    <a:pt x="52171" y="7408"/>
                  </a:cubicBezTo>
                  <a:cubicBezTo>
                    <a:pt x="51137" y="7709"/>
                    <a:pt x="50103" y="8042"/>
                    <a:pt x="49103" y="8409"/>
                  </a:cubicBezTo>
                  <a:cubicBezTo>
                    <a:pt x="43265" y="4006"/>
                    <a:pt x="36427" y="1137"/>
                    <a:pt x="29155" y="70"/>
                  </a:cubicBezTo>
                  <a:cubicBezTo>
                    <a:pt x="28923" y="23"/>
                    <a:pt x="28687" y="0"/>
                    <a:pt x="28449" y="0"/>
                  </a:cubicBezTo>
                  <a:close/>
                </a:path>
              </a:pathLst>
            </a:custGeom>
            <a:solidFill>
              <a:srgbClr val="000000">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0;p39"/>
            <p:cNvSpPr/>
            <p:nvPr/>
          </p:nvSpPr>
          <p:spPr>
            <a:xfrm>
              <a:off x="5113669" y="1708500"/>
              <a:ext cx="20615" cy="76065"/>
            </a:xfrm>
            <a:custGeom>
              <a:avLst/>
              <a:gdLst/>
              <a:ahLst/>
              <a:cxnLst/>
              <a:rect l="l" t="t" r="r" b="b"/>
              <a:pathLst>
                <a:path w="735" h="2712" extrusionOk="0">
                  <a:moveTo>
                    <a:pt x="220" y="1"/>
                  </a:moveTo>
                  <a:cubicBezTo>
                    <a:pt x="203" y="1"/>
                    <a:pt x="185" y="4"/>
                    <a:pt x="167" y="9"/>
                  </a:cubicBezTo>
                  <a:cubicBezTo>
                    <a:pt x="67" y="43"/>
                    <a:pt x="1" y="143"/>
                    <a:pt x="34" y="243"/>
                  </a:cubicBezTo>
                  <a:lnTo>
                    <a:pt x="701" y="2711"/>
                  </a:lnTo>
                  <a:cubicBezTo>
                    <a:pt x="701" y="2711"/>
                    <a:pt x="734" y="2711"/>
                    <a:pt x="701" y="2678"/>
                  </a:cubicBezTo>
                  <a:lnTo>
                    <a:pt x="401" y="176"/>
                  </a:lnTo>
                  <a:lnTo>
                    <a:pt x="401" y="143"/>
                  </a:lnTo>
                  <a:cubicBezTo>
                    <a:pt x="373" y="61"/>
                    <a:pt x="301" y="1"/>
                    <a:pt x="220" y="1"/>
                  </a:cubicBezTo>
                  <a:close/>
                </a:path>
              </a:pathLst>
            </a:custGeom>
            <a:solidFill>
              <a:srgbClr val="434244"/>
            </a:solidFill>
            <a:ln w="156775" cap="flat" cmpd="sng">
              <a:solidFill>
                <a:srgbClr val="43424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1;p39"/>
            <p:cNvSpPr/>
            <p:nvPr/>
          </p:nvSpPr>
          <p:spPr>
            <a:xfrm>
              <a:off x="5163260" y="1713492"/>
              <a:ext cx="33909" cy="72391"/>
            </a:xfrm>
            <a:custGeom>
              <a:avLst/>
              <a:gdLst/>
              <a:ahLst/>
              <a:cxnLst/>
              <a:rect l="l" t="t" r="r" b="b"/>
              <a:pathLst>
                <a:path w="1209" h="2581" extrusionOk="0">
                  <a:moveTo>
                    <a:pt x="971" y="1"/>
                  </a:moveTo>
                  <a:cubicBezTo>
                    <a:pt x="898" y="1"/>
                    <a:pt x="827" y="41"/>
                    <a:pt x="801" y="132"/>
                  </a:cubicBezTo>
                  <a:lnTo>
                    <a:pt x="0" y="2533"/>
                  </a:lnTo>
                  <a:cubicBezTo>
                    <a:pt x="0" y="2533"/>
                    <a:pt x="0" y="2567"/>
                    <a:pt x="0" y="2567"/>
                  </a:cubicBezTo>
                  <a:cubicBezTo>
                    <a:pt x="10" y="2577"/>
                    <a:pt x="20" y="2581"/>
                    <a:pt x="29" y="2581"/>
                  </a:cubicBezTo>
                  <a:cubicBezTo>
                    <a:pt x="50" y="2581"/>
                    <a:pt x="67" y="2557"/>
                    <a:pt x="67" y="2533"/>
                  </a:cubicBezTo>
                  <a:lnTo>
                    <a:pt x="1168" y="265"/>
                  </a:lnTo>
                  <a:cubicBezTo>
                    <a:pt x="1209" y="102"/>
                    <a:pt x="1087" y="1"/>
                    <a:pt x="971" y="1"/>
                  </a:cubicBezTo>
                  <a:close/>
                </a:path>
              </a:pathLst>
            </a:custGeom>
            <a:solidFill>
              <a:srgbClr val="434244"/>
            </a:solidFill>
            <a:ln w="156775" cap="flat" cmpd="sng">
              <a:solidFill>
                <a:srgbClr val="43424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22;p39"/>
            <p:cNvSpPr/>
            <p:nvPr/>
          </p:nvSpPr>
          <p:spPr>
            <a:xfrm>
              <a:off x="4933088" y="585862"/>
              <a:ext cx="3130494" cy="3878156"/>
            </a:xfrm>
            <a:custGeom>
              <a:avLst/>
              <a:gdLst/>
              <a:ahLst/>
              <a:cxnLst/>
              <a:rect l="l" t="t" r="r" b="b"/>
              <a:pathLst>
                <a:path w="111614" h="138271" extrusionOk="0">
                  <a:moveTo>
                    <a:pt x="23551" y="51741"/>
                  </a:moveTo>
                  <a:cubicBezTo>
                    <a:pt x="24285" y="52508"/>
                    <a:pt x="25052" y="53242"/>
                    <a:pt x="25852" y="53909"/>
                  </a:cubicBezTo>
                  <a:cubicBezTo>
                    <a:pt x="25719" y="54143"/>
                    <a:pt x="25552" y="54376"/>
                    <a:pt x="25385" y="54610"/>
                  </a:cubicBezTo>
                  <a:cubicBezTo>
                    <a:pt x="24952" y="54509"/>
                    <a:pt x="24485" y="54409"/>
                    <a:pt x="24018" y="54376"/>
                  </a:cubicBezTo>
                  <a:lnTo>
                    <a:pt x="22517" y="52641"/>
                  </a:lnTo>
                  <a:cubicBezTo>
                    <a:pt x="22850" y="52308"/>
                    <a:pt x="23184" y="52008"/>
                    <a:pt x="23551" y="51741"/>
                  </a:cubicBezTo>
                  <a:close/>
                  <a:moveTo>
                    <a:pt x="96469" y="51874"/>
                  </a:moveTo>
                  <a:cubicBezTo>
                    <a:pt x="97237" y="52808"/>
                    <a:pt x="97837" y="53842"/>
                    <a:pt x="98304" y="54943"/>
                  </a:cubicBezTo>
                  <a:cubicBezTo>
                    <a:pt x="96836" y="54509"/>
                    <a:pt x="95302" y="54309"/>
                    <a:pt x="93734" y="54309"/>
                  </a:cubicBezTo>
                  <a:cubicBezTo>
                    <a:pt x="94468" y="53709"/>
                    <a:pt x="95102" y="53175"/>
                    <a:pt x="95736" y="52608"/>
                  </a:cubicBezTo>
                  <a:lnTo>
                    <a:pt x="96236" y="52108"/>
                  </a:lnTo>
                  <a:lnTo>
                    <a:pt x="96469" y="51874"/>
                  </a:lnTo>
                  <a:close/>
                  <a:moveTo>
                    <a:pt x="30055" y="56978"/>
                  </a:moveTo>
                  <a:cubicBezTo>
                    <a:pt x="30656" y="57378"/>
                    <a:pt x="31290" y="57778"/>
                    <a:pt x="31923" y="58145"/>
                  </a:cubicBezTo>
                  <a:cubicBezTo>
                    <a:pt x="32752" y="58676"/>
                    <a:pt x="33613" y="59173"/>
                    <a:pt x="34507" y="59637"/>
                  </a:cubicBezTo>
                  <a:lnTo>
                    <a:pt x="34507" y="59637"/>
                  </a:lnTo>
                  <a:cubicBezTo>
                    <a:pt x="34315" y="59896"/>
                    <a:pt x="34152" y="60155"/>
                    <a:pt x="33958" y="60414"/>
                  </a:cubicBezTo>
                  <a:cubicBezTo>
                    <a:pt x="33691" y="60080"/>
                    <a:pt x="33424" y="59747"/>
                    <a:pt x="33124" y="59480"/>
                  </a:cubicBezTo>
                  <a:cubicBezTo>
                    <a:pt x="32124" y="58579"/>
                    <a:pt x="30956" y="57945"/>
                    <a:pt x="29655" y="57678"/>
                  </a:cubicBezTo>
                  <a:cubicBezTo>
                    <a:pt x="29789" y="57445"/>
                    <a:pt x="29922" y="57211"/>
                    <a:pt x="30055" y="56978"/>
                  </a:cubicBezTo>
                  <a:close/>
                  <a:moveTo>
                    <a:pt x="29227" y="0"/>
                  </a:moveTo>
                  <a:cubicBezTo>
                    <a:pt x="28717" y="0"/>
                    <a:pt x="28207" y="119"/>
                    <a:pt x="27754" y="371"/>
                  </a:cubicBezTo>
                  <a:cubicBezTo>
                    <a:pt x="27153" y="738"/>
                    <a:pt x="26720" y="1305"/>
                    <a:pt x="26520" y="2005"/>
                  </a:cubicBezTo>
                  <a:cubicBezTo>
                    <a:pt x="24852" y="7142"/>
                    <a:pt x="24518" y="12613"/>
                    <a:pt x="25552" y="17883"/>
                  </a:cubicBezTo>
                  <a:cubicBezTo>
                    <a:pt x="25919" y="19651"/>
                    <a:pt x="26553" y="22887"/>
                    <a:pt x="28287" y="25122"/>
                  </a:cubicBezTo>
                  <a:cubicBezTo>
                    <a:pt x="27587" y="26056"/>
                    <a:pt x="26886" y="27023"/>
                    <a:pt x="26219" y="27991"/>
                  </a:cubicBezTo>
                  <a:lnTo>
                    <a:pt x="25686" y="28824"/>
                  </a:lnTo>
                  <a:lnTo>
                    <a:pt x="23551" y="32327"/>
                  </a:lnTo>
                  <a:cubicBezTo>
                    <a:pt x="23417" y="32560"/>
                    <a:pt x="23284" y="32827"/>
                    <a:pt x="23184" y="33061"/>
                  </a:cubicBezTo>
                  <a:lnTo>
                    <a:pt x="22116" y="35196"/>
                  </a:lnTo>
                  <a:cubicBezTo>
                    <a:pt x="22050" y="35329"/>
                    <a:pt x="21983" y="35463"/>
                    <a:pt x="21916" y="35596"/>
                  </a:cubicBezTo>
                  <a:lnTo>
                    <a:pt x="21816" y="35896"/>
                  </a:lnTo>
                  <a:cubicBezTo>
                    <a:pt x="21749" y="36030"/>
                    <a:pt x="21683" y="36196"/>
                    <a:pt x="21616" y="36330"/>
                  </a:cubicBezTo>
                  <a:lnTo>
                    <a:pt x="21516" y="36597"/>
                  </a:lnTo>
                  <a:cubicBezTo>
                    <a:pt x="21449" y="36697"/>
                    <a:pt x="21416" y="36830"/>
                    <a:pt x="21383" y="36964"/>
                  </a:cubicBezTo>
                  <a:lnTo>
                    <a:pt x="21282" y="37230"/>
                  </a:lnTo>
                  <a:lnTo>
                    <a:pt x="21149" y="37597"/>
                  </a:lnTo>
                  <a:lnTo>
                    <a:pt x="21049" y="37831"/>
                  </a:lnTo>
                  <a:cubicBezTo>
                    <a:pt x="20982" y="37998"/>
                    <a:pt x="20949" y="38131"/>
                    <a:pt x="20882" y="38265"/>
                  </a:cubicBezTo>
                  <a:lnTo>
                    <a:pt x="20815" y="38465"/>
                  </a:lnTo>
                  <a:cubicBezTo>
                    <a:pt x="20749" y="38665"/>
                    <a:pt x="20682" y="38865"/>
                    <a:pt x="20649" y="39065"/>
                  </a:cubicBezTo>
                  <a:lnTo>
                    <a:pt x="20582" y="39265"/>
                  </a:lnTo>
                  <a:cubicBezTo>
                    <a:pt x="19848" y="39432"/>
                    <a:pt x="19148" y="39632"/>
                    <a:pt x="18447" y="39932"/>
                  </a:cubicBezTo>
                  <a:lnTo>
                    <a:pt x="18547" y="38865"/>
                  </a:lnTo>
                  <a:cubicBezTo>
                    <a:pt x="18735" y="37170"/>
                    <a:pt x="17388" y="35712"/>
                    <a:pt x="15700" y="35712"/>
                  </a:cubicBezTo>
                  <a:cubicBezTo>
                    <a:pt x="15594" y="35712"/>
                    <a:pt x="15487" y="35718"/>
                    <a:pt x="15378" y="35729"/>
                  </a:cubicBezTo>
                  <a:cubicBezTo>
                    <a:pt x="15203" y="34476"/>
                    <a:pt x="14142" y="33637"/>
                    <a:pt x="12989" y="33637"/>
                  </a:cubicBezTo>
                  <a:cubicBezTo>
                    <a:pt x="12607" y="33637"/>
                    <a:pt x="12216" y="33729"/>
                    <a:pt x="11842" y="33928"/>
                  </a:cubicBezTo>
                  <a:cubicBezTo>
                    <a:pt x="11408" y="33633"/>
                    <a:pt x="10939" y="33501"/>
                    <a:pt x="10485" y="33501"/>
                  </a:cubicBezTo>
                  <a:cubicBezTo>
                    <a:pt x="9090" y="33501"/>
                    <a:pt x="7830" y="34745"/>
                    <a:pt x="8106" y="36330"/>
                  </a:cubicBezTo>
                  <a:cubicBezTo>
                    <a:pt x="7889" y="36281"/>
                    <a:pt x="7674" y="36257"/>
                    <a:pt x="7464" y="36257"/>
                  </a:cubicBezTo>
                  <a:cubicBezTo>
                    <a:pt x="5678" y="36257"/>
                    <a:pt x="4253" y="37945"/>
                    <a:pt x="4671" y="39766"/>
                  </a:cubicBezTo>
                  <a:lnTo>
                    <a:pt x="4871" y="40499"/>
                  </a:lnTo>
                  <a:lnTo>
                    <a:pt x="3703" y="40099"/>
                  </a:lnTo>
                  <a:lnTo>
                    <a:pt x="3436" y="39999"/>
                  </a:lnTo>
                  <a:cubicBezTo>
                    <a:pt x="3252" y="39958"/>
                    <a:pt x="3069" y="39938"/>
                    <a:pt x="2889" y="39938"/>
                  </a:cubicBezTo>
                  <a:cubicBezTo>
                    <a:pt x="1762" y="39938"/>
                    <a:pt x="760" y="40712"/>
                    <a:pt x="501" y="41834"/>
                  </a:cubicBezTo>
                  <a:cubicBezTo>
                    <a:pt x="368" y="42401"/>
                    <a:pt x="468" y="43035"/>
                    <a:pt x="734" y="43535"/>
                  </a:cubicBezTo>
                  <a:cubicBezTo>
                    <a:pt x="668" y="43635"/>
                    <a:pt x="601" y="43768"/>
                    <a:pt x="568" y="43869"/>
                  </a:cubicBezTo>
                  <a:cubicBezTo>
                    <a:pt x="1" y="45069"/>
                    <a:pt x="501" y="46504"/>
                    <a:pt x="1702" y="47071"/>
                  </a:cubicBezTo>
                  <a:cubicBezTo>
                    <a:pt x="1969" y="47204"/>
                    <a:pt x="2269" y="47271"/>
                    <a:pt x="2536" y="47304"/>
                  </a:cubicBezTo>
                  <a:cubicBezTo>
                    <a:pt x="2569" y="47605"/>
                    <a:pt x="2636" y="47905"/>
                    <a:pt x="2736" y="48205"/>
                  </a:cubicBezTo>
                  <a:cubicBezTo>
                    <a:pt x="3136" y="49239"/>
                    <a:pt x="4104" y="49906"/>
                    <a:pt x="5171" y="50006"/>
                  </a:cubicBezTo>
                  <a:lnTo>
                    <a:pt x="8340" y="50240"/>
                  </a:lnTo>
                  <a:lnTo>
                    <a:pt x="9941" y="53008"/>
                  </a:lnTo>
                  <a:cubicBezTo>
                    <a:pt x="10488" y="53961"/>
                    <a:pt x="11444" y="54424"/>
                    <a:pt x="12399" y="54424"/>
                  </a:cubicBezTo>
                  <a:cubicBezTo>
                    <a:pt x="13483" y="54424"/>
                    <a:pt x="14566" y="53828"/>
                    <a:pt x="15045" y="52675"/>
                  </a:cubicBezTo>
                  <a:lnTo>
                    <a:pt x="15512" y="53209"/>
                  </a:lnTo>
                  <a:cubicBezTo>
                    <a:pt x="15478" y="53275"/>
                    <a:pt x="15445" y="53342"/>
                    <a:pt x="15378" y="53409"/>
                  </a:cubicBezTo>
                  <a:cubicBezTo>
                    <a:pt x="14711" y="54676"/>
                    <a:pt x="15178" y="56277"/>
                    <a:pt x="16446" y="56945"/>
                  </a:cubicBezTo>
                  <a:lnTo>
                    <a:pt x="16546" y="56978"/>
                  </a:lnTo>
                  <a:cubicBezTo>
                    <a:pt x="15578" y="57912"/>
                    <a:pt x="14711" y="58946"/>
                    <a:pt x="14011" y="60080"/>
                  </a:cubicBezTo>
                  <a:cubicBezTo>
                    <a:pt x="11976" y="63216"/>
                    <a:pt x="11409" y="66685"/>
                    <a:pt x="12243" y="70721"/>
                  </a:cubicBezTo>
                  <a:cubicBezTo>
                    <a:pt x="12876" y="74124"/>
                    <a:pt x="14444" y="77292"/>
                    <a:pt x="16779" y="79828"/>
                  </a:cubicBezTo>
                  <a:cubicBezTo>
                    <a:pt x="17680" y="80762"/>
                    <a:pt x="18681" y="81562"/>
                    <a:pt x="19781" y="82196"/>
                  </a:cubicBezTo>
                  <a:cubicBezTo>
                    <a:pt x="19581" y="82596"/>
                    <a:pt x="19381" y="82997"/>
                    <a:pt x="19181" y="83397"/>
                  </a:cubicBezTo>
                  <a:cubicBezTo>
                    <a:pt x="19014" y="83830"/>
                    <a:pt x="18814" y="84164"/>
                    <a:pt x="18647" y="84564"/>
                  </a:cubicBezTo>
                  <a:cubicBezTo>
                    <a:pt x="18180" y="85632"/>
                    <a:pt x="17713" y="86799"/>
                    <a:pt x="17313" y="88000"/>
                  </a:cubicBezTo>
                  <a:cubicBezTo>
                    <a:pt x="17046" y="88767"/>
                    <a:pt x="16813" y="89535"/>
                    <a:pt x="16579" y="90335"/>
                  </a:cubicBezTo>
                  <a:cubicBezTo>
                    <a:pt x="16479" y="90735"/>
                    <a:pt x="16346" y="91102"/>
                    <a:pt x="16246" y="91503"/>
                  </a:cubicBezTo>
                  <a:lnTo>
                    <a:pt x="16145" y="91870"/>
                  </a:lnTo>
                  <a:cubicBezTo>
                    <a:pt x="16079" y="92136"/>
                    <a:pt x="16012" y="92403"/>
                    <a:pt x="15945" y="92703"/>
                  </a:cubicBezTo>
                  <a:lnTo>
                    <a:pt x="15845" y="93104"/>
                  </a:lnTo>
                  <a:cubicBezTo>
                    <a:pt x="15779" y="93437"/>
                    <a:pt x="15712" y="93738"/>
                    <a:pt x="15645" y="94038"/>
                  </a:cubicBezTo>
                  <a:lnTo>
                    <a:pt x="15578" y="94338"/>
                  </a:lnTo>
                  <a:cubicBezTo>
                    <a:pt x="15512" y="94705"/>
                    <a:pt x="15445" y="95072"/>
                    <a:pt x="15345" y="95439"/>
                  </a:cubicBezTo>
                  <a:lnTo>
                    <a:pt x="15312" y="95772"/>
                  </a:lnTo>
                  <a:lnTo>
                    <a:pt x="15278" y="95906"/>
                  </a:lnTo>
                  <a:cubicBezTo>
                    <a:pt x="15245" y="96139"/>
                    <a:pt x="15178" y="96406"/>
                    <a:pt x="15145" y="96640"/>
                  </a:cubicBezTo>
                  <a:cubicBezTo>
                    <a:pt x="15111" y="96806"/>
                    <a:pt x="15111" y="96973"/>
                    <a:pt x="15078" y="97140"/>
                  </a:cubicBezTo>
                  <a:cubicBezTo>
                    <a:pt x="15045" y="97407"/>
                    <a:pt x="15011" y="97640"/>
                    <a:pt x="14978" y="97907"/>
                  </a:cubicBezTo>
                  <a:lnTo>
                    <a:pt x="14945" y="98074"/>
                  </a:lnTo>
                  <a:cubicBezTo>
                    <a:pt x="14945" y="98141"/>
                    <a:pt x="14911" y="98241"/>
                    <a:pt x="14911" y="98341"/>
                  </a:cubicBezTo>
                  <a:cubicBezTo>
                    <a:pt x="14744" y="99709"/>
                    <a:pt x="14644" y="101043"/>
                    <a:pt x="14578" y="102310"/>
                  </a:cubicBezTo>
                  <a:cubicBezTo>
                    <a:pt x="14578" y="102777"/>
                    <a:pt x="14578" y="103244"/>
                    <a:pt x="14578" y="103678"/>
                  </a:cubicBezTo>
                  <a:cubicBezTo>
                    <a:pt x="14578" y="106413"/>
                    <a:pt x="14911" y="109149"/>
                    <a:pt x="15545" y="111784"/>
                  </a:cubicBezTo>
                  <a:cubicBezTo>
                    <a:pt x="17446" y="119923"/>
                    <a:pt x="22583" y="126928"/>
                    <a:pt x="29255" y="130497"/>
                  </a:cubicBezTo>
                  <a:lnTo>
                    <a:pt x="29555" y="130664"/>
                  </a:lnTo>
                  <a:lnTo>
                    <a:pt x="29855" y="130831"/>
                  </a:lnTo>
                  <a:cubicBezTo>
                    <a:pt x="32457" y="132165"/>
                    <a:pt x="35292" y="132966"/>
                    <a:pt x="38228" y="133233"/>
                  </a:cubicBezTo>
                  <a:cubicBezTo>
                    <a:pt x="38761" y="133278"/>
                    <a:pt x="39293" y="133301"/>
                    <a:pt x="39819" y="133301"/>
                  </a:cubicBezTo>
                  <a:cubicBezTo>
                    <a:pt x="42748" y="133301"/>
                    <a:pt x="45529" y="132604"/>
                    <a:pt x="47735" y="131331"/>
                  </a:cubicBezTo>
                  <a:cubicBezTo>
                    <a:pt x="48135" y="131932"/>
                    <a:pt x="48602" y="132499"/>
                    <a:pt x="49102" y="132999"/>
                  </a:cubicBezTo>
                  <a:cubicBezTo>
                    <a:pt x="50670" y="134533"/>
                    <a:pt x="52538" y="135701"/>
                    <a:pt x="54606" y="136435"/>
                  </a:cubicBezTo>
                  <a:cubicBezTo>
                    <a:pt x="57663" y="137638"/>
                    <a:pt x="60911" y="138271"/>
                    <a:pt x="64194" y="138271"/>
                  </a:cubicBezTo>
                  <a:cubicBezTo>
                    <a:pt x="64278" y="138271"/>
                    <a:pt x="64362" y="138270"/>
                    <a:pt x="64447" y="138269"/>
                  </a:cubicBezTo>
                  <a:cubicBezTo>
                    <a:pt x="66181" y="138269"/>
                    <a:pt x="67916" y="138103"/>
                    <a:pt x="69650" y="137802"/>
                  </a:cubicBezTo>
                  <a:cubicBezTo>
                    <a:pt x="72119" y="137335"/>
                    <a:pt x="74520" y="136502"/>
                    <a:pt x="76789" y="135401"/>
                  </a:cubicBezTo>
                  <a:cubicBezTo>
                    <a:pt x="78357" y="134533"/>
                    <a:pt x="79858" y="133566"/>
                    <a:pt x="81292" y="132465"/>
                  </a:cubicBezTo>
                  <a:cubicBezTo>
                    <a:pt x="81826" y="132065"/>
                    <a:pt x="82393" y="131665"/>
                    <a:pt x="82893" y="131331"/>
                  </a:cubicBezTo>
                  <a:lnTo>
                    <a:pt x="83127" y="131164"/>
                  </a:lnTo>
                  <a:cubicBezTo>
                    <a:pt x="83360" y="131264"/>
                    <a:pt x="83627" y="131365"/>
                    <a:pt x="83860" y="131465"/>
                  </a:cubicBezTo>
                  <a:lnTo>
                    <a:pt x="84361" y="131631"/>
                  </a:lnTo>
                  <a:cubicBezTo>
                    <a:pt x="85128" y="131932"/>
                    <a:pt x="85895" y="132198"/>
                    <a:pt x="86696" y="132399"/>
                  </a:cubicBezTo>
                  <a:cubicBezTo>
                    <a:pt x="87915" y="132655"/>
                    <a:pt x="89153" y="132783"/>
                    <a:pt x="90391" y="132783"/>
                  </a:cubicBezTo>
                  <a:cubicBezTo>
                    <a:pt x="92371" y="132783"/>
                    <a:pt x="94347" y="132455"/>
                    <a:pt x="96236" y="131798"/>
                  </a:cubicBezTo>
                  <a:cubicBezTo>
                    <a:pt x="100506" y="130364"/>
                    <a:pt x="104142" y="127495"/>
                    <a:pt x="106577" y="123692"/>
                  </a:cubicBezTo>
                  <a:cubicBezTo>
                    <a:pt x="108245" y="120924"/>
                    <a:pt x="109445" y="117888"/>
                    <a:pt x="110079" y="114719"/>
                  </a:cubicBezTo>
                  <a:cubicBezTo>
                    <a:pt x="110146" y="114319"/>
                    <a:pt x="110213" y="113919"/>
                    <a:pt x="110313" y="113552"/>
                  </a:cubicBezTo>
                  <a:lnTo>
                    <a:pt x="110313" y="113485"/>
                  </a:lnTo>
                  <a:lnTo>
                    <a:pt x="108111" y="113051"/>
                  </a:lnTo>
                  <a:lnTo>
                    <a:pt x="108111" y="113051"/>
                  </a:lnTo>
                  <a:lnTo>
                    <a:pt x="110313" y="113418"/>
                  </a:lnTo>
                  <a:cubicBezTo>
                    <a:pt x="110379" y="113018"/>
                    <a:pt x="110446" y="112651"/>
                    <a:pt x="110513" y="112284"/>
                  </a:cubicBezTo>
                  <a:cubicBezTo>
                    <a:pt x="110913" y="109782"/>
                    <a:pt x="111080" y="107281"/>
                    <a:pt x="111080" y="104779"/>
                  </a:cubicBezTo>
                  <a:cubicBezTo>
                    <a:pt x="111013" y="96273"/>
                    <a:pt x="108678" y="87933"/>
                    <a:pt x="104275" y="80662"/>
                  </a:cubicBezTo>
                  <a:lnTo>
                    <a:pt x="104242" y="80595"/>
                  </a:lnTo>
                  <a:cubicBezTo>
                    <a:pt x="104108" y="80361"/>
                    <a:pt x="103975" y="80128"/>
                    <a:pt x="103808" y="79894"/>
                  </a:cubicBezTo>
                  <a:cubicBezTo>
                    <a:pt x="105109" y="78527"/>
                    <a:pt x="105643" y="76759"/>
                    <a:pt x="106043" y="75424"/>
                  </a:cubicBezTo>
                  <a:cubicBezTo>
                    <a:pt x="107110" y="71855"/>
                    <a:pt x="108578" y="66952"/>
                    <a:pt x="106810" y="62415"/>
                  </a:cubicBezTo>
                  <a:cubicBezTo>
                    <a:pt x="106210" y="60881"/>
                    <a:pt x="105309" y="59513"/>
                    <a:pt x="104142" y="58346"/>
                  </a:cubicBezTo>
                  <a:cubicBezTo>
                    <a:pt x="104308" y="57912"/>
                    <a:pt x="104375" y="57445"/>
                    <a:pt x="104275" y="56978"/>
                  </a:cubicBezTo>
                  <a:cubicBezTo>
                    <a:pt x="103675" y="53542"/>
                    <a:pt x="102140" y="50373"/>
                    <a:pt x="99839" y="47805"/>
                  </a:cubicBezTo>
                  <a:cubicBezTo>
                    <a:pt x="100339" y="47004"/>
                    <a:pt x="100739" y="46204"/>
                    <a:pt x="101106" y="45336"/>
                  </a:cubicBezTo>
                  <a:cubicBezTo>
                    <a:pt x="103274" y="46370"/>
                    <a:pt x="105142" y="48005"/>
                    <a:pt x="106477" y="50040"/>
                  </a:cubicBezTo>
                  <a:cubicBezTo>
                    <a:pt x="106944" y="50773"/>
                    <a:pt x="107778" y="51207"/>
                    <a:pt x="108645" y="51207"/>
                  </a:cubicBezTo>
                  <a:cubicBezTo>
                    <a:pt x="109145" y="51207"/>
                    <a:pt x="109646" y="51074"/>
                    <a:pt x="110079" y="50807"/>
                  </a:cubicBezTo>
                  <a:cubicBezTo>
                    <a:pt x="111280" y="50006"/>
                    <a:pt x="111614" y="48405"/>
                    <a:pt x="110846" y="47171"/>
                  </a:cubicBezTo>
                  <a:cubicBezTo>
                    <a:pt x="108678" y="43902"/>
                    <a:pt x="105543" y="41400"/>
                    <a:pt x="101907" y="39999"/>
                  </a:cubicBezTo>
                  <a:cubicBezTo>
                    <a:pt x="101873" y="39766"/>
                    <a:pt x="101840" y="39565"/>
                    <a:pt x="101807" y="39365"/>
                  </a:cubicBezTo>
                  <a:lnTo>
                    <a:pt x="101773" y="39132"/>
                  </a:lnTo>
                  <a:lnTo>
                    <a:pt x="101773" y="39098"/>
                  </a:lnTo>
                  <a:cubicBezTo>
                    <a:pt x="101773" y="39032"/>
                    <a:pt x="101740" y="38965"/>
                    <a:pt x="101707" y="38865"/>
                  </a:cubicBezTo>
                  <a:cubicBezTo>
                    <a:pt x="101707" y="38798"/>
                    <a:pt x="101673" y="38665"/>
                    <a:pt x="101673" y="38598"/>
                  </a:cubicBezTo>
                  <a:cubicBezTo>
                    <a:pt x="101842" y="38593"/>
                    <a:pt x="102007" y="38591"/>
                    <a:pt x="102168" y="38591"/>
                  </a:cubicBezTo>
                  <a:cubicBezTo>
                    <a:pt x="104272" y="38591"/>
                    <a:pt x="105754" y="38996"/>
                    <a:pt x="106777" y="39832"/>
                  </a:cubicBezTo>
                  <a:cubicBezTo>
                    <a:pt x="107257" y="40239"/>
                    <a:pt x="107844" y="40437"/>
                    <a:pt x="108428" y="40437"/>
                  </a:cubicBezTo>
                  <a:cubicBezTo>
                    <a:pt x="109185" y="40437"/>
                    <a:pt x="109938" y="40105"/>
                    <a:pt x="110446" y="39465"/>
                  </a:cubicBezTo>
                  <a:cubicBezTo>
                    <a:pt x="111347" y="38365"/>
                    <a:pt x="111180" y="36730"/>
                    <a:pt x="110079" y="35796"/>
                  </a:cubicBezTo>
                  <a:cubicBezTo>
                    <a:pt x="107641" y="33787"/>
                    <a:pt x="104601" y="33370"/>
                    <a:pt x="102082" y="33370"/>
                  </a:cubicBezTo>
                  <a:cubicBezTo>
                    <a:pt x="101464" y="33370"/>
                    <a:pt x="100878" y="33395"/>
                    <a:pt x="100339" y="33428"/>
                  </a:cubicBezTo>
                  <a:lnTo>
                    <a:pt x="99638" y="33494"/>
                  </a:lnTo>
                  <a:cubicBezTo>
                    <a:pt x="99338" y="32927"/>
                    <a:pt x="98971" y="32360"/>
                    <a:pt x="98604" y="31827"/>
                  </a:cubicBezTo>
                  <a:cubicBezTo>
                    <a:pt x="98337" y="31393"/>
                    <a:pt x="98071" y="30993"/>
                    <a:pt x="97770" y="30592"/>
                  </a:cubicBezTo>
                  <a:cubicBezTo>
                    <a:pt x="97504" y="30225"/>
                    <a:pt x="97203" y="29825"/>
                    <a:pt x="96903" y="29425"/>
                  </a:cubicBezTo>
                  <a:cubicBezTo>
                    <a:pt x="95902" y="28091"/>
                    <a:pt x="94835" y="26790"/>
                    <a:pt x="93801" y="25555"/>
                  </a:cubicBezTo>
                  <a:cubicBezTo>
                    <a:pt x="95435" y="23320"/>
                    <a:pt x="95969" y="20152"/>
                    <a:pt x="96269" y="18384"/>
                  </a:cubicBezTo>
                  <a:cubicBezTo>
                    <a:pt x="97137" y="13013"/>
                    <a:pt x="96636" y="7509"/>
                    <a:pt x="94868" y="2372"/>
                  </a:cubicBezTo>
                  <a:cubicBezTo>
                    <a:pt x="94518" y="1176"/>
                    <a:pt x="93428" y="388"/>
                    <a:pt x="92245" y="388"/>
                  </a:cubicBezTo>
                  <a:cubicBezTo>
                    <a:pt x="92075" y="388"/>
                    <a:pt x="91904" y="404"/>
                    <a:pt x="91733" y="437"/>
                  </a:cubicBezTo>
                  <a:cubicBezTo>
                    <a:pt x="84661" y="1305"/>
                    <a:pt x="77923" y="4040"/>
                    <a:pt x="72286" y="8376"/>
                  </a:cubicBezTo>
                  <a:cubicBezTo>
                    <a:pt x="68816" y="6942"/>
                    <a:pt x="65080" y="6208"/>
                    <a:pt x="61311" y="6208"/>
                  </a:cubicBezTo>
                  <a:cubicBezTo>
                    <a:pt x="60510" y="6208"/>
                    <a:pt x="59710" y="6242"/>
                    <a:pt x="58909" y="6342"/>
                  </a:cubicBezTo>
                  <a:cubicBezTo>
                    <a:pt x="58109" y="6408"/>
                    <a:pt x="57308" y="6508"/>
                    <a:pt x="56541" y="6642"/>
                  </a:cubicBezTo>
                  <a:cubicBezTo>
                    <a:pt x="55340" y="6842"/>
                    <a:pt x="54173" y="7076"/>
                    <a:pt x="53038" y="7409"/>
                  </a:cubicBezTo>
                  <a:cubicBezTo>
                    <a:pt x="51904" y="7709"/>
                    <a:pt x="50770" y="8110"/>
                    <a:pt x="49603" y="8543"/>
                  </a:cubicBezTo>
                  <a:cubicBezTo>
                    <a:pt x="43832" y="4040"/>
                    <a:pt x="36994" y="1138"/>
                    <a:pt x="29722" y="37"/>
                  </a:cubicBezTo>
                  <a:cubicBezTo>
                    <a:pt x="29558" y="13"/>
                    <a:pt x="29393" y="0"/>
                    <a:pt x="29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3;p39"/>
            <p:cNvSpPr/>
            <p:nvPr/>
          </p:nvSpPr>
          <p:spPr>
            <a:xfrm>
              <a:off x="5797622" y="1862128"/>
              <a:ext cx="1754259" cy="924137"/>
            </a:xfrm>
            <a:custGeom>
              <a:avLst/>
              <a:gdLst/>
              <a:ahLst/>
              <a:cxnLst/>
              <a:rect l="l" t="t" r="r" b="b"/>
              <a:pathLst>
                <a:path w="62546" h="32949" extrusionOk="0">
                  <a:moveTo>
                    <a:pt x="46976" y="1"/>
                  </a:moveTo>
                  <a:cubicBezTo>
                    <a:pt x="46743" y="1"/>
                    <a:pt x="46505" y="105"/>
                    <a:pt x="46267" y="270"/>
                  </a:cubicBezTo>
                  <a:cubicBezTo>
                    <a:pt x="41937" y="3176"/>
                    <a:pt x="36869" y="4712"/>
                    <a:pt x="31695" y="4712"/>
                  </a:cubicBezTo>
                  <a:cubicBezTo>
                    <a:pt x="31050" y="4712"/>
                    <a:pt x="30403" y="4688"/>
                    <a:pt x="29755" y="4640"/>
                  </a:cubicBezTo>
                  <a:cubicBezTo>
                    <a:pt x="29705" y="4623"/>
                    <a:pt x="29663" y="4615"/>
                    <a:pt x="29626" y="4615"/>
                  </a:cubicBezTo>
                  <a:cubicBezTo>
                    <a:pt x="29588" y="4615"/>
                    <a:pt x="29555" y="4623"/>
                    <a:pt x="29522" y="4640"/>
                  </a:cubicBezTo>
                  <a:lnTo>
                    <a:pt x="29322" y="4640"/>
                  </a:lnTo>
                  <a:cubicBezTo>
                    <a:pt x="27475" y="5048"/>
                    <a:pt x="25604" y="5248"/>
                    <a:pt x="23740" y="5248"/>
                  </a:cubicBezTo>
                  <a:cubicBezTo>
                    <a:pt x="19813" y="5248"/>
                    <a:pt x="15917" y="4357"/>
                    <a:pt x="12343" y="2638"/>
                  </a:cubicBezTo>
                  <a:cubicBezTo>
                    <a:pt x="12128" y="2531"/>
                    <a:pt x="11920" y="2466"/>
                    <a:pt x="11726" y="2466"/>
                  </a:cubicBezTo>
                  <a:cubicBezTo>
                    <a:pt x="11498" y="2466"/>
                    <a:pt x="11289" y="2556"/>
                    <a:pt x="11109" y="2772"/>
                  </a:cubicBezTo>
                  <a:cubicBezTo>
                    <a:pt x="11309" y="2772"/>
                    <a:pt x="11542" y="2805"/>
                    <a:pt x="11742" y="2905"/>
                  </a:cubicBezTo>
                  <a:cubicBezTo>
                    <a:pt x="11609" y="3172"/>
                    <a:pt x="11242" y="3772"/>
                    <a:pt x="11275" y="4039"/>
                  </a:cubicBezTo>
                  <a:cubicBezTo>
                    <a:pt x="11776" y="6941"/>
                    <a:pt x="10808" y="9910"/>
                    <a:pt x="8707" y="11945"/>
                  </a:cubicBezTo>
                  <a:cubicBezTo>
                    <a:pt x="3670" y="16748"/>
                    <a:pt x="568" y="23286"/>
                    <a:pt x="67" y="30258"/>
                  </a:cubicBezTo>
                  <a:cubicBezTo>
                    <a:pt x="1" y="31059"/>
                    <a:pt x="34" y="31993"/>
                    <a:pt x="668" y="32493"/>
                  </a:cubicBezTo>
                  <a:cubicBezTo>
                    <a:pt x="1095" y="32778"/>
                    <a:pt x="1595" y="32941"/>
                    <a:pt x="2106" y="32941"/>
                  </a:cubicBezTo>
                  <a:cubicBezTo>
                    <a:pt x="2194" y="32941"/>
                    <a:pt x="2281" y="32936"/>
                    <a:pt x="2369" y="32927"/>
                  </a:cubicBezTo>
                  <a:cubicBezTo>
                    <a:pt x="3381" y="32941"/>
                    <a:pt x="4393" y="32949"/>
                    <a:pt x="5404" y="32949"/>
                  </a:cubicBezTo>
                  <a:cubicBezTo>
                    <a:pt x="13498" y="32949"/>
                    <a:pt x="21586" y="32474"/>
                    <a:pt x="29622" y="31526"/>
                  </a:cubicBezTo>
                  <a:cubicBezTo>
                    <a:pt x="30089" y="31492"/>
                    <a:pt x="30556" y="31359"/>
                    <a:pt x="30956" y="31059"/>
                  </a:cubicBezTo>
                  <a:cubicBezTo>
                    <a:pt x="31123" y="30892"/>
                    <a:pt x="31256" y="30692"/>
                    <a:pt x="31356" y="30492"/>
                  </a:cubicBezTo>
                  <a:cubicBezTo>
                    <a:pt x="31456" y="30692"/>
                    <a:pt x="31590" y="30858"/>
                    <a:pt x="31790" y="30992"/>
                  </a:cubicBezTo>
                  <a:cubicBezTo>
                    <a:pt x="32135" y="31178"/>
                    <a:pt x="32501" y="31279"/>
                    <a:pt x="32889" y="31279"/>
                  </a:cubicBezTo>
                  <a:cubicBezTo>
                    <a:pt x="32988" y="31279"/>
                    <a:pt x="33089" y="31272"/>
                    <a:pt x="33191" y="31259"/>
                  </a:cubicBezTo>
                  <a:cubicBezTo>
                    <a:pt x="42297" y="31059"/>
                    <a:pt x="51371" y="30291"/>
                    <a:pt x="60344" y="28890"/>
                  </a:cubicBezTo>
                  <a:cubicBezTo>
                    <a:pt x="60977" y="28857"/>
                    <a:pt x="61545" y="28624"/>
                    <a:pt x="62012" y="28223"/>
                  </a:cubicBezTo>
                  <a:cubicBezTo>
                    <a:pt x="62545" y="27656"/>
                    <a:pt x="62445" y="26722"/>
                    <a:pt x="62278" y="25922"/>
                  </a:cubicBezTo>
                  <a:cubicBezTo>
                    <a:pt x="60777" y="19083"/>
                    <a:pt x="56841" y="13079"/>
                    <a:pt x="51170" y="8976"/>
                  </a:cubicBezTo>
                  <a:cubicBezTo>
                    <a:pt x="48802" y="7242"/>
                    <a:pt x="47434" y="4473"/>
                    <a:pt x="47535" y="1537"/>
                  </a:cubicBezTo>
                  <a:cubicBezTo>
                    <a:pt x="47535" y="1237"/>
                    <a:pt x="47068" y="704"/>
                    <a:pt x="46934" y="470"/>
                  </a:cubicBezTo>
                  <a:cubicBezTo>
                    <a:pt x="47101" y="337"/>
                    <a:pt x="47301" y="270"/>
                    <a:pt x="47535" y="237"/>
                  </a:cubicBezTo>
                  <a:cubicBezTo>
                    <a:pt x="47354" y="71"/>
                    <a:pt x="47167" y="1"/>
                    <a:pt x="46976"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4;p39"/>
            <p:cNvSpPr/>
            <p:nvPr/>
          </p:nvSpPr>
          <p:spPr>
            <a:xfrm>
              <a:off x="6003419" y="1843559"/>
              <a:ext cx="1353853" cy="682985"/>
            </a:xfrm>
            <a:custGeom>
              <a:avLst/>
              <a:gdLst/>
              <a:ahLst/>
              <a:cxnLst/>
              <a:rect l="l" t="t" r="r" b="b"/>
              <a:pathLst>
                <a:path w="48270" h="24351" extrusionOk="0">
                  <a:moveTo>
                    <a:pt x="17514" y="1"/>
                  </a:moveTo>
                  <a:cubicBezTo>
                    <a:pt x="12891" y="1"/>
                    <a:pt x="8184" y="474"/>
                    <a:pt x="4272" y="2833"/>
                  </a:cubicBezTo>
                  <a:cubicBezTo>
                    <a:pt x="2671" y="3834"/>
                    <a:pt x="1170" y="5202"/>
                    <a:pt x="503" y="6970"/>
                  </a:cubicBezTo>
                  <a:cubicBezTo>
                    <a:pt x="1" y="8235"/>
                    <a:pt x="30" y="9758"/>
                    <a:pt x="625" y="10961"/>
                  </a:cubicBezTo>
                  <a:lnTo>
                    <a:pt x="625" y="10961"/>
                  </a:lnTo>
                  <a:cubicBezTo>
                    <a:pt x="927" y="14388"/>
                    <a:pt x="1992" y="17858"/>
                    <a:pt x="4706" y="19879"/>
                  </a:cubicBezTo>
                  <a:cubicBezTo>
                    <a:pt x="6281" y="21000"/>
                    <a:pt x="8160" y="21598"/>
                    <a:pt x="10092" y="21598"/>
                  </a:cubicBezTo>
                  <a:cubicBezTo>
                    <a:pt x="10286" y="21598"/>
                    <a:pt x="10481" y="21592"/>
                    <a:pt x="10676" y="21580"/>
                  </a:cubicBezTo>
                  <a:cubicBezTo>
                    <a:pt x="12811" y="21447"/>
                    <a:pt x="14879" y="20880"/>
                    <a:pt x="16747" y="19879"/>
                  </a:cubicBezTo>
                  <a:cubicBezTo>
                    <a:pt x="17081" y="21146"/>
                    <a:pt x="18215" y="22014"/>
                    <a:pt x="19383" y="22614"/>
                  </a:cubicBezTo>
                  <a:cubicBezTo>
                    <a:pt x="21660" y="23823"/>
                    <a:pt x="24242" y="24351"/>
                    <a:pt x="26841" y="24351"/>
                  </a:cubicBezTo>
                  <a:cubicBezTo>
                    <a:pt x="28544" y="24351"/>
                    <a:pt x="30254" y="24124"/>
                    <a:pt x="31892" y="23715"/>
                  </a:cubicBezTo>
                  <a:cubicBezTo>
                    <a:pt x="33126" y="23381"/>
                    <a:pt x="34594" y="22748"/>
                    <a:pt x="34860" y="21480"/>
                  </a:cubicBezTo>
                  <a:cubicBezTo>
                    <a:pt x="34994" y="20779"/>
                    <a:pt x="34760" y="19979"/>
                    <a:pt x="35194" y="19412"/>
                  </a:cubicBezTo>
                  <a:cubicBezTo>
                    <a:pt x="35494" y="19979"/>
                    <a:pt x="36195" y="20112"/>
                    <a:pt x="36795" y="20146"/>
                  </a:cubicBezTo>
                  <a:cubicBezTo>
                    <a:pt x="37316" y="20190"/>
                    <a:pt x="37842" y="20215"/>
                    <a:pt x="38368" y="20215"/>
                  </a:cubicBezTo>
                  <a:cubicBezTo>
                    <a:pt x="40201" y="20215"/>
                    <a:pt x="42041" y="19915"/>
                    <a:pt x="43700" y="19112"/>
                  </a:cubicBezTo>
                  <a:cubicBezTo>
                    <a:pt x="45835" y="18078"/>
                    <a:pt x="47569" y="16176"/>
                    <a:pt x="48036" y="13841"/>
                  </a:cubicBezTo>
                  <a:cubicBezTo>
                    <a:pt x="48270" y="12507"/>
                    <a:pt x="48170" y="11139"/>
                    <a:pt x="47703" y="9872"/>
                  </a:cubicBezTo>
                  <a:cubicBezTo>
                    <a:pt x="47169" y="8237"/>
                    <a:pt x="46202" y="6769"/>
                    <a:pt x="44934" y="5635"/>
                  </a:cubicBezTo>
                  <a:cubicBezTo>
                    <a:pt x="43033" y="3967"/>
                    <a:pt x="40598" y="3067"/>
                    <a:pt x="38163" y="2400"/>
                  </a:cubicBezTo>
                  <a:cubicBezTo>
                    <a:pt x="32192" y="732"/>
                    <a:pt x="25921" y="198"/>
                    <a:pt x="19716" y="31"/>
                  </a:cubicBezTo>
                  <a:cubicBezTo>
                    <a:pt x="18987" y="13"/>
                    <a:pt x="18251" y="1"/>
                    <a:pt x="1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25;p39"/>
            <p:cNvSpPr/>
            <p:nvPr/>
          </p:nvSpPr>
          <p:spPr>
            <a:xfrm>
              <a:off x="5690025" y="644346"/>
              <a:ext cx="668035" cy="641446"/>
            </a:xfrm>
            <a:custGeom>
              <a:avLst/>
              <a:gdLst/>
              <a:ahLst/>
              <a:cxnLst/>
              <a:rect l="l" t="t" r="r" b="b"/>
              <a:pathLst>
                <a:path w="23818" h="22870" extrusionOk="0">
                  <a:moveTo>
                    <a:pt x="2409" y="0"/>
                  </a:moveTo>
                  <a:cubicBezTo>
                    <a:pt x="2294" y="0"/>
                    <a:pt x="2174" y="24"/>
                    <a:pt x="2069" y="87"/>
                  </a:cubicBezTo>
                  <a:cubicBezTo>
                    <a:pt x="1969" y="154"/>
                    <a:pt x="1869" y="287"/>
                    <a:pt x="1835" y="454"/>
                  </a:cubicBezTo>
                  <a:cubicBezTo>
                    <a:pt x="301" y="5224"/>
                    <a:pt x="1" y="10328"/>
                    <a:pt x="968" y="15231"/>
                  </a:cubicBezTo>
                  <a:cubicBezTo>
                    <a:pt x="1368" y="17399"/>
                    <a:pt x="2235" y="21602"/>
                    <a:pt x="4704" y="22703"/>
                  </a:cubicBezTo>
                  <a:cubicBezTo>
                    <a:pt x="4959" y="22817"/>
                    <a:pt x="5235" y="22869"/>
                    <a:pt x="5526" y="22869"/>
                  </a:cubicBezTo>
                  <a:cubicBezTo>
                    <a:pt x="7784" y="22869"/>
                    <a:pt x="10946" y="19757"/>
                    <a:pt x="12276" y="18634"/>
                  </a:cubicBezTo>
                  <a:cubicBezTo>
                    <a:pt x="13810" y="17366"/>
                    <a:pt x="15145" y="15898"/>
                    <a:pt x="16679" y="14631"/>
                  </a:cubicBezTo>
                  <a:cubicBezTo>
                    <a:pt x="18814" y="12863"/>
                    <a:pt x="21316" y="11495"/>
                    <a:pt x="23818" y="10128"/>
                  </a:cubicBezTo>
                  <a:cubicBezTo>
                    <a:pt x="18214" y="4824"/>
                    <a:pt x="10641" y="1221"/>
                    <a:pt x="2602" y="20"/>
                  </a:cubicBezTo>
                  <a:cubicBezTo>
                    <a:pt x="2541" y="8"/>
                    <a:pt x="2476" y="0"/>
                    <a:pt x="2409" y="0"/>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6;p39"/>
            <p:cNvSpPr/>
            <p:nvPr/>
          </p:nvSpPr>
          <p:spPr>
            <a:xfrm>
              <a:off x="5739616" y="729113"/>
              <a:ext cx="373312" cy="485418"/>
            </a:xfrm>
            <a:custGeom>
              <a:avLst/>
              <a:gdLst/>
              <a:ahLst/>
              <a:cxnLst/>
              <a:rect l="l" t="t" r="r" b="b"/>
              <a:pathLst>
                <a:path w="13310" h="17307" extrusionOk="0">
                  <a:moveTo>
                    <a:pt x="1468" y="0"/>
                  </a:moveTo>
                  <a:cubicBezTo>
                    <a:pt x="901" y="101"/>
                    <a:pt x="668" y="734"/>
                    <a:pt x="601" y="1268"/>
                  </a:cubicBezTo>
                  <a:cubicBezTo>
                    <a:pt x="0" y="6005"/>
                    <a:pt x="768" y="10842"/>
                    <a:pt x="2802" y="15178"/>
                  </a:cubicBezTo>
                  <a:cubicBezTo>
                    <a:pt x="3493" y="16665"/>
                    <a:pt x="4061" y="17307"/>
                    <a:pt x="4807" y="17307"/>
                  </a:cubicBezTo>
                  <a:cubicBezTo>
                    <a:pt x="5466" y="17307"/>
                    <a:pt x="6263" y="16806"/>
                    <a:pt x="7406" y="15945"/>
                  </a:cubicBezTo>
                  <a:cubicBezTo>
                    <a:pt x="9441" y="14411"/>
                    <a:pt x="11442" y="12776"/>
                    <a:pt x="13310" y="11008"/>
                  </a:cubicBezTo>
                  <a:cubicBezTo>
                    <a:pt x="9908" y="7406"/>
                    <a:pt x="6338" y="3937"/>
                    <a:pt x="2669" y="568"/>
                  </a:cubicBezTo>
                  <a:cubicBezTo>
                    <a:pt x="2369" y="201"/>
                    <a:pt x="1935" y="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7;p39"/>
            <p:cNvSpPr/>
            <p:nvPr/>
          </p:nvSpPr>
          <p:spPr>
            <a:xfrm>
              <a:off x="6936309" y="655566"/>
              <a:ext cx="663351" cy="644784"/>
            </a:xfrm>
            <a:custGeom>
              <a:avLst/>
              <a:gdLst/>
              <a:ahLst/>
              <a:cxnLst/>
              <a:rect l="l" t="t" r="r" b="b"/>
              <a:pathLst>
                <a:path w="23651" h="22989" extrusionOk="0">
                  <a:moveTo>
                    <a:pt x="20942" y="1"/>
                  </a:moveTo>
                  <a:cubicBezTo>
                    <a:pt x="20875" y="1"/>
                    <a:pt x="20809" y="8"/>
                    <a:pt x="20748" y="21"/>
                  </a:cubicBezTo>
                  <a:cubicBezTo>
                    <a:pt x="12809" y="1021"/>
                    <a:pt x="5404" y="4424"/>
                    <a:pt x="0" y="9594"/>
                  </a:cubicBezTo>
                  <a:cubicBezTo>
                    <a:pt x="2502" y="11062"/>
                    <a:pt x="5037" y="12496"/>
                    <a:pt x="7205" y="14331"/>
                  </a:cubicBezTo>
                  <a:cubicBezTo>
                    <a:pt x="8773" y="15665"/>
                    <a:pt x="10141" y="17166"/>
                    <a:pt x="11675" y="18500"/>
                  </a:cubicBezTo>
                  <a:cubicBezTo>
                    <a:pt x="13045" y="19721"/>
                    <a:pt x="16301" y="22988"/>
                    <a:pt x="18551" y="22988"/>
                  </a:cubicBezTo>
                  <a:cubicBezTo>
                    <a:pt x="18821" y="22988"/>
                    <a:pt x="19078" y="22941"/>
                    <a:pt x="19314" y="22837"/>
                  </a:cubicBezTo>
                  <a:cubicBezTo>
                    <a:pt x="21749" y="21803"/>
                    <a:pt x="22483" y="17566"/>
                    <a:pt x="22817" y="15398"/>
                  </a:cubicBezTo>
                  <a:cubicBezTo>
                    <a:pt x="23650" y="10395"/>
                    <a:pt x="23183" y="5258"/>
                    <a:pt x="21516" y="454"/>
                  </a:cubicBezTo>
                  <a:cubicBezTo>
                    <a:pt x="21482" y="321"/>
                    <a:pt x="21416" y="187"/>
                    <a:pt x="21282" y="87"/>
                  </a:cubicBezTo>
                  <a:cubicBezTo>
                    <a:pt x="21176" y="24"/>
                    <a:pt x="21057" y="1"/>
                    <a:pt x="20942"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28;p39"/>
            <p:cNvSpPr/>
            <p:nvPr/>
          </p:nvSpPr>
          <p:spPr>
            <a:xfrm>
              <a:off x="7182385" y="740248"/>
              <a:ext cx="366777" cy="486624"/>
            </a:xfrm>
            <a:custGeom>
              <a:avLst/>
              <a:gdLst/>
              <a:ahLst/>
              <a:cxnLst/>
              <a:rect l="l" t="t" r="r" b="b"/>
              <a:pathLst>
                <a:path w="13077" h="17350" extrusionOk="0">
                  <a:moveTo>
                    <a:pt x="11347" y="0"/>
                  </a:moveTo>
                  <a:cubicBezTo>
                    <a:pt x="10946" y="0"/>
                    <a:pt x="10553" y="195"/>
                    <a:pt x="10274" y="504"/>
                  </a:cubicBezTo>
                  <a:cubicBezTo>
                    <a:pt x="6705" y="3806"/>
                    <a:pt x="3269" y="7209"/>
                    <a:pt x="0" y="10745"/>
                  </a:cubicBezTo>
                  <a:cubicBezTo>
                    <a:pt x="1902" y="12579"/>
                    <a:pt x="3903" y="14281"/>
                    <a:pt x="6004" y="15915"/>
                  </a:cubicBezTo>
                  <a:cubicBezTo>
                    <a:pt x="7181" y="16822"/>
                    <a:pt x="7994" y="17349"/>
                    <a:pt x="8657" y="17349"/>
                  </a:cubicBezTo>
                  <a:cubicBezTo>
                    <a:pt x="9383" y="17349"/>
                    <a:pt x="9929" y="16714"/>
                    <a:pt x="10574" y="15248"/>
                  </a:cubicBezTo>
                  <a:cubicBezTo>
                    <a:pt x="12442" y="10878"/>
                    <a:pt x="13076" y="6041"/>
                    <a:pt x="12342" y="1305"/>
                  </a:cubicBezTo>
                  <a:cubicBezTo>
                    <a:pt x="12242" y="771"/>
                    <a:pt x="12009" y="104"/>
                    <a:pt x="11442" y="4"/>
                  </a:cubicBezTo>
                  <a:cubicBezTo>
                    <a:pt x="11410" y="1"/>
                    <a:pt x="11379" y="0"/>
                    <a:pt x="11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29;p39"/>
            <p:cNvSpPr/>
            <p:nvPr/>
          </p:nvSpPr>
          <p:spPr>
            <a:xfrm>
              <a:off x="5505713" y="817946"/>
              <a:ext cx="2247306" cy="1551195"/>
            </a:xfrm>
            <a:custGeom>
              <a:avLst/>
              <a:gdLst/>
              <a:ahLst/>
              <a:cxnLst/>
              <a:rect l="l" t="t" r="r" b="b"/>
              <a:pathLst>
                <a:path w="80125" h="55306" extrusionOk="0">
                  <a:moveTo>
                    <a:pt x="41381" y="1"/>
                  </a:moveTo>
                  <a:cubicBezTo>
                    <a:pt x="41286" y="1"/>
                    <a:pt x="41191" y="1"/>
                    <a:pt x="41096" y="2"/>
                  </a:cubicBezTo>
                  <a:cubicBezTo>
                    <a:pt x="35159" y="102"/>
                    <a:pt x="29321" y="2071"/>
                    <a:pt x="24217" y="5173"/>
                  </a:cubicBezTo>
                  <a:cubicBezTo>
                    <a:pt x="17679" y="9142"/>
                    <a:pt x="12109" y="14479"/>
                    <a:pt x="7872" y="20817"/>
                  </a:cubicBezTo>
                  <a:cubicBezTo>
                    <a:pt x="4970" y="25120"/>
                    <a:pt x="0" y="33593"/>
                    <a:pt x="2735" y="38864"/>
                  </a:cubicBezTo>
                  <a:cubicBezTo>
                    <a:pt x="4637" y="42466"/>
                    <a:pt x="9440" y="45802"/>
                    <a:pt x="12876" y="47870"/>
                  </a:cubicBezTo>
                  <a:cubicBezTo>
                    <a:pt x="20969" y="52766"/>
                    <a:pt x="30971" y="55305"/>
                    <a:pt x="40681" y="55305"/>
                  </a:cubicBezTo>
                  <a:cubicBezTo>
                    <a:pt x="43937" y="55305"/>
                    <a:pt x="47161" y="55019"/>
                    <a:pt x="50269" y="54441"/>
                  </a:cubicBezTo>
                  <a:cubicBezTo>
                    <a:pt x="56674" y="53241"/>
                    <a:pt x="62745" y="50739"/>
                    <a:pt x="68149" y="47069"/>
                  </a:cubicBezTo>
                  <a:cubicBezTo>
                    <a:pt x="72919" y="43834"/>
                    <a:pt x="80124" y="38430"/>
                    <a:pt x="79457" y="31925"/>
                  </a:cubicBezTo>
                  <a:cubicBezTo>
                    <a:pt x="79123" y="28590"/>
                    <a:pt x="77122" y="25254"/>
                    <a:pt x="74920" y="22352"/>
                  </a:cubicBezTo>
                  <a:cubicBezTo>
                    <a:pt x="67035" y="12081"/>
                    <a:pt x="55267" y="1"/>
                    <a:pt x="41381"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0;p39"/>
            <p:cNvSpPr/>
            <p:nvPr/>
          </p:nvSpPr>
          <p:spPr>
            <a:xfrm>
              <a:off x="5535642" y="817946"/>
              <a:ext cx="2200523" cy="1038571"/>
            </a:xfrm>
            <a:custGeom>
              <a:avLst/>
              <a:gdLst/>
              <a:ahLst/>
              <a:cxnLst/>
              <a:rect l="l" t="t" r="r" b="b"/>
              <a:pathLst>
                <a:path w="78457" h="37029" extrusionOk="0">
                  <a:moveTo>
                    <a:pt x="40314" y="1"/>
                  </a:moveTo>
                  <a:cubicBezTo>
                    <a:pt x="40219" y="1"/>
                    <a:pt x="40124" y="1"/>
                    <a:pt x="40029" y="2"/>
                  </a:cubicBezTo>
                  <a:cubicBezTo>
                    <a:pt x="34092" y="102"/>
                    <a:pt x="28254" y="2071"/>
                    <a:pt x="23150" y="5173"/>
                  </a:cubicBezTo>
                  <a:cubicBezTo>
                    <a:pt x="16612" y="9142"/>
                    <a:pt x="11042" y="14479"/>
                    <a:pt x="6805" y="20817"/>
                  </a:cubicBezTo>
                  <a:cubicBezTo>
                    <a:pt x="4237" y="24653"/>
                    <a:pt x="1" y="31792"/>
                    <a:pt x="1035" y="37029"/>
                  </a:cubicBezTo>
                  <a:cubicBezTo>
                    <a:pt x="1602" y="32326"/>
                    <a:pt x="4804" y="27022"/>
                    <a:pt x="6872" y="23886"/>
                  </a:cubicBezTo>
                  <a:cubicBezTo>
                    <a:pt x="11142" y="17548"/>
                    <a:pt x="16713" y="12178"/>
                    <a:pt x="23251" y="8208"/>
                  </a:cubicBezTo>
                  <a:cubicBezTo>
                    <a:pt x="28321" y="5173"/>
                    <a:pt x="34158" y="3138"/>
                    <a:pt x="40129" y="3071"/>
                  </a:cubicBezTo>
                  <a:cubicBezTo>
                    <a:pt x="40224" y="3070"/>
                    <a:pt x="40319" y="3070"/>
                    <a:pt x="40413" y="3070"/>
                  </a:cubicBezTo>
                  <a:cubicBezTo>
                    <a:pt x="54267" y="3070"/>
                    <a:pt x="66068" y="15150"/>
                    <a:pt x="73953" y="25421"/>
                  </a:cubicBezTo>
                  <a:cubicBezTo>
                    <a:pt x="75955" y="28022"/>
                    <a:pt x="77756" y="30991"/>
                    <a:pt x="78323" y="34027"/>
                  </a:cubicBezTo>
                  <a:cubicBezTo>
                    <a:pt x="78457" y="33326"/>
                    <a:pt x="78457" y="32626"/>
                    <a:pt x="78390" y="31925"/>
                  </a:cubicBezTo>
                  <a:cubicBezTo>
                    <a:pt x="78056" y="28590"/>
                    <a:pt x="76055" y="25254"/>
                    <a:pt x="73853" y="22352"/>
                  </a:cubicBezTo>
                  <a:cubicBezTo>
                    <a:pt x="66001" y="12081"/>
                    <a:pt x="54201" y="1"/>
                    <a:pt x="40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1;p39"/>
            <p:cNvSpPr/>
            <p:nvPr/>
          </p:nvSpPr>
          <p:spPr>
            <a:xfrm>
              <a:off x="5518812" y="1478575"/>
              <a:ext cx="2234208" cy="890620"/>
            </a:xfrm>
            <a:custGeom>
              <a:avLst/>
              <a:gdLst/>
              <a:ahLst/>
              <a:cxnLst/>
              <a:rect l="l" t="t" r="r" b="b"/>
              <a:pathLst>
                <a:path w="79658" h="31754" extrusionOk="0">
                  <a:moveTo>
                    <a:pt x="5671" y="1"/>
                  </a:moveTo>
                  <a:lnTo>
                    <a:pt x="5671" y="1"/>
                  </a:lnTo>
                  <a:cubicBezTo>
                    <a:pt x="2936" y="4537"/>
                    <a:pt x="0" y="10975"/>
                    <a:pt x="2268" y="15312"/>
                  </a:cubicBezTo>
                  <a:cubicBezTo>
                    <a:pt x="4170" y="18914"/>
                    <a:pt x="8973" y="22250"/>
                    <a:pt x="12376" y="24318"/>
                  </a:cubicBezTo>
                  <a:cubicBezTo>
                    <a:pt x="20469" y="29214"/>
                    <a:pt x="30470" y="31753"/>
                    <a:pt x="40180" y="31753"/>
                  </a:cubicBezTo>
                  <a:cubicBezTo>
                    <a:pt x="43437" y="31753"/>
                    <a:pt x="46661" y="31467"/>
                    <a:pt x="49769" y="30889"/>
                  </a:cubicBezTo>
                  <a:cubicBezTo>
                    <a:pt x="56174" y="29689"/>
                    <a:pt x="62278" y="27187"/>
                    <a:pt x="67648" y="23517"/>
                  </a:cubicBezTo>
                  <a:cubicBezTo>
                    <a:pt x="72452" y="20282"/>
                    <a:pt x="79657" y="14878"/>
                    <a:pt x="78990" y="8373"/>
                  </a:cubicBezTo>
                  <a:cubicBezTo>
                    <a:pt x="78856" y="7106"/>
                    <a:pt x="78523" y="5871"/>
                    <a:pt x="78023" y="4704"/>
                  </a:cubicBezTo>
                  <a:cubicBezTo>
                    <a:pt x="77722" y="10341"/>
                    <a:pt x="71451" y="15045"/>
                    <a:pt x="67181" y="17913"/>
                  </a:cubicBezTo>
                  <a:cubicBezTo>
                    <a:pt x="62044" y="21416"/>
                    <a:pt x="56207" y="23784"/>
                    <a:pt x="50103" y="24952"/>
                  </a:cubicBezTo>
                  <a:cubicBezTo>
                    <a:pt x="47122" y="25507"/>
                    <a:pt x="44029" y="25783"/>
                    <a:pt x="40904" y="25783"/>
                  </a:cubicBezTo>
                  <a:cubicBezTo>
                    <a:pt x="31651" y="25783"/>
                    <a:pt x="22125" y="23369"/>
                    <a:pt x="14444" y="18681"/>
                  </a:cubicBezTo>
                  <a:cubicBezTo>
                    <a:pt x="11175" y="16713"/>
                    <a:pt x="6572" y="13544"/>
                    <a:pt x="4770" y="10074"/>
                  </a:cubicBezTo>
                  <a:cubicBezTo>
                    <a:pt x="3303" y="7272"/>
                    <a:pt x="4136" y="3470"/>
                    <a:pt x="5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2;p39"/>
            <p:cNvSpPr/>
            <p:nvPr/>
          </p:nvSpPr>
          <p:spPr>
            <a:xfrm>
              <a:off x="5404652" y="1733660"/>
              <a:ext cx="447245" cy="90201"/>
            </a:xfrm>
            <a:custGeom>
              <a:avLst/>
              <a:gdLst/>
              <a:ahLst/>
              <a:cxnLst/>
              <a:rect l="l" t="t" r="r" b="b"/>
              <a:pathLst>
                <a:path w="15946" h="3216" extrusionOk="0">
                  <a:moveTo>
                    <a:pt x="9085" y="1"/>
                  </a:moveTo>
                  <a:cubicBezTo>
                    <a:pt x="8770" y="1"/>
                    <a:pt x="8455" y="5"/>
                    <a:pt x="8140" y="13"/>
                  </a:cubicBezTo>
                  <a:cubicBezTo>
                    <a:pt x="5805" y="46"/>
                    <a:pt x="2436" y="380"/>
                    <a:pt x="167" y="2548"/>
                  </a:cubicBezTo>
                  <a:cubicBezTo>
                    <a:pt x="1" y="2715"/>
                    <a:pt x="1" y="2949"/>
                    <a:pt x="167" y="3082"/>
                  </a:cubicBezTo>
                  <a:cubicBezTo>
                    <a:pt x="234" y="3149"/>
                    <a:pt x="334" y="3215"/>
                    <a:pt x="434" y="3215"/>
                  </a:cubicBezTo>
                  <a:cubicBezTo>
                    <a:pt x="534" y="3182"/>
                    <a:pt x="634" y="3149"/>
                    <a:pt x="701" y="3082"/>
                  </a:cubicBezTo>
                  <a:cubicBezTo>
                    <a:pt x="2269" y="1581"/>
                    <a:pt x="4637" y="814"/>
                    <a:pt x="8173" y="747"/>
                  </a:cubicBezTo>
                  <a:cubicBezTo>
                    <a:pt x="8480" y="739"/>
                    <a:pt x="8787" y="734"/>
                    <a:pt x="9095" y="734"/>
                  </a:cubicBezTo>
                  <a:cubicBezTo>
                    <a:pt x="11229" y="734"/>
                    <a:pt x="13379" y="935"/>
                    <a:pt x="15478" y="1314"/>
                  </a:cubicBezTo>
                  <a:cubicBezTo>
                    <a:pt x="15499" y="1317"/>
                    <a:pt x="15520" y="1319"/>
                    <a:pt x="15540" y="1319"/>
                  </a:cubicBezTo>
                  <a:cubicBezTo>
                    <a:pt x="15718" y="1319"/>
                    <a:pt x="15882" y="1193"/>
                    <a:pt x="15912" y="1014"/>
                  </a:cubicBezTo>
                  <a:cubicBezTo>
                    <a:pt x="15945" y="814"/>
                    <a:pt x="15812" y="614"/>
                    <a:pt x="15612" y="580"/>
                  </a:cubicBezTo>
                  <a:cubicBezTo>
                    <a:pt x="13454" y="201"/>
                    <a:pt x="11271" y="1"/>
                    <a:pt x="9085" y="1"/>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3;p39"/>
            <p:cNvSpPr/>
            <p:nvPr/>
          </p:nvSpPr>
          <p:spPr>
            <a:xfrm>
              <a:off x="5423361" y="1867822"/>
              <a:ext cx="414486" cy="257308"/>
            </a:xfrm>
            <a:custGeom>
              <a:avLst/>
              <a:gdLst/>
              <a:ahLst/>
              <a:cxnLst/>
              <a:rect l="l" t="t" r="r" b="b"/>
              <a:pathLst>
                <a:path w="14778" h="9174" extrusionOk="0">
                  <a:moveTo>
                    <a:pt x="14344" y="0"/>
                  </a:moveTo>
                  <a:cubicBezTo>
                    <a:pt x="8373" y="134"/>
                    <a:pt x="2970" y="3436"/>
                    <a:pt x="101" y="8640"/>
                  </a:cubicBezTo>
                  <a:cubicBezTo>
                    <a:pt x="1" y="8806"/>
                    <a:pt x="67" y="9040"/>
                    <a:pt x="268" y="9140"/>
                  </a:cubicBezTo>
                  <a:cubicBezTo>
                    <a:pt x="301" y="9173"/>
                    <a:pt x="368" y="9173"/>
                    <a:pt x="434" y="9173"/>
                  </a:cubicBezTo>
                  <a:cubicBezTo>
                    <a:pt x="568" y="9173"/>
                    <a:pt x="701" y="9107"/>
                    <a:pt x="768" y="8973"/>
                  </a:cubicBezTo>
                  <a:cubicBezTo>
                    <a:pt x="3503" y="4003"/>
                    <a:pt x="8674" y="867"/>
                    <a:pt x="14344" y="734"/>
                  </a:cubicBezTo>
                  <a:cubicBezTo>
                    <a:pt x="14778" y="701"/>
                    <a:pt x="14778" y="34"/>
                    <a:pt x="14344" y="0"/>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4;p39"/>
            <p:cNvSpPr/>
            <p:nvPr/>
          </p:nvSpPr>
          <p:spPr>
            <a:xfrm>
              <a:off x="5638554" y="1961677"/>
              <a:ext cx="291778" cy="393619"/>
            </a:xfrm>
            <a:custGeom>
              <a:avLst/>
              <a:gdLst/>
              <a:ahLst/>
              <a:cxnLst/>
              <a:rect l="l" t="t" r="r" b="b"/>
              <a:pathLst>
                <a:path w="10403" h="14034" extrusionOk="0">
                  <a:moveTo>
                    <a:pt x="9868" y="1"/>
                  </a:moveTo>
                  <a:cubicBezTo>
                    <a:pt x="9808" y="1"/>
                    <a:pt x="9743" y="18"/>
                    <a:pt x="9674" y="57"/>
                  </a:cubicBezTo>
                  <a:cubicBezTo>
                    <a:pt x="4271" y="2525"/>
                    <a:pt x="601" y="7695"/>
                    <a:pt x="1" y="13633"/>
                  </a:cubicBezTo>
                  <a:cubicBezTo>
                    <a:pt x="1" y="13833"/>
                    <a:pt x="134" y="14000"/>
                    <a:pt x="334" y="14033"/>
                  </a:cubicBezTo>
                  <a:lnTo>
                    <a:pt x="401" y="14033"/>
                  </a:lnTo>
                  <a:cubicBezTo>
                    <a:pt x="601" y="14033"/>
                    <a:pt x="768" y="13867"/>
                    <a:pt x="768" y="13666"/>
                  </a:cubicBezTo>
                  <a:cubicBezTo>
                    <a:pt x="1302" y="8029"/>
                    <a:pt x="4804" y="3092"/>
                    <a:pt x="9975" y="724"/>
                  </a:cubicBezTo>
                  <a:cubicBezTo>
                    <a:pt x="10402" y="581"/>
                    <a:pt x="10221" y="1"/>
                    <a:pt x="9868" y="1"/>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5;p39"/>
            <p:cNvSpPr/>
            <p:nvPr/>
          </p:nvSpPr>
          <p:spPr>
            <a:xfrm>
              <a:off x="7540714" y="1581154"/>
              <a:ext cx="451004" cy="72419"/>
            </a:xfrm>
            <a:custGeom>
              <a:avLst/>
              <a:gdLst/>
              <a:ahLst/>
              <a:cxnLst/>
              <a:rect l="l" t="t" r="r" b="b"/>
              <a:pathLst>
                <a:path w="16080" h="2582" extrusionOk="0">
                  <a:moveTo>
                    <a:pt x="9188" y="0"/>
                  </a:moveTo>
                  <a:cubicBezTo>
                    <a:pt x="8663" y="0"/>
                    <a:pt x="8164" y="20"/>
                    <a:pt x="7706" y="46"/>
                  </a:cubicBezTo>
                  <a:cubicBezTo>
                    <a:pt x="5205" y="213"/>
                    <a:pt x="2736" y="613"/>
                    <a:pt x="301" y="1247"/>
                  </a:cubicBezTo>
                  <a:cubicBezTo>
                    <a:pt x="101" y="1314"/>
                    <a:pt x="1" y="1514"/>
                    <a:pt x="34" y="1714"/>
                  </a:cubicBezTo>
                  <a:cubicBezTo>
                    <a:pt x="93" y="1889"/>
                    <a:pt x="253" y="1987"/>
                    <a:pt x="425" y="1987"/>
                  </a:cubicBezTo>
                  <a:cubicBezTo>
                    <a:pt x="450" y="1987"/>
                    <a:pt x="476" y="1985"/>
                    <a:pt x="501" y="1981"/>
                  </a:cubicBezTo>
                  <a:cubicBezTo>
                    <a:pt x="2870" y="1347"/>
                    <a:pt x="5305" y="947"/>
                    <a:pt x="7740" y="813"/>
                  </a:cubicBezTo>
                  <a:cubicBezTo>
                    <a:pt x="8273" y="778"/>
                    <a:pt x="8781" y="761"/>
                    <a:pt x="9265" y="761"/>
                  </a:cubicBezTo>
                  <a:cubicBezTo>
                    <a:pt x="11993" y="761"/>
                    <a:pt x="13967" y="1325"/>
                    <a:pt x="15412" y="2515"/>
                  </a:cubicBezTo>
                  <a:cubicBezTo>
                    <a:pt x="15479" y="2548"/>
                    <a:pt x="15545" y="2581"/>
                    <a:pt x="15645" y="2581"/>
                  </a:cubicBezTo>
                  <a:cubicBezTo>
                    <a:pt x="15746" y="2581"/>
                    <a:pt x="15879" y="2548"/>
                    <a:pt x="15946" y="2448"/>
                  </a:cubicBezTo>
                  <a:cubicBezTo>
                    <a:pt x="16079" y="2281"/>
                    <a:pt x="16046" y="2048"/>
                    <a:pt x="15879" y="1914"/>
                  </a:cubicBezTo>
                  <a:cubicBezTo>
                    <a:pt x="13922" y="332"/>
                    <a:pt x="11339" y="0"/>
                    <a:pt x="9188" y="0"/>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36;p39"/>
            <p:cNvSpPr/>
            <p:nvPr/>
          </p:nvSpPr>
          <p:spPr>
            <a:xfrm>
              <a:off x="7562200" y="1731248"/>
              <a:ext cx="436054" cy="225474"/>
            </a:xfrm>
            <a:custGeom>
              <a:avLst/>
              <a:gdLst/>
              <a:ahLst/>
              <a:cxnLst/>
              <a:rect l="l" t="t" r="r" b="b"/>
              <a:pathLst>
                <a:path w="15547" h="8039" extrusionOk="0">
                  <a:moveTo>
                    <a:pt x="1564" y="1"/>
                  </a:moveTo>
                  <a:cubicBezTo>
                    <a:pt x="1222" y="1"/>
                    <a:pt x="880" y="11"/>
                    <a:pt x="536" y="32"/>
                  </a:cubicBezTo>
                  <a:cubicBezTo>
                    <a:pt x="1" y="32"/>
                    <a:pt x="30" y="775"/>
                    <a:pt x="483" y="775"/>
                  </a:cubicBezTo>
                  <a:cubicBezTo>
                    <a:pt x="510" y="775"/>
                    <a:pt x="539" y="772"/>
                    <a:pt x="569" y="766"/>
                  </a:cubicBezTo>
                  <a:cubicBezTo>
                    <a:pt x="884" y="748"/>
                    <a:pt x="1197" y="739"/>
                    <a:pt x="1510" y="739"/>
                  </a:cubicBezTo>
                  <a:cubicBezTo>
                    <a:pt x="6832" y="739"/>
                    <a:pt x="11820" y="3397"/>
                    <a:pt x="14813" y="7871"/>
                  </a:cubicBezTo>
                  <a:cubicBezTo>
                    <a:pt x="14879" y="7971"/>
                    <a:pt x="14980" y="8038"/>
                    <a:pt x="15113" y="8038"/>
                  </a:cubicBezTo>
                  <a:cubicBezTo>
                    <a:pt x="15180" y="8038"/>
                    <a:pt x="15246" y="8005"/>
                    <a:pt x="15313" y="7971"/>
                  </a:cubicBezTo>
                  <a:cubicBezTo>
                    <a:pt x="15480" y="7871"/>
                    <a:pt x="15547" y="7604"/>
                    <a:pt x="15447" y="7438"/>
                  </a:cubicBezTo>
                  <a:cubicBezTo>
                    <a:pt x="12335" y="2787"/>
                    <a:pt x="7122" y="1"/>
                    <a:pt x="1564" y="1"/>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37;p39"/>
            <p:cNvSpPr/>
            <p:nvPr/>
          </p:nvSpPr>
          <p:spPr>
            <a:xfrm>
              <a:off x="7485513" y="1833546"/>
              <a:ext cx="318143" cy="369245"/>
            </a:xfrm>
            <a:custGeom>
              <a:avLst/>
              <a:gdLst/>
              <a:ahLst/>
              <a:cxnLst/>
              <a:rect l="l" t="t" r="r" b="b"/>
              <a:pathLst>
                <a:path w="11343" h="13165" extrusionOk="0">
                  <a:moveTo>
                    <a:pt x="440" y="1"/>
                  </a:moveTo>
                  <a:cubicBezTo>
                    <a:pt x="278" y="1"/>
                    <a:pt x="120" y="96"/>
                    <a:pt x="68" y="255"/>
                  </a:cubicBezTo>
                  <a:cubicBezTo>
                    <a:pt x="1" y="455"/>
                    <a:pt x="101" y="655"/>
                    <a:pt x="301" y="722"/>
                  </a:cubicBezTo>
                  <a:cubicBezTo>
                    <a:pt x="5638" y="2657"/>
                    <a:pt x="9541" y="7293"/>
                    <a:pt x="10575" y="12864"/>
                  </a:cubicBezTo>
                  <a:cubicBezTo>
                    <a:pt x="10575" y="13031"/>
                    <a:pt x="10742" y="13164"/>
                    <a:pt x="10942" y="13164"/>
                  </a:cubicBezTo>
                  <a:lnTo>
                    <a:pt x="11009" y="13164"/>
                  </a:lnTo>
                  <a:cubicBezTo>
                    <a:pt x="11176" y="13097"/>
                    <a:pt x="11342" y="12931"/>
                    <a:pt x="11309" y="12730"/>
                  </a:cubicBezTo>
                  <a:cubicBezTo>
                    <a:pt x="10242" y="6893"/>
                    <a:pt x="6139" y="2056"/>
                    <a:pt x="568" y="21"/>
                  </a:cubicBezTo>
                  <a:cubicBezTo>
                    <a:pt x="526" y="7"/>
                    <a:pt x="483" y="1"/>
                    <a:pt x="440" y="1"/>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38;p39"/>
            <p:cNvSpPr/>
            <p:nvPr/>
          </p:nvSpPr>
          <p:spPr>
            <a:xfrm>
              <a:off x="6057722" y="1531814"/>
              <a:ext cx="497759" cy="448928"/>
            </a:xfrm>
            <a:custGeom>
              <a:avLst/>
              <a:gdLst/>
              <a:ahLst/>
              <a:cxnLst/>
              <a:rect l="l" t="t" r="r" b="b"/>
              <a:pathLst>
                <a:path w="17747" h="16006" extrusionOk="0">
                  <a:moveTo>
                    <a:pt x="8847" y="0"/>
                  </a:moveTo>
                  <a:cubicBezTo>
                    <a:pt x="5313" y="0"/>
                    <a:pt x="2086" y="2361"/>
                    <a:pt x="1135" y="5942"/>
                  </a:cubicBezTo>
                  <a:cubicBezTo>
                    <a:pt x="1" y="10211"/>
                    <a:pt x="2569" y="14614"/>
                    <a:pt x="6839" y="15749"/>
                  </a:cubicBezTo>
                  <a:cubicBezTo>
                    <a:pt x="7513" y="15922"/>
                    <a:pt x="8190" y="16006"/>
                    <a:pt x="8856" y="16006"/>
                  </a:cubicBezTo>
                  <a:cubicBezTo>
                    <a:pt x="12408" y="16006"/>
                    <a:pt x="15658" y="13640"/>
                    <a:pt x="16613" y="10044"/>
                  </a:cubicBezTo>
                  <a:cubicBezTo>
                    <a:pt x="17747" y="5775"/>
                    <a:pt x="15178" y="1405"/>
                    <a:pt x="10909" y="271"/>
                  </a:cubicBezTo>
                  <a:cubicBezTo>
                    <a:pt x="10219" y="88"/>
                    <a:pt x="9528" y="0"/>
                    <a:pt x="8847"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39;p39"/>
            <p:cNvSpPr/>
            <p:nvPr/>
          </p:nvSpPr>
          <p:spPr>
            <a:xfrm>
              <a:off x="6781926" y="1532151"/>
              <a:ext cx="492149" cy="448395"/>
            </a:xfrm>
            <a:custGeom>
              <a:avLst/>
              <a:gdLst/>
              <a:ahLst/>
              <a:cxnLst/>
              <a:rect l="l" t="t" r="r" b="b"/>
              <a:pathLst>
                <a:path w="17547" h="15987" extrusionOk="0">
                  <a:moveTo>
                    <a:pt x="8773" y="0"/>
                  </a:moveTo>
                  <a:cubicBezTo>
                    <a:pt x="6722" y="0"/>
                    <a:pt x="4670" y="776"/>
                    <a:pt x="3103" y="2327"/>
                  </a:cubicBezTo>
                  <a:cubicBezTo>
                    <a:pt x="0" y="5463"/>
                    <a:pt x="0" y="10533"/>
                    <a:pt x="3103" y="13635"/>
                  </a:cubicBezTo>
                  <a:cubicBezTo>
                    <a:pt x="4670" y="15203"/>
                    <a:pt x="6722" y="15987"/>
                    <a:pt x="8773" y="15987"/>
                  </a:cubicBezTo>
                  <a:cubicBezTo>
                    <a:pt x="10825" y="15987"/>
                    <a:pt x="12876" y="15203"/>
                    <a:pt x="14444" y="13635"/>
                  </a:cubicBezTo>
                  <a:cubicBezTo>
                    <a:pt x="17546" y="10533"/>
                    <a:pt x="17546" y="5463"/>
                    <a:pt x="14444" y="2327"/>
                  </a:cubicBezTo>
                  <a:cubicBezTo>
                    <a:pt x="12876" y="776"/>
                    <a:pt x="10825" y="0"/>
                    <a:pt x="8773"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40;p39"/>
            <p:cNvSpPr/>
            <p:nvPr/>
          </p:nvSpPr>
          <p:spPr>
            <a:xfrm>
              <a:off x="6553717" y="1881735"/>
              <a:ext cx="243677" cy="121754"/>
            </a:xfrm>
            <a:custGeom>
              <a:avLst/>
              <a:gdLst/>
              <a:ahLst/>
              <a:cxnLst/>
              <a:rect l="l" t="t" r="r" b="b"/>
              <a:pathLst>
                <a:path w="8688" h="4341" extrusionOk="0">
                  <a:moveTo>
                    <a:pt x="4270" y="1"/>
                  </a:moveTo>
                  <a:cubicBezTo>
                    <a:pt x="4071" y="1"/>
                    <a:pt x="3867" y="147"/>
                    <a:pt x="3867" y="405"/>
                  </a:cubicBezTo>
                  <a:cubicBezTo>
                    <a:pt x="4000" y="1305"/>
                    <a:pt x="3933" y="2940"/>
                    <a:pt x="3099" y="3440"/>
                  </a:cubicBezTo>
                  <a:cubicBezTo>
                    <a:pt x="2891" y="3545"/>
                    <a:pt x="2682" y="3597"/>
                    <a:pt x="2474" y="3597"/>
                  </a:cubicBezTo>
                  <a:cubicBezTo>
                    <a:pt x="2349" y="3597"/>
                    <a:pt x="2224" y="3578"/>
                    <a:pt x="2099" y="3540"/>
                  </a:cubicBezTo>
                  <a:cubicBezTo>
                    <a:pt x="1632" y="3474"/>
                    <a:pt x="1198" y="3274"/>
                    <a:pt x="831" y="3007"/>
                  </a:cubicBezTo>
                  <a:cubicBezTo>
                    <a:pt x="749" y="2931"/>
                    <a:pt x="660" y="2899"/>
                    <a:pt x="577" y="2899"/>
                  </a:cubicBezTo>
                  <a:cubicBezTo>
                    <a:pt x="255" y="2899"/>
                    <a:pt x="0" y="3369"/>
                    <a:pt x="397" y="3607"/>
                  </a:cubicBezTo>
                  <a:cubicBezTo>
                    <a:pt x="831" y="3941"/>
                    <a:pt x="1365" y="4174"/>
                    <a:pt x="1932" y="4274"/>
                  </a:cubicBezTo>
                  <a:cubicBezTo>
                    <a:pt x="2099" y="4308"/>
                    <a:pt x="2265" y="4341"/>
                    <a:pt x="2432" y="4341"/>
                  </a:cubicBezTo>
                  <a:cubicBezTo>
                    <a:pt x="2799" y="4341"/>
                    <a:pt x="3166" y="4274"/>
                    <a:pt x="3466" y="4074"/>
                  </a:cubicBezTo>
                  <a:cubicBezTo>
                    <a:pt x="3967" y="3774"/>
                    <a:pt x="4300" y="3274"/>
                    <a:pt x="4467" y="2740"/>
                  </a:cubicBezTo>
                  <a:cubicBezTo>
                    <a:pt x="4834" y="3474"/>
                    <a:pt x="5434" y="4107"/>
                    <a:pt x="6402" y="4107"/>
                  </a:cubicBezTo>
                  <a:cubicBezTo>
                    <a:pt x="7202" y="4074"/>
                    <a:pt x="7936" y="3640"/>
                    <a:pt x="8437" y="3007"/>
                  </a:cubicBezTo>
                  <a:cubicBezTo>
                    <a:pt x="8688" y="2730"/>
                    <a:pt x="8428" y="2378"/>
                    <a:pt x="8142" y="2378"/>
                  </a:cubicBezTo>
                  <a:cubicBezTo>
                    <a:pt x="8048" y="2378"/>
                    <a:pt x="7952" y="2416"/>
                    <a:pt x="7869" y="2506"/>
                  </a:cubicBezTo>
                  <a:cubicBezTo>
                    <a:pt x="7503" y="2973"/>
                    <a:pt x="6969" y="3307"/>
                    <a:pt x="6402" y="3374"/>
                  </a:cubicBezTo>
                  <a:cubicBezTo>
                    <a:pt x="5468" y="3374"/>
                    <a:pt x="4901" y="2406"/>
                    <a:pt x="4634" y="305"/>
                  </a:cubicBezTo>
                  <a:cubicBezTo>
                    <a:pt x="4589" y="96"/>
                    <a:pt x="4431" y="1"/>
                    <a:pt x="4270" y="1"/>
                  </a:cubicBezTo>
                  <a:close/>
                </a:path>
              </a:pathLst>
            </a:custGeom>
            <a:solidFill>
              <a:srgbClr val="5E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41;p39"/>
            <p:cNvSpPr/>
            <p:nvPr/>
          </p:nvSpPr>
          <p:spPr>
            <a:xfrm>
              <a:off x="6611639" y="1854331"/>
              <a:ext cx="126326" cy="63584"/>
            </a:xfrm>
            <a:custGeom>
              <a:avLst/>
              <a:gdLst/>
              <a:ahLst/>
              <a:cxnLst/>
              <a:rect l="l" t="t" r="r" b="b"/>
              <a:pathLst>
                <a:path w="4504" h="2267" extrusionOk="0">
                  <a:moveTo>
                    <a:pt x="2599" y="1"/>
                  </a:moveTo>
                  <a:cubicBezTo>
                    <a:pt x="1909" y="1"/>
                    <a:pt x="1214" y="68"/>
                    <a:pt x="534" y="181"/>
                  </a:cubicBezTo>
                  <a:cubicBezTo>
                    <a:pt x="301" y="248"/>
                    <a:pt x="0" y="381"/>
                    <a:pt x="0" y="615"/>
                  </a:cubicBezTo>
                  <a:cubicBezTo>
                    <a:pt x="0" y="715"/>
                    <a:pt x="34" y="815"/>
                    <a:pt x="100" y="881"/>
                  </a:cubicBezTo>
                  <a:cubicBezTo>
                    <a:pt x="534" y="1582"/>
                    <a:pt x="1201" y="2049"/>
                    <a:pt x="2002" y="2249"/>
                  </a:cubicBezTo>
                  <a:cubicBezTo>
                    <a:pt x="2064" y="2261"/>
                    <a:pt x="2127" y="2266"/>
                    <a:pt x="2190" y="2266"/>
                  </a:cubicBezTo>
                  <a:cubicBezTo>
                    <a:pt x="2848" y="2266"/>
                    <a:pt x="3586" y="1677"/>
                    <a:pt x="4103" y="1282"/>
                  </a:cubicBezTo>
                  <a:cubicBezTo>
                    <a:pt x="4337" y="1148"/>
                    <a:pt x="4504" y="881"/>
                    <a:pt x="4504" y="581"/>
                  </a:cubicBezTo>
                  <a:cubicBezTo>
                    <a:pt x="4470" y="381"/>
                    <a:pt x="4337" y="214"/>
                    <a:pt x="4170" y="148"/>
                  </a:cubicBezTo>
                  <a:cubicBezTo>
                    <a:pt x="3970" y="81"/>
                    <a:pt x="3770" y="48"/>
                    <a:pt x="3570" y="48"/>
                  </a:cubicBezTo>
                  <a:cubicBezTo>
                    <a:pt x="3249" y="15"/>
                    <a:pt x="2925" y="1"/>
                    <a:pt x="2599" y="1"/>
                  </a:cubicBezTo>
                  <a:close/>
                </a:path>
              </a:pathLst>
            </a:custGeom>
            <a:solidFill>
              <a:srgbClr val="463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42;p39"/>
            <p:cNvSpPr/>
            <p:nvPr/>
          </p:nvSpPr>
          <p:spPr>
            <a:xfrm>
              <a:off x="6082069" y="1472040"/>
              <a:ext cx="448171" cy="449097"/>
            </a:xfrm>
            <a:custGeom>
              <a:avLst/>
              <a:gdLst/>
              <a:ahLst/>
              <a:cxnLst/>
              <a:rect l="l" t="t" r="r" b="b"/>
              <a:pathLst>
                <a:path w="15979" h="16012" extrusionOk="0">
                  <a:moveTo>
                    <a:pt x="8006" y="0"/>
                  </a:moveTo>
                  <a:cubicBezTo>
                    <a:pt x="3569" y="0"/>
                    <a:pt x="0" y="3603"/>
                    <a:pt x="0" y="8006"/>
                  </a:cubicBezTo>
                  <a:cubicBezTo>
                    <a:pt x="0" y="12409"/>
                    <a:pt x="3569" y="16012"/>
                    <a:pt x="8006" y="16012"/>
                  </a:cubicBezTo>
                  <a:cubicBezTo>
                    <a:pt x="12409" y="16012"/>
                    <a:pt x="15978" y="12409"/>
                    <a:pt x="15978" y="8006"/>
                  </a:cubicBezTo>
                  <a:cubicBezTo>
                    <a:pt x="15978" y="3603"/>
                    <a:pt x="12409" y="0"/>
                    <a:pt x="8006" y="0"/>
                  </a:cubicBezTo>
                  <a:close/>
                </a:path>
              </a:pathLst>
            </a:custGeom>
            <a:solidFill>
              <a:srgbClr val="F2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43;p39"/>
            <p:cNvSpPr/>
            <p:nvPr/>
          </p:nvSpPr>
          <p:spPr>
            <a:xfrm>
              <a:off x="6214910" y="1592458"/>
              <a:ext cx="248894" cy="286758"/>
            </a:xfrm>
            <a:custGeom>
              <a:avLst/>
              <a:gdLst/>
              <a:ahLst/>
              <a:cxnLst/>
              <a:rect l="l" t="t" r="r" b="b"/>
              <a:pathLst>
                <a:path w="8874" h="10224" extrusionOk="0">
                  <a:moveTo>
                    <a:pt x="4319" y="0"/>
                  </a:moveTo>
                  <a:cubicBezTo>
                    <a:pt x="4047" y="0"/>
                    <a:pt x="3773" y="35"/>
                    <a:pt x="3503" y="110"/>
                  </a:cubicBezTo>
                  <a:cubicBezTo>
                    <a:pt x="2536" y="377"/>
                    <a:pt x="1702" y="1011"/>
                    <a:pt x="1168" y="1845"/>
                  </a:cubicBezTo>
                  <a:cubicBezTo>
                    <a:pt x="668" y="2679"/>
                    <a:pt x="334" y="3646"/>
                    <a:pt x="234" y="4647"/>
                  </a:cubicBezTo>
                  <a:cubicBezTo>
                    <a:pt x="1" y="6381"/>
                    <a:pt x="301" y="8383"/>
                    <a:pt x="1802" y="9517"/>
                  </a:cubicBezTo>
                  <a:cubicBezTo>
                    <a:pt x="2457" y="9997"/>
                    <a:pt x="3252" y="10224"/>
                    <a:pt x="4056" y="10224"/>
                  </a:cubicBezTo>
                  <a:cubicBezTo>
                    <a:pt x="5095" y="10224"/>
                    <a:pt x="6149" y="9846"/>
                    <a:pt x="6939" y="9150"/>
                  </a:cubicBezTo>
                  <a:cubicBezTo>
                    <a:pt x="8540" y="7749"/>
                    <a:pt x="8874" y="5080"/>
                    <a:pt x="8207" y="3046"/>
                  </a:cubicBezTo>
                  <a:cubicBezTo>
                    <a:pt x="8140" y="2912"/>
                    <a:pt x="8073" y="2745"/>
                    <a:pt x="8007" y="2612"/>
                  </a:cubicBezTo>
                  <a:cubicBezTo>
                    <a:pt x="7383" y="1137"/>
                    <a:pt x="5866" y="0"/>
                    <a:pt x="4319" y="0"/>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44;p39"/>
            <p:cNvSpPr/>
            <p:nvPr/>
          </p:nvSpPr>
          <p:spPr>
            <a:xfrm>
              <a:off x="6143805" y="1573468"/>
              <a:ext cx="71128" cy="80160"/>
            </a:xfrm>
            <a:custGeom>
              <a:avLst/>
              <a:gdLst/>
              <a:ahLst/>
              <a:cxnLst/>
              <a:rect l="l" t="t" r="r" b="b"/>
              <a:pathLst>
                <a:path w="2536" h="2858" extrusionOk="0">
                  <a:moveTo>
                    <a:pt x="1208" y="1"/>
                  </a:moveTo>
                  <a:cubicBezTo>
                    <a:pt x="1139" y="1"/>
                    <a:pt x="1070" y="7"/>
                    <a:pt x="1001" y="20"/>
                  </a:cubicBezTo>
                  <a:cubicBezTo>
                    <a:pt x="735" y="87"/>
                    <a:pt x="501" y="254"/>
                    <a:pt x="368" y="520"/>
                  </a:cubicBezTo>
                  <a:cubicBezTo>
                    <a:pt x="234" y="754"/>
                    <a:pt x="134" y="1021"/>
                    <a:pt x="101" y="1288"/>
                  </a:cubicBezTo>
                  <a:cubicBezTo>
                    <a:pt x="1" y="1788"/>
                    <a:pt x="168" y="2322"/>
                    <a:pt x="534" y="2655"/>
                  </a:cubicBezTo>
                  <a:cubicBezTo>
                    <a:pt x="730" y="2790"/>
                    <a:pt x="959" y="2858"/>
                    <a:pt x="1188" y="2858"/>
                  </a:cubicBezTo>
                  <a:cubicBezTo>
                    <a:pt x="1468" y="2858"/>
                    <a:pt x="1749" y="2757"/>
                    <a:pt x="1969" y="2555"/>
                  </a:cubicBezTo>
                  <a:cubicBezTo>
                    <a:pt x="2402" y="2088"/>
                    <a:pt x="2536" y="1421"/>
                    <a:pt x="2302" y="854"/>
                  </a:cubicBezTo>
                  <a:cubicBezTo>
                    <a:pt x="2302" y="787"/>
                    <a:pt x="2269" y="754"/>
                    <a:pt x="2269" y="721"/>
                  </a:cubicBezTo>
                  <a:cubicBezTo>
                    <a:pt x="2095" y="285"/>
                    <a:pt x="1667" y="1"/>
                    <a:pt x="1208" y="1"/>
                  </a:cubicBezTo>
                  <a:close/>
                </a:path>
              </a:pathLst>
            </a:custGeom>
            <a:solidFill>
              <a:srgbClr val="FA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45;p39"/>
            <p:cNvSpPr/>
            <p:nvPr/>
          </p:nvSpPr>
          <p:spPr>
            <a:xfrm>
              <a:off x="6803439" y="1472040"/>
              <a:ext cx="449097" cy="449097"/>
            </a:xfrm>
            <a:custGeom>
              <a:avLst/>
              <a:gdLst/>
              <a:ahLst/>
              <a:cxnLst/>
              <a:rect l="l" t="t" r="r" b="b"/>
              <a:pathLst>
                <a:path w="16012" h="16012" extrusionOk="0">
                  <a:moveTo>
                    <a:pt x="8006" y="0"/>
                  </a:moveTo>
                  <a:cubicBezTo>
                    <a:pt x="3603" y="0"/>
                    <a:pt x="1" y="3603"/>
                    <a:pt x="1" y="8006"/>
                  </a:cubicBezTo>
                  <a:cubicBezTo>
                    <a:pt x="1" y="12409"/>
                    <a:pt x="3603" y="16012"/>
                    <a:pt x="8006" y="16012"/>
                  </a:cubicBezTo>
                  <a:cubicBezTo>
                    <a:pt x="12409" y="16012"/>
                    <a:pt x="16012" y="12409"/>
                    <a:pt x="16012" y="8006"/>
                  </a:cubicBezTo>
                  <a:cubicBezTo>
                    <a:pt x="16012" y="3603"/>
                    <a:pt x="12409" y="0"/>
                    <a:pt x="8006" y="0"/>
                  </a:cubicBezTo>
                  <a:close/>
                </a:path>
              </a:pathLst>
            </a:custGeom>
            <a:solidFill>
              <a:srgbClr val="F2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46;p39"/>
            <p:cNvSpPr/>
            <p:nvPr/>
          </p:nvSpPr>
          <p:spPr>
            <a:xfrm>
              <a:off x="6896058" y="1593439"/>
              <a:ext cx="252652" cy="284121"/>
            </a:xfrm>
            <a:custGeom>
              <a:avLst/>
              <a:gdLst/>
              <a:ahLst/>
              <a:cxnLst/>
              <a:rect l="l" t="t" r="r" b="b"/>
              <a:pathLst>
                <a:path w="9008" h="10130" extrusionOk="0">
                  <a:moveTo>
                    <a:pt x="4181" y="1"/>
                  </a:moveTo>
                  <a:cubicBezTo>
                    <a:pt x="2402" y="1"/>
                    <a:pt x="818" y="1516"/>
                    <a:pt x="401" y="3278"/>
                  </a:cubicBezTo>
                  <a:cubicBezTo>
                    <a:pt x="368" y="3444"/>
                    <a:pt x="334" y="3578"/>
                    <a:pt x="334" y="3745"/>
                  </a:cubicBezTo>
                  <a:cubicBezTo>
                    <a:pt x="1" y="5846"/>
                    <a:pt x="835" y="8415"/>
                    <a:pt x="2636" y="9515"/>
                  </a:cubicBezTo>
                  <a:cubicBezTo>
                    <a:pt x="3311" y="9923"/>
                    <a:pt x="4092" y="10129"/>
                    <a:pt x="4867" y="10129"/>
                  </a:cubicBezTo>
                  <a:cubicBezTo>
                    <a:pt x="5932" y="10129"/>
                    <a:pt x="6987" y="9740"/>
                    <a:pt x="7740" y="8948"/>
                  </a:cubicBezTo>
                  <a:cubicBezTo>
                    <a:pt x="9007" y="7581"/>
                    <a:pt x="8974" y="5546"/>
                    <a:pt x="8440" y="3878"/>
                  </a:cubicBezTo>
                  <a:cubicBezTo>
                    <a:pt x="8140" y="2911"/>
                    <a:pt x="7673" y="2043"/>
                    <a:pt x="7006" y="1309"/>
                  </a:cubicBezTo>
                  <a:cubicBezTo>
                    <a:pt x="6339" y="576"/>
                    <a:pt x="5405" y="109"/>
                    <a:pt x="4404" y="9"/>
                  </a:cubicBezTo>
                  <a:cubicBezTo>
                    <a:pt x="4330" y="3"/>
                    <a:pt x="4255" y="1"/>
                    <a:pt x="4181"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47;p39"/>
            <p:cNvSpPr/>
            <p:nvPr/>
          </p:nvSpPr>
          <p:spPr>
            <a:xfrm>
              <a:off x="7113131" y="1561855"/>
              <a:ext cx="66473" cy="72952"/>
            </a:xfrm>
            <a:custGeom>
              <a:avLst/>
              <a:gdLst/>
              <a:ahLst/>
              <a:cxnLst/>
              <a:rect l="l" t="t" r="r" b="b"/>
              <a:pathLst>
                <a:path w="2370" h="2601" extrusionOk="0">
                  <a:moveTo>
                    <a:pt x="1168" y="0"/>
                  </a:moveTo>
                  <a:cubicBezTo>
                    <a:pt x="668" y="0"/>
                    <a:pt x="234" y="334"/>
                    <a:pt x="134" y="834"/>
                  </a:cubicBezTo>
                  <a:cubicBezTo>
                    <a:pt x="134" y="868"/>
                    <a:pt x="101" y="901"/>
                    <a:pt x="101" y="968"/>
                  </a:cubicBezTo>
                  <a:cubicBezTo>
                    <a:pt x="1" y="1535"/>
                    <a:pt x="234" y="2102"/>
                    <a:pt x="701" y="2435"/>
                  </a:cubicBezTo>
                  <a:cubicBezTo>
                    <a:pt x="882" y="2547"/>
                    <a:pt x="1081" y="2600"/>
                    <a:pt x="1275" y="2600"/>
                  </a:cubicBezTo>
                  <a:cubicBezTo>
                    <a:pt x="1546" y="2600"/>
                    <a:pt x="1808" y="2496"/>
                    <a:pt x="2002" y="2302"/>
                  </a:cubicBezTo>
                  <a:cubicBezTo>
                    <a:pt x="2302" y="1935"/>
                    <a:pt x="2369" y="1435"/>
                    <a:pt x="2202" y="1001"/>
                  </a:cubicBezTo>
                  <a:cubicBezTo>
                    <a:pt x="2136" y="734"/>
                    <a:pt x="2002" y="534"/>
                    <a:pt x="1835" y="334"/>
                  </a:cubicBezTo>
                  <a:cubicBezTo>
                    <a:pt x="1669" y="134"/>
                    <a:pt x="1402" y="34"/>
                    <a:pt x="1168" y="0"/>
                  </a:cubicBezTo>
                  <a:close/>
                </a:path>
              </a:pathLst>
            </a:custGeom>
            <a:solidFill>
              <a:srgbClr val="FA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48;p39"/>
            <p:cNvSpPr/>
            <p:nvPr/>
          </p:nvSpPr>
          <p:spPr>
            <a:xfrm>
              <a:off x="6219594" y="1097771"/>
              <a:ext cx="28104" cy="32759"/>
            </a:xfrm>
            <a:custGeom>
              <a:avLst/>
              <a:gdLst/>
              <a:ahLst/>
              <a:cxnLst/>
              <a:rect l="l" t="t" r="r" b="b"/>
              <a:pathLst>
                <a:path w="1002" h="1168" extrusionOk="0">
                  <a:moveTo>
                    <a:pt x="801" y="0"/>
                  </a:moveTo>
                  <a:lnTo>
                    <a:pt x="1" y="1001"/>
                  </a:lnTo>
                  <a:lnTo>
                    <a:pt x="234" y="1168"/>
                  </a:lnTo>
                  <a:lnTo>
                    <a:pt x="1001" y="167"/>
                  </a:lnTo>
                  <a:lnTo>
                    <a:pt x="801" y="0"/>
                  </a:ln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49;p39"/>
            <p:cNvSpPr/>
            <p:nvPr/>
          </p:nvSpPr>
          <p:spPr>
            <a:xfrm>
              <a:off x="5880900" y="1409966"/>
              <a:ext cx="37528" cy="83610"/>
            </a:xfrm>
            <a:custGeom>
              <a:avLst/>
              <a:gdLst/>
              <a:ahLst/>
              <a:cxnLst/>
              <a:rect l="l" t="t" r="r" b="b"/>
              <a:pathLst>
                <a:path w="1338" h="2981" extrusionOk="0">
                  <a:moveTo>
                    <a:pt x="1133" y="1"/>
                  </a:moveTo>
                  <a:cubicBezTo>
                    <a:pt x="1100" y="1"/>
                    <a:pt x="1065" y="14"/>
                    <a:pt x="1034" y="45"/>
                  </a:cubicBezTo>
                  <a:cubicBezTo>
                    <a:pt x="301" y="779"/>
                    <a:pt x="0" y="1846"/>
                    <a:pt x="201" y="2847"/>
                  </a:cubicBezTo>
                  <a:cubicBezTo>
                    <a:pt x="234" y="2914"/>
                    <a:pt x="267" y="2947"/>
                    <a:pt x="334" y="2980"/>
                  </a:cubicBezTo>
                  <a:lnTo>
                    <a:pt x="401" y="2947"/>
                  </a:lnTo>
                  <a:cubicBezTo>
                    <a:pt x="467" y="2947"/>
                    <a:pt x="534" y="2880"/>
                    <a:pt x="501" y="2780"/>
                  </a:cubicBezTo>
                  <a:cubicBezTo>
                    <a:pt x="301" y="1880"/>
                    <a:pt x="567" y="912"/>
                    <a:pt x="1235" y="245"/>
                  </a:cubicBezTo>
                  <a:cubicBezTo>
                    <a:pt x="1337" y="143"/>
                    <a:pt x="1243" y="1"/>
                    <a:pt x="1133"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0;p39"/>
            <p:cNvSpPr/>
            <p:nvPr/>
          </p:nvSpPr>
          <p:spPr>
            <a:xfrm>
              <a:off x="6441352" y="1095275"/>
              <a:ext cx="18175" cy="31862"/>
            </a:xfrm>
            <a:custGeom>
              <a:avLst/>
              <a:gdLst/>
              <a:ahLst/>
              <a:cxnLst/>
              <a:rect l="l" t="t" r="r" b="b"/>
              <a:pathLst>
                <a:path w="648" h="1136" extrusionOk="0">
                  <a:moveTo>
                    <a:pt x="457" y="1"/>
                  </a:moveTo>
                  <a:cubicBezTo>
                    <a:pt x="421" y="1"/>
                    <a:pt x="387" y="17"/>
                    <a:pt x="367" y="56"/>
                  </a:cubicBezTo>
                  <a:cubicBezTo>
                    <a:pt x="200" y="356"/>
                    <a:pt x="67" y="656"/>
                    <a:pt x="0" y="956"/>
                  </a:cubicBezTo>
                  <a:cubicBezTo>
                    <a:pt x="0" y="1057"/>
                    <a:pt x="34" y="1123"/>
                    <a:pt x="134" y="1123"/>
                  </a:cubicBezTo>
                  <a:cubicBezTo>
                    <a:pt x="150" y="1132"/>
                    <a:pt x="167" y="1136"/>
                    <a:pt x="183" y="1136"/>
                  </a:cubicBezTo>
                  <a:cubicBezTo>
                    <a:pt x="232" y="1136"/>
                    <a:pt x="276" y="1098"/>
                    <a:pt x="301" y="1023"/>
                  </a:cubicBezTo>
                  <a:cubicBezTo>
                    <a:pt x="334" y="756"/>
                    <a:pt x="434" y="456"/>
                    <a:pt x="601" y="189"/>
                  </a:cubicBezTo>
                  <a:cubicBezTo>
                    <a:pt x="648" y="95"/>
                    <a:pt x="545" y="1"/>
                    <a:pt x="457"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1;p39"/>
            <p:cNvSpPr/>
            <p:nvPr/>
          </p:nvSpPr>
          <p:spPr>
            <a:xfrm>
              <a:off x="6302873" y="1250194"/>
              <a:ext cx="18736" cy="45016"/>
            </a:xfrm>
            <a:custGeom>
              <a:avLst/>
              <a:gdLst/>
              <a:ahLst/>
              <a:cxnLst/>
              <a:rect l="l" t="t" r="r" b="b"/>
              <a:pathLst>
                <a:path w="668" h="1605" extrusionOk="0">
                  <a:moveTo>
                    <a:pt x="493" y="0"/>
                  </a:moveTo>
                  <a:cubicBezTo>
                    <a:pt x="455" y="0"/>
                    <a:pt x="421" y="29"/>
                    <a:pt x="401" y="70"/>
                  </a:cubicBezTo>
                  <a:cubicBezTo>
                    <a:pt x="134" y="504"/>
                    <a:pt x="0" y="971"/>
                    <a:pt x="0" y="1471"/>
                  </a:cubicBezTo>
                  <a:cubicBezTo>
                    <a:pt x="0" y="1538"/>
                    <a:pt x="67" y="1605"/>
                    <a:pt x="134" y="1605"/>
                  </a:cubicBezTo>
                  <a:cubicBezTo>
                    <a:pt x="234" y="1605"/>
                    <a:pt x="301" y="1538"/>
                    <a:pt x="301" y="1471"/>
                  </a:cubicBezTo>
                  <a:cubicBezTo>
                    <a:pt x="301" y="1038"/>
                    <a:pt x="401" y="604"/>
                    <a:pt x="634" y="204"/>
                  </a:cubicBezTo>
                  <a:cubicBezTo>
                    <a:pt x="668" y="137"/>
                    <a:pt x="634" y="70"/>
                    <a:pt x="568" y="37"/>
                  </a:cubicBezTo>
                  <a:cubicBezTo>
                    <a:pt x="542" y="11"/>
                    <a:pt x="517" y="0"/>
                    <a:pt x="493"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52;p39"/>
            <p:cNvSpPr/>
            <p:nvPr/>
          </p:nvSpPr>
          <p:spPr>
            <a:xfrm>
              <a:off x="5945469" y="1827571"/>
              <a:ext cx="15931" cy="46811"/>
            </a:xfrm>
            <a:custGeom>
              <a:avLst/>
              <a:gdLst/>
              <a:ahLst/>
              <a:cxnLst/>
              <a:rect l="l" t="t" r="r" b="b"/>
              <a:pathLst>
                <a:path w="568" h="1669" extrusionOk="0">
                  <a:moveTo>
                    <a:pt x="167" y="1"/>
                  </a:moveTo>
                  <a:cubicBezTo>
                    <a:pt x="100" y="1"/>
                    <a:pt x="33" y="34"/>
                    <a:pt x="33" y="134"/>
                  </a:cubicBezTo>
                  <a:cubicBezTo>
                    <a:pt x="0" y="635"/>
                    <a:pt x="67" y="1102"/>
                    <a:pt x="267" y="1569"/>
                  </a:cubicBezTo>
                  <a:cubicBezTo>
                    <a:pt x="300" y="1635"/>
                    <a:pt x="367" y="1669"/>
                    <a:pt x="400" y="1669"/>
                  </a:cubicBezTo>
                  <a:cubicBezTo>
                    <a:pt x="434" y="1669"/>
                    <a:pt x="434" y="1669"/>
                    <a:pt x="467" y="1635"/>
                  </a:cubicBezTo>
                  <a:cubicBezTo>
                    <a:pt x="534" y="1602"/>
                    <a:pt x="567" y="1535"/>
                    <a:pt x="534" y="1469"/>
                  </a:cubicBezTo>
                  <a:cubicBezTo>
                    <a:pt x="367" y="1035"/>
                    <a:pt x="267" y="601"/>
                    <a:pt x="300" y="134"/>
                  </a:cubicBezTo>
                  <a:cubicBezTo>
                    <a:pt x="300" y="68"/>
                    <a:pt x="267" y="1"/>
                    <a:pt x="167"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3;p39"/>
            <p:cNvSpPr/>
            <p:nvPr/>
          </p:nvSpPr>
          <p:spPr>
            <a:xfrm>
              <a:off x="6641287" y="895168"/>
              <a:ext cx="21821" cy="36069"/>
            </a:xfrm>
            <a:custGeom>
              <a:avLst/>
              <a:gdLst/>
              <a:ahLst/>
              <a:cxnLst/>
              <a:rect l="l" t="t" r="r" b="b"/>
              <a:pathLst>
                <a:path w="778" h="1286" extrusionOk="0">
                  <a:moveTo>
                    <a:pt x="190" y="1"/>
                  </a:moveTo>
                  <a:cubicBezTo>
                    <a:pt x="98" y="1"/>
                    <a:pt x="1" y="88"/>
                    <a:pt x="44" y="218"/>
                  </a:cubicBezTo>
                  <a:lnTo>
                    <a:pt x="511" y="1219"/>
                  </a:lnTo>
                  <a:cubicBezTo>
                    <a:pt x="511" y="1252"/>
                    <a:pt x="578" y="1286"/>
                    <a:pt x="611" y="1286"/>
                  </a:cubicBezTo>
                  <a:lnTo>
                    <a:pt x="678" y="1286"/>
                  </a:lnTo>
                  <a:cubicBezTo>
                    <a:pt x="745" y="1252"/>
                    <a:pt x="778" y="1152"/>
                    <a:pt x="745" y="1085"/>
                  </a:cubicBezTo>
                  <a:lnTo>
                    <a:pt x="311" y="85"/>
                  </a:lnTo>
                  <a:cubicBezTo>
                    <a:pt x="288" y="26"/>
                    <a:pt x="239" y="1"/>
                    <a:pt x="190"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4;p39"/>
            <p:cNvSpPr/>
            <p:nvPr/>
          </p:nvSpPr>
          <p:spPr>
            <a:xfrm>
              <a:off x="6864110" y="931576"/>
              <a:ext cx="32928" cy="38032"/>
            </a:xfrm>
            <a:custGeom>
              <a:avLst/>
              <a:gdLst/>
              <a:ahLst/>
              <a:cxnLst/>
              <a:rect l="l" t="t" r="r" b="b"/>
              <a:pathLst>
                <a:path w="1174" h="1356" extrusionOk="0">
                  <a:moveTo>
                    <a:pt x="205" y="1"/>
                  </a:moveTo>
                  <a:cubicBezTo>
                    <a:pt x="75" y="1"/>
                    <a:pt x="1" y="231"/>
                    <a:pt x="173" y="288"/>
                  </a:cubicBezTo>
                  <a:cubicBezTo>
                    <a:pt x="539" y="455"/>
                    <a:pt x="806" y="822"/>
                    <a:pt x="873" y="1255"/>
                  </a:cubicBezTo>
                  <a:cubicBezTo>
                    <a:pt x="873" y="1322"/>
                    <a:pt x="940" y="1355"/>
                    <a:pt x="1006" y="1355"/>
                  </a:cubicBezTo>
                  <a:lnTo>
                    <a:pt x="1040" y="1355"/>
                  </a:lnTo>
                  <a:cubicBezTo>
                    <a:pt x="1107" y="1355"/>
                    <a:pt x="1173" y="1289"/>
                    <a:pt x="1140" y="1188"/>
                  </a:cubicBezTo>
                  <a:cubicBezTo>
                    <a:pt x="1073" y="688"/>
                    <a:pt x="740" y="254"/>
                    <a:pt x="273" y="21"/>
                  </a:cubicBezTo>
                  <a:cubicBezTo>
                    <a:pt x="249" y="7"/>
                    <a:pt x="226" y="1"/>
                    <a:pt x="205"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55;p39"/>
            <p:cNvSpPr/>
            <p:nvPr/>
          </p:nvSpPr>
          <p:spPr>
            <a:xfrm>
              <a:off x="6902678" y="1155890"/>
              <a:ext cx="23364" cy="44820"/>
            </a:xfrm>
            <a:custGeom>
              <a:avLst/>
              <a:gdLst/>
              <a:ahLst/>
              <a:cxnLst/>
              <a:rect l="l" t="t" r="r" b="b"/>
              <a:pathLst>
                <a:path w="833" h="1598" extrusionOk="0">
                  <a:moveTo>
                    <a:pt x="213" y="0"/>
                  </a:moveTo>
                  <a:cubicBezTo>
                    <a:pt x="100" y="0"/>
                    <a:pt x="1" y="141"/>
                    <a:pt x="98" y="263"/>
                  </a:cubicBezTo>
                  <a:cubicBezTo>
                    <a:pt x="365" y="597"/>
                    <a:pt x="532" y="1030"/>
                    <a:pt x="565" y="1464"/>
                  </a:cubicBezTo>
                  <a:cubicBezTo>
                    <a:pt x="565" y="1531"/>
                    <a:pt x="632" y="1597"/>
                    <a:pt x="699" y="1597"/>
                  </a:cubicBezTo>
                  <a:cubicBezTo>
                    <a:pt x="799" y="1597"/>
                    <a:pt x="832" y="1531"/>
                    <a:pt x="832" y="1464"/>
                  </a:cubicBezTo>
                  <a:cubicBezTo>
                    <a:pt x="832" y="930"/>
                    <a:pt x="632" y="463"/>
                    <a:pt x="332" y="63"/>
                  </a:cubicBezTo>
                  <a:cubicBezTo>
                    <a:pt x="297" y="19"/>
                    <a:pt x="254" y="0"/>
                    <a:pt x="213"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56;p39"/>
            <p:cNvSpPr/>
            <p:nvPr/>
          </p:nvSpPr>
          <p:spPr>
            <a:xfrm>
              <a:off x="6709334" y="1470132"/>
              <a:ext cx="17417" cy="37471"/>
            </a:xfrm>
            <a:custGeom>
              <a:avLst/>
              <a:gdLst/>
              <a:ahLst/>
              <a:cxnLst/>
              <a:rect l="l" t="t" r="r" b="b"/>
              <a:pathLst>
                <a:path w="621" h="1336" extrusionOk="0">
                  <a:moveTo>
                    <a:pt x="189" y="1"/>
                  </a:moveTo>
                  <a:cubicBezTo>
                    <a:pt x="94" y="1"/>
                    <a:pt x="1" y="94"/>
                    <a:pt x="87" y="202"/>
                  </a:cubicBezTo>
                  <a:cubicBezTo>
                    <a:pt x="220" y="535"/>
                    <a:pt x="320" y="869"/>
                    <a:pt x="320" y="1202"/>
                  </a:cubicBezTo>
                  <a:cubicBezTo>
                    <a:pt x="320" y="1302"/>
                    <a:pt x="387" y="1336"/>
                    <a:pt x="453" y="1336"/>
                  </a:cubicBezTo>
                  <a:lnTo>
                    <a:pt x="487" y="1336"/>
                  </a:lnTo>
                  <a:cubicBezTo>
                    <a:pt x="554" y="1336"/>
                    <a:pt x="620" y="1269"/>
                    <a:pt x="620" y="1202"/>
                  </a:cubicBezTo>
                  <a:cubicBezTo>
                    <a:pt x="587" y="802"/>
                    <a:pt x="487" y="435"/>
                    <a:pt x="320" y="101"/>
                  </a:cubicBezTo>
                  <a:cubicBezTo>
                    <a:pt x="296" y="30"/>
                    <a:pt x="242" y="1"/>
                    <a:pt x="189"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57;p39"/>
            <p:cNvSpPr/>
            <p:nvPr/>
          </p:nvSpPr>
          <p:spPr>
            <a:xfrm>
              <a:off x="7375111" y="1527803"/>
              <a:ext cx="16885" cy="37808"/>
            </a:xfrm>
            <a:custGeom>
              <a:avLst/>
              <a:gdLst/>
              <a:ahLst/>
              <a:cxnLst/>
              <a:rect l="l" t="t" r="r" b="b"/>
              <a:pathLst>
                <a:path w="602" h="1348" extrusionOk="0">
                  <a:moveTo>
                    <a:pt x="174" y="0"/>
                  </a:moveTo>
                  <a:cubicBezTo>
                    <a:pt x="152" y="0"/>
                    <a:pt x="128" y="5"/>
                    <a:pt x="101" y="14"/>
                  </a:cubicBezTo>
                  <a:cubicBezTo>
                    <a:pt x="34" y="47"/>
                    <a:pt x="1" y="147"/>
                    <a:pt x="67" y="214"/>
                  </a:cubicBezTo>
                  <a:cubicBezTo>
                    <a:pt x="201" y="514"/>
                    <a:pt x="301" y="847"/>
                    <a:pt x="301" y="1214"/>
                  </a:cubicBezTo>
                  <a:cubicBezTo>
                    <a:pt x="301" y="1281"/>
                    <a:pt x="368" y="1348"/>
                    <a:pt x="434" y="1348"/>
                  </a:cubicBezTo>
                  <a:lnTo>
                    <a:pt x="468" y="1348"/>
                  </a:lnTo>
                  <a:cubicBezTo>
                    <a:pt x="534" y="1348"/>
                    <a:pt x="601" y="1281"/>
                    <a:pt x="601" y="1181"/>
                  </a:cubicBezTo>
                  <a:cubicBezTo>
                    <a:pt x="568" y="814"/>
                    <a:pt x="468" y="447"/>
                    <a:pt x="301" y="80"/>
                  </a:cubicBezTo>
                  <a:cubicBezTo>
                    <a:pt x="277" y="31"/>
                    <a:pt x="234" y="0"/>
                    <a:pt x="174"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58;p39"/>
            <p:cNvSpPr/>
            <p:nvPr/>
          </p:nvSpPr>
          <p:spPr>
            <a:xfrm>
              <a:off x="6603224" y="1662891"/>
              <a:ext cx="11247" cy="33713"/>
            </a:xfrm>
            <a:custGeom>
              <a:avLst/>
              <a:gdLst/>
              <a:ahLst/>
              <a:cxnLst/>
              <a:rect l="l" t="t" r="r" b="b"/>
              <a:pathLst>
                <a:path w="401" h="1202" extrusionOk="0">
                  <a:moveTo>
                    <a:pt x="300" y="1"/>
                  </a:moveTo>
                  <a:cubicBezTo>
                    <a:pt x="200" y="1"/>
                    <a:pt x="134" y="34"/>
                    <a:pt x="100" y="101"/>
                  </a:cubicBezTo>
                  <a:cubicBezTo>
                    <a:pt x="0" y="435"/>
                    <a:pt x="0" y="768"/>
                    <a:pt x="67" y="1102"/>
                  </a:cubicBezTo>
                  <a:cubicBezTo>
                    <a:pt x="100" y="1168"/>
                    <a:pt x="167" y="1202"/>
                    <a:pt x="234" y="1202"/>
                  </a:cubicBezTo>
                  <a:lnTo>
                    <a:pt x="267" y="1202"/>
                  </a:lnTo>
                  <a:cubicBezTo>
                    <a:pt x="334" y="1168"/>
                    <a:pt x="400" y="1102"/>
                    <a:pt x="367" y="1035"/>
                  </a:cubicBezTo>
                  <a:cubicBezTo>
                    <a:pt x="300" y="735"/>
                    <a:pt x="300" y="468"/>
                    <a:pt x="367" y="201"/>
                  </a:cubicBezTo>
                  <a:cubicBezTo>
                    <a:pt x="400" y="101"/>
                    <a:pt x="367" y="34"/>
                    <a:pt x="300"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9;p39"/>
            <p:cNvSpPr/>
            <p:nvPr/>
          </p:nvSpPr>
          <p:spPr>
            <a:xfrm>
              <a:off x="6428954" y="2064648"/>
              <a:ext cx="23644" cy="31497"/>
            </a:xfrm>
            <a:custGeom>
              <a:avLst/>
              <a:gdLst/>
              <a:ahLst/>
              <a:cxnLst/>
              <a:rect l="l" t="t" r="r" b="b"/>
              <a:pathLst>
                <a:path w="843" h="1123" extrusionOk="0">
                  <a:moveTo>
                    <a:pt x="208" y="1"/>
                  </a:moveTo>
                  <a:cubicBezTo>
                    <a:pt x="116" y="1"/>
                    <a:pt x="0" y="71"/>
                    <a:pt x="42" y="155"/>
                  </a:cubicBezTo>
                  <a:cubicBezTo>
                    <a:pt x="142" y="522"/>
                    <a:pt x="342" y="822"/>
                    <a:pt x="609" y="1089"/>
                  </a:cubicBezTo>
                  <a:cubicBezTo>
                    <a:pt x="642" y="1122"/>
                    <a:pt x="676" y="1122"/>
                    <a:pt x="709" y="1122"/>
                  </a:cubicBezTo>
                  <a:cubicBezTo>
                    <a:pt x="743" y="1122"/>
                    <a:pt x="776" y="1089"/>
                    <a:pt x="809" y="1089"/>
                  </a:cubicBezTo>
                  <a:cubicBezTo>
                    <a:pt x="843" y="1022"/>
                    <a:pt x="843" y="922"/>
                    <a:pt x="809" y="889"/>
                  </a:cubicBezTo>
                  <a:cubicBezTo>
                    <a:pt x="576" y="655"/>
                    <a:pt x="409" y="388"/>
                    <a:pt x="309" y="88"/>
                  </a:cubicBezTo>
                  <a:cubicBezTo>
                    <a:pt x="309" y="26"/>
                    <a:pt x="262" y="1"/>
                    <a:pt x="208" y="1"/>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0;p39"/>
            <p:cNvSpPr/>
            <p:nvPr/>
          </p:nvSpPr>
          <p:spPr>
            <a:xfrm>
              <a:off x="6230057" y="2189470"/>
              <a:ext cx="614549" cy="521151"/>
            </a:xfrm>
            <a:custGeom>
              <a:avLst/>
              <a:gdLst/>
              <a:ahLst/>
              <a:cxnLst/>
              <a:rect l="l" t="t" r="r" b="b"/>
              <a:pathLst>
                <a:path w="21911" h="18581" extrusionOk="0">
                  <a:moveTo>
                    <a:pt x="4505" y="1"/>
                  </a:moveTo>
                  <a:cubicBezTo>
                    <a:pt x="2968" y="1"/>
                    <a:pt x="1967" y="134"/>
                    <a:pt x="1929" y="141"/>
                  </a:cubicBezTo>
                  <a:cubicBezTo>
                    <a:pt x="995" y="242"/>
                    <a:pt x="128" y="975"/>
                    <a:pt x="61" y="1709"/>
                  </a:cubicBezTo>
                  <a:cubicBezTo>
                    <a:pt x="0" y="2414"/>
                    <a:pt x="587" y="2922"/>
                    <a:pt x="1433" y="2922"/>
                  </a:cubicBezTo>
                  <a:cubicBezTo>
                    <a:pt x="1507" y="2922"/>
                    <a:pt x="1584" y="2918"/>
                    <a:pt x="1662" y="2910"/>
                  </a:cubicBezTo>
                  <a:cubicBezTo>
                    <a:pt x="1696" y="2906"/>
                    <a:pt x="1769" y="2903"/>
                    <a:pt x="1874" y="2903"/>
                  </a:cubicBezTo>
                  <a:cubicBezTo>
                    <a:pt x="3534" y="2903"/>
                    <a:pt x="13462" y="3798"/>
                    <a:pt x="13838" y="18254"/>
                  </a:cubicBezTo>
                  <a:cubicBezTo>
                    <a:pt x="13838" y="18494"/>
                    <a:pt x="14163" y="18581"/>
                    <a:pt x="14639" y="18581"/>
                  </a:cubicBezTo>
                  <a:cubicBezTo>
                    <a:pt x="15689" y="18581"/>
                    <a:pt x="17475" y="18159"/>
                    <a:pt x="18141" y="18021"/>
                  </a:cubicBezTo>
                  <a:cubicBezTo>
                    <a:pt x="18308" y="17988"/>
                    <a:pt x="18474" y="17954"/>
                    <a:pt x="18608" y="17888"/>
                  </a:cubicBezTo>
                  <a:cubicBezTo>
                    <a:pt x="19342" y="17587"/>
                    <a:pt x="21910" y="16153"/>
                    <a:pt x="21910" y="15519"/>
                  </a:cubicBezTo>
                  <a:cubicBezTo>
                    <a:pt x="21548" y="1596"/>
                    <a:pt x="9822" y="1"/>
                    <a:pt x="4505" y="1"/>
                  </a:cubicBezTo>
                  <a:close/>
                </a:path>
              </a:pathLst>
            </a:custGeom>
            <a:solidFill>
              <a:srgbClr val="467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1;p39"/>
            <p:cNvSpPr/>
            <p:nvPr/>
          </p:nvSpPr>
          <p:spPr>
            <a:xfrm>
              <a:off x="6326266" y="2257322"/>
              <a:ext cx="400462" cy="417964"/>
            </a:xfrm>
            <a:custGeom>
              <a:avLst/>
              <a:gdLst/>
              <a:ahLst/>
              <a:cxnLst/>
              <a:rect l="l" t="t" r="r" b="b"/>
              <a:pathLst>
                <a:path w="14278" h="14902" extrusionOk="0">
                  <a:moveTo>
                    <a:pt x="775" y="1"/>
                  </a:moveTo>
                  <a:cubicBezTo>
                    <a:pt x="583" y="1"/>
                    <a:pt x="391" y="18"/>
                    <a:pt x="201" y="58"/>
                  </a:cubicBezTo>
                  <a:cubicBezTo>
                    <a:pt x="67" y="91"/>
                    <a:pt x="0" y="191"/>
                    <a:pt x="34" y="291"/>
                  </a:cubicBezTo>
                  <a:cubicBezTo>
                    <a:pt x="61" y="373"/>
                    <a:pt x="134" y="433"/>
                    <a:pt x="214" y="433"/>
                  </a:cubicBezTo>
                  <a:cubicBezTo>
                    <a:pt x="232" y="433"/>
                    <a:pt x="250" y="430"/>
                    <a:pt x="267" y="424"/>
                  </a:cubicBezTo>
                  <a:cubicBezTo>
                    <a:pt x="426" y="394"/>
                    <a:pt x="588" y="380"/>
                    <a:pt x="750" y="380"/>
                  </a:cubicBezTo>
                  <a:cubicBezTo>
                    <a:pt x="1473" y="380"/>
                    <a:pt x="2215" y="652"/>
                    <a:pt x="2869" y="925"/>
                  </a:cubicBezTo>
                  <a:cubicBezTo>
                    <a:pt x="8607" y="3393"/>
                    <a:pt x="12743" y="8597"/>
                    <a:pt x="13910" y="14735"/>
                  </a:cubicBezTo>
                  <a:cubicBezTo>
                    <a:pt x="13944" y="14835"/>
                    <a:pt x="14010" y="14901"/>
                    <a:pt x="14110" y="14901"/>
                  </a:cubicBezTo>
                  <a:cubicBezTo>
                    <a:pt x="14211" y="14868"/>
                    <a:pt x="14277" y="14768"/>
                    <a:pt x="14277" y="14668"/>
                  </a:cubicBezTo>
                  <a:cubicBezTo>
                    <a:pt x="13076" y="8397"/>
                    <a:pt x="8873" y="3126"/>
                    <a:pt x="3003" y="558"/>
                  </a:cubicBezTo>
                  <a:cubicBezTo>
                    <a:pt x="2333" y="290"/>
                    <a:pt x="1556" y="1"/>
                    <a:pt x="775" y="1"/>
                  </a:cubicBezTo>
                  <a:close/>
                </a:path>
              </a:pathLst>
            </a:custGeom>
            <a:solidFill>
              <a:srgbClr val="39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62;p39"/>
            <p:cNvSpPr/>
            <p:nvPr/>
          </p:nvSpPr>
          <p:spPr>
            <a:xfrm>
              <a:off x="6369630" y="2213003"/>
              <a:ext cx="110086" cy="46334"/>
            </a:xfrm>
            <a:custGeom>
              <a:avLst/>
              <a:gdLst/>
              <a:ahLst/>
              <a:cxnLst/>
              <a:rect l="l" t="t" r="r" b="b"/>
              <a:pathLst>
                <a:path w="3925" h="1652" extrusionOk="0">
                  <a:moveTo>
                    <a:pt x="226" y="1"/>
                  </a:moveTo>
                  <a:cubicBezTo>
                    <a:pt x="20" y="1"/>
                    <a:pt x="0" y="338"/>
                    <a:pt x="256" y="370"/>
                  </a:cubicBezTo>
                  <a:cubicBezTo>
                    <a:pt x="1457" y="470"/>
                    <a:pt x="2591" y="904"/>
                    <a:pt x="3591" y="1604"/>
                  </a:cubicBezTo>
                  <a:cubicBezTo>
                    <a:pt x="3625" y="1638"/>
                    <a:pt x="3658" y="1638"/>
                    <a:pt x="3691" y="1638"/>
                  </a:cubicBezTo>
                  <a:cubicBezTo>
                    <a:pt x="3711" y="1647"/>
                    <a:pt x="3731" y="1651"/>
                    <a:pt x="3749" y="1651"/>
                  </a:cubicBezTo>
                  <a:cubicBezTo>
                    <a:pt x="3794" y="1651"/>
                    <a:pt x="3835" y="1628"/>
                    <a:pt x="3858" y="1604"/>
                  </a:cubicBezTo>
                  <a:cubicBezTo>
                    <a:pt x="3925" y="1504"/>
                    <a:pt x="3892" y="1371"/>
                    <a:pt x="3825" y="1337"/>
                  </a:cubicBezTo>
                  <a:cubicBezTo>
                    <a:pt x="2791" y="570"/>
                    <a:pt x="1557" y="103"/>
                    <a:pt x="256" y="3"/>
                  </a:cubicBezTo>
                  <a:cubicBezTo>
                    <a:pt x="246" y="2"/>
                    <a:pt x="236" y="1"/>
                    <a:pt x="226" y="1"/>
                  </a:cubicBezTo>
                  <a:close/>
                </a:path>
              </a:pathLst>
            </a:custGeom>
            <a:solidFill>
              <a:srgbClr val="39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63;p39"/>
            <p:cNvSpPr/>
            <p:nvPr/>
          </p:nvSpPr>
          <p:spPr>
            <a:xfrm>
              <a:off x="6570462" y="2284110"/>
              <a:ext cx="62658" cy="49700"/>
            </a:xfrm>
            <a:custGeom>
              <a:avLst/>
              <a:gdLst/>
              <a:ahLst/>
              <a:cxnLst/>
              <a:rect l="l" t="t" r="r" b="b"/>
              <a:pathLst>
                <a:path w="2234" h="1772" extrusionOk="0">
                  <a:moveTo>
                    <a:pt x="212" y="0"/>
                  </a:moveTo>
                  <a:cubicBezTo>
                    <a:pt x="147" y="0"/>
                    <a:pt x="88" y="29"/>
                    <a:pt x="67" y="70"/>
                  </a:cubicBezTo>
                  <a:cubicBezTo>
                    <a:pt x="1" y="170"/>
                    <a:pt x="1" y="270"/>
                    <a:pt x="101" y="337"/>
                  </a:cubicBezTo>
                  <a:cubicBezTo>
                    <a:pt x="701" y="770"/>
                    <a:pt x="1302" y="1237"/>
                    <a:pt x="1869" y="1738"/>
                  </a:cubicBezTo>
                  <a:cubicBezTo>
                    <a:pt x="1897" y="1766"/>
                    <a:pt x="1926" y="1770"/>
                    <a:pt x="1975" y="1771"/>
                  </a:cubicBezTo>
                  <a:lnTo>
                    <a:pt x="1975" y="1771"/>
                  </a:lnTo>
                  <a:cubicBezTo>
                    <a:pt x="2138" y="1766"/>
                    <a:pt x="2234" y="1569"/>
                    <a:pt x="2102" y="1438"/>
                  </a:cubicBezTo>
                  <a:cubicBezTo>
                    <a:pt x="1535" y="937"/>
                    <a:pt x="935" y="470"/>
                    <a:pt x="334" y="37"/>
                  </a:cubicBezTo>
                  <a:cubicBezTo>
                    <a:pt x="296" y="11"/>
                    <a:pt x="253" y="0"/>
                    <a:pt x="212" y="0"/>
                  </a:cubicBezTo>
                  <a:close/>
                  <a:moveTo>
                    <a:pt x="1975" y="1771"/>
                  </a:moveTo>
                  <a:cubicBezTo>
                    <a:pt x="1973" y="1771"/>
                    <a:pt x="1971" y="1771"/>
                    <a:pt x="1969" y="1771"/>
                  </a:cubicBezTo>
                  <a:lnTo>
                    <a:pt x="2002" y="1771"/>
                  </a:lnTo>
                  <a:cubicBezTo>
                    <a:pt x="1992" y="1771"/>
                    <a:pt x="1983" y="1771"/>
                    <a:pt x="1975" y="1771"/>
                  </a:cubicBezTo>
                  <a:close/>
                </a:path>
              </a:pathLst>
            </a:custGeom>
            <a:solidFill>
              <a:srgbClr val="39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4;p39"/>
            <p:cNvSpPr/>
            <p:nvPr/>
          </p:nvSpPr>
          <p:spPr>
            <a:xfrm>
              <a:off x="6691158" y="2357628"/>
              <a:ext cx="112302" cy="278371"/>
            </a:xfrm>
            <a:custGeom>
              <a:avLst/>
              <a:gdLst/>
              <a:ahLst/>
              <a:cxnLst/>
              <a:rect l="l" t="t" r="r" b="b"/>
              <a:pathLst>
                <a:path w="4004" h="9925" extrusionOk="0">
                  <a:moveTo>
                    <a:pt x="201" y="1"/>
                  </a:moveTo>
                  <a:cubicBezTo>
                    <a:pt x="151" y="1"/>
                    <a:pt x="101" y="17"/>
                    <a:pt x="67" y="51"/>
                  </a:cubicBezTo>
                  <a:cubicBezTo>
                    <a:pt x="1" y="117"/>
                    <a:pt x="1" y="251"/>
                    <a:pt x="67" y="318"/>
                  </a:cubicBezTo>
                  <a:cubicBezTo>
                    <a:pt x="2002" y="2452"/>
                    <a:pt x="3170" y="5555"/>
                    <a:pt x="3637" y="9758"/>
                  </a:cubicBezTo>
                  <a:cubicBezTo>
                    <a:pt x="3637" y="9858"/>
                    <a:pt x="3737" y="9924"/>
                    <a:pt x="3837" y="9924"/>
                  </a:cubicBezTo>
                  <a:lnTo>
                    <a:pt x="3837" y="9891"/>
                  </a:lnTo>
                  <a:cubicBezTo>
                    <a:pt x="3937" y="9891"/>
                    <a:pt x="4004" y="9791"/>
                    <a:pt x="4004" y="9691"/>
                  </a:cubicBezTo>
                  <a:cubicBezTo>
                    <a:pt x="3537" y="5421"/>
                    <a:pt x="2336" y="2252"/>
                    <a:pt x="334" y="51"/>
                  </a:cubicBezTo>
                  <a:cubicBezTo>
                    <a:pt x="301" y="17"/>
                    <a:pt x="251" y="1"/>
                    <a:pt x="201" y="1"/>
                  </a:cubicBezTo>
                  <a:close/>
                </a:path>
              </a:pathLst>
            </a:custGeom>
            <a:solidFill>
              <a:srgbClr val="39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5;p39"/>
            <p:cNvSpPr/>
            <p:nvPr/>
          </p:nvSpPr>
          <p:spPr>
            <a:xfrm>
              <a:off x="5390627" y="2407837"/>
              <a:ext cx="2654275" cy="1986100"/>
            </a:xfrm>
            <a:custGeom>
              <a:avLst/>
              <a:gdLst/>
              <a:ahLst/>
              <a:cxnLst/>
              <a:rect l="l" t="t" r="r" b="b"/>
              <a:pathLst>
                <a:path w="94635" h="70812" extrusionOk="0">
                  <a:moveTo>
                    <a:pt x="45250" y="0"/>
                  </a:moveTo>
                  <a:cubicBezTo>
                    <a:pt x="44872" y="0"/>
                    <a:pt x="44498" y="10"/>
                    <a:pt x="44132" y="29"/>
                  </a:cubicBezTo>
                  <a:cubicBezTo>
                    <a:pt x="39495" y="262"/>
                    <a:pt x="34525" y="2831"/>
                    <a:pt x="34058" y="7401"/>
                  </a:cubicBezTo>
                  <a:cubicBezTo>
                    <a:pt x="34125" y="6600"/>
                    <a:pt x="31623" y="5666"/>
                    <a:pt x="30155" y="5199"/>
                  </a:cubicBezTo>
                  <a:cubicBezTo>
                    <a:pt x="29721" y="5099"/>
                    <a:pt x="29421" y="4999"/>
                    <a:pt x="29221" y="4966"/>
                  </a:cubicBezTo>
                  <a:cubicBezTo>
                    <a:pt x="28111" y="4747"/>
                    <a:pt x="26981" y="4638"/>
                    <a:pt x="25854" y="4638"/>
                  </a:cubicBezTo>
                  <a:cubicBezTo>
                    <a:pt x="24914" y="4638"/>
                    <a:pt x="23975" y="4714"/>
                    <a:pt x="23050" y="4865"/>
                  </a:cubicBezTo>
                  <a:cubicBezTo>
                    <a:pt x="19014" y="5499"/>
                    <a:pt x="15244" y="7200"/>
                    <a:pt x="12176" y="9836"/>
                  </a:cubicBezTo>
                  <a:cubicBezTo>
                    <a:pt x="7205" y="14039"/>
                    <a:pt x="4370" y="19910"/>
                    <a:pt x="2635" y="25880"/>
                  </a:cubicBezTo>
                  <a:cubicBezTo>
                    <a:pt x="701" y="32485"/>
                    <a:pt x="0" y="39490"/>
                    <a:pt x="1601" y="46195"/>
                  </a:cubicBezTo>
                  <a:cubicBezTo>
                    <a:pt x="3803" y="55502"/>
                    <a:pt x="11108" y="64942"/>
                    <a:pt x="22283" y="65842"/>
                  </a:cubicBezTo>
                  <a:cubicBezTo>
                    <a:pt x="22772" y="65884"/>
                    <a:pt x="23267" y="65906"/>
                    <a:pt x="23762" y="65906"/>
                  </a:cubicBezTo>
                  <a:cubicBezTo>
                    <a:pt x="27220" y="65906"/>
                    <a:pt x="30731" y="64866"/>
                    <a:pt x="32890" y="62473"/>
                  </a:cubicBezTo>
                  <a:lnTo>
                    <a:pt x="32890" y="62473"/>
                  </a:lnTo>
                  <a:cubicBezTo>
                    <a:pt x="32056" y="63407"/>
                    <a:pt x="33958" y="65709"/>
                    <a:pt x="34558" y="66309"/>
                  </a:cubicBezTo>
                  <a:cubicBezTo>
                    <a:pt x="35926" y="67577"/>
                    <a:pt x="37560" y="68544"/>
                    <a:pt x="39295" y="69178"/>
                  </a:cubicBezTo>
                  <a:cubicBezTo>
                    <a:pt x="42227" y="70268"/>
                    <a:pt x="45301" y="70812"/>
                    <a:pt x="48370" y="70812"/>
                  </a:cubicBezTo>
                  <a:cubicBezTo>
                    <a:pt x="52249" y="70812"/>
                    <a:pt x="56119" y="69943"/>
                    <a:pt x="59676" y="68211"/>
                  </a:cubicBezTo>
                  <a:cubicBezTo>
                    <a:pt x="61878" y="67143"/>
                    <a:pt x="64413" y="65042"/>
                    <a:pt x="66414" y="63808"/>
                  </a:cubicBezTo>
                  <a:cubicBezTo>
                    <a:pt x="66496" y="63760"/>
                    <a:pt x="66600" y="63739"/>
                    <a:pt x="66723" y="63739"/>
                  </a:cubicBezTo>
                  <a:cubicBezTo>
                    <a:pt x="67551" y="63739"/>
                    <a:pt x="69255" y="64702"/>
                    <a:pt x="71084" y="65109"/>
                  </a:cubicBezTo>
                  <a:cubicBezTo>
                    <a:pt x="72162" y="65343"/>
                    <a:pt x="73244" y="65454"/>
                    <a:pt x="74316" y="65454"/>
                  </a:cubicBezTo>
                  <a:cubicBezTo>
                    <a:pt x="80110" y="65454"/>
                    <a:pt x="85608" y="62194"/>
                    <a:pt x="88563" y="57436"/>
                  </a:cubicBezTo>
                  <a:cubicBezTo>
                    <a:pt x="90598" y="54234"/>
                    <a:pt x="91632" y="50531"/>
                    <a:pt x="92199" y="46862"/>
                  </a:cubicBezTo>
                  <a:cubicBezTo>
                    <a:pt x="94634" y="31651"/>
                    <a:pt x="88864" y="16174"/>
                    <a:pt x="77122" y="5699"/>
                  </a:cubicBezTo>
                  <a:cubicBezTo>
                    <a:pt x="74871" y="3687"/>
                    <a:pt x="71294" y="2232"/>
                    <a:pt x="67969" y="2232"/>
                  </a:cubicBezTo>
                  <a:cubicBezTo>
                    <a:pt x="64793" y="2232"/>
                    <a:pt x="61847" y="3561"/>
                    <a:pt x="60510" y="7000"/>
                  </a:cubicBezTo>
                  <a:cubicBezTo>
                    <a:pt x="61144" y="5366"/>
                    <a:pt x="57174" y="2964"/>
                    <a:pt x="56040" y="2397"/>
                  </a:cubicBezTo>
                  <a:cubicBezTo>
                    <a:pt x="52960" y="857"/>
                    <a:pt x="48869" y="0"/>
                    <a:pt x="45250" y="0"/>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66;p39"/>
            <p:cNvSpPr/>
            <p:nvPr/>
          </p:nvSpPr>
          <p:spPr>
            <a:xfrm>
              <a:off x="5419630" y="2407837"/>
              <a:ext cx="2625274" cy="1378002"/>
            </a:xfrm>
            <a:custGeom>
              <a:avLst/>
              <a:gdLst/>
              <a:ahLst/>
              <a:cxnLst/>
              <a:rect l="l" t="t" r="r" b="b"/>
              <a:pathLst>
                <a:path w="93601" h="49131" extrusionOk="0">
                  <a:moveTo>
                    <a:pt x="58812" y="10796"/>
                  </a:moveTo>
                  <a:cubicBezTo>
                    <a:pt x="58811" y="10798"/>
                    <a:pt x="58810" y="10801"/>
                    <a:pt x="58809" y="10803"/>
                  </a:cubicBezTo>
                  <a:cubicBezTo>
                    <a:pt x="58810" y="10801"/>
                    <a:pt x="58811" y="10798"/>
                    <a:pt x="58812" y="10796"/>
                  </a:cubicBezTo>
                  <a:close/>
                  <a:moveTo>
                    <a:pt x="44209" y="0"/>
                  </a:moveTo>
                  <a:cubicBezTo>
                    <a:pt x="43832" y="0"/>
                    <a:pt x="43461" y="10"/>
                    <a:pt x="43098" y="29"/>
                  </a:cubicBezTo>
                  <a:cubicBezTo>
                    <a:pt x="38461" y="262"/>
                    <a:pt x="33458" y="2831"/>
                    <a:pt x="33024" y="7401"/>
                  </a:cubicBezTo>
                  <a:cubicBezTo>
                    <a:pt x="33091" y="6600"/>
                    <a:pt x="30589" y="5666"/>
                    <a:pt x="29088" y="5232"/>
                  </a:cubicBezTo>
                  <a:cubicBezTo>
                    <a:pt x="28687" y="5099"/>
                    <a:pt x="28387" y="5032"/>
                    <a:pt x="28187" y="4999"/>
                  </a:cubicBezTo>
                  <a:cubicBezTo>
                    <a:pt x="27077" y="4781"/>
                    <a:pt x="25947" y="4671"/>
                    <a:pt x="24814" y="4671"/>
                  </a:cubicBezTo>
                  <a:cubicBezTo>
                    <a:pt x="23870" y="4671"/>
                    <a:pt x="22923" y="4747"/>
                    <a:pt x="21983" y="4899"/>
                  </a:cubicBezTo>
                  <a:cubicBezTo>
                    <a:pt x="17980" y="5499"/>
                    <a:pt x="14210" y="7234"/>
                    <a:pt x="11142" y="9869"/>
                  </a:cubicBezTo>
                  <a:cubicBezTo>
                    <a:pt x="6171" y="14072"/>
                    <a:pt x="3336" y="19943"/>
                    <a:pt x="1601" y="25880"/>
                  </a:cubicBezTo>
                  <a:cubicBezTo>
                    <a:pt x="868" y="28382"/>
                    <a:pt x="334" y="30951"/>
                    <a:pt x="0" y="33553"/>
                  </a:cubicBezTo>
                  <a:cubicBezTo>
                    <a:pt x="267" y="32252"/>
                    <a:pt x="601" y="30984"/>
                    <a:pt x="968" y="29717"/>
                  </a:cubicBezTo>
                  <a:cubicBezTo>
                    <a:pt x="2702" y="23779"/>
                    <a:pt x="5538" y="17875"/>
                    <a:pt x="10474" y="13672"/>
                  </a:cubicBezTo>
                  <a:cubicBezTo>
                    <a:pt x="13577" y="11070"/>
                    <a:pt x="17346" y="9335"/>
                    <a:pt x="21349" y="8735"/>
                  </a:cubicBezTo>
                  <a:cubicBezTo>
                    <a:pt x="22289" y="8583"/>
                    <a:pt x="23236" y="8507"/>
                    <a:pt x="24180" y="8507"/>
                  </a:cubicBezTo>
                  <a:cubicBezTo>
                    <a:pt x="25314" y="8507"/>
                    <a:pt x="26443" y="8617"/>
                    <a:pt x="27553" y="8835"/>
                  </a:cubicBezTo>
                  <a:cubicBezTo>
                    <a:pt x="27720" y="8868"/>
                    <a:pt x="28054" y="8935"/>
                    <a:pt x="28454" y="9068"/>
                  </a:cubicBezTo>
                  <a:cubicBezTo>
                    <a:pt x="29955" y="9502"/>
                    <a:pt x="32457" y="10436"/>
                    <a:pt x="32390" y="11237"/>
                  </a:cubicBezTo>
                  <a:cubicBezTo>
                    <a:pt x="32824" y="6667"/>
                    <a:pt x="37827" y="4098"/>
                    <a:pt x="42431" y="3865"/>
                  </a:cubicBezTo>
                  <a:cubicBezTo>
                    <a:pt x="42797" y="3846"/>
                    <a:pt x="43171" y="3836"/>
                    <a:pt x="43549" y="3836"/>
                  </a:cubicBezTo>
                  <a:cubicBezTo>
                    <a:pt x="47167" y="3836"/>
                    <a:pt x="51259" y="4693"/>
                    <a:pt x="54339" y="6233"/>
                  </a:cubicBezTo>
                  <a:cubicBezTo>
                    <a:pt x="55472" y="6799"/>
                    <a:pt x="59431" y="9195"/>
                    <a:pt x="58812" y="10796"/>
                  </a:cubicBezTo>
                  <a:lnTo>
                    <a:pt x="58812" y="10796"/>
                  </a:lnTo>
                  <a:cubicBezTo>
                    <a:pt x="60150" y="7378"/>
                    <a:pt x="63093" y="6060"/>
                    <a:pt x="66267" y="6060"/>
                  </a:cubicBezTo>
                  <a:cubicBezTo>
                    <a:pt x="69591" y="6060"/>
                    <a:pt x="73169" y="7506"/>
                    <a:pt x="75421" y="9502"/>
                  </a:cubicBezTo>
                  <a:cubicBezTo>
                    <a:pt x="86829" y="19643"/>
                    <a:pt x="92533" y="34453"/>
                    <a:pt x="90732" y="49130"/>
                  </a:cubicBezTo>
                  <a:cubicBezTo>
                    <a:pt x="90899" y="48363"/>
                    <a:pt x="91065" y="47596"/>
                    <a:pt x="91165" y="46829"/>
                  </a:cubicBezTo>
                  <a:cubicBezTo>
                    <a:pt x="93600" y="31651"/>
                    <a:pt x="87863" y="16174"/>
                    <a:pt x="76088" y="5699"/>
                  </a:cubicBezTo>
                  <a:cubicBezTo>
                    <a:pt x="73837" y="3687"/>
                    <a:pt x="70260" y="2232"/>
                    <a:pt x="66935" y="2232"/>
                  </a:cubicBezTo>
                  <a:cubicBezTo>
                    <a:pt x="63759" y="2232"/>
                    <a:pt x="60813" y="3561"/>
                    <a:pt x="59476" y="7000"/>
                  </a:cubicBezTo>
                  <a:cubicBezTo>
                    <a:pt x="60110" y="5366"/>
                    <a:pt x="56140" y="2964"/>
                    <a:pt x="54973" y="2397"/>
                  </a:cubicBezTo>
                  <a:cubicBezTo>
                    <a:pt x="51923" y="857"/>
                    <a:pt x="47807" y="0"/>
                    <a:pt x="44209" y="0"/>
                  </a:cubicBezTo>
                  <a:close/>
                </a:path>
              </a:pathLst>
            </a:custGeom>
            <a:solidFill>
              <a:srgbClr val="E59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67;p39"/>
            <p:cNvSpPr/>
            <p:nvPr/>
          </p:nvSpPr>
          <p:spPr>
            <a:xfrm>
              <a:off x="5390627" y="2538185"/>
              <a:ext cx="798064" cy="1718386"/>
            </a:xfrm>
            <a:custGeom>
              <a:avLst/>
              <a:gdLst/>
              <a:ahLst/>
              <a:cxnLst/>
              <a:rect l="l" t="t" r="r" b="b"/>
              <a:pathLst>
                <a:path w="28454" h="61267" extrusionOk="0">
                  <a:moveTo>
                    <a:pt x="25905" y="1"/>
                  </a:moveTo>
                  <a:cubicBezTo>
                    <a:pt x="24940" y="1"/>
                    <a:pt x="23973" y="77"/>
                    <a:pt x="23017" y="218"/>
                  </a:cubicBezTo>
                  <a:cubicBezTo>
                    <a:pt x="19014" y="852"/>
                    <a:pt x="15244" y="2553"/>
                    <a:pt x="12176" y="5189"/>
                  </a:cubicBezTo>
                  <a:cubicBezTo>
                    <a:pt x="7205" y="9392"/>
                    <a:pt x="4370" y="15263"/>
                    <a:pt x="2635" y="21233"/>
                  </a:cubicBezTo>
                  <a:cubicBezTo>
                    <a:pt x="701" y="27838"/>
                    <a:pt x="0" y="34843"/>
                    <a:pt x="1601" y="41548"/>
                  </a:cubicBezTo>
                  <a:cubicBezTo>
                    <a:pt x="3803" y="50855"/>
                    <a:pt x="11108" y="60295"/>
                    <a:pt x="22283" y="61195"/>
                  </a:cubicBezTo>
                  <a:cubicBezTo>
                    <a:pt x="22809" y="61242"/>
                    <a:pt x="23343" y="61267"/>
                    <a:pt x="23877" y="61267"/>
                  </a:cubicBezTo>
                  <a:cubicBezTo>
                    <a:pt x="24493" y="61267"/>
                    <a:pt x="25111" y="61234"/>
                    <a:pt x="25719" y="61162"/>
                  </a:cubicBezTo>
                  <a:cubicBezTo>
                    <a:pt x="15178" y="59694"/>
                    <a:pt x="8306" y="50588"/>
                    <a:pt x="6171" y="41615"/>
                  </a:cubicBezTo>
                  <a:cubicBezTo>
                    <a:pt x="4570" y="34910"/>
                    <a:pt x="5271" y="27905"/>
                    <a:pt x="7205" y="21300"/>
                  </a:cubicBezTo>
                  <a:cubicBezTo>
                    <a:pt x="8940" y="15329"/>
                    <a:pt x="11809" y="9458"/>
                    <a:pt x="16746" y="5255"/>
                  </a:cubicBezTo>
                  <a:cubicBezTo>
                    <a:pt x="19848" y="2620"/>
                    <a:pt x="23617" y="919"/>
                    <a:pt x="27620" y="285"/>
                  </a:cubicBezTo>
                  <a:cubicBezTo>
                    <a:pt x="27887" y="252"/>
                    <a:pt x="28187" y="218"/>
                    <a:pt x="28454" y="185"/>
                  </a:cubicBezTo>
                  <a:cubicBezTo>
                    <a:pt x="27609" y="60"/>
                    <a:pt x="26757" y="1"/>
                    <a:pt x="25905" y="1"/>
                  </a:cubicBezTo>
                  <a:close/>
                </a:path>
              </a:pathLst>
            </a:custGeom>
            <a:solidFill>
              <a:srgbClr val="DF6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68;p39"/>
            <p:cNvSpPr/>
            <p:nvPr/>
          </p:nvSpPr>
          <p:spPr>
            <a:xfrm>
              <a:off x="5447707" y="2874586"/>
              <a:ext cx="2575686" cy="1524129"/>
            </a:xfrm>
            <a:custGeom>
              <a:avLst/>
              <a:gdLst/>
              <a:ahLst/>
              <a:cxnLst/>
              <a:rect l="l" t="t" r="r" b="b"/>
              <a:pathLst>
                <a:path w="91833" h="54341" extrusionOk="0">
                  <a:moveTo>
                    <a:pt x="28354" y="37828"/>
                  </a:moveTo>
                  <a:cubicBezTo>
                    <a:pt x="28353" y="37828"/>
                    <a:pt x="28352" y="37829"/>
                    <a:pt x="28352" y="37830"/>
                  </a:cubicBezTo>
                  <a:lnTo>
                    <a:pt x="28352" y="37830"/>
                  </a:lnTo>
                  <a:cubicBezTo>
                    <a:pt x="28352" y="37829"/>
                    <a:pt x="28353" y="37828"/>
                    <a:pt x="28354" y="37828"/>
                  </a:cubicBezTo>
                  <a:close/>
                  <a:moveTo>
                    <a:pt x="65879" y="39234"/>
                  </a:moveTo>
                  <a:cubicBezTo>
                    <a:pt x="65721" y="39234"/>
                    <a:pt x="64933" y="39550"/>
                    <a:pt x="64899" y="39878"/>
                  </a:cubicBezTo>
                  <a:lnTo>
                    <a:pt x="64899" y="39878"/>
                  </a:lnTo>
                  <a:cubicBezTo>
                    <a:pt x="65255" y="39672"/>
                    <a:pt x="65564" y="39487"/>
                    <a:pt x="65814" y="39329"/>
                  </a:cubicBezTo>
                  <a:cubicBezTo>
                    <a:pt x="65918" y="39263"/>
                    <a:pt x="65927" y="39234"/>
                    <a:pt x="65879" y="39234"/>
                  </a:cubicBezTo>
                  <a:close/>
                  <a:moveTo>
                    <a:pt x="84193" y="1"/>
                  </a:moveTo>
                  <a:lnTo>
                    <a:pt x="84193" y="1"/>
                  </a:lnTo>
                  <a:cubicBezTo>
                    <a:pt x="86729" y="7206"/>
                    <a:pt x="87863" y="14277"/>
                    <a:pt x="86662" y="21983"/>
                  </a:cubicBezTo>
                  <a:cubicBezTo>
                    <a:pt x="86061" y="25786"/>
                    <a:pt x="85027" y="29588"/>
                    <a:pt x="83026" y="32857"/>
                  </a:cubicBezTo>
                  <a:cubicBezTo>
                    <a:pt x="80078" y="37668"/>
                    <a:pt x="74789" y="40740"/>
                    <a:pt x="69111" y="40740"/>
                  </a:cubicBezTo>
                  <a:cubicBezTo>
                    <a:pt x="67978" y="40740"/>
                    <a:pt x="66829" y="40618"/>
                    <a:pt x="65680" y="40363"/>
                  </a:cubicBezTo>
                  <a:cubicBezTo>
                    <a:pt x="65073" y="40228"/>
                    <a:pt x="64881" y="40051"/>
                    <a:pt x="64899" y="39878"/>
                  </a:cubicBezTo>
                  <a:lnTo>
                    <a:pt x="64899" y="39878"/>
                  </a:lnTo>
                  <a:cubicBezTo>
                    <a:pt x="62398" y="41324"/>
                    <a:pt x="57626" y="43757"/>
                    <a:pt x="55640" y="44399"/>
                  </a:cubicBezTo>
                  <a:cubicBezTo>
                    <a:pt x="53438" y="45100"/>
                    <a:pt x="49836" y="45733"/>
                    <a:pt x="47567" y="46167"/>
                  </a:cubicBezTo>
                  <a:cubicBezTo>
                    <a:pt x="45989" y="46474"/>
                    <a:pt x="44395" y="46625"/>
                    <a:pt x="42806" y="46625"/>
                  </a:cubicBezTo>
                  <a:cubicBezTo>
                    <a:pt x="39726" y="46625"/>
                    <a:pt x="36662" y="46055"/>
                    <a:pt x="33757" y="44933"/>
                  </a:cubicBezTo>
                  <a:cubicBezTo>
                    <a:pt x="32256" y="44399"/>
                    <a:pt x="30922" y="43498"/>
                    <a:pt x="29855" y="42331"/>
                  </a:cubicBezTo>
                  <a:cubicBezTo>
                    <a:pt x="29255" y="41698"/>
                    <a:pt x="27489" y="38799"/>
                    <a:pt x="28352" y="37830"/>
                  </a:cubicBezTo>
                  <a:lnTo>
                    <a:pt x="28352" y="37830"/>
                  </a:lnTo>
                  <a:cubicBezTo>
                    <a:pt x="26115" y="40332"/>
                    <a:pt x="21697" y="41584"/>
                    <a:pt x="18022" y="41584"/>
                  </a:cubicBezTo>
                  <a:cubicBezTo>
                    <a:pt x="17584" y="41584"/>
                    <a:pt x="17157" y="41566"/>
                    <a:pt x="16745" y="41530"/>
                  </a:cubicBezTo>
                  <a:cubicBezTo>
                    <a:pt x="9340" y="40930"/>
                    <a:pt x="3669" y="36493"/>
                    <a:pt x="0" y="30789"/>
                  </a:cubicBezTo>
                  <a:lnTo>
                    <a:pt x="0" y="30789"/>
                  </a:lnTo>
                  <a:cubicBezTo>
                    <a:pt x="2669" y="39762"/>
                    <a:pt x="9740" y="48402"/>
                    <a:pt x="20248" y="49269"/>
                  </a:cubicBezTo>
                  <a:cubicBezTo>
                    <a:pt x="20725" y="49310"/>
                    <a:pt x="21208" y="49331"/>
                    <a:pt x="21692" y="49331"/>
                  </a:cubicBezTo>
                  <a:cubicBezTo>
                    <a:pt x="25161" y="49331"/>
                    <a:pt x="28689" y="48259"/>
                    <a:pt x="30855" y="45800"/>
                  </a:cubicBezTo>
                  <a:lnTo>
                    <a:pt x="30855" y="45800"/>
                  </a:lnTo>
                  <a:cubicBezTo>
                    <a:pt x="30021" y="46767"/>
                    <a:pt x="31923" y="49136"/>
                    <a:pt x="32523" y="49736"/>
                  </a:cubicBezTo>
                  <a:cubicBezTo>
                    <a:pt x="33891" y="51037"/>
                    <a:pt x="35492" y="52004"/>
                    <a:pt x="37260" y="52672"/>
                  </a:cubicBezTo>
                  <a:cubicBezTo>
                    <a:pt x="40182" y="53787"/>
                    <a:pt x="43252" y="54341"/>
                    <a:pt x="46314" y="54341"/>
                  </a:cubicBezTo>
                  <a:cubicBezTo>
                    <a:pt x="50210" y="54341"/>
                    <a:pt x="54093" y="53445"/>
                    <a:pt x="57641" y="51671"/>
                  </a:cubicBezTo>
                  <a:cubicBezTo>
                    <a:pt x="59843" y="50570"/>
                    <a:pt x="62378" y="48402"/>
                    <a:pt x="64379" y="47168"/>
                  </a:cubicBezTo>
                  <a:cubicBezTo>
                    <a:pt x="64466" y="47113"/>
                    <a:pt x="64576" y="47089"/>
                    <a:pt x="64707" y="47089"/>
                  </a:cubicBezTo>
                  <a:cubicBezTo>
                    <a:pt x="65543" y="47089"/>
                    <a:pt x="67234" y="48065"/>
                    <a:pt x="69049" y="48469"/>
                  </a:cubicBezTo>
                  <a:cubicBezTo>
                    <a:pt x="70134" y="48715"/>
                    <a:pt x="71223" y="48832"/>
                    <a:pt x="72301" y="48832"/>
                  </a:cubicBezTo>
                  <a:cubicBezTo>
                    <a:pt x="78088" y="48832"/>
                    <a:pt x="83576" y="45461"/>
                    <a:pt x="86528" y="40596"/>
                  </a:cubicBezTo>
                  <a:cubicBezTo>
                    <a:pt x="88563" y="37294"/>
                    <a:pt x="89597" y="33491"/>
                    <a:pt x="90198" y="29722"/>
                  </a:cubicBezTo>
                  <a:cubicBezTo>
                    <a:pt x="91832" y="19148"/>
                    <a:pt x="89397" y="9174"/>
                    <a:pt x="8419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69;p39"/>
            <p:cNvSpPr/>
            <p:nvPr/>
          </p:nvSpPr>
          <p:spPr>
            <a:xfrm>
              <a:off x="6066165" y="2598380"/>
              <a:ext cx="289506" cy="1543931"/>
            </a:xfrm>
            <a:custGeom>
              <a:avLst/>
              <a:gdLst/>
              <a:ahLst/>
              <a:cxnLst/>
              <a:rect l="l" t="t" r="r" b="b"/>
              <a:pathLst>
                <a:path w="10322" h="55047" extrusionOk="0">
                  <a:moveTo>
                    <a:pt x="9562" y="1"/>
                  </a:moveTo>
                  <a:cubicBezTo>
                    <a:pt x="9378" y="1"/>
                    <a:pt x="9192" y="91"/>
                    <a:pt x="9073" y="307"/>
                  </a:cubicBezTo>
                  <a:cubicBezTo>
                    <a:pt x="467" y="16519"/>
                    <a:pt x="0" y="37367"/>
                    <a:pt x="7906" y="54713"/>
                  </a:cubicBezTo>
                  <a:cubicBezTo>
                    <a:pt x="8006" y="54913"/>
                    <a:pt x="8206" y="55047"/>
                    <a:pt x="8439" y="55047"/>
                  </a:cubicBezTo>
                  <a:cubicBezTo>
                    <a:pt x="8506" y="55047"/>
                    <a:pt x="8573" y="55013"/>
                    <a:pt x="8673" y="54980"/>
                  </a:cubicBezTo>
                  <a:cubicBezTo>
                    <a:pt x="8940" y="54846"/>
                    <a:pt x="9073" y="54513"/>
                    <a:pt x="8940" y="54213"/>
                  </a:cubicBezTo>
                  <a:cubicBezTo>
                    <a:pt x="1201" y="37234"/>
                    <a:pt x="1635" y="16752"/>
                    <a:pt x="10074" y="841"/>
                  </a:cubicBezTo>
                  <a:cubicBezTo>
                    <a:pt x="10322" y="391"/>
                    <a:pt x="9946" y="1"/>
                    <a:pt x="9562"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70;p39"/>
            <p:cNvSpPr/>
            <p:nvPr/>
          </p:nvSpPr>
          <p:spPr>
            <a:xfrm>
              <a:off x="7086120" y="2577623"/>
              <a:ext cx="266563" cy="1593687"/>
            </a:xfrm>
            <a:custGeom>
              <a:avLst/>
              <a:gdLst/>
              <a:ahLst/>
              <a:cxnLst/>
              <a:rect l="l" t="t" r="r" b="b"/>
              <a:pathLst>
                <a:path w="9504" h="56821" extrusionOk="0">
                  <a:moveTo>
                    <a:pt x="752" y="0"/>
                  </a:moveTo>
                  <a:cubicBezTo>
                    <a:pt x="386" y="0"/>
                    <a:pt x="1" y="358"/>
                    <a:pt x="197" y="814"/>
                  </a:cubicBezTo>
                  <a:cubicBezTo>
                    <a:pt x="5100" y="12089"/>
                    <a:pt x="7802" y="24164"/>
                    <a:pt x="8202" y="36473"/>
                  </a:cubicBezTo>
                  <a:cubicBezTo>
                    <a:pt x="8369" y="43077"/>
                    <a:pt x="7802" y="49682"/>
                    <a:pt x="6434" y="56154"/>
                  </a:cubicBezTo>
                  <a:cubicBezTo>
                    <a:pt x="6368" y="56454"/>
                    <a:pt x="6568" y="56754"/>
                    <a:pt x="6835" y="56821"/>
                  </a:cubicBezTo>
                  <a:lnTo>
                    <a:pt x="6968" y="56821"/>
                  </a:lnTo>
                  <a:cubicBezTo>
                    <a:pt x="7235" y="56821"/>
                    <a:pt x="7468" y="56621"/>
                    <a:pt x="7535" y="56354"/>
                  </a:cubicBezTo>
                  <a:cubicBezTo>
                    <a:pt x="8903" y="49816"/>
                    <a:pt x="9503" y="43111"/>
                    <a:pt x="9336" y="36406"/>
                  </a:cubicBezTo>
                  <a:cubicBezTo>
                    <a:pt x="8903" y="23997"/>
                    <a:pt x="6167" y="11755"/>
                    <a:pt x="1231" y="347"/>
                  </a:cubicBezTo>
                  <a:cubicBezTo>
                    <a:pt x="1138" y="103"/>
                    <a:pt x="947" y="0"/>
                    <a:pt x="752"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1;p39"/>
            <p:cNvSpPr/>
            <p:nvPr/>
          </p:nvSpPr>
          <p:spPr>
            <a:xfrm>
              <a:off x="6348705" y="2607917"/>
              <a:ext cx="172184" cy="197454"/>
            </a:xfrm>
            <a:custGeom>
              <a:avLst/>
              <a:gdLst/>
              <a:ahLst/>
              <a:cxnLst/>
              <a:rect l="l" t="t" r="r" b="b"/>
              <a:pathLst>
                <a:path w="6139" h="7040" extrusionOk="0">
                  <a:moveTo>
                    <a:pt x="5939" y="1"/>
                  </a:moveTo>
                  <a:cubicBezTo>
                    <a:pt x="2469" y="234"/>
                    <a:pt x="1" y="3470"/>
                    <a:pt x="701" y="6872"/>
                  </a:cubicBezTo>
                  <a:cubicBezTo>
                    <a:pt x="701" y="6972"/>
                    <a:pt x="768" y="7039"/>
                    <a:pt x="868" y="7039"/>
                  </a:cubicBezTo>
                  <a:lnTo>
                    <a:pt x="902" y="7039"/>
                  </a:lnTo>
                  <a:cubicBezTo>
                    <a:pt x="1002" y="7006"/>
                    <a:pt x="1068" y="6906"/>
                    <a:pt x="1068" y="6806"/>
                  </a:cubicBezTo>
                  <a:cubicBezTo>
                    <a:pt x="401" y="3637"/>
                    <a:pt x="2703" y="601"/>
                    <a:pt x="5939" y="368"/>
                  </a:cubicBezTo>
                  <a:cubicBezTo>
                    <a:pt x="6039" y="368"/>
                    <a:pt x="6139" y="268"/>
                    <a:pt x="6139" y="168"/>
                  </a:cubicBezTo>
                  <a:cubicBezTo>
                    <a:pt x="6105" y="67"/>
                    <a:pt x="6039" y="1"/>
                    <a:pt x="5939"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72;p39"/>
            <p:cNvSpPr/>
            <p:nvPr/>
          </p:nvSpPr>
          <p:spPr>
            <a:xfrm>
              <a:off x="6434788" y="2676807"/>
              <a:ext cx="64593" cy="80833"/>
            </a:xfrm>
            <a:custGeom>
              <a:avLst/>
              <a:gdLst/>
              <a:ahLst/>
              <a:cxnLst/>
              <a:rect l="l" t="t" r="r" b="b"/>
              <a:pathLst>
                <a:path w="2303" h="2882" extrusionOk="0">
                  <a:moveTo>
                    <a:pt x="2076" y="1"/>
                  </a:moveTo>
                  <a:cubicBezTo>
                    <a:pt x="2052" y="1"/>
                    <a:pt x="2027" y="5"/>
                    <a:pt x="2002" y="13"/>
                  </a:cubicBezTo>
                  <a:cubicBezTo>
                    <a:pt x="935" y="514"/>
                    <a:pt x="201" y="1514"/>
                    <a:pt x="1" y="2648"/>
                  </a:cubicBezTo>
                  <a:cubicBezTo>
                    <a:pt x="1" y="2748"/>
                    <a:pt x="68" y="2849"/>
                    <a:pt x="168" y="2882"/>
                  </a:cubicBezTo>
                  <a:lnTo>
                    <a:pt x="201" y="2882"/>
                  </a:lnTo>
                  <a:cubicBezTo>
                    <a:pt x="301" y="2882"/>
                    <a:pt x="368" y="2815"/>
                    <a:pt x="368" y="2715"/>
                  </a:cubicBezTo>
                  <a:cubicBezTo>
                    <a:pt x="535" y="1681"/>
                    <a:pt x="1202" y="814"/>
                    <a:pt x="2169" y="380"/>
                  </a:cubicBezTo>
                  <a:cubicBezTo>
                    <a:pt x="2236" y="313"/>
                    <a:pt x="2302" y="213"/>
                    <a:pt x="2236" y="113"/>
                  </a:cubicBezTo>
                  <a:cubicBezTo>
                    <a:pt x="2211" y="38"/>
                    <a:pt x="2148" y="1"/>
                    <a:pt x="2076"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3;p39"/>
            <p:cNvSpPr/>
            <p:nvPr/>
          </p:nvSpPr>
          <p:spPr>
            <a:xfrm>
              <a:off x="6106388" y="2714506"/>
              <a:ext cx="57105" cy="161021"/>
            </a:xfrm>
            <a:custGeom>
              <a:avLst/>
              <a:gdLst/>
              <a:ahLst/>
              <a:cxnLst/>
              <a:rect l="l" t="t" r="r" b="b"/>
              <a:pathLst>
                <a:path w="2036" h="5741" extrusionOk="0">
                  <a:moveTo>
                    <a:pt x="1822" y="0"/>
                  </a:moveTo>
                  <a:cubicBezTo>
                    <a:pt x="1764" y="0"/>
                    <a:pt x="1710" y="29"/>
                    <a:pt x="1668" y="70"/>
                  </a:cubicBezTo>
                  <a:cubicBezTo>
                    <a:pt x="601" y="1705"/>
                    <a:pt x="34" y="3606"/>
                    <a:pt x="0" y="5574"/>
                  </a:cubicBezTo>
                  <a:cubicBezTo>
                    <a:pt x="0" y="5674"/>
                    <a:pt x="101" y="5741"/>
                    <a:pt x="201" y="5741"/>
                  </a:cubicBezTo>
                  <a:lnTo>
                    <a:pt x="234" y="5741"/>
                  </a:lnTo>
                  <a:cubicBezTo>
                    <a:pt x="334" y="5741"/>
                    <a:pt x="401" y="5674"/>
                    <a:pt x="401" y="5574"/>
                  </a:cubicBezTo>
                  <a:cubicBezTo>
                    <a:pt x="401" y="3673"/>
                    <a:pt x="968" y="1838"/>
                    <a:pt x="2002" y="304"/>
                  </a:cubicBezTo>
                  <a:cubicBezTo>
                    <a:pt x="2035" y="204"/>
                    <a:pt x="2035" y="70"/>
                    <a:pt x="1935" y="37"/>
                  </a:cubicBezTo>
                  <a:cubicBezTo>
                    <a:pt x="1897" y="11"/>
                    <a:pt x="1859" y="0"/>
                    <a:pt x="1822"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4;p39"/>
            <p:cNvSpPr/>
            <p:nvPr/>
          </p:nvSpPr>
          <p:spPr>
            <a:xfrm>
              <a:off x="5850943" y="3046812"/>
              <a:ext cx="27963" cy="147782"/>
            </a:xfrm>
            <a:custGeom>
              <a:avLst/>
              <a:gdLst/>
              <a:ahLst/>
              <a:cxnLst/>
              <a:rect l="l" t="t" r="r" b="b"/>
              <a:pathLst>
                <a:path w="997" h="5269" extrusionOk="0">
                  <a:moveTo>
                    <a:pt x="770" y="1"/>
                  </a:moveTo>
                  <a:cubicBezTo>
                    <a:pt x="698" y="1"/>
                    <a:pt x="627" y="41"/>
                    <a:pt x="601" y="132"/>
                  </a:cubicBezTo>
                  <a:cubicBezTo>
                    <a:pt x="68" y="1733"/>
                    <a:pt x="1" y="3467"/>
                    <a:pt x="401" y="5102"/>
                  </a:cubicBezTo>
                  <a:cubicBezTo>
                    <a:pt x="435" y="5202"/>
                    <a:pt x="501" y="5269"/>
                    <a:pt x="568" y="5269"/>
                  </a:cubicBezTo>
                  <a:lnTo>
                    <a:pt x="635" y="5235"/>
                  </a:lnTo>
                  <a:cubicBezTo>
                    <a:pt x="735" y="5235"/>
                    <a:pt x="802" y="5135"/>
                    <a:pt x="768" y="5035"/>
                  </a:cubicBezTo>
                  <a:cubicBezTo>
                    <a:pt x="368" y="3434"/>
                    <a:pt x="435" y="1800"/>
                    <a:pt x="935" y="265"/>
                  </a:cubicBezTo>
                  <a:cubicBezTo>
                    <a:pt x="996" y="102"/>
                    <a:pt x="882" y="1"/>
                    <a:pt x="770"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5;p39"/>
            <p:cNvSpPr/>
            <p:nvPr/>
          </p:nvSpPr>
          <p:spPr>
            <a:xfrm>
              <a:off x="7030442" y="2777057"/>
              <a:ext cx="44371" cy="113452"/>
            </a:xfrm>
            <a:custGeom>
              <a:avLst/>
              <a:gdLst/>
              <a:ahLst/>
              <a:cxnLst/>
              <a:rect l="l" t="t" r="r" b="b"/>
              <a:pathLst>
                <a:path w="1582" h="4045" extrusionOk="0">
                  <a:moveTo>
                    <a:pt x="247" y="1"/>
                  </a:moveTo>
                  <a:cubicBezTo>
                    <a:pt x="129" y="1"/>
                    <a:pt x="1" y="114"/>
                    <a:pt x="47" y="275"/>
                  </a:cubicBezTo>
                  <a:cubicBezTo>
                    <a:pt x="647" y="1409"/>
                    <a:pt x="1014" y="2610"/>
                    <a:pt x="1181" y="3878"/>
                  </a:cubicBezTo>
                  <a:cubicBezTo>
                    <a:pt x="1214" y="3978"/>
                    <a:pt x="1281" y="4045"/>
                    <a:pt x="1381" y="4045"/>
                  </a:cubicBezTo>
                  <a:lnTo>
                    <a:pt x="1414" y="4045"/>
                  </a:lnTo>
                  <a:cubicBezTo>
                    <a:pt x="1514" y="4045"/>
                    <a:pt x="1581" y="3945"/>
                    <a:pt x="1581" y="3844"/>
                  </a:cubicBezTo>
                  <a:cubicBezTo>
                    <a:pt x="1381" y="2544"/>
                    <a:pt x="981" y="1243"/>
                    <a:pt x="380" y="75"/>
                  </a:cubicBezTo>
                  <a:cubicBezTo>
                    <a:pt x="349" y="23"/>
                    <a:pt x="299" y="1"/>
                    <a:pt x="247"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6;p39"/>
            <p:cNvSpPr/>
            <p:nvPr/>
          </p:nvSpPr>
          <p:spPr>
            <a:xfrm>
              <a:off x="7195484" y="3804942"/>
              <a:ext cx="50542" cy="123213"/>
            </a:xfrm>
            <a:custGeom>
              <a:avLst/>
              <a:gdLst/>
              <a:ahLst/>
              <a:cxnLst/>
              <a:rect l="l" t="t" r="r" b="b"/>
              <a:pathLst>
                <a:path w="1802" h="4393" extrusionOk="0">
                  <a:moveTo>
                    <a:pt x="1420" y="0"/>
                  </a:moveTo>
                  <a:cubicBezTo>
                    <a:pt x="1319" y="0"/>
                    <a:pt x="1216" y="76"/>
                    <a:pt x="1234" y="223"/>
                  </a:cubicBezTo>
                  <a:cubicBezTo>
                    <a:pt x="1401" y="1591"/>
                    <a:pt x="968" y="2992"/>
                    <a:pt x="67" y="4093"/>
                  </a:cubicBezTo>
                  <a:cubicBezTo>
                    <a:pt x="0" y="4159"/>
                    <a:pt x="0" y="4259"/>
                    <a:pt x="100" y="4359"/>
                  </a:cubicBezTo>
                  <a:cubicBezTo>
                    <a:pt x="134" y="4359"/>
                    <a:pt x="167" y="4393"/>
                    <a:pt x="200" y="4393"/>
                  </a:cubicBezTo>
                  <a:cubicBezTo>
                    <a:pt x="267" y="4393"/>
                    <a:pt x="300" y="4359"/>
                    <a:pt x="334" y="4326"/>
                  </a:cubicBezTo>
                  <a:cubicBezTo>
                    <a:pt x="1334" y="3192"/>
                    <a:pt x="1801" y="1657"/>
                    <a:pt x="1601" y="156"/>
                  </a:cubicBezTo>
                  <a:cubicBezTo>
                    <a:pt x="1586" y="51"/>
                    <a:pt x="1504" y="0"/>
                    <a:pt x="1420"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77;p39"/>
            <p:cNvSpPr/>
            <p:nvPr/>
          </p:nvSpPr>
          <p:spPr>
            <a:xfrm>
              <a:off x="6453311" y="1839778"/>
              <a:ext cx="20737" cy="72033"/>
            </a:xfrm>
            <a:custGeom>
              <a:avLst/>
              <a:gdLst/>
              <a:ahLst/>
              <a:cxnLst/>
              <a:rect l="l" t="t" r="r" b="b"/>
              <a:pathLst>
                <a:path w="1902" h="6607" extrusionOk="0">
                  <a:moveTo>
                    <a:pt x="213" y="1"/>
                  </a:moveTo>
                  <a:cubicBezTo>
                    <a:pt x="176" y="1"/>
                    <a:pt x="136" y="12"/>
                    <a:pt x="100" y="36"/>
                  </a:cubicBezTo>
                  <a:cubicBezTo>
                    <a:pt x="34" y="102"/>
                    <a:pt x="0" y="202"/>
                    <a:pt x="34" y="302"/>
                  </a:cubicBezTo>
                  <a:cubicBezTo>
                    <a:pt x="1101" y="2137"/>
                    <a:pt x="1535" y="4305"/>
                    <a:pt x="1235" y="6407"/>
                  </a:cubicBezTo>
                  <a:cubicBezTo>
                    <a:pt x="1235" y="6507"/>
                    <a:pt x="1301" y="6607"/>
                    <a:pt x="1401" y="6607"/>
                  </a:cubicBezTo>
                  <a:lnTo>
                    <a:pt x="1435" y="6607"/>
                  </a:lnTo>
                  <a:cubicBezTo>
                    <a:pt x="1535" y="6607"/>
                    <a:pt x="1602" y="6540"/>
                    <a:pt x="1635" y="6440"/>
                  </a:cubicBezTo>
                  <a:cubicBezTo>
                    <a:pt x="1902" y="4272"/>
                    <a:pt x="1468" y="2037"/>
                    <a:pt x="367" y="102"/>
                  </a:cubicBezTo>
                  <a:cubicBezTo>
                    <a:pt x="346" y="38"/>
                    <a:pt x="283" y="1"/>
                    <a:pt x="21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78;p39"/>
            <p:cNvSpPr/>
            <p:nvPr/>
          </p:nvSpPr>
          <p:spPr>
            <a:xfrm>
              <a:off x="7469609" y="3450196"/>
              <a:ext cx="22494" cy="91547"/>
            </a:xfrm>
            <a:custGeom>
              <a:avLst/>
              <a:gdLst/>
              <a:ahLst/>
              <a:cxnLst/>
              <a:rect l="l" t="t" r="r" b="b"/>
              <a:pathLst>
                <a:path w="802" h="3264" extrusionOk="0">
                  <a:moveTo>
                    <a:pt x="283" y="1"/>
                  </a:moveTo>
                  <a:cubicBezTo>
                    <a:pt x="257" y="1"/>
                    <a:pt x="229" y="9"/>
                    <a:pt x="201" y="28"/>
                  </a:cubicBezTo>
                  <a:cubicBezTo>
                    <a:pt x="101" y="61"/>
                    <a:pt x="34" y="161"/>
                    <a:pt x="68" y="261"/>
                  </a:cubicBezTo>
                  <a:cubicBezTo>
                    <a:pt x="401" y="1128"/>
                    <a:pt x="401" y="2129"/>
                    <a:pt x="68" y="2996"/>
                  </a:cubicBezTo>
                  <a:cubicBezTo>
                    <a:pt x="1" y="3096"/>
                    <a:pt x="68" y="3197"/>
                    <a:pt x="168" y="3263"/>
                  </a:cubicBezTo>
                  <a:lnTo>
                    <a:pt x="234" y="3263"/>
                  </a:lnTo>
                  <a:cubicBezTo>
                    <a:pt x="301" y="3263"/>
                    <a:pt x="368" y="3197"/>
                    <a:pt x="401" y="3163"/>
                  </a:cubicBezTo>
                  <a:cubicBezTo>
                    <a:pt x="801" y="2162"/>
                    <a:pt x="801" y="1095"/>
                    <a:pt x="434" y="128"/>
                  </a:cubicBezTo>
                  <a:cubicBezTo>
                    <a:pt x="410" y="56"/>
                    <a:pt x="352" y="1"/>
                    <a:pt x="28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79;p39"/>
            <p:cNvSpPr/>
            <p:nvPr/>
          </p:nvSpPr>
          <p:spPr>
            <a:xfrm>
              <a:off x="7430312" y="2835176"/>
              <a:ext cx="60863" cy="50654"/>
            </a:xfrm>
            <a:custGeom>
              <a:avLst/>
              <a:gdLst/>
              <a:ahLst/>
              <a:cxnLst/>
              <a:rect l="l" t="t" r="r" b="b"/>
              <a:pathLst>
                <a:path w="2170" h="1806" extrusionOk="0">
                  <a:moveTo>
                    <a:pt x="1102" y="371"/>
                  </a:moveTo>
                  <a:cubicBezTo>
                    <a:pt x="1335" y="438"/>
                    <a:pt x="1569" y="605"/>
                    <a:pt x="1669" y="872"/>
                  </a:cubicBezTo>
                  <a:cubicBezTo>
                    <a:pt x="1735" y="1005"/>
                    <a:pt x="1702" y="1172"/>
                    <a:pt x="1602" y="1272"/>
                  </a:cubicBezTo>
                  <a:cubicBezTo>
                    <a:pt x="1510" y="1364"/>
                    <a:pt x="1378" y="1415"/>
                    <a:pt x="1239" y="1415"/>
                  </a:cubicBezTo>
                  <a:cubicBezTo>
                    <a:pt x="1125" y="1415"/>
                    <a:pt x="1007" y="1381"/>
                    <a:pt x="901" y="1305"/>
                  </a:cubicBezTo>
                  <a:cubicBezTo>
                    <a:pt x="701" y="1139"/>
                    <a:pt x="568" y="939"/>
                    <a:pt x="501" y="672"/>
                  </a:cubicBezTo>
                  <a:cubicBezTo>
                    <a:pt x="635" y="472"/>
                    <a:pt x="868" y="371"/>
                    <a:pt x="1102" y="371"/>
                  </a:cubicBezTo>
                  <a:close/>
                  <a:moveTo>
                    <a:pt x="1042" y="0"/>
                  </a:moveTo>
                  <a:cubicBezTo>
                    <a:pt x="707" y="0"/>
                    <a:pt x="381" y="163"/>
                    <a:pt x="168" y="438"/>
                  </a:cubicBezTo>
                  <a:cubicBezTo>
                    <a:pt x="134" y="472"/>
                    <a:pt x="101" y="538"/>
                    <a:pt x="101" y="605"/>
                  </a:cubicBezTo>
                  <a:cubicBezTo>
                    <a:pt x="1" y="805"/>
                    <a:pt x="1" y="1072"/>
                    <a:pt x="134" y="1272"/>
                  </a:cubicBezTo>
                  <a:cubicBezTo>
                    <a:pt x="175" y="1313"/>
                    <a:pt x="229" y="1342"/>
                    <a:pt x="288" y="1342"/>
                  </a:cubicBezTo>
                  <a:cubicBezTo>
                    <a:pt x="325" y="1342"/>
                    <a:pt x="363" y="1331"/>
                    <a:pt x="401" y="1305"/>
                  </a:cubicBezTo>
                  <a:cubicBezTo>
                    <a:pt x="468" y="1439"/>
                    <a:pt x="601" y="1539"/>
                    <a:pt x="735" y="1639"/>
                  </a:cubicBezTo>
                  <a:cubicBezTo>
                    <a:pt x="901" y="1739"/>
                    <a:pt x="1102" y="1806"/>
                    <a:pt x="1302" y="1806"/>
                  </a:cubicBezTo>
                  <a:cubicBezTo>
                    <a:pt x="1535" y="1806"/>
                    <a:pt x="1769" y="1706"/>
                    <a:pt x="1902" y="1539"/>
                  </a:cubicBezTo>
                  <a:cubicBezTo>
                    <a:pt x="2102" y="1305"/>
                    <a:pt x="2169" y="1005"/>
                    <a:pt x="2036" y="738"/>
                  </a:cubicBezTo>
                  <a:cubicBezTo>
                    <a:pt x="1902" y="338"/>
                    <a:pt x="1535" y="71"/>
                    <a:pt x="1135" y="5"/>
                  </a:cubicBezTo>
                  <a:cubicBezTo>
                    <a:pt x="1104" y="2"/>
                    <a:pt x="1073" y="0"/>
                    <a:pt x="1042"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80;p39"/>
            <p:cNvSpPr/>
            <p:nvPr/>
          </p:nvSpPr>
          <p:spPr>
            <a:xfrm>
              <a:off x="7436876" y="2973349"/>
              <a:ext cx="48690" cy="48158"/>
            </a:xfrm>
            <a:custGeom>
              <a:avLst/>
              <a:gdLst/>
              <a:ahLst/>
              <a:cxnLst/>
              <a:rect l="l" t="t" r="r" b="b"/>
              <a:pathLst>
                <a:path w="1736" h="1717" extrusionOk="0">
                  <a:moveTo>
                    <a:pt x="945" y="404"/>
                  </a:moveTo>
                  <a:cubicBezTo>
                    <a:pt x="987" y="404"/>
                    <a:pt x="1028" y="408"/>
                    <a:pt x="1068" y="416"/>
                  </a:cubicBezTo>
                  <a:cubicBezTo>
                    <a:pt x="1235" y="516"/>
                    <a:pt x="1335" y="683"/>
                    <a:pt x="1301" y="883"/>
                  </a:cubicBezTo>
                  <a:cubicBezTo>
                    <a:pt x="1301" y="1049"/>
                    <a:pt x="1201" y="1216"/>
                    <a:pt x="1034" y="1316"/>
                  </a:cubicBezTo>
                  <a:cubicBezTo>
                    <a:pt x="1007" y="1322"/>
                    <a:pt x="978" y="1325"/>
                    <a:pt x="949" y="1325"/>
                  </a:cubicBezTo>
                  <a:cubicBezTo>
                    <a:pt x="804" y="1325"/>
                    <a:pt x="651" y="1255"/>
                    <a:pt x="567" y="1116"/>
                  </a:cubicBezTo>
                  <a:cubicBezTo>
                    <a:pt x="467" y="1016"/>
                    <a:pt x="434" y="849"/>
                    <a:pt x="467" y="716"/>
                  </a:cubicBezTo>
                  <a:lnTo>
                    <a:pt x="467" y="683"/>
                  </a:lnTo>
                  <a:cubicBezTo>
                    <a:pt x="501" y="649"/>
                    <a:pt x="534" y="582"/>
                    <a:pt x="567" y="549"/>
                  </a:cubicBezTo>
                  <a:cubicBezTo>
                    <a:pt x="669" y="447"/>
                    <a:pt x="810" y="404"/>
                    <a:pt x="945" y="404"/>
                  </a:cubicBezTo>
                  <a:close/>
                  <a:moveTo>
                    <a:pt x="901" y="0"/>
                  </a:moveTo>
                  <a:cubicBezTo>
                    <a:pt x="692" y="0"/>
                    <a:pt x="475" y="86"/>
                    <a:pt x="301" y="282"/>
                  </a:cubicBezTo>
                  <a:cubicBezTo>
                    <a:pt x="267" y="316"/>
                    <a:pt x="234" y="349"/>
                    <a:pt x="200" y="382"/>
                  </a:cubicBezTo>
                  <a:cubicBezTo>
                    <a:pt x="200" y="382"/>
                    <a:pt x="167" y="416"/>
                    <a:pt x="167" y="449"/>
                  </a:cubicBezTo>
                  <a:cubicBezTo>
                    <a:pt x="134" y="482"/>
                    <a:pt x="134" y="516"/>
                    <a:pt x="100" y="549"/>
                  </a:cubicBezTo>
                  <a:cubicBezTo>
                    <a:pt x="0" y="749"/>
                    <a:pt x="0" y="983"/>
                    <a:pt x="67" y="1183"/>
                  </a:cubicBezTo>
                  <a:cubicBezTo>
                    <a:pt x="100" y="1250"/>
                    <a:pt x="167" y="1283"/>
                    <a:pt x="234" y="1316"/>
                  </a:cubicBezTo>
                  <a:cubicBezTo>
                    <a:pt x="234" y="1316"/>
                    <a:pt x="267" y="1350"/>
                    <a:pt x="267" y="1350"/>
                  </a:cubicBezTo>
                  <a:cubicBezTo>
                    <a:pt x="434" y="1550"/>
                    <a:pt x="667" y="1683"/>
                    <a:pt x="934" y="1717"/>
                  </a:cubicBezTo>
                  <a:cubicBezTo>
                    <a:pt x="1001" y="1717"/>
                    <a:pt x="1101" y="1683"/>
                    <a:pt x="1168" y="1650"/>
                  </a:cubicBezTo>
                  <a:cubicBezTo>
                    <a:pt x="1468" y="1550"/>
                    <a:pt x="1668" y="1216"/>
                    <a:pt x="1668" y="883"/>
                  </a:cubicBezTo>
                  <a:cubicBezTo>
                    <a:pt x="1736" y="366"/>
                    <a:pt x="1334" y="0"/>
                    <a:pt x="901"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81;p39"/>
            <p:cNvSpPr/>
            <p:nvPr/>
          </p:nvSpPr>
          <p:spPr>
            <a:xfrm>
              <a:off x="7523884" y="2912762"/>
              <a:ext cx="39323" cy="36714"/>
            </a:xfrm>
            <a:custGeom>
              <a:avLst/>
              <a:gdLst/>
              <a:ahLst/>
              <a:cxnLst/>
              <a:rect l="l" t="t" r="r" b="b"/>
              <a:pathLst>
                <a:path w="1402" h="1309" extrusionOk="0">
                  <a:moveTo>
                    <a:pt x="734" y="374"/>
                  </a:moveTo>
                  <a:cubicBezTo>
                    <a:pt x="801" y="374"/>
                    <a:pt x="901" y="407"/>
                    <a:pt x="968" y="508"/>
                  </a:cubicBezTo>
                  <a:cubicBezTo>
                    <a:pt x="1001" y="574"/>
                    <a:pt x="1001" y="674"/>
                    <a:pt x="968" y="774"/>
                  </a:cubicBezTo>
                  <a:cubicBezTo>
                    <a:pt x="901" y="841"/>
                    <a:pt x="834" y="908"/>
                    <a:pt x="734" y="941"/>
                  </a:cubicBezTo>
                  <a:cubicBezTo>
                    <a:pt x="668" y="941"/>
                    <a:pt x="568" y="874"/>
                    <a:pt x="501" y="808"/>
                  </a:cubicBezTo>
                  <a:cubicBezTo>
                    <a:pt x="434" y="741"/>
                    <a:pt x="401" y="641"/>
                    <a:pt x="434" y="574"/>
                  </a:cubicBezTo>
                  <a:cubicBezTo>
                    <a:pt x="434" y="563"/>
                    <a:pt x="434" y="551"/>
                    <a:pt x="434" y="541"/>
                  </a:cubicBezTo>
                  <a:cubicBezTo>
                    <a:pt x="468" y="508"/>
                    <a:pt x="468" y="508"/>
                    <a:pt x="468" y="474"/>
                  </a:cubicBezTo>
                  <a:cubicBezTo>
                    <a:pt x="534" y="407"/>
                    <a:pt x="634" y="374"/>
                    <a:pt x="734" y="374"/>
                  </a:cubicBezTo>
                  <a:close/>
                  <a:moveTo>
                    <a:pt x="655" y="1"/>
                  </a:moveTo>
                  <a:cubicBezTo>
                    <a:pt x="476" y="1"/>
                    <a:pt x="284" y="95"/>
                    <a:pt x="167" y="241"/>
                  </a:cubicBezTo>
                  <a:cubicBezTo>
                    <a:pt x="134" y="274"/>
                    <a:pt x="134" y="307"/>
                    <a:pt x="134" y="341"/>
                  </a:cubicBezTo>
                  <a:cubicBezTo>
                    <a:pt x="101" y="374"/>
                    <a:pt x="67" y="407"/>
                    <a:pt x="67" y="441"/>
                  </a:cubicBezTo>
                  <a:cubicBezTo>
                    <a:pt x="1" y="641"/>
                    <a:pt x="67" y="874"/>
                    <a:pt x="201" y="1041"/>
                  </a:cubicBezTo>
                  <a:cubicBezTo>
                    <a:pt x="334" y="1208"/>
                    <a:pt x="501" y="1308"/>
                    <a:pt x="734" y="1308"/>
                  </a:cubicBezTo>
                  <a:lnTo>
                    <a:pt x="768" y="1308"/>
                  </a:lnTo>
                  <a:cubicBezTo>
                    <a:pt x="1001" y="1275"/>
                    <a:pt x="1201" y="1141"/>
                    <a:pt x="1268" y="941"/>
                  </a:cubicBezTo>
                  <a:cubicBezTo>
                    <a:pt x="1402" y="741"/>
                    <a:pt x="1402" y="508"/>
                    <a:pt x="1268" y="307"/>
                  </a:cubicBezTo>
                  <a:cubicBezTo>
                    <a:pt x="1168" y="107"/>
                    <a:pt x="968" y="7"/>
                    <a:pt x="734" y="7"/>
                  </a:cubicBezTo>
                  <a:cubicBezTo>
                    <a:pt x="709" y="3"/>
                    <a:pt x="682" y="1"/>
                    <a:pt x="655"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82;p39"/>
            <p:cNvSpPr/>
            <p:nvPr/>
          </p:nvSpPr>
          <p:spPr>
            <a:xfrm>
              <a:off x="5802306" y="2919325"/>
              <a:ext cx="44932" cy="40444"/>
            </a:xfrm>
            <a:custGeom>
              <a:avLst/>
              <a:gdLst/>
              <a:ahLst/>
              <a:cxnLst/>
              <a:rect l="l" t="t" r="r" b="b"/>
              <a:pathLst>
                <a:path w="1602" h="1442" extrusionOk="0">
                  <a:moveTo>
                    <a:pt x="734" y="374"/>
                  </a:moveTo>
                  <a:cubicBezTo>
                    <a:pt x="868" y="374"/>
                    <a:pt x="1001" y="440"/>
                    <a:pt x="1101" y="540"/>
                  </a:cubicBezTo>
                  <a:cubicBezTo>
                    <a:pt x="1168" y="640"/>
                    <a:pt x="1201" y="774"/>
                    <a:pt x="1168" y="907"/>
                  </a:cubicBezTo>
                  <a:cubicBezTo>
                    <a:pt x="1068" y="1007"/>
                    <a:pt x="934" y="1074"/>
                    <a:pt x="801" y="1074"/>
                  </a:cubicBezTo>
                  <a:cubicBezTo>
                    <a:pt x="701" y="1041"/>
                    <a:pt x="567" y="974"/>
                    <a:pt x="534" y="874"/>
                  </a:cubicBezTo>
                  <a:cubicBezTo>
                    <a:pt x="534" y="807"/>
                    <a:pt x="467" y="774"/>
                    <a:pt x="434" y="741"/>
                  </a:cubicBezTo>
                  <a:cubicBezTo>
                    <a:pt x="434" y="707"/>
                    <a:pt x="434" y="674"/>
                    <a:pt x="467" y="640"/>
                  </a:cubicBezTo>
                  <a:cubicBezTo>
                    <a:pt x="501" y="540"/>
                    <a:pt x="601" y="407"/>
                    <a:pt x="734" y="374"/>
                  </a:cubicBezTo>
                  <a:close/>
                  <a:moveTo>
                    <a:pt x="743" y="1"/>
                  </a:moveTo>
                  <a:cubicBezTo>
                    <a:pt x="708" y="1"/>
                    <a:pt x="671" y="3"/>
                    <a:pt x="634" y="7"/>
                  </a:cubicBezTo>
                  <a:cubicBezTo>
                    <a:pt x="367" y="73"/>
                    <a:pt x="167" y="274"/>
                    <a:pt x="100" y="540"/>
                  </a:cubicBezTo>
                  <a:cubicBezTo>
                    <a:pt x="0" y="807"/>
                    <a:pt x="34" y="1107"/>
                    <a:pt x="201" y="1308"/>
                  </a:cubicBezTo>
                  <a:cubicBezTo>
                    <a:pt x="237" y="1363"/>
                    <a:pt x="294" y="1387"/>
                    <a:pt x="349" y="1387"/>
                  </a:cubicBezTo>
                  <a:cubicBezTo>
                    <a:pt x="394" y="1387"/>
                    <a:pt x="437" y="1371"/>
                    <a:pt x="467" y="1341"/>
                  </a:cubicBezTo>
                  <a:cubicBezTo>
                    <a:pt x="567" y="1408"/>
                    <a:pt x="668" y="1441"/>
                    <a:pt x="768" y="1441"/>
                  </a:cubicBezTo>
                  <a:lnTo>
                    <a:pt x="868" y="1441"/>
                  </a:lnTo>
                  <a:cubicBezTo>
                    <a:pt x="1101" y="1441"/>
                    <a:pt x="1368" y="1308"/>
                    <a:pt x="1468" y="1074"/>
                  </a:cubicBezTo>
                  <a:cubicBezTo>
                    <a:pt x="1602" y="841"/>
                    <a:pt x="1568" y="540"/>
                    <a:pt x="1368" y="340"/>
                  </a:cubicBezTo>
                  <a:cubicBezTo>
                    <a:pt x="1222" y="106"/>
                    <a:pt x="999" y="1"/>
                    <a:pt x="74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3;p39"/>
            <p:cNvSpPr/>
            <p:nvPr/>
          </p:nvSpPr>
          <p:spPr>
            <a:xfrm>
              <a:off x="6826159" y="3059434"/>
              <a:ext cx="568607" cy="336850"/>
            </a:xfrm>
            <a:custGeom>
              <a:avLst/>
              <a:gdLst/>
              <a:ahLst/>
              <a:cxnLst/>
              <a:rect l="l" t="t" r="r" b="b"/>
              <a:pathLst>
                <a:path w="20273" h="12010" extrusionOk="0">
                  <a:moveTo>
                    <a:pt x="18255" y="1"/>
                  </a:moveTo>
                  <a:cubicBezTo>
                    <a:pt x="14664" y="1"/>
                    <a:pt x="1" y="3226"/>
                    <a:pt x="325" y="4552"/>
                  </a:cubicBezTo>
                  <a:cubicBezTo>
                    <a:pt x="1355" y="9017"/>
                    <a:pt x="5309" y="12009"/>
                    <a:pt x="9677" y="12009"/>
                  </a:cubicBezTo>
                  <a:cubicBezTo>
                    <a:pt x="10399" y="12009"/>
                    <a:pt x="11133" y="11927"/>
                    <a:pt x="11866" y="11757"/>
                  </a:cubicBezTo>
                  <a:cubicBezTo>
                    <a:pt x="17037" y="10523"/>
                    <a:pt x="20272" y="5352"/>
                    <a:pt x="19038" y="182"/>
                  </a:cubicBezTo>
                  <a:cubicBezTo>
                    <a:pt x="19011" y="57"/>
                    <a:pt x="18730" y="1"/>
                    <a:pt x="18255"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4;p39"/>
            <p:cNvSpPr/>
            <p:nvPr/>
          </p:nvSpPr>
          <p:spPr>
            <a:xfrm>
              <a:off x="7044831" y="3059771"/>
              <a:ext cx="355979" cy="336682"/>
            </a:xfrm>
            <a:custGeom>
              <a:avLst/>
              <a:gdLst/>
              <a:ahLst/>
              <a:cxnLst/>
              <a:rect l="l" t="t" r="r" b="b"/>
              <a:pathLst>
                <a:path w="12692" h="12004" extrusionOk="0">
                  <a:moveTo>
                    <a:pt x="10460" y="0"/>
                  </a:moveTo>
                  <a:cubicBezTo>
                    <a:pt x="9854" y="0"/>
                    <a:pt x="8930" y="87"/>
                    <a:pt x="7806" y="237"/>
                  </a:cubicBezTo>
                  <a:cubicBezTo>
                    <a:pt x="8940" y="5374"/>
                    <a:pt x="5738" y="10477"/>
                    <a:pt x="601" y="11678"/>
                  </a:cubicBezTo>
                  <a:cubicBezTo>
                    <a:pt x="401" y="11745"/>
                    <a:pt x="167" y="11778"/>
                    <a:pt x="1" y="11812"/>
                  </a:cubicBezTo>
                  <a:cubicBezTo>
                    <a:pt x="652" y="11941"/>
                    <a:pt x="1296" y="12003"/>
                    <a:pt x="1925" y="12003"/>
                  </a:cubicBezTo>
                  <a:cubicBezTo>
                    <a:pt x="7936" y="12003"/>
                    <a:pt x="12691" y="6360"/>
                    <a:pt x="11242" y="170"/>
                  </a:cubicBezTo>
                  <a:cubicBezTo>
                    <a:pt x="11213" y="53"/>
                    <a:pt x="10933" y="0"/>
                    <a:pt x="10460" y="0"/>
                  </a:cubicBezTo>
                  <a:close/>
                </a:path>
              </a:pathLst>
            </a:custGeom>
            <a:solidFill>
              <a:srgbClr val="E69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5;p39"/>
            <p:cNvSpPr/>
            <p:nvPr/>
          </p:nvSpPr>
          <p:spPr>
            <a:xfrm>
              <a:off x="6298188" y="3456563"/>
              <a:ext cx="826167" cy="449994"/>
            </a:xfrm>
            <a:custGeom>
              <a:avLst/>
              <a:gdLst/>
              <a:ahLst/>
              <a:cxnLst/>
              <a:rect l="l" t="t" r="r" b="b"/>
              <a:pathLst>
                <a:path w="29456" h="16044" extrusionOk="0">
                  <a:moveTo>
                    <a:pt x="25014" y="1"/>
                  </a:moveTo>
                  <a:cubicBezTo>
                    <a:pt x="24701" y="1"/>
                    <a:pt x="24389" y="33"/>
                    <a:pt x="24085" y="101"/>
                  </a:cubicBezTo>
                  <a:cubicBezTo>
                    <a:pt x="22283" y="501"/>
                    <a:pt x="20949" y="1835"/>
                    <a:pt x="19181" y="2369"/>
                  </a:cubicBezTo>
                  <a:cubicBezTo>
                    <a:pt x="18128" y="2667"/>
                    <a:pt x="17040" y="2823"/>
                    <a:pt x="15952" y="2823"/>
                  </a:cubicBezTo>
                  <a:cubicBezTo>
                    <a:pt x="15212" y="2823"/>
                    <a:pt x="14473" y="2751"/>
                    <a:pt x="13744" y="2603"/>
                  </a:cubicBezTo>
                  <a:cubicBezTo>
                    <a:pt x="11943" y="2202"/>
                    <a:pt x="10308" y="1402"/>
                    <a:pt x="8573" y="835"/>
                  </a:cubicBezTo>
                  <a:cubicBezTo>
                    <a:pt x="7581" y="523"/>
                    <a:pt x="6486" y="291"/>
                    <a:pt x="5415" y="291"/>
                  </a:cubicBezTo>
                  <a:cubicBezTo>
                    <a:pt x="4650" y="291"/>
                    <a:pt x="3898" y="409"/>
                    <a:pt x="3203" y="701"/>
                  </a:cubicBezTo>
                  <a:cubicBezTo>
                    <a:pt x="1669" y="1368"/>
                    <a:pt x="568" y="2736"/>
                    <a:pt x="234" y="4371"/>
                  </a:cubicBezTo>
                  <a:cubicBezTo>
                    <a:pt x="201" y="4437"/>
                    <a:pt x="201" y="4537"/>
                    <a:pt x="201" y="4604"/>
                  </a:cubicBezTo>
                  <a:cubicBezTo>
                    <a:pt x="1" y="6105"/>
                    <a:pt x="268" y="7606"/>
                    <a:pt x="935" y="8940"/>
                  </a:cubicBezTo>
                  <a:cubicBezTo>
                    <a:pt x="3250" y="13847"/>
                    <a:pt x="8205" y="16043"/>
                    <a:pt x="13414" y="16043"/>
                  </a:cubicBezTo>
                  <a:cubicBezTo>
                    <a:pt x="16986" y="16043"/>
                    <a:pt x="20678" y="15010"/>
                    <a:pt x="23718" y="13110"/>
                  </a:cubicBezTo>
                  <a:cubicBezTo>
                    <a:pt x="26820" y="11209"/>
                    <a:pt x="29188" y="8107"/>
                    <a:pt x="29355" y="4737"/>
                  </a:cubicBezTo>
                  <a:cubicBezTo>
                    <a:pt x="29455" y="3803"/>
                    <a:pt x="29255" y="2836"/>
                    <a:pt x="28821" y="2002"/>
                  </a:cubicBezTo>
                  <a:cubicBezTo>
                    <a:pt x="28101" y="783"/>
                    <a:pt x="26551" y="1"/>
                    <a:pt x="25014"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6;p39"/>
            <p:cNvSpPr/>
            <p:nvPr/>
          </p:nvSpPr>
          <p:spPr>
            <a:xfrm>
              <a:off x="6298188" y="3456563"/>
              <a:ext cx="826167" cy="449994"/>
            </a:xfrm>
            <a:custGeom>
              <a:avLst/>
              <a:gdLst/>
              <a:ahLst/>
              <a:cxnLst/>
              <a:rect l="l" t="t" r="r" b="b"/>
              <a:pathLst>
                <a:path w="29456" h="16044" extrusionOk="0">
                  <a:moveTo>
                    <a:pt x="25014" y="1"/>
                  </a:moveTo>
                  <a:cubicBezTo>
                    <a:pt x="24701" y="1"/>
                    <a:pt x="24389" y="33"/>
                    <a:pt x="24085" y="101"/>
                  </a:cubicBezTo>
                  <a:cubicBezTo>
                    <a:pt x="22283" y="501"/>
                    <a:pt x="20949" y="1835"/>
                    <a:pt x="19181" y="2369"/>
                  </a:cubicBezTo>
                  <a:cubicBezTo>
                    <a:pt x="18128" y="2667"/>
                    <a:pt x="17040" y="2823"/>
                    <a:pt x="15952" y="2823"/>
                  </a:cubicBezTo>
                  <a:cubicBezTo>
                    <a:pt x="15212" y="2823"/>
                    <a:pt x="14473" y="2751"/>
                    <a:pt x="13744" y="2603"/>
                  </a:cubicBezTo>
                  <a:cubicBezTo>
                    <a:pt x="11943" y="2202"/>
                    <a:pt x="10308" y="1402"/>
                    <a:pt x="8573" y="835"/>
                  </a:cubicBezTo>
                  <a:cubicBezTo>
                    <a:pt x="7581" y="523"/>
                    <a:pt x="6486" y="291"/>
                    <a:pt x="5415" y="291"/>
                  </a:cubicBezTo>
                  <a:cubicBezTo>
                    <a:pt x="4650" y="291"/>
                    <a:pt x="3898" y="409"/>
                    <a:pt x="3203" y="701"/>
                  </a:cubicBezTo>
                  <a:cubicBezTo>
                    <a:pt x="1669" y="1368"/>
                    <a:pt x="568" y="2736"/>
                    <a:pt x="234" y="4371"/>
                  </a:cubicBezTo>
                  <a:cubicBezTo>
                    <a:pt x="201" y="4437"/>
                    <a:pt x="201" y="4537"/>
                    <a:pt x="201" y="4604"/>
                  </a:cubicBezTo>
                  <a:cubicBezTo>
                    <a:pt x="1" y="6105"/>
                    <a:pt x="268" y="7606"/>
                    <a:pt x="935" y="8940"/>
                  </a:cubicBezTo>
                  <a:cubicBezTo>
                    <a:pt x="3250" y="13847"/>
                    <a:pt x="8205" y="16043"/>
                    <a:pt x="13414" y="16043"/>
                  </a:cubicBezTo>
                  <a:cubicBezTo>
                    <a:pt x="16986" y="16043"/>
                    <a:pt x="20678" y="15010"/>
                    <a:pt x="23718" y="13110"/>
                  </a:cubicBezTo>
                  <a:cubicBezTo>
                    <a:pt x="26820" y="11209"/>
                    <a:pt x="29188" y="8107"/>
                    <a:pt x="29355" y="4737"/>
                  </a:cubicBezTo>
                  <a:cubicBezTo>
                    <a:pt x="29455" y="3803"/>
                    <a:pt x="29255" y="2836"/>
                    <a:pt x="28821" y="2002"/>
                  </a:cubicBezTo>
                  <a:cubicBezTo>
                    <a:pt x="28101" y="783"/>
                    <a:pt x="26551" y="1"/>
                    <a:pt x="25014"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7;p39"/>
            <p:cNvSpPr/>
            <p:nvPr/>
          </p:nvSpPr>
          <p:spPr>
            <a:xfrm>
              <a:off x="6298188" y="3464529"/>
              <a:ext cx="403267" cy="441776"/>
            </a:xfrm>
            <a:custGeom>
              <a:avLst/>
              <a:gdLst/>
              <a:ahLst/>
              <a:cxnLst/>
              <a:rect l="l" t="t" r="r" b="b"/>
              <a:pathLst>
                <a:path w="14378" h="15751" extrusionOk="0">
                  <a:moveTo>
                    <a:pt x="5388" y="0"/>
                  </a:moveTo>
                  <a:cubicBezTo>
                    <a:pt x="4640" y="0"/>
                    <a:pt x="3903" y="139"/>
                    <a:pt x="3236" y="417"/>
                  </a:cubicBezTo>
                  <a:cubicBezTo>
                    <a:pt x="1702" y="1084"/>
                    <a:pt x="568" y="2452"/>
                    <a:pt x="234" y="4087"/>
                  </a:cubicBezTo>
                  <a:cubicBezTo>
                    <a:pt x="234" y="4153"/>
                    <a:pt x="201" y="4253"/>
                    <a:pt x="201" y="4320"/>
                  </a:cubicBezTo>
                  <a:cubicBezTo>
                    <a:pt x="1" y="5821"/>
                    <a:pt x="268" y="7322"/>
                    <a:pt x="968" y="8690"/>
                  </a:cubicBezTo>
                  <a:cubicBezTo>
                    <a:pt x="3269" y="13575"/>
                    <a:pt x="8220" y="15750"/>
                    <a:pt x="13458" y="15750"/>
                  </a:cubicBezTo>
                  <a:cubicBezTo>
                    <a:pt x="13764" y="15750"/>
                    <a:pt x="14070" y="15743"/>
                    <a:pt x="14378" y="15728"/>
                  </a:cubicBezTo>
                  <a:lnTo>
                    <a:pt x="14378" y="15728"/>
                  </a:lnTo>
                  <a:cubicBezTo>
                    <a:pt x="14203" y="15734"/>
                    <a:pt x="14029" y="15737"/>
                    <a:pt x="13855" y="15737"/>
                  </a:cubicBezTo>
                  <a:cubicBezTo>
                    <a:pt x="9141" y="15737"/>
                    <a:pt x="4660" y="13545"/>
                    <a:pt x="2569" y="8623"/>
                  </a:cubicBezTo>
                  <a:cubicBezTo>
                    <a:pt x="1935" y="7255"/>
                    <a:pt x="1702" y="5754"/>
                    <a:pt x="1869" y="4253"/>
                  </a:cubicBezTo>
                  <a:lnTo>
                    <a:pt x="1902" y="4020"/>
                  </a:lnTo>
                  <a:cubicBezTo>
                    <a:pt x="2136" y="2452"/>
                    <a:pt x="3136" y="1084"/>
                    <a:pt x="4571" y="384"/>
                  </a:cubicBezTo>
                  <a:cubicBezTo>
                    <a:pt x="4971" y="184"/>
                    <a:pt x="5405" y="84"/>
                    <a:pt x="5838" y="17"/>
                  </a:cubicBezTo>
                  <a:cubicBezTo>
                    <a:pt x="5688" y="6"/>
                    <a:pt x="5538" y="0"/>
                    <a:pt x="5388" y="0"/>
                  </a:cubicBezTo>
                  <a:close/>
                </a:path>
              </a:pathLst>
            </a:custGeom>
            <a:solidFill>
              <a:srgbClr val="E69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88;p39"/>
            <p:cNvSpPr/>
            <p:nvPr/>
          </p:nvSpPr>
          <p:spPr>
            <a:xfrm>
              <a:off x="6786610" y="3456647"/>
              <a:ext cx="338702" cy="438747"/>
            </a:xfrm>
            <a:custGeom>
              <a:avLst/>
              <a:gdLst/>
              <a:ahLst/>
              <a:cxnLst/>
              <a:rect l="l" t="t" r="r" b="b"/>
              <a:pathLst>
                <a:path w="12076" h="15643" extrusionOk="0">
                  <a:moveTo>
                    <a:pt x="7573" y="1"/>
                  </a:moveTo>
                  <a:cubicBezTo>
                    <a:pt x="7394" y="1"/>
                    <a:pt x="7216" y="11"/>
                    <a:pt x="7038" y="31"/>
                  </a:cubicBezTo>
                  <a:cubicBezTo>
                    <a:pt x="8373" y="131"/>
                    <a:pt x="9574" y="865"/>
                    <a:pt x="10241" y="2033"/>
                  </a:cubicBezTo>
                  <a:cubicBezTo>
                    <a:pt x="10641" y="2900"/>
                    <a:pt x="10808" y="3834"/>
                    <a:pt x="10741" y="4768"/>
                  </a:cubicBezTo>
                  <a:cubicBezTo>
                    <a:pt x="10574" y="8137"/>
                    <a:pt x="8473" y="11239"/>
                    <a:pt x="5704" y="13140"/>
                  </a:cubicBezTo>
                  <a:cubicBezTo>
                    <a:pt x="3970" y="14341"/>
                    <a:pt x="2035" y="15175"/>
                    <a:pt x="0" y="15642"/>
                  </a:cubicBezTo>
                  <a:cubicBezTo>
                    <a:pt x="2235" y="15175"/>
                    <a:pt x="4370" y="14341"/>
                    <a:pt x="6338" y="13140"/>
                  </a:cubicBezTo>
                  <a:cubicBezTo>
                    <a:pt x="9440" y="11206"/>
                    <a:pt x="11775" y="8137"/>
                    <a:pt x="11975" y="4768"/>
                  </a:cubicBezTo>
                  <a:cubicBezTo>
                    <a:pt x="12075" y="3800"/>
                    <a:pt x="11875" y="2833"/>
                    <a:pt x="11408" y="1999"/>
                  </a:cubicBezTo>
                  <a:cubicBezTo>
                    <a:pt x="10690" y="771"/>
                    <a:pt x="9137" y="1"/>
                    <a:pt x="7573" y="1"/>
                  </a:cubicBezTo>
                  <a:close/>
                </a:path>
              </a:pathLst>
            </a:custGeom>
            <a:solidFill>
              <a:srgbClr val="E69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9;p39"/>
            <p:cNvSpPr/>
            <p:nvPr/>
          </p:nvSpPr>
          <p:spPr>
            <a:xfrm>
              <a:off x="6591976" y="3240412"/>
              <a:ext cx="189966" cy="159085"/>
            </a:xfrm>
            <a:custGeom>
              <a:avLst/>
              <a:gdLst/>
              <a:ahLst/>
              <a:cxnLst/>
              <a:rect l="l" t="t" r="r" b="b"/>
              <a:pathLst>
                <a:path w="6773" h="5672" extrusionOk="0">
                  <a:moveTo>
                    <a:pt x="3017" y="0"/>
                  </a:moveTo>
                  <a:cubicBezTo>
                    <a:pt x="3001" y="0"/>
                    <a:pt x="2985" y="0"/>
                    <a:pt x="2970" y="1"/>
                  </a:cubicBezTo>
                  <a:cubicBezTo>
                    <a:pt x="1535" y="101"/>
                    <a:pt x="601" y="3170"/>
                    <a:pt x="168" y="4271"/>
                  </a:cubicBezTo>
                  <a:cubicBezTo>
                    <a:pt x="34" y="4571"/>
                    <a:pt x="1" y="4871"/>
                    <a:pt x="68" y="5205"/>
                  </a:cubicBezTo>
                  <a:cubicBezTo>
                    <a:pt x="268" y="5639"/>
                    <a:pt x="901" y="5672"/>
                    <a:pt x="1368" y="5672"/>
                  </a:cubicBezTo>
                  <a:lnTo>
                    <a:pt x="4371" y="5539"/>
                  </a:lnTo>
                  <a:cubicBezTo>
                    <a:pt x="5205" y="5472"/>
                    <a:pt x="6139" y="5405"/>
                    <a:pt x="6606" y="4705"/>
                  </a:cubicBezTo>
                  <a:cubicBezTo>
                    <a:pt x="6706" y="4605"/>
                    <a:pt x="6772" y="4438"/>
                    <a:pt x="6772" y="4304"/>
                  </a:cubicBezTo>
                  <a:cubicBezTo>
                    <a:pt x="6739" y="4171"/>
                    <a:pt x="6672" y="4037"/>
                    <a:pt x="6572" y="3904"/>
                  </a:cubicBezTo>
                  <a:cubicBezTo>
                    <a:pt x="5912" y="2947"/>
                    <a:pt x="4437" y="0"/>
                    <a:pt x="3017" y="0"/>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90;p39"/>
            <p:cNvSpPr/>
            <p:nvPr/>
          </p:nvSpPr>
          <p:spPr>
            <a:xfrm>
              <a:off x="6424494" y="3454628"/>
              <a:ext cx="139452" cy="138555"/>
            </a:xfrm>
            <a:custGeom>
              <a:avLst/>
              <a:gdLst/>
              <a:ahLst/>
              <a:cxnLst/>
              <a:rect l="l" t="t" r="r" b="b"/>
              <a:pathLst>
                <a:path w="4972" h="4940" extrusionOk="0">
                  <a:moveTo>
                    <a:pt x="909" y="1"/>
                  </a:moveTo>
                  <a:cubicBezTo>
                    <a:pt x="501" y="1"/>
                    <a:pt x="168" y="323"/>
                    <a:pt x="168" y="737"/>
                  </a:cubicBezTo>
                  <a:lnTo>
                    <a:pt x="1" y="3973"/>
                  </a:lnTo>
                  <a:cubicBezTo>
                    <a:pt x="1" y="4406"/>
                    <a:pt x="334" y="4773"/>
                    <a:pt x="768" y="4806"/>
                  </a:cubicBezTo>
                  <a:lnTo>
                    <a:pt x="4004" y="4940"/>
                  </a:lnTo>
                  <a:cubicBezTo>
                    <a:pt x="4437" y="4940"/>
                    <a:pt x="4804" y="4606"/>
                    <a:pt x="4838" y="4173"/>
                  </a:cubicBezTo>
                  <a:lnTo>
                    <a:pt x="4971" y="937"/>
                  </a:lnTo>
                  <a:cubicBezTo>
                    <a:pt x="4971" y="503"/>
                    <a:pt x="4638" y="136"/>
                    <a:pt x="4204" y="136"/>
                  </a:cubicBezTo>
                  <a:lnTo>
                    <a:pt x="968" y="3"/>
                  </a:lnTo>
                  <a:cubicBezTo>
                    <a:pt x="948" y="1"/>
                    <a:pt x="928" y="1"/>
                    <a:pt x="909" y="1"/>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91;p39"/>
            <p:cNvSpPr/>
            <p:nvPr/>
          </p:nvSpPr>
          <p:spPr>
            <a:xfrm>
              <a:off x="6782851" y="3755742"/>
              <a:ext cx="145062" cy="142537"/>
            </a:xfrm>
            <a:custGeom>
              <a:avLst/>
              <a:gdLst/>
              <a:ahLst/>
              <a:cxnLst/>
              <a:rect l="l" t="t" r="r" b="b"/>
              <a:pathLst>
                <a:path w="5172" h="5082" extrusionOk="0">
                  <a:moveTo>
                    <a:pt x="4074" y="1"/>
                  </a:moveTo>
                  <a:cubicBezTo>
                    <a:pt x="4039" y="1"/>
                    <a:pt x="4005" y="3"/>
                    <a:pt x="3970" y="9"/>
                  </a:cubicBezTo>
                  <a:lnTo>
                    <a:pt x="735" y="309"/>
                  </a:lnTo>
                  <a:cubicBezTo>
                    <a:pt x="301" y="376"/>
                    <a:pt x="1" y="743"/>
                    <a:pt x="34" y="1177"/>
                  </a:cubicBezTo>
                  <a:lnTo>
                    <a:pt x="368" y="4379"/>
                  </a:lnTo>
                  <a:cubicBezTo>
                    <a:pt x="399" y="4790"/>
                    <a:pt x="762" y="5082"/>
                    <a:pt x="1169" y="5082"/>
                  </a:cubicBezTo>
                  <a:cubicBezTo>
                    <a:pt x="1191" y="5082"/>
                    <a:pt x="1213" y="5081"/>
                    <a:pt x="1235" y="5079"/>
                  </a:cubicBezTo>
                  <a:lnTo>
                    <a:pt x="4437" y="4746"/>
                  </a:lnTo>
                  <a:cubicBezTo>
                    <a:pt x="4871" y="4712"/>
                    <a:pt x="5171" y="4345"/>
                    <a:pt x="5138" y="3912"/>
                  </a:cubicBezTo>
                  <a:lnTo>
                    <a:pt x="4804" y="676"/>
                  </a:lnTo>
                  <a:cubicBezTo>
                    <a:pt x="4774" y="311"/>
                    <a:pt x="4437" y="1"/>
                    <a:pt x="4074" y="1"/>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92;p39"/>
            <p:cNvSpPr/>
            <p:nvPr/>
          </p:nvSpPr>
          <p:spPr>
            <a:xfrm>
              <a:off x="5989422" y="3094749"/>
              <a:ext cx="563951" cy="339767"/>
            </a:xfrm>
            <a:custGeom>
              <a:avLst/>
              <a:gdLst/>
              <a:ahLst/>
              <a:cxnLst/>
              <a:rect l="l" t="t" r="r" b="b"/>
              <a:pathLst>
                <a:path w="20107" h="12114" extrusionOk="0">
                  <a:moveTo>
                    <a:pt x="1969" y="1"/>
                  </a:moveTo>
                  <a:cubicBezTo>
                    <a:pt x="1588" y="1"/>
                    <a:pt x="1363" y="50"/>
                    <a:pt x="1335" y="157"/>
                  </a:cubicBezTo>
                  <a:cubicBezTo>
                    <a:pt x="1" y="5261"/>
                    <a:pt x="3036" y="10465"/>
                    <a:pt x="8107" y="11799"/>
                  </a:cubicBezTo>
                  <a:cubicBezTo>
                    <a:pt x="8920" y="12012"/>
                    <a:pt x="9737" y="12113"/>
                    <a:pt x="10540" y="12113"/>
                  </a:cubicBezTo>
                  <a:cubicBezTo>
                    <a:pt x="14771" y="12113"/>
                    <a:pt x="18627" y="9289"/>
                    <a:pt x="19748" y="5027"/>
                  </a:cubicBezTo>
                  <a:cubicBezTo>
                    <a:pt x="20107" y="3652"/>
                    <a:pt x="5252" y="1"/>
                    <a:pt x="1969"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93;p39"/>
            <p:cNvSpPr/>
            <p:nvPr/>
          </p:nvSpPr>
          <p:spPr>
            <a:xfrm>
              <a:off x="5983812" y="3091102"/>
              <a:ext cx="352753" cy="342993"/>
            </a:xfrm>
            <a:custGeom>
              <a:avLst/>
              <a:gdLst/>
              <a:ahLst/>
              <a:cxnLst/>
              <a:rect l="l" t="t" r="r" b="b"/>
              <a:pathLst>
                <a:path w="12577" h="12229" extrusionOk="0">
                  <a:moveTo>
                    <a:pt x="2018" y="0"/>
                  </a:moveTo>
                  <a:cubicBezTo>
                    <a:pt x="1634" y="0"/>
                    <a:pt x="1404" y="48"/>
                    <a:pt x="1368" y="154"/>
                  </a:cubicBezTo>
                  <a:cubicBezTo>
                    <a:pt x="1" y="5291"/>
                    <a:pt x="3070" y="10561"/>
                    <a:pt x="8240" y="11896"/>
                  </a:cubicBezTo>
                  <a:cubicBezTo>
                    <a:pt x="9024" y="12120"/>
                    <a:pt x="9840" y="12229"/>
                    <a:pt x="10657" y="12229"/>
                  </a:cubicBezTo>
                  <a:cubicBezTo>
                    <a:pt x="11300" y="12229"/>
                    <a:pt x="11945" y="12161"/>
                    <a:pt x="12576" y="12029"/>
                  </a:cubicBezTo>
                  <a:lnTo>
                    <a:pt x="12343" y="11962"/>
                  </a:lnTo>
                  <a:cubicBezTo>
                    <a:pt x="7273" y="10628"/>
                    <a:pt x="4204" y="5491"/>
                    <a:pt x="5438" y="421"/>
                  </a:cubicBezTo>
                  <a:cubicBezTo>
                    <a:pt x="3948" y="162"/>
                    <a:pt x="2723" y="0"/>
                    <a:pt x="2018" y="0"/>
                  </a:cubicBezTo>
                  <a:close/>
                </a:path>
              </a:pathLst>
            </a:custGeom>
            <a:solidFill>
              <a:srgbClr val="E69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94;p39"/>
            <p:cNvSpPr/>
            <p:nvPr/>
          </p:nvSpPr>
          <p:spPr>
            <a:xfrm>
              <a:off x="6632227" y="3271883"/>
              <a:ext cx="34639" cy="57469"/>
            </a:xfrm>
            <a:custGeom>
              <a:avLst/>
              <a:gdLst/>
              <a:ahLst/>
              <a:cxnLst/>
              <a:rect l="l" t="t" r="r" b="b"/>
              <a:pathLst>
                <a:path w="1235" h="2049" extrusionOk="0">
                  <a:moveTo>
                    <a:pt x="1016" y="0"/>
                  </a:moveTo>
                  <a:cubicBezTo>
                    <a:pt x="961" y="0"/>
                    <a:pt x="904" y="25"/>
                    <a:pt x="867" y="80"/>
                  </a:cubicBezTo>
                  <a:cubicBezTo>
                    <a:pt x="467" y="580"/>
                    <a:pt x="167" y="1181"/>
                    <a:pt x="34" y="1848"/>
                  </a:cubicBezTo>
                  <a:cubicBezTo>
                    <a:pt x="0" y="1948"/>
                    <a:pt x="67" y="2048"/>
                    <a:pt x="167" y="2048"/>
                  </a:cubicBezTo>
                  <a:lnTo>
                    <a:pt x="200" y="2048"/>
                  </a:lnTo>
                  <a:cubicBezTo>
                    <a:pt x="300" y="2048"/>
                    <a:pt x="400" y="1981"/>
                    <a:pt x="400" y="1915"/>
                  </a:cubicBezTo>
                  <a:cubicBezTo>
                    <a:pt x="534" y="1314"/>
                    <a:pt x="801" y="781"/>
                    <a:pt x="1168" y="314"/>
                  </a:cubicBezTo>
                  <a:cubicBezTo>
                    <a:pt x="1234" y="247"/>
                    <a:pt x="1234" y="113"/>
                    <a:pt x="1134" y="47"/>
                  </a:cubicBezTo>
                  <a:cubicBezTo>
                    <a:pt x="1104" y="17"/>
                    <a:pt x="1061" y="0"/>
                    <a:pt x="1016" y="0"/>
                  </a:cubicBezTo>
                  <a:close/>
                </a:path>
              </a:pathLst>
            </a:custGeom>
            <a:solidFill>
              <a:srgbClr val="EAA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95;p39"/>
            <p:cNvSpPr/>
            <p:nvPr/>
          </p:nvSpPr>
          <p:spPr>
            <a:xfrm>
              <a:off x="6417594" y="3212109"/>
              <a:ext cx="97689" cy="110675"/>
            </a:xfrm>
            <a:custGeom>
              <a:avLst/>
              <a:gdLst/>
              <a:ahLst/>
              <a:cxnLst/>
              <a:rect l="l" t="t" r="r" b="b"/>
              <a:pathLst>
                <a:path w="3483" h="3946" extrusionOk="0">
                  <a:moveTo>
                    <a:pt x="254" y="1"/>
                  </a:moveTo>
                  <a:cubicBezTo>
                    <a:pt x="65" y="1"/>
                    <a:pt x="1" y="285"/>
                    <a:pt x="214" y="376"/>
                  </a:cubicBezTo>
                  <a:lnTo>
                    <a:pt x="2782" y="1077"/>
                  </a:lnTo>
                  <a:cubicBezTo>
                    <a:pt x="2915" y="1110"/>
                    <a:pt x="3016" y="1210"/>
                    <a:pt x="3049" y="1310"/>
                  </a:cubicBezTo>
                  <a:cubicBezTo>
                    <a:pt x="3116" y="1411"/>
                    <a:pt x="3116" y="1544"/>
                    <a:pt x="3049" y="1644"/>
                  </a:cubicBezTo>
                  <a:cubicBezTo>
                    <a:pt x="2615" y="2745"/>
                    <a:pt x="2182" y="3445"/>
                    <a:pt x="1915" y="3579"/>
                  </a:cubicBezTo>
                  <a:cubicBezTo>
                    <a:pt x="1715" y="3645"/>
                    <a:pt x="1781" y="3946"/>
                    <a:pt x="1981" y="3946"/>
                  </a:cubicBezTo>
                  <a:cubicBezTo>
                    <a:pt x="2015" y="3912"/>
                    <a:pt x="2015" y="3912"/>
                    <a:pt x="2048" y="3912"/>
                  </a:cubicBezTo>
                  <a:cubicBezTo>
                    <a:pt x="2448" y="3746"/>
                    <a:pt x="2882" y="3012"/>
                    <a:pt x="3382" y="1811"/>
                  </a:cubicBezTo>
                  <a:cubicBezTo>
                    <a:pt x="3483" y="1577"/>
                    <a:pt x="3483" y="1344"/>
                    <a:pt x="3382" y="1144"/>
                  </a:cubicBezTo>
                  <a:cubicBezTo>
                    <a:pt x="3282" y="944"/>
                    <a:pt x="3116" y="777"/>
                    <a:pt x="2882" y="743"/>
                  </a:cubicBezTo>
                  <a:lnTo>
                    <a:pt x="314" y="10"/>
                  </a:lnTo>
                  <a:cubicBezTo>
                    <a:pt x="293" y="4"/>
                    <a:pt x="273" y="1"/>
                    <a:pt x="254" y="1"/>
                  </a:cubicBezTo>
                  <a:close/>
                </a:path>
              </a:pathLst>
            </a:custGeom>
            <a:solidFill>
              <a:srgbClr val="EAA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96;p39"/>
            <p:cNvSpPr/>
            <p:nvPr/>
          </p:nvSpPr>
          <p:spPr>
            <a:xfrm>
              <a:off x="6866130" y="3172811"/>
              <a:ext cx="99204" cy="110675"/>
            </a:xfrm>
            <a:custGeom>
              <a:avLst/>
              <a:gdLst/>
              <a:ahLst/>
              <a:cxnLst/>
              <a:rect l="l" t="t" r="r" b="b"/>
              <a:pathLst>
                <a:path w="3537" h="3946" extrusionOk="0">
                  <a:moveTo>
                    <a:pt x="3322" y="1"/>
                  </a:moveTo>
                  <a:cubicBezTo>
                    <a:pt x="3305" y="1"/>
                    <a:pt x="3287" y="4"/>
                    <a:pt x="3269" y="9"/>
                  </a:cubicBezTo>
                  <a:lnTo>
                    <a:pt x="701" y="743"/>
                  </a:lnTo>
                  <a:cubicBezTo>
                    <a:pt x="234" y="877"/>
                    <a:pt x="0" y="1377"/>
                    <a:pt x="167" y="1811"/>
                  </a:cubicBezTo>
                  <a:cubicBezTo>
                    <a:pt x="668" y="3045"/>
                    <a:pt x="1135" y="3746"/>
                    <a:pt x="1502" y="3946"/>
                  </a:cubicBezTo>
                  <a:lnTo>
                    <a:pt x="1602" y="3946"/>
                  </a:lnTo>
                  <a:cubicBezTo>
                    <a:pt x="1668" y="3946"/>
                    <a:pt x="1735" y="3912"/>
                    <a:pt x="1768" y="3846"/>
                  </a:cubicBezTo>
                  <a:cubicBezTo>
                    <a:pt x="1802" y="3746"/>
                    <a:pt x="1768" y="3645"/>
                    <a:pt x="1668" y="3579"/>
                  </a:cubicBezTo>
                  <a:cubicBezTo>
                    <a:pt x="1401" y="3445"/>
                    <a:pt x="968" y="2745"/>
                    <a:pt x="534" y="1677"/>
                  </a:cubicBezTo>
                  <a:cubicBezTo>
                    <a:pt x="467" y="1577"/>
                    <a:pt x="467" y="1444"/>
                    <a:pt x="534" y="1344"/>
                  </a:cubicBezTo>
                  <a:cubicBezTo>
                    <a:pt x="568" y="1210"/>
                    <a:pt x="668" y="1144"/>
                    <a:pt x="801" y="1110"/>
                  </a:cubicBezTo>
                  <a:lnTo>
                    <a:pt x="3370" y="376"/>
                  </a:lnTo>
                  <a:cubicBezTo>
                    <a:pt x="3470" y="343"/>
                    <a:pt x="3536" y="243"/>
                    <a:pt x="3503" y="143"/>
                  </a:cubicBezTo>
                  <a:cubicBezTo>
                    <a:pt x="3476" y="61"/>
                    <a:pt x="3403" y="1"/>
                    <a:pt x="3322" y="1"/>
                  </a:cubicBezTo>
                  <a:close/>
                </a:path>
              </a:pathLst>
            </a:custGeom>
            <a:solidFill>
              <a:srgbClr val="EAA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7;p39"/>
            <p:cNvSpPr/>
            <p:nvPr/>
          </p:nvSpPr>
          <p:spPr>
            <a:xfrm>
              <a:off x="7182385" y="2209834"/>
              <a:ext cx="702646" cy="642821"/>
            </a:xfrm>
            <a:custGeom>
              <a:avLst/>
              <a:gdLst/>
              <a:ahLst/>
              <a:cxnLst/>
              <a:rect l="l" t="t" r="r" b="b"/>
              <a:pathLst>
                <a:path w="25052" h="22919" extrusionOk="0">
                  <a:moveTo>
                    <a:pt x="13280" y="0"/>
                  </a:moveTo>
                  <a:cubicBezTo>
                    <a:pt x="12077" y="0"/>
                    <a:pt x="10863" y="139"/>
                    <a:pt x="9674" y="383"/>
                  </a:cubicBezTo>
                  <a:cubicBezTo>
                    <a:pt x="6672" y="1050"/>
                    <a:pt x="4237" y="2451"/>
                    <a:pt x="2435" y="5086"/>
                  </a:cubicBezTo>
                  <a:cubicBezTo>
                    <a:pt x="1635" y="6254"/>
                    <a:pt x="1001" y="7521"/>
                    <a:pt x="634" y="8889"/>
                  </a:cubicBezTo>
                  <a:cubicBezTo>
                    <a:pt x="0" y="11257"/>
                    <a:pt x="634" y="13993"/>
                    <a:pt x="2569" y="15460"/>
                  </a:cubicBezTo>
                  <a:cubicBezTo>
                    <a:pt x="2940" y="15803"/>
                    <a:pt x="3410" y="15975"/>
                    <a:pt x="3894" y="15975"/>
                  </a:cubicBezTo>
                  <a:cubicBezTo>
                    <a:pt x="3974" y="15975"/>
                    <a:pt x="4055" y="15970"/>
                    <a:pt x="4136" y="15961"/>
                  </a:cubicBezTo>
                  <a:cubicBezTo>
                    <a:pt x="4537" y="15827"/>
                    <a:pt x="4870" y="15560"/>
                    <a:pt x="5070" y="15193"/>
                  </a:cubicBezTo>
                  <a:lnTo>
                    <a:pt x="5070" y="15360"/>
                  </a:lnTo>
                  <a:cubicBezTo>
                    <a:pt x="5344" y="17360"/>
                    <a:pt x="7171" y="19090"/>
                    <a:pt x="9072" y="19090"/>
                  </a:cubicBezTo>
                  <a:cubicBezTo>
                    <a:pt x="9485" y="19090"/>
                    <a:pt x="9902" y="19008"/>
                    <a:pt x="10308" y="18829"/>
                  </a:cubicBezTo>
                  <a:cubicBezTo>
                    <a:pt x="10641" y="18663"/>
                    <a:pt x="10941" y="18462"/>
                    <a:pt x="11242" y="18229"/>
                  </a:cubicBezTo>
                  <a:cubicBezTo>
                    <a:pt x="11242" y="18396"/>
                    <a:pt x="11242" y="18596"/>
                    <a:pt x="11275" y="18796"/>
                  </a:cubicBezTo>
                  <a:cubicBezTo>
                    <a:pt x="11542" y="20097"/>
                    <a:pt x="12609" y="21031"/>
                    <a:pt x="13743" y="21698"/>
                  </a:cubicBezTo>
                  <a:cubicBezTo>
                    <a:pt x="14914" y="22415"/>
                    <a:pt x="16351" y="22919"/>
                    <a:pt x="17723" y="22919"/>
                  </a:cubicBezTo>
                  <a:cubicBezTo>
                    <a:pt x="18775" y="22919"/>
                    <a:pt x="19789" y="22622"/>
                    <a:pt x="20615" y="21898"/>
                  </a:cubicBezTo>
                  <a:cubicBezTo>
                    <a:pt x="21782" y="20931"/>
                    <a:pt x="22283" y="19396"/>
                    <a:pt x="22750" y="17929"/>
                  </a:cubicBezTo>
                  <a:cubicBezTo>
                    <a:pt x="23917" y="14193"/>
                    <a:pt x="25051" y="10090"/>
                    <a:pt x="23750" y="6454"/>
                  </a:cubicBezTo>
                  <a:cubicBezTo>
                    <a:pt x="22716" y="3819"/>
                    <a:pt x="20582" y="1784"/>
                    <a:pt x="17946" y="817"/>
                  </a:cubicBezTo>
                  <a:cubicBezTo>
                    <a:pt x="16462" y="246"/>
                    <a:pt x="14880" y="0"/>
                    <a:pt x="13280"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98;p39"/>
            <p:cNvSpPr/>
            <p:nvPr/>
          </p:nvSpPr>
          <p:spPr>
            <a:xfrm>
              <a:off x="7191725" y="2167731"/>
              <a:ext cx="725112" cy="650618"/>
            </a:xfrm>
            <a:custGeom>
              <a:avLst/>
              <a:gdLst/>
              <a:ahLst/>
              <a:cxnLst/>
              <a:rect l="l" t="t" r="r" b="b"/>
              <a:pathLst>
                <a:path w="25853" h="23197" extrusionOk="0">
                  <a:moveTo>
                    <a:pt x="13120" y="1"/>
                  </a:moveTo>
                  <a:cubicBezTo>
                    <a:pt x="12010" y="1"/>
                    <a:pt x="10899" y="118"/>
                    <a:pt x="9808" y="349"/>
                  </a:cubicBezTo>
                  <a:cubicBezTo>
                    <a:pt x="6706" y="983"/>
                    <a:pt x="4204" y="2351"/>
                    <a:pt x="2402" y="4986"/>
                  </a:cubicBezTo>
                  <a:cubicBezTo>
                    <a:pt x="1569" y="6120"/>
                    <a:pt x="968" y="7388"/>
                    <a:pt x="601" y="8755"/>
                  </a:cubicBezTo>
                  <a:cubicBezTo>
                    <a:pt x="1" y="11124"/>
                    <a:pt x="701" y="13926"/>
                    <a:pt x="2703" y="15427"/>
                  </a:cubicBezTo>
                  <a:cubicBezTo>
                    <a:pt x="3062" y="15758"/>
                    <a:pt x="3536" y="15953"/>
                    <a:pt x="4029" y="15953"/>
                  </a:cubicBezTo>
                  <a:cubicBezTo>
                    <a:pt x="4131" y="15953"/>
                    <a:pt x="4234" y="15944"/>
                    <a:pt x="4337" y="15927"/>
                  </a:cubicBezTo>
                  <a:cubicBezTo>
                    <a:pt x="4737" y="15827"/>
                    <a:pt x="5104" y="15560"/>
                    <a:pt x="5305" y="15193"/>
                  </a:cubicBezTo>
                  <a:lnTo>
                    <a:pt x="5305" y="15360"/>
                  </a:lnTo>
                  <a:cubicBezTo>
                    <a:pt x="5637" y="17408"/>
                    <a:pt x="7576" y="19203"/>
                    <a:pt x="9541" y="19203"/>
                  </a:cubicBezTo>
                  <a:cubicBezTo>
                    <a:pt x="9945" y="19203"/>
                    <a:pt x="10350" y="19128"/>
                    <a:pt x="10742" y="18963"/>
                  </a:cubicBezTo>
                  <a:cubicBezTo>
                    <a:pt x="11075" y="18796"/>
                    <a:pt x="11409" y="18596"/>
                    <a:pt x="11709" y="18362"/>
                  </a:cubicBezTo>
                  <a:cubicBezTo>
                    <a:pt x="11709" y="18529"/>
                    <a:pt x="11709" y="18729"/>
                    <a:pt x="11776" y="18929"/>
                  </a:cubicBezTo>
                  <a:cubicBezTo>
                    <a:pt x="12043" y="20264"/>
                    <a:pt x="13177" y="21231"/>
                    <a:pt x="14344" y="21898"/>
                  </a:cubicBezTo>
                  <a:cubicBezTo>
                    <a:pt x="15605" y="22655"/>
                    <a:pt x="17148" y="23197"/>
                    <a:pt x="18599" y="23197"/>
                  </a:cubicBezTo>
                  <a:cubicBezTo>
                    <a:pt x="19643" y="23197"/>
                    <a:pt x="20640" y="22916"/>
                    <a:pt x="21449" y="22232"/>
                  </a:cubicBezTo>
                  <a:cubicBezTo>
                    <a:pt x="22684" y="21264"/>
                    <a:pt x="23151" y="19730"/>
                    <a:pt x="23584" y="18262"/>
                  </a:cubicBezTo>
                  <a:cubicBezTo>
                    <a:pt x="24752" y="14493"/>
                    <a:pt x="25853" y="10390"/>
                    <a:pt x="24418" y="6721"/>
                  </a:cubicBezTo>
                  <a:cubicBezTo>
                    <a:pt x="23384" y="4019"/>
                    <a:pt x="21016" y="1951"/>
                    <a:pt x="18347" y="916"/>
                  </a:cubicBezTo>
                  <a:cubicBezTo>
                    <a:pt x="16665" y="301"/>
                    <a:pt x="14894" y="1"/>
                    <a:pt x="13120"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99;p39"/>
            <p:cNvSpPr/>
            <p:nvPr/>
          </p:nvSpPr>
          <p:spPr>
            <a:xfrm>
              <a:off x="7322715" y="2399759"/>
              <a:ext cx="87985" cy="221267"/>
            </a:xfrm>
            <a:custGeom>
              <a:avLst/>
              <a:gdLst/>
              <a:ahLst/>
              <a:cxnLst/>
              <a:rect l="l" t="t" r="r" b="b"/>
              <a:pathLst>
                <a:path w="3137" h="7889" extrusionOk="0">
                  <a:moveTo>
                    <a:pt x="2705" y="1"/>
                  </a:moveTo>
                  <a:cubicBezTo>
                    <a:pt x="2592" y="1"/>
                    <a:pt x="2480" y="53"/>
                    <a:pt x="2402" y="150"/>
                  </a:cubicBezTo>
                  <a:cubicBezTo>
                    <a:pt x="801" y="2251"/>
                    <a:pt x="1" y="4887"/>
                    <a:pt x="201" y="7522"/>
                  </a:cubicBezTo>
                  <a:cubicBezTo>
                    <a:pt x="201" y="7722"/>
                    <a:pt x="368" y="7889"/>
                    <a:pt x="568" y="7889"/>
                  </a:cubicBezTo>
                  <a:cubicBezTo>
                    <a:pt x="801" y="7889"/>
                    <a:pt x="935" y="7689"/>
                    <a:pt x="935" y="7488"/>
                  </a:cubicBezTo>
                  <a:cubicBezTo>
                    <a:pt x="768" y="5020"/>
                    <a:pt x="1502" y="2552"/>
                    <a:pt x="3003" y="617"/>
                  </a:cubicBezTo>
                  <a:cubicBezTo>
                    <a:pt x="3136" y="450"/>
                    <a:pt x="3103" y="217"/>
                    <a:pt x="2936" y="83"/>
                  </a:cubicBezTo>
                  <a:cubicBezTo>
                    <a:pt x="2867" y="27"/>
                    <a:pt x="2785" y="1"/>
                    <a:pt x="2705" y="1"/>
                  </a:cubicBezTo>
                  <a:close/>
                </a:path>
              </a:pathLst>
            </a:custGeom>
            <a:solidFill>
              <a:srgbClr val="544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00;p39"/>
            <p:cNvSpPr/>
            <p:nvPr/>
          </p:nvSpPr>
          <p:spPr>
            <a:xfrm>
              <a:off x="7503296" y="2471314"/>
              <a:ext cx="92669" cy="233916"/>
            </a:xfrm>
            <a:custGeom>
              <a:avLst/>
              <a:gdLst/>
              <a:ahLst/>
              <a:cxnLst/>
              <a:rect l="l" t="t" r="r" b="b"/>
              <a:pathLst>
                <a:path w="3304" h="8340" extrusionOk="0">
                  <a:moveTo>
                    <a:pt x="2869" y="1"/>
                  </a:moveTo>
                  <a:cubicBezTo>
                    <a:pt x="2669" y="1"/>
                    <a:pt x="2502" y="167"/>
                    <a:pt x="2502" y="368"/>
                  </a:cubicBezTo>
                  <a:cubicBezTo>
                    <a:pt x="2536" y="3036"/>
                    <a:pt x="1735" y="5605"/>
                    <a:pt x="134" y="7739"/>
                  </a:cubicBezTo>
                  <a:cubicBezTo>
                    <a:pt x="1" y="7906"/>
                    <a:pt x="34" y="8140"/>
                    <a:pt x="201" y="8273"/>
                  </a:cubicBezTo>
                  <a:cubicBezTo>
                    <a:pt x="268" y="8307"/>
                    <a:pt x="368" y="8340"/>
                    <a:pt x="434" y="8340"/>
                  </a:cubicBezTo>
                  <a:cubicBezTo>
                    <a:pt x="568" y="8340"/>
                    <a:pt x="668" y="8273"/>
                    <a:pt x="768" y="8173"/>
                  </a:cubicBezTo>
                  <a:cubicBezTo>
                    <a:pt x="2436" y="5938"/>
                    <a:pt x="3303" y="3170"/>
                    <a:pt x="3270" y="368"/>
                  </a:cubicBezTo>
                  <a:cubicBezTo>
                    <a:pt x="3236" y="134"/>
                    <a:pt x="3070" y="1"/>
                    <a:pt x="2869" y="1"/>
                  </a:cubicBezTo>
                  <a:close/>
                </a:path>
              </a:pathLst>
            </a:custGeom>
            <a:solidFill>
              <a:srgbClr val="544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01;p39"/>
            <p:cNvSpPr/>
            <p:nvPr/>
          </p:nvSpPr>
          <p:spPr>
            <a:xfrm>
              <a:off x="5317222" y="1898397"/>
              <a:ext cx="592672" cy="663660"/>
            </a:xfrm>
            <a:custGeom>
              <a:avLst/>
              <a:gdLst/>
              <a:ahLst/>
              <a:cxnLst/>
              <a:rect l="l" t="t" r="r" b="b"/>
              <a:pathLst>
                <a:path w="21131" h="23662" extrusionOk="0">
                  <a:moveTo>
                    <a:pt x="752" y="1"/>
                  </a:moveTo>
                  <a:cubicBezTo>
                    <a:pt x="349" y="1"/>
                    <a:pt x="0" y="476"/>
                    <a:pt x="282" y="912"/>
                  </a:cubicBezTo>
                  <a:lnTo>
                    <a:pt x="20096" y="23494"/>
                  </a:lnTo>
                  <a:cubicBezTo>
                    <a:pt x="20196" y="23595"/>
                    <a:pt x="20330" y="23661"/>
                    <a:pt x="20497" y="23661"/>
                  </a:cubicBezTo>
                  <a:cubicBezTo>
                    <a:pt x="20630" y="23661"/>
                    <a:pt x="20764" y="23628"/>
                    <a:pt x="20864" y="23528"/>
                  </a:cubicBezTo>
                  <a:cubicBezTo>
                    <a:pt x="21097" y="23328"/>
                    <a:pt x="21130" y="22961"/>
                    <a:pt x="20930" y="22727"/>
                  </a:cubicBezTo>
                  <a:lnTo>
                    <a:pt x="1116" y="144"/>
                  </a:lnTo>
                  <a:cubicBezTo>
                    <a:pt x="1000" y="44"/>
                    <a:pt x="874" y="1"/>
                    <a:pt x="752" y="1"/>
                  </a:cubicBezTo>
                  <a:close/>
                </a:path>
              </a:pathLst>
            </a:custGeom>
            <a:solidFill>
              <a:srgbClr val="544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02;p39"/>
            <p:cNvSpPr/>
            <p:nvPr/>
          </p:nvSpPr>
          <p:spPr>
            <a:xfrm>
              <a:off x="5067836" y="1648108"/>
              <a:ext cx="420095" cy="399256"/>
            </a:xfrm>
            <a:custGeom>
              <a:avLst/>
              <a:gdLst/>
              <a:ahLst/>
              <a:cxnLst/>
              <a:rect l="l" t="t" r="r" b="b"/>
              <a:pathLst>
                <a:path w="14978" h="14235" extrusionOk="0">
                  <a:moveTo>
                    <a:pt x="11116" y="0"/>
                  </a:moveTo>
                  <a:cubicBezTo>
                    <a:pt x="11004" y="0"/>
                    <a:pt x="10887" y="30"/>
                    <a:pt x="10774" y="94"/>
                  </a:cubicBezTo>
                  <a:lnTo>
                    <a:pt x="7372" y="2162"/>
                  </a:lnTo>
                  <a:cubicBezTo>
                    <a:pt x="7255" y="2241"/>
                    <a:pt x="7137" y="2273"/>
                    <a:pt x="7020" y="2273"/>
                  </a:cubicBezTo>
                  <a:cubicBezTo>
                    <a:pt x="6937" y="2273"/>
                    <a:pt x="6854" y="2257"/>
                    <a:pt x="6772" y="2229"/>
                  </a:cubicBezTo>
                  <a:lnTo>
                    <a:pt x="3102" y="595"/>
                  </a:lnTo>
                  <a:cubicBezTo>
                    <a:pt x="3013" y="550"/>
                    <a:pt x="2921" y="530"/>
                    <a:pt x="2832" y="530"/>
                  </a:cubicBezTo>
                  <a:cubicBezTo>
                    <a:pt x="2455" y="530"/>
                    <a:pt x="2127" y="891"/>
                    <a:pt x="2235" y="1295"/>
                  </a:cubicBezTo>
                  <a:lnTo>
                    <a:pt x="3169" y="5198"/>
                  </a:lnTo>
                  <a:cubicBezTo>
                    <a:pt x="3236" y="5398"/>
                    <a:pt x="3169" y="5632"/>
                    <a:pt x="3036" y="5765"/>
                  </a:cubicBezTo>
                  <a:lnTo>
                    <a:pt x="334" y="8767"/>
                  </a:lnTo>
                  <a:cubicBezTo>
                    <a:pt x="0" y="9134"/>
                    <a:pt x="234" y="9768"/>
                    <a:pt x="767" y="9801"/>
                  </a:cubicBezTo>
                  <a:lnTo>
                    <a:pt x="4770" y="10135"/>
                  </a:lnTo>
                  <a:cubicBezTo>
                    <a:pt x="4970" y="10135"/>
                    <a:pt x="5170" y="10268"/>
                    <a:pt x="5270" y="10435"/>
                  </a:cubicBezTo>
                  <a:lnTo>
                    <a:pt x="7272" y="13904"/>
                  </a:lnTo>
                  <a:cubicBezTo>
                    <a:pt x="7398" y="14126"/>
                    <a:pt x="7607" y="14235"/>
                    <a:pt x="7817" y="14235"/>
                  </a:cubicBezTo>
                  <a:cubicBezTo>
                    <a:pt x="8050" y="14235"/>
                    <a:pt x="8283" y="14101"/>
                    <a:pt x="8406" y="13837"/>
                  </a:cubicBezTo>
                  <a:lnTo>
                    <a:pt x="9940" y="10135"/>
                  </a:lnTo>
                  <a:cubicBezTo>
                    <a:pt x="10007" y="9935"/>
                    <a:pt x="10174" y="9801"/>
                    <a:pt x="10374" y="9768"/>
                  </a:cubicBezTo>
                  <a:lnTo>
                    <a:pt x="14310" y="8934"/>
                  </a:lnTo>
                  <a:cubicBezTo>
                    <a:pt x="14811" y="8801"/>
                    <a:pt x="14977" y="8167"/>
                    <a:pt x="14577" y="7833"/>
                  </a:cubicBezTo>
                  <a:lnTo>
                    <a:pt x="11542" y="5231"/>
                  </a:lnTo>
                  <a:cubicBezTo>
                    <a:pt x="11375" y="5098"/>
                    <a:pt x="11308" y="4898"/>
                    <a:pt x="11308" y="4698"/>
                  </a:cubicBezTo>
                  <a:lnTo>
                    <a:pt x="11742" y="695"/>
                  </a:lnTo>
                  <a:cubicBezTo>
                    <a:pt x="11767" y="290"/>
                    <a:pt x="11466" y="0"/>
                    <a:pt x="11116" y="0"/>
                  </a:cubicBezTo>
                  <a:close/>
                </a:path>
              </a:pathLst>
            </a:custGeom>
            <a:solidFill>
              <a:srgbClr val="F2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3;p39"/>
            <p:cNvSpPr/>
            <p:nvPr/>
          </p:nvSpPr>
          <p:spPr>
            <a:xfrm>
              <a:off x="5141746" y="1713436"/>
              <a:ext cx="271332" cy="263843"/>
            </a:xfrm>
            <a:custGeom>
              <a:avLst/>
              <a:gdLst/>
              <a:ahLst/>
              <a:cxnLst/>
              <a:rect l="l" t="t" r="r" b="b"/>
              <a:pathLst>
                <a:path w="9674" h="9407" extrusionOk="0">
                  <a:moveTo>
                    <a:pt x="7072" y="384"/>
                  </a:moveTo>
                  <a:cubicBezTo>
                    <a:pt x="7105" y="384"/>
                    <a:pt x="7139" y="401"/>
                    <a:pt x="7172" y="434"/>
                  </a:cubicBezTo>
                  <a:cubicBezTo>
                    <a:pt x="7239" y="467"/>
                    <a:pt x="7305" y="534"/>
                    <a:pt x="7272" y="634"/>
                  </a:cubicBezTo>
                  <a:lnTo>
                    <a:pt x="7039" y="3169"/>
                  </a:lnTo>
                  <a:cubicBezTo>
                    <a:pt x="7039" y="3369"/>
                    <a:pt x="7105" y="3536"/>
                    <a:pt x="7272" y="3670"/>
                  </a:cubicBezTo>
                  <a:lnTo>
                    <a:pt x="9240" y="5337"/>
                  </a:lnTo>
                  <a:cubicBezTo>
                    <a:pt x="9307" y="5404"/>
                    <a:pt x="9340" y="5471"/>
                    <a:pt x="9307" y="5571"/>
                  </a:cubicBezTo>
                  <a:cubicBezTo>
                    <a:pt x="9307" y="5638"/>
                    <a:pt x="9240" y="5704"/>
                    <a:pt x="9173" y="5704"/>
                  </a:cubicBezTo>
                  <a:lnTo>
                    <a:pt x="6672" y="6205"/>
                  </a:lnTo>
                  <a:cubicBezTo>
                    <a:pt x="6472" y="6238"/>
                    <a:pt x="6305" y="6371"/>
                    <a:pt x="6238" y="6572"/>
                  </a:cubicBezTo>
                  <a:lnTo>
                    <a:pt x="5304" y="8907"/>
                  </a:lnTo>
                  <a:cubicBezTo>
                    <a:pt x="5271" y="8973"/>
                    <a:pt x="5204" y="9007"/>
                    <a:pt x="5137" y="9040"/>
                  </a:cubicBezTo>
                  <a:cubicBezTo>
                    <a:pt x="5037" y="9040"/>
                    <a:pt x="4970" y="9007"/>
                    <a:pt x="4937" y="8907"/>
                  </a:cubicBezTo>
                  <a:lnTo>
                    <a:pt x="3636" y="6705"/>
                  </a:lnTo>
                  <a:cubicBezTo>
                    <a:pt x="3536" y="6538"/>
                    <a:pt x="3369" y="6405"/>
                    <a:pt x="3169" y="6405"/>
                  </a:cubicBezTo>
                  <a:lnTo>
                    <a:pt x="634" y="6171"/>
                  </a:lnTo>
                  <a:cubicBezTo>
                    <a:pt x="567" y="6171"/>
                    <a:pt x="467" y="6105"/>
                    <a:pt x="467" y="6038"/>
                  </a:cubicBezTo>
                  <a:cubicBezTo>
                    <a:pt x="434" y="5971"/>
                    <a:pt x="434" y="5871"/>
                    <a:pt x="501" y="5804"/>
                  </a:cubicBezTo>
                  <a:lnTo>
                    <a:pt x="2168" y="3936"/>
                  </a:lnTo>
                  <a:cubicBezTo>
                    <a:pt x="2269" y="3803"/>
                    <a:pt x="2335" y="3603"/>
                    <a:pt x="2302" y="3403"/>
                  </a:cubicBezTo>
                  <a:lnTo>
                    <a:pt x="1668" y="901"/>
                  </a:lnTo>
                  <a:cubicBezTo>
                    <a:pt x="1635" y="834"/>
                    <a:pt x="1668" y="767"/>
                    <a:pt x="1735" y="701"/>
                  </a:cubicBezTo>
                  <a:cubicBezTo>
                    <a:pt x="1768" y="667"/>
                    <a:pt x="1802" y="667"/>
                    <a:pt x="1868" y="667"/>
                  </a:cubicBezTo>
                  <a:cubicBezTo>
                    <a:pt x="1868" y="667"/>
                    <a:pt x="1902" y="667"/>
                    <a:pt x="1935" y="701"/>
                  </a:cubicBezTo>
                  <a:lnTo>
                    <a:pt x="4270" y="1768"/>
                  </a:lnTo>
                  <a:cubicBezTo>
                    <a:pt x="4345" y="1798"/>
                    <a:pt x="4427" y="1815"/>
                    <a:pt x="4509" y="1815"/>
                  </a:cubicBezTo>
                  <a:cubicBezTo>
                    <a:pt x="4610" y="1815"/>
                    <a:pt x="4712" y="1790"/>
                    <a:pt x="4804" y="1735"/>
                  </a:cubicBezTo>
                  <a:lnTo>
                    <a:pt x="6972" y="434"/>
                  </a:lnTo>
                  <a:cubicBezTo>
                    <a:pt x="7005" y="401"/>
                    <a:pt x="7039" y="384"/>
                    <a:pt x="7072" y="384"/>
                  </a:cubicBezTo>
                  <a:close/>
                  <a:moveTo>
                    <a:pt x="7072" y="0"/>
                  </a:moveTo>
                  <a:cubicBezTo>
                    <a:pt x="6964" y="0"/>
                    <a:pt x="6855" y="34"/>
                    <a:pt x="6772" y="100"/>
                  </a:cubicBezTo>
                  <a:lnTo>
                    <a:pt x="4604" y="1401"/>
                  </a:lnTo>
                  <a:cubicBezTo>
                    <a:pt x="4570" y="1418"/>
                    <a:pt x="4537" y="1426"/>
                    <a:pt x="4503" y="1426"/>
                  </a:cubicBezTo>
                  <a:cubicBezTo>
                    <a:pt x="4470" y="1426"/>
                    <a:pt x="4437" y="1418"/>
                    <a:pt x="4403" y="1401"/>
                  </a:cubicBezTo>
                  <a:lnTo>
                    <a:pt x="2102" y="334"/>
                  </a:lnTo>
                  <a:cubicBezTo>
                    <a:pt x="2027" y="296"/>
                    <a:pt x="1942" y="278"/>
                    <a:pt x="1857" y="278"/>
                  </a:cubicBezTo>
                  <a:cubicBezTo>
                    <a:pt x="1716" y="278"/>
                    <a:pt x="1572" y="330"/>
                    <a:pt x="1468" y="434"/>
                  </a:cubicBezTo>
                  <a:cubicBezTo>
                    <a:pt x="1301" y="567"/>
                    <a:pt x="1234" y="801"/>
                    <a:pt x="1301" y="1001"/>
                  </a:cubicBezTo>
                  <a:lnTo>
                    <a:pt x="1902" y="3503"/>
                  </a:lnTo>
                  <a:cubicBezTo>
                    <a:pt x="1935" y="3569"/>
                    <a:pt x="1902" y="3636"/>
                    <a:pt x="1868" y="3703"/>
                  </a:cubicBezTo>
                  <a:lnTo>
                    <a:pt x="200" y="5571"/>
                  </a:lnTo>
                  <a:cubicBezTo>
                    <a:pt x="34" y="5738"/>
                    <a:pt x="0" y="5971"/>
                    <a:pt x="100" y="6171"/>
                  </a:cubicBezTo>
                  <a:cubicBezTo>
                    <a:pt x="167" y="6371"/>
                    <a:pt x="367" y="6538"/>
                    <a:pt x="601" y="6538"/>
                  </a:cubicBezTo>
                  <a:lnTo>
                    <a:pt x="3136" y="6772"/>
                  </a:lnTo>
                  <a:cubicBezTo>
                    <a:pt x="3203" y="6805"/>
                    <a:pt x="3269" y="6838"/>
                    <a:pt x="3303" y="6905"/>
                  </a:cubicBezTo>
                  <a:lnTo>
                    <a:pt x="4604" y="9107"/>
                  </a:lnTo>
                  <a:cubicBezTo>
                    <a:pt x="4704" y="9307"/>
                    <a:pt x="4904" y="9407"/>
                    <a:pt x="5104" y="9407"/>
                  </a:cubicBezTo>
                  <a:lnTo>
                    <a:pt x="5137" y="9374"/>
                  </a:lnTo>
                  <a:cubicBezTo>
                    <a:pt x="5337" y="9374"/>
                    <a:pt x="5538" y="9240"/>
                    <a:pt x="5604" y="9040"/>
                  </a:cubicBezTo>
                  <a:lnTo>
                    <a:pt x="6572" y="6672"/>
                  </a:lnTo>
                  <a:cubicBezTo>
                    <a:pt x="6605" y="6605"/>
                    <a:pt x="6638" y="6572"/>
                    <a:pt x="6705" y="6572"/>
                  </a:cubicBezTo>
                  <a:lnTo>
                    <a:pt x="9173" y="6071"/>
                  </a:lnTo>
                  <a:cubicBezTo>
                    <a:pt x="9407" y="6005"/>
                    <a:pt x="9574" y="5871"/>
                    <a:pt x="9640" y="5638"/>
                  </a:cubicBezTo>
                  <a:cubicBezTo>
                    <a:pt x="9674" y="5437"/>
                    <a:pt x="9607" y="5204"/>
                    <a:pt x="9440" y="5037"/>
                  </a:cubicBezTo>
                  <a:lnTo>
                    <a:pt x="7506" y="3369"/>
                  </a:lnTo>
                  <a:cubicBezTo>
                    <a:pt x="7439" y="3336"/>
                    <a:pt x="7406" y="3269"/>
                    <a:pt x="7406" y="3203"/>
                  </a:cubicBezTo>
                  <a:lnTo>
                    <a:pt x="7639" y="667"/>
                  </a:lnTo>
                  <a:cubicBezTo>
                    <a:pt x="7672" y="434"/>
                    <a:pt x="7572" y="234"/>
                    <a:pt x="7372" y="100"/>
                  </a:cubicBezTo>
                  <a:cubicBezTo>
                    <a:pt x="7289" y="34"/>
                    <a:pt x="7180" y="0"/>
                    <a:pt x="7072" y="0"/>
                  </a:cubicBezTo>
                  <a:close/>
                </a:path>
              </a:pathLst>
            </a:custGeom>
            <a:solidFill>
              <a:srgbClr val="FA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04;p39"/>
            <p:cNvSpPr/>
            <p:nvPr/>
          </p:nvSpPr>
          <p:spPr>
            <a:xfrm>
              <a:off x="5225950" y="1584996"/>
              <a:ext cx="19661" cy="76065"/>
            </a:xfrm>
            <a:custGeom>
              <a:avLst/>
              <a:gdLst/>
              <a:ahLst/>
              <a:cxnLst/>
              <a:rect l="l" t="t" r="r" b="b"/>
              <a:pathLst>
                <a:path w="701" h="2712" extrusionOk="0">
                  <a:moveTo>
                    <a:pt x="220" y="1"/>
                  </a:moveTo>
                  <a:cubicBezTo>
                    <a:pt x="203" y="1"/>
                    <a:pt x="185" y="3"/>
                    <a:pt x="167" y="9"/>
                  </a:cubicBezTo>
                  <a:cubicBezTo>
                    <a:pt x="67" y="43"/>
                    <a:pt x="0" y="143"/>
                    <a:pt x="34" y="243"/>
                  </a:cubicBezTo>
                  <a:lnTo>
                    <a:pt x="668" y="2711"/>
                  </a:lnTo>
                  <a:lnTo>
                    <a:pt x="701" y="2711"/>
                  </a:lnTo>
                  <a:lnTo>
                    <a:pt x="701" y="2678"/>
                  </a:lnTo>
                  <a:lnTo>
                    <a:pt x="401" y="176"/>
                  </a:lnTo>
                  <a:lnTo>
                    <a:pt x="401" y="143"/>
                  </a:lnTo>
                  <a:cubicBezTo>
                    <a:pt x="373" y="60"/>
                    <a:pt x="301" y="1"/>
                    <a:pt x="220" y="1"/>
                  </a:cubicBezTo>
                  <a:close/>
                </a:path>
              </a:pathLst>
            </a:custGeom>
            <a:solidFill>
              <a:srgbClr val="F7E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05;p39"/>
            <p:cNvSpPr/>
            <p:nvPr/>
          </p:nvSpPr>
          <p:spPr>
            <a:xfrm>
              <a:off x="5275541" y="1589568"/>
              <a:ext cx="32759" cy="71241"/>
            </a:xfrm>
            <a:custGeom>
              <a:avLst/>
              <a:gdLst/>
              <a:ahLst/>
              <a:cxnLst/>
              <a:rect l="l" t="t" r="r" b="b"/>
              <a:pathLst>
                <a:path w="1168" h="2540" extrusionOk="0">
                  <a:moveTo>
                    <a:pt x="960" y="1"/>
                  </a:moveTo>
                  <a:cubicBezTo>
                    <a:pt x="888" y="1"/>
                    <a:pt x="826" y="38"/>
                    <a:pt x="801" y="113"/>
                  </a:cubicBezTo>
                  <a:lnTo>
                    <a:pt x="0" y="2515"/>
                  </a:lnTo>
                  <a:cubicBezTo>
                    <a:pt x="0" y="2532"/>
                    <a:pt x="9" y="2540"/>
                    <a:pt x="17" y="2540"/>
                  </a:cubicBezTo>
                  <a:cubicBezTo>
                    <a:pt x="25" y="2540"/>
                    <a:pt x="34" y="2532"/>
                    <a:pt x="34" y="2515"/>
                  </a:cubicBezTo>
                  <a:lnTo>
                    <a:pt x="1134" y="247"/>
                  </a:lnTo>
                  <a:cubicBezTo>
                    <a:pt x="1168" y="147"/>
                    <a:pt x="1134" y="46"/>
                    <a:pt x="1034" y="13"/>
                  </a:cubicBezTo>
                  <a:cubicBezTo>
                    <a:pt x="1009" y="5"/>
                    <a:pt x="984" y="1"/>
                    <a:pt x="960" y="1"/>
                  </a:cubicBezTo>
                  <a:close/>
                </a:path>
              </a:pathLst>
            </a:custGeom>
            <a:solidFill>
              <a:srgbClr val="F7E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06;p39"/>
            <p:cNvSpPr/>
            <p:nvPr/>
          </p:nvSpPr>
          <p:spPr>
            <a:xfrm>
              <a:off x="5011990" y="1765749"/>
              <a:ext cx="76429" cy="26309"/>
            </a:xfrm>
            <a:custGeom>
              <a:avLst/>
              <a:gdLst/>
              <a:ahLst/>
              <a:cxnLst/>
              <a:rect l="l" t="t" r="r" b="b"/>
              <a:pathLst>
                <a:path w="2725" h="938" extrusionOk="0">
                  <a:moveTo>
                    <a:pt x="258" y="1"/>
                  </a:moveTo>
                  <a:cubicBezTo>
                    <a:pt x="51" y="1"/>
                    <a:pt x="1" y="307"/>
                    <a:pt x="223" y="370"/>
                  </a:cubicBezTo>
                  <a:lnTo>
                    <a:pt x="2725" y="937"/>
                  </a:lnTo>
                  <a:cubicBezTo>
                    <a:pt x="2725" y="904"/>
                    <a:pt x="2725" y="904"/>
                    <a:pt x="2725" y="904"/>
                  </a:cubicBezTo>
                  <a:lnTo>
                    <a:pt x="290" y="3"/>
                  </a:lnTo>
                  <a:cubicBezTo>
                    <a:pt x="279" y="2"/>
                    <a:pt x="268" y="1"/>
                    <a:pt x="258" y="1"/>
                  </a:cubicBezTo>
                  <a:close/>
                </a:path>
              </a:pathLst>
            </a:custGeom>
            <a:solidFill>
              <a:srgbClr val="F7E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07;p39"/>
            <p:cNvSpPr/>
            <p:nvPr/>
          </p:nvSpPr>
          <p:spPr>
            <a:xfrm>
              <a:off x="5008709" y="1821035"/>
              <a:ext cx="77860" cy="25776"/>
            </a:xfrm>
            <a:custGeom>
              <a:avLst/>
              <a:gdLst/>
              <a:ahLst/>
              <a:cxnLst/>
              <a:rect l="l" t="t" r="r" b="b"/>
              <a:pathLst>
                <a:path w="2776" h="919" extrusionOk="0">
                  <a:moveTo>
                    <a:pt x="2708" y="0"/>
                  </a:moveTo>
                  <a:lnTo>
                    <a:pt x="207" y="567"/>
                  </a:lnTo>
                  <a:cubicBezTo>
                    <a:pt x="1" y="626"/>
                    <a:pt x="54" y="918"/>
                    <a:pt x="252" y="918"/>
                  </a:cubicBezTo>
                  <a:cubicBezTo>
                    <a:pt x="279" y="918"/>
                    <a:pt x="308" y="913"/>
                    <a:pt x="340" y="901"/>
                  </a:cubicBezTo>
                  <a:lnTo>
                    <a:pt x="2708" y="67"/>
                  </a:lnTo>
                  <a:cubicBezTo>
                    <a:pt x="2742" y="67"/>
                    <a:pt x="2775" y="34"/>
                    <a:pt x="2742" y="0"/>
                  </a:cubicBezTo>
                  <a:close/>
                </a:path>
              </a:pathLst>
            </a:custGeom>
            <a:solidFill>
              <a:srgbClr val="F7E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08;p39"/>
            <p:cNvSpPr/>
            <p:nvPr/>
          </p:nvSpPr>
          <p:spPr>
            <a:xfrm>
              <a:off x="5368160" y="2207758"/>
              <a:ext cx="765332" cy="679956"/>
            </a:xfrm>
            <a:custGeom>
              <a:avLst/>
              <a:gdLst/>
              <a:ahLst/>
              <a:cxnLst/>
              <a:rect l="l" t="t" r="r" b="b"/>
              <a:pathLst>
                <a:path w="27287" h="24243" extrusionOk="0">
                  <a:moveTo>
                    <a:pt x="6659" y="0"/>
                  </a:moveTo>
                  <a:cubicBezTo>
                    <a:pt x="6010" y="0"/>
                    <a:pt x="5443" y="123"/>
                    <a:pt x="5038" y="423"/>
                  </a:cubicBezTo>
                  <a:cubicBezTo>
                    <a:pt x="3903" y="1324"/>
                    <a:pt x="2903" y="2458"/>
                    <a:pt x="2136" y="3693"/>
                  </a:cubicBezTo>
                  <a:cubicBezTo>
                    <a:pt x="334" y="6528"/>
                    <a:pt x="1" y="9463"/>
                    <a:pt x="701" y="12699"/>
                  </a:cubicBezTo>
                  <a:cubicBezTo>
                    <a:pt x="1302" y="15668"/>
                    <a:pt x="2569" y="18536"/>
                    <a:pt x="4671" y="20705"/>
                  </a:cubicBezTo>
                  <a:cubicBezTo>
                    <a:pt x="6692" y="22856"/>
                    <a:pt x="9572" y="24243"/>
                    <a:pt x="12504" y="24243"/>
                  </a:cubicBezTo>
                  <a:cubicBezTo>
                    <a:pt x="12573" y="24243"/>
                    <a:pt x="12641" y="24242"/>
                    <a:pt x="12710" y="24241"/>
                  </a:cubicBezTo>
                  <a:cubicBezTo>
                    <a:pt x="16846" y="24140"/>
                    <a:pt x="20349" y="21372"/>
                    <a:pt x="23517" y="18770"/>
                  </a:cubicBezTo>
                  <a:cubicBezTo>
                    <a:pt x="24752" y="17736"/>
                    <a:pt x="26019" y="16668"/>
                    <a:pt x="26520" y="15167"/>
                  </a:cubicBezTo>
                  <a:cubicBezTo>
                    <a:pt x="27287" y="12632"/>
                    <a:pt x="25452" y="9997"/>
                    <a:pt x="23317" y="8429"/>
                  </a:cubicBezTo>
                  <a:cubicBezTo>
                    <a:pt x="22350" y="7689"/>
                    <a:pt x="21188" y="7071"/>
                    <a:pt x="20018" y="7071"/>
                  </a:cubicBezTo>
                  <a:cubicBezTo>
                    <a:pt x="19817" y="7071"/>
                    <a:pt x="19615" y="7089"/>
                    <a:pt x="19415" y="7128"/>
                  </a:cubicBezTo>
                  <a:cubicBezTo>
                    <a:pt x="19214" y="7162"/>
                    <a:pt x="19014" y="7228"/>
                    <a:pt x="18814" y="7328"/>
                  </a:cubicBezTo>
                  <a:cubicBezTo>
                    <a:pt x="18934" y="6968"/>
                    <a:pt x="19271" y="6094"/>
                    <a:pt x="19093" y="6094"/>
                  </a:cubicBezTo>
                  <a:cubicBezTo>
                    <a:pt x="19073" y="6094"/>
                    <a:pt x="19047" y="6104"/>
                    <a:pt x="19014" y="6128"/>
                  </a:cubicBezTo>
                  <a:cubicBezTo>
                    <a:pt x="15966" y="8405"/>
                    <a:pt x="14109" y="9248"/>
                    <a:pt x="13030" y="9248"/>
                  </a:cubicBezTo>
                  <a:cubicBezTo>
                    <a:pt x="9953" y="9248"/>
                    <a:pt x="13201" y="2392"/>
                    <a:pt x="13177" y="2392"/>
                  </a:cubicBezTo>
                  <a:cubicBezTo>
                    <a:pt x="13365" y="2070"/>
                    <a:pt x="9324" y="0"/>
                    <a:pt x="6659" y="0"/>
                  </a:cubicBezTo>
                  <a:close/>
                </a:path>
              </a:pathLst>
            </a:custGeom>
            <a:solidFill>
              <a:srgbClr val="422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09;p39"/>
            <p:cNvSpPr/>
            <p:nvPr/>
          </p:nvSpPr>
          <p:spPr>
            <a:xfrm>
              <a:off x="5325132" y="2168629"/>
              <a:ext cx="764407" cy="708788"/>
            </a:xfrm>
            <a:custGeom>
              <a:avLst/>
              <a:gdLst/>
              <a:ahLst/>
              <a:cxnLst/>
              <a:rect l="l" t="t" r="r" b="b"/>
              <a:pathLst>
                <a:path w="27254" h="25271" extrusionOk="0">
                  <a:moveTo>
                    <a:pt x="9345" y="1"/>
                  </a:moveTo>
                  <a:cubicBezTo>
                    <a:pt x="7813" y="1"/>
                    <a:pt x="6271" y="536"/>
                    <a:pt x="5037" y="1452"/>
                  </a:cubicBezTo>
                  <a:cubicBezTo>
                    <a:pt x="3870" y="2352"/>
                    <a:pt x="2902" y="3453"/>
                    <a:pt x="2135" y="4721"/>
                  </a:cubicBezTo>
                  <a:cubicBezTo>
                    <a:pt x="300" y="7523"/>
                    <a:pt x="0" y="10491"/>
                    <a:pt x="667" y="13727"/>
                  </a:cubicBezTo>
                  <a:cubicBezTo>
                    <a:pt x="1268" y="16696"/>
                    <a:pt x="2569" y="19531"/>
                    <a:pt x="4637" y="21733"/>
                  </a:cubicBezTo>
                  <a:cubicBezTo>
                    <a:pt x="6691" y="23853"/>
                    <a:pt x="9543" y="25271"/>
                    <a:pt x="12506" y="25271"/>
                  </a:cubicBezTo>
                  <a:cubicBezTo>
                    <a:pt x="12574" y="25271"/>
                    <a:pt x="12641" y="25270"/>
                    <a:pt x="12709" y="25269"/>
                  </a:cubicBezTo>
                  <a:cubicBezTo>
                    <a:pt x="16846" y="25169"/>
                    <a:pt x="20348" y="22400"/>
                    <a:pt x="23517" y="19765"/>
                  </a:cubicBezTo>
                  <a:cubicBezTo>
                    <a:pt x="24751" y="18764"/>
                    <a:pt x="26019" y="17663"/>
                    <a:pt x="26486" y="16162"/>
                  </a:cubicBezTo>
                  <a:cubicBezTo>
                    <a:pt x="27253" y="13627"/>
                    <a:pt x="25418" y="11025"/>
                    <a:pt x="23284" y="9424"/>
                  </a:cubicBezTo>
                  <a:cubicBezTo>
                    <a:pt x="22316" y="8713"/>
                    <a:pt x="21180" y="8099"/>
                    <a:pt x="19997" y="8099"/>
                  </a:cubicBezTo>
                  <a:cubicBezTo>
                    <a:pt x="19793" y="8099"/>
                    <a:pt x="19587" y="8117"/>
                    <a:pt x="19381" y="8156"/>
                  </a:cubicBezTo>
                  <a:cubicBezTo>
                    <a:pt x="19181" y="8190"/>
                    <a:pt x="18980" y="8256"/>
                    <a:pt x="18780" y="8323"/>
                  </a:cubicBezTo>
                  <a:cubicBezTo>
                    <a:pt x="18914" y="7956"/>
                    <a:pt x="18980" y="7556"/>
                    <a:pt x="18980" y="7156"/>
                  </a:cubicBezTo>
                  <a:cubicBezTo>
                    <a:pt x="18980" y="4879"/>
                    <a:pt x="16641" y="3225"/>
                    <a:pt x="14370" y="3225"/>
                  </a:cubicBezTo>
                  <a:cubicBezTo>
                    <a:pt x="14012" y="3225"/>
                    <a:pt x="13655" y="3267"/>
                    <a:pt x="13310" y="3353"/>
                  </a:cubicBezTo>
                  <a:lnTo>
                    <a:pt x="13176" y="3420"/>
                  </a:lnTo>
                  <a:cubicBezTo>
                    <a:pt x="13443" y="3053"/>
                    <a:pt x="13543" y="2619"/>
                    <a:pt x="13477" y="2152"/>
                  </a:cubicBezTo>
                  <a:cubicBezTo>
                    <a:pt x="13310" y="1552"/>
                    <a:pt x="12909" y="1051"/>
                    <a:pt x="12342" y="784"/>
                  </a:cubicBezTo>
                  <a:cubicBezTo>
                    <a:pt x="11414" y="246"/>
                    <a:pt x="10382" y="1"/>
                    <a:pt x="9345" y="1"/>
                  </a:cubicBezTo>
                  <a:close/>
                </a:path>
              </a:pathLst>
            </a:custGeom>
            <a:solidFill>
              <a:srgbClr val="160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10;p39"/>
            <p:cNvSpPr/>
            <p:nvPr/>
          </p:nvSpPr>
          <p:spPr>
            <a:xfrm>
              <a:off x="5529106" y="2244195"/>
              <a:ext cx="195155" cy="160712"/>
            </a:xfrm>
            <a:custGeom>
              <a:avLst/>
              <a:gdLst/>
              <a:ahLst/>
              <a:cxnLst/>
              <a:rect l="l" t="t" r="r" b="b"/>
              <a:pathLst>
                <a:path w="6958" h="5730" extrusionOk="0">
                  <a:moveTo>
                    <a:pt x="6438" y="1"/>
                  </a:moveTo>
                  <a:cubicBezTo>
                    <a:pt x="6396" y="1"/>
                    <a:pt x="6352" y="8"/>
                    <a:pt x="6305" y="25"/>
                  </a:cubicBezTo>
                  <a:cubicBezTo>
                    <a:pt x="3669" y="926"/>
                    <a:pt x="1468" y="2760"/>
                    <a:pt x="100" y="5162"/>
                  </a:cubicBezTo>
                  <a:cubicBezTo>
                    <a:pt x="0" y="5329"/>
                    <a:pt x="33" y="5562"/>
                    <a:pt x="234" y="5663"/>
                  </a:cubicBezTo>
                  <a:cubicBezTo>
                    <a:pt x="300" y="5696"/>
                    <a:pt x="334" y="5729"/>
                    <a:pt x="400" y="5729"/>
                  </a:cubicBezTo>
                  <a:cubicBezTo>
                    <a:pt x="534" y="5729"/>
                    <a:pt x="667" y="5663"/>
                    <a:pt x="734" y="5529"/>
                  </a:cubicBezTo>
                  <a:cubicBezTo>
                    <a:pt x="2035" y="3294"/>
                    <a:pt x="4070" y="1593"/>
                    <a:pt x="6538" y="759"/>
                  </a:cubicBezTo>
                  <a:cubicBezTo>
                    <a:pt x="6958" y="609"/>
                    <a:pt x="6812" y="1"/>
                    <a:pt x="6438" y="1"/>
                  </a:cubicBezTo>
                  <a:close/>
                </a:path>
              </a:pathLst>
            </a:custGeom>
            <a:solidFill>
              <a:srgbClr val="544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11;p39"/>
            <p:cNvSpPr/>
            <p:nvPr/>
          </p:nvSpPr>
          <p:spPr>
            <a:xfrm>
              <a:off x="5670390" y="2379928"/>
              <a:ext cx="207551" cy="174680"/>
            </a:xfrm>
            <a:custGeom>
              <a:avLst/>
              <a:gdLst/>
              <a:ahLst/>
              <a:cxnLst/>
              <a:rect l="l" t="t" r="r" b="b"/>
              <a:pathLst>
                <a:path w="7400" h="6228" extrusionOk="0">
                  <a:moveTo>
                    <a:pt x="6834" y="0"/>
                  </a:moveTo>
                  <a:cubicBezTo>
                    <a:pt x="6706" y="0"/>
                    <a:pt x="6578" y="65"/>
                    <a:pt x="6505" y="223"/>
                  </a:cubicBezTo>
                  <a:cubicBezTo>
                    <a:pt x="5104" y="2625"/>
                    <a:pt x="2935" y="4459"/>
                    <a:pt x="367" y="5494"/>
                  </a:cubicBezTo>
                  <a:cubicBezTo>
                    <a:pt x="0" y="5660"/>
                    <a:pt x="100" y="6194"/>
                    <a:pt x="500" y="6227"/>
                  </a:cubicBezTo>
                  <a:cubicBezTo>
                    <a:pt x="534" y="6227"/>
                    <a:pt x="600" y="6194"/>
                    <a:pt x="634" y="6194"/>
                  </a:cubicBezTo>
                  <a:cubicBezTo>
                    <a:pt x="3369" y="5093"/>
                    <a:pt x="5671" y="3125"/>
                    <a:pt x="7172" y="623"/>
                  </a:cubicBezTo>
                  <a:cubicBezTo>
                    <a:pt x="7400" y="304"/>
                    <a:pt x="7113" y="0"/>
                    <a:pt x="6834" y="0"/>
                  </a:cubicBezTo>
                  <a:close/>
                </a:path>
              </a:pathLst>
            </a:custGeom>
            <a:solidFill>
              <a:srgbClr val="544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2532;p57"/>
          <p:cNvGrpSpPr/>
          <p:nvPr/>
        </p:nvGrpSpPr>
        <p:grpSpPr>
          <a:xfrm>
            <a:off x="3622568" y="2445898"/>
            <a:ext cx="2386334" cy="2698826"/>
            <a:chOff x="1161146" y="1907236"/>
            <a:chExt cx="1782975" cy="2016457"/>
          </a:xfrm>
        </p:grpSpPr>
        <p:sp>
          <p:nvSpPr>
            <p:cNvPr id="100" name="Google Shape;2533;p57"/>
            <p:cNvSpPr/>
            <p:nvPr/>
          </p:nvSpPr>
          <p:spPr>
            <a:xfrm>
              <a:off x="1179103" y="1928895"/>
              <a:ext cx="1742404" cy="1994798"/>
            </a:xfrm>
            <a:custGeom>
              <a:avLst/>
              <a:gdLst/>
              <a:ahLst/>
              <a:cxnLst/>
              <a:rect l="l" t="t" r="r" b="b"/>
              <a:pathLst>
                <a:path w="100239" h="114759" extrusionOk="0">
                  <a:moveTo>
                    <a:pt x="48231" y="1"/>
                  </a:moveTo>
                  <a:cubicBezTo>
                    <a:pt x="46609" y="1"/>
                    <a:pt x="45266" y="552"/>
                    <a:pt x="44232" y="1815"/>
                  </a:cubicBezTo>
                  <a:cubicBezTo>
                    <a:pt x="41597" y="4984"/>
                    <a:pt x="31823" y="33304"/>
                    <a:pt x="27954" y="45780"/>
                  </a:cubicBezTo>
                  <a:cubicBezTo>
                    <a:pt x="25468" y="45526"/>
                    <a:pt x="22814" y="45334"/>
                    <a:pt x="20147" y="45334"/>
                  </a:cubicBezTo>
                  <a:cubicBezTo>
                    <a:pt x="14764" y="45334"/>
                    <a:pt x="9332" y="46116"/>
                    <a:pt x="5138" y="48749"/>
                  </a:cubicBezTo>
                  <a:cubicBezTo>
                    <a:pt x="234" y="51817"/>
                    <a:pt x="1" y="55487"/>
                    <a:pt x="334" y="57388"/>
                  </a:cubicBezTo>
                  <a:cubicBezTo>
                    <a:pt x="1201" y="62759"/>
                    <a:pt x="7606" y="66061"/>
                    <a:pt x="13477" y="67962"/>
                  </a:cubicBezTo>
                  <a:cubicBezTo>
                    <a:pt x="12009" y="70831"/>
                    <a:pt x="10875" y="73867"/>
                    <a:pt x="10141" y="76969"/>
                  </a:cubicBezTo>
                  <a:cubicBezTo>
                    <a:pt x="7840" y="86642"/>
                    <a:pt x="9507" y="96249"/>
                    <a:pt x="14678" y="102721"/>
                  </a:cubicBezTo>
                  <a:cubicBezTo>
                    <a:pt x="18981" y="108124"/>
                    <a:pt x="25319" y="111093"/>
                    <a:pt x="33024" y="111293"/>
                  </a:cubicBezTo>
                  <a:cubicBezTo>
                    <a:pt x="35906" y="113223"/>
                    <a:pt x="39010" y="114200"/>
                    <a:pt x="42079" y="114200"/>
                  </a:cubicBezTo>
                  <a:cubicBezTo>
                    <a:pt x="43308" y="114200"/>
                    <a:pt x="44532" y="114043"/>
                    <a:pt x="45733" y="113728"/>
                  </a:cubicBezTo>
                  <a:cubicBezTo>
                    <a:pt x="46740" y="114417"/>
                    <a:pt x="47916" y="114758"/>
                    <a:pt x="49095" y="114758"/>
                  </a:cubicBezTo>
                  <a:cubicBezTo>
                    <a:pt x="50259" y="114758"/>
                    <a:pt x="51427" y="114425"/>
                    <a:pt x="52438" y="113762"/>
                  </a:cubicBezTo>
                  <a:cubicBezTo>
                    <a:pt x="53640" y="114077"/>
                    <a:pt x="54863" y="114233"/>
                    <a:pt x="56092" y="114233"/>
                  </a:cubicBezTo>
                  <a:cubicBezTo>
                    <a:pt x="59161" y="114233"/>
                    <a:pt x="62265" y="113256"/>
                    <a:pt x="65147" y="111327"/>
                  </a:cubicBezTo>
                  <a:cubicBezTo>
                    <a:pt x="74320" y="111060"/>
                    <a:pt x="81559" y="106890"/>
                    <a:pt x="85662" y="99485"/>
                  </a:cubicBezTo>
                  <a:cubicBezTo>
                    <a:pt x="90865" y="90078"/>
                    <a:pt x="89898" y="76569"/>
                    <a:pt x="83327" y="65594"/>
                  </a:cubicBezTo>
                  <a:cubicBezTo>
                    <a:pt x="92934" y="62525"/>
                    <a:pt x="98438" y="59056"/>
                    <a:pt x="99638" y="55353"/>
                  </a:cubicBezTo>
                  <a:cubicBezTo>
                    <a:pt x="100239" y="53552"/>
                    <a:pt x="99872" y="51617"/>
                    <a:pt x="98671" y="50183"/>
                  </a:cubicBezTo>
                  <a:cubicBezTo>
                    <a:pt x="96442" y="47450"/>
                    <a:pt x="92213" y="46572"/>
                    <a:pt x="85682" y="46572"/>
                  </a:cubicBezTo>
                  <a:cubicBezTo>
                    <a:pt x="81851" y="46572"/>
                    <a:pt x="77228" y="46874"/>
                    <a:pt x="71752" y="47281"/>
                  </a:cubicBezTo>
                  <a:lnTo>
                    <a:pt x="69984" y="43712"/>
                  </a:lnTo>
                  <a:cubicBezTo>
                    <a:pt x="69183" y="42077"/>
                    <a:pt x="68316" y="40343"/>
                    <a:pt x="67415" y="38541"/>
                  </a:cubicBezTo>
                  <a:lnTo>
                    <a:pt x="67315" y="38341"/>
                  </a:lnTo>
                  <a:cubicBezTo>
                    <a:pt x="64947" y="33638"/>
                    <a:pt x="61878" y="27567"/>
                    <a:pt x="60010" y="23464"/>
                  </a:cubicBezTo>
                  <a:lnTo>
                    <a:pt x="60010" y="23464"/>
                  </a:lnTo>
                  <a:lnTo>
                    <a:pt x="60944" y="23631"/>
                  </a:lnTo>
                  <a:cubicBezTo>
                    <a:pt x="63312" y="23998"/>
                    <a:pt x="65080" y="24264"/>
                    <a:pt x="66515" y="24264"/>
                  </a:cubicBezTo>
                  <a:cubicBezTo>
                    <a:pt x="67215" y="25098"/>
                    <a:pt x="68216" y="26599"/>
                    <a:pt x="68783" y="27467"/>
                  </a:cubicBezTo>
                  <a:cubicBezTo>
                    <a:pt x="71093" y="30884"/>
                    <a:pt x="72623" y="33191"/>
                    <a:pt x="75251" y="33191"/>
                  </a:cubicBezTo>
                  <a:cubicBezTo>
                    <a:pt x="75394" y="33191"/>
                    <a:pt x="75539" y="33184"/>
                    <a:pt x="75688" y="33171"/>
                  </a:cubicBezTo>
                  <a:cubicBezTo>
                    <a:pt x="77189" y="33004"/>
                    <a:pt x="78523" y="32037"/>
                    <a:pt x="79090" y="30636"/>
                  </a:cubicBezTo>
                  <a:cubicBezTo>
                    <a:pt x="80792" y="26599"/>
                    <a:pt x="77156" y="15892"/>
                    <a:pt x="73186" y="13257"/>
                  </a:cubicBezTo>
                  <a:lnTo>
                    <a:pt x="72119" y="12556"/>
                  </a:lnTo>
                  <a:lnTo>
                    <a:pt x="71985" y="12456"/>
                  </a:lnTo>
                  <a:cubicBezTo>
                    <a:pt x="69484" y="10721"/>
                    <a:pt x="64246" y="7152"/>
                    <a:pt x="59343" y="4317"/>
                  </a:cubicBezTo>
                  <a:cubicBezTo>
                    <a:pt x="54864" y="1736"/>
                    <a:pt x="51107" y="1"/>
                    <a:pt x="48231" y="1"/>
                  </a:cubicBezTo>
                  <a:close/>
                </a:path>
              </a:pathLst>
            </a:custGeom>
            <a:solidFill>
              <a:srgbClr val="000000">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34;p57"/>
            <p:cNvSpPr/>
            <p:nvPr/>
          </p:nvSpPr>
          <p:spPr>
            <a:xfrm>
              <a:off x="1241732" y="1907236"/>
              <a:ext cx="1689058" cy="1944406"/>
            </a:xfrm>
            <a:custGeom>
              <a:avLst/>
              <a:gdLst/>
              <a:ahLst/>
              <a:cxnLst/>
              <a:rect l="l" t="t" r="r" b="b"/>
              <a:pathLst>
                <a:path w="97170" h="111860" extrusionOk="0">
                  <a:moveTo>
                    <a:pt x="46752" y="0"/>
                  </a:moveTo>
                  <a:cubicBezTo>
                    <a:pt x="45467" y="0"/>
                    <a:pt x="44527" y="439"/>
                    <a:pt x="43831" y="1293"/>
                  </a:cubicBezTo>
                  <a:cubicBezTo>
                    <a:pt x="41496" y="4128"/>
                    <a:pt x="31389" y="33049"/>
                    <a:pt x="27486" y="45892"/>
                  </a:cubicBezTo>
                  <a:cubicBezTo>
                    <a:pt x="24572" y="45573"/>
                    <a:pt x="21581" y="45342"/>
                    <a:pt x="18667" y="45342"/>
                  </a:cubicBezTo>
                  <a:cubicBezTo>
                    <a:pt x="13343" y="45342"/>
                    <a:pt x="8272" y="46113"/>
                    <a:pt x="4370" y="48527"/>
                  </a:cubicBezTo>
                  <a:cubicBezTo>
                    <a:pt x="200" y="51162"/>
                    <a:pt x="0" y="54131"/>
                    <a:pt x="267" y="55699"/>
                  </a:cubicBezTo>
                  <a:cubicBezTo>
                    <a:pt x="1101" y="60869"/>
                    <a:pt x="8306" y="63971"/>
                    <a:pt x="14077" y="65639"/>
                  </a:cubicBezTo>
                  <a:cubicBezTo>
                    <a:pt x="12242" y="68841"/>
                    <a:pt x="10908" y="72277"/>
                    <a:pt x="10041" y="75846"/>
                  </a:cubicBezTo>
                  <a:cubicBezTo>
                    <a:pt x="7806" y="85086"/>
                    <a:pt x="9407" y="94260"/>
                    <a:pt x="14277" y="100364"/>
                  </a:cubicBezTo>
                  <a:cubicBezTo>
                    <a:pt x="18413" y="105534"/>
                    <a:pt x="24484" y="108303"/>
                    <a:pt x="31956" y="108436"/>
                  </a:cubicBezTo>
                  <a:cubicBezTo>
                    <a:pt x="34685" y="110340"/>
                    <a:pt x="37634" y="111313"/>
                    <a:pt x="40544" y="111313"/>
                  </a:cubicBezTo>
                  <a:cubicBezTo>
                    <a:pt x="41867" y="111313"/>
                    <a:pt x="43183" y="111111"/>
                    <a:pt x="44465" y="110705"/>
                  </a:cubicBezTo>
                  <a:cubicBezTo>
                    <a:pt x="45354" y="111476"/>
                    <a:pt x="46454" y="111860"/>
                    <a:pt x="47556" y="111860"/>
                  </a:cubicBezTo>
                  <a:cubicBezTo>
                    <a:pt x="48647" y="111860"/>
                    <a:pt x="49741" y="111485"/>
                    <a:pt x="50636" y="110738"/>
                  </a:cubicBezTo>
                  <a:cubicBezTo>
                    <a:pt x="51909" y="111145"/>
                    <a:pt x="53220" y="111346"/>
                    <a:pt x="54543" y="111346"/>
                  </a:cubicBezTo>
                  <a:cubicBezTo>
                    <a:pt x="57452" y="111346"/>
                    <a:pt x="60417" y="110373"/>
                    <a:pt x="63145" y="108470"/>
                  </a:cubicBezTo>
                  <a:cubicBezTo>
                    <a:pt x="71952" y="108336"/>
                    <a:pt x="78957" y="104400"/>
                    <a:pt x="82826" y="97362"/>
                  </a:cubicBezTo>
                  <a:cubicBezTo>
                    <a:pt x="87963" y="88089"/>
                    <a:pt x="86795" y="74679"/>
                    <a:pt x="79924" y="63938"/>
                  </a:cubicBezTo>
                  <a:cubicBezTo>
                    <a:pt x="79790" y="63738"/>
                    <a:pt x="79657" y="63504"/>
                    <a:pt x="79524" y="63338"/>
                  </a:cubicBezTo>
                  <a:cubicBezTo>
                    <a:pt x="85795" y="61469"/>
                    <a:pt x="95268" y="57934"/>
                    <a:pt x="96703" y="53464"/>
                  </a:cubicBezTo>
                  <a:cubicBezTo>
                    <a:pt x="97170" y="52163"/>
                    <a:pt x="96903" y="50728"/>
                    <a:pt x="96002" y="49661"/>
                  </a:cubicBezTo>
                  <a:cubicBezTo>
                    <a:pt x="94144" y="47379"/>
                    <a:pt x="90392" y="46601"/>
                    <a:pt x="84317" y="46601"/>
                  </a:cubicBezTo>
                  <a:cubicBezTo>
                    <a:pt x="80355" y="46601"/>
                    <a:pt x="75406" y="46932"/>
                    <a:pt x="69350" y="47393"/>
                  </a:cubicBezTo>
                  <a:lnTo>
                    <a:pt x="67148" y="42890"/>
                  </a:lnTo>
                  <a:cubicBezTo>
                    <a:pt x="66314" y="41222"/>
                    <a:pt x="65414" y="39420"/>
                    <a:pt x="64480" y="37552"/>
                  </a:cubicBezTo>
                  <a:cubicBezTo>
                    <a:pt x="61644" y="31948"/>
                    <a:pt x="57641" y="23943"/>
                    <a:pt x="56140" y="20240"/>
                  </a:cubicBezTo>
                  <a:lnTo>
                    <a:pt x="56140" y="20240"/>
                  </a:lnTo>
                  <a:cubicBezTo>
                    <a:pt x="57241" y="20340"/>
                    <a:pt x="58675" y="20574"/>
                    <a:pt x="59676" y="20740"/>
                  </a:cubicBezTo>
                  <a:cubicBezTo>
                    <a:pt x="61876" y="21098"/>
                    <a:pt x="63532" y="21342"/>
                    <a:pt x="64830" y="21342"/>
                  </a:cubicBezTo>
                  <a:cubicBezTo>
                    <a:pt x="65107" y="21342"/>
                    <a:pt x="65368" y="21331"/>
                    <a:pt x="65614" y="21307"/>
                  </a:cubicBezTo>
                  <a:cubicBezTo>
                    <a:pt x="66348" y="22041"/>
                    <a:pt x="67682" y="24009"/>
                    <a:pt x="68482" y="25210"/>
                  </a:cubicBezTo>
                  <a:cubicBezTo>
                    <a:pt x="70640" y="28415"/>
                    <a:pt x="71892" y="30262"/>
                    <a:pt x="73732" y="30262"/>
                  </a:cubicBezTo>
                  <a:cubicBezTo>
                    <a:pt x="73826" y="30262"/>
                    <a:pt x="73922" y="30257"/>
                    <a:pt x="74020" y="30247"/>
                  </a:cubicBezTo>
                  <a:cubicBezTo>
                    <a:pt x="75020" y="30147"/>
                    <a:pt x="75854" y="29513"/>
                    <a:pt x="76221" y="28579"/>
                  </a:cubicBezTo>
                  <a:cubicBezTo>
                    <a:pt x="77689" y="25177"/>
                    <a:pt x="74253" y="15303"/>
                    <a:pt x="70851" y="13035"/>
                  </a:cubicBezTo>
                  <a:cubicBezTo>
                    <a:pt x="70584" y="12835"/>
                    <a:pt x="70184" y="12568"/>
                    <a:pt x="69650" y="12201"/>
                  </a:cubicBezTo>
                  <a:cubicBezTo>
                    <a:pt x="67148" y="10466"/>
                    <a:pt x="61944" y="6897"/>
                    <a:pt x="57074" y="4095"/>
                  </a:cubicBezTo>
                  <a:cubicBezTo>
                    <a:pt x="52249" y="1323"/>
                    <a:pt x="48981" y="0"/>
                    <a:pt x="46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5;p57"/>
            <p:cNvSpPr/>
            <p:nvPr/>
          </p:nvSpPr>
          <p:spPr>
            <a:xfrm>
              <a:off x="1393464" y="2840624"/>
              <a:ext cx="542925" cy="910965"/>
            </a:xfrm>
            <a:custGeom>
              <a:avLst/>
              <a:gdLst/>
              <a:ahLst/>
              <a:cxnLst/>
              <a:rect l="l" t="t" r="r" b="b"/>
              <a:pathLst>
                <a:path w="31234" h="52407" extrusionOk="0">
                  <a:moveTo>
                    <a:pt x="23196" y="0"/>
                  </a:moveTo>
                  <a:cubicBezTo>
                    <a:pt x="19613" y="0"/>
                    <a:pt x="14972" y="2195"/>
                    <a:pt x="9551" y="9674"/>
                  </a:cubicBezTo>
                  <a:cubicBezTo>
                    <a:pt x="6716" y="13577"/>
                    <a:pt x="4681" y="18013"/>
                    <a:pt x="3547" y="22717"/>
                  </a:cubicBezTo>
                  <a:cubicBezTo>
                    <a:pt x="1" y="37529"/>
                    <a:pt x="6627" y="52406"/>
                    <a:pt x="23653" y="52406"/>
                  </a:cubicBezTo>
                  <a:cubicBezTo>
                    <a:pt x="23766" y="52406"/>
                    <a:pt x="23880" y="52406"/>
                    <a:pt x="23995" y="52404"/>
                  </a:cubicBezTo>
                  <a:lnTo>
                    <a:pt x="24929" y="52404"/>
                  </a:lnTo>
                  <a:cubicBezTo>
                    <a:pt x="25396" y="52371"/>
                    <a:pt x="25863" y="52338"/>
                    <a:pt x="26330" y="52304"/>
                  </a:cubicBezTo>
                  <a:lnTo>
                    <a:pt x="26763" y="47968"/>
                  </a:lnTo>
                  <a:lnTo>
                    <a:pt x="27364" y="42130"/>
                  </a:lnTo>
                  <a:lnTo>
                    <a:pt x="28865" y="27353"/>
                  </a:lnTo>
                  <a:lnTo>
                    <a:pt x="29165" y="24384"/>
                  </a:lnTo>
                  <a:lnTo>
                    <a:pt x="29365" y="22450"/>
                  </a:lnTo>
                  <a:lnTo>
                    <a:pt x="31133" y="5237"/>
                  </a:lnTo>
                  <a:lnTo>
                    <a:pt x="31233" y="4470"/>
                  </a:lnTo>
                  <a:cubicBezTo>
                    <a:pt x="30766" y="3836"/>
                    <a:pt x="30266" y="3236"/>
                    <a:pt x="29699" y="2702"/>
                  </a:cubicBezTo>
                  <a:cubicBezTo>
                    <a:pt x="28335" y="1459"/>
                    <a:pt x="26118" y="0"/>
                    <a:pt x="23196" y="0"/>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36;p57"/>
            <p:cNvSpPr/>
            <p:nvPr/>
          </p:nvSpPr>
          <p:spPr>
            <a:xfrm>
              <a:off x="1509926" y="2918654"/>
              <a:ext cx="471101" cy="842964"/>
            </a:xfrm>
            <a:custGeom>
              <a:avLst/>
              <a:gdLst/>
              <a:ahLst/>
              <a:cxnLst/>
              <a:rect l="l" t="t" r="r" b="b"/>
              <a:pathLst>
                <a:path w="27102" h="48495" extrusionOk="0">
                  <a:moveTo>
                    <a:pt x="21989" y="1"/>
                  </a:moveTo>
                  <a:cubicBezTo>
                    <a:pt x="19240" y="1"/>
                    <a:pt x="15354" y="2540"/>
                    <a:pt x="10256" y="11656"/>
                  </a:cubicBezTo>
                  <a:cubicBezTo>
                    <a:pt x="1" y="29944"/>
                    <a:pt x="10656" y="48495"/>
                    <a:pt x="21607" y="48495"/>
                  </a:cubicBezTo>
                  <a:cubicBezTo>
                    <a:pt x="22980" y="48495"/>
                    <a:pt x="24358" y="48203"/>
                    <a:pt x="25701" y="47582"/>
                  </a:cubicBezTo>
                  <a:lnTo>
                    <a:pt x="27102" y="4017"/>
                  </a:lnTo>
                  <a:cubicBezTo>
                    <a:pt x="27102" y="4017"/>
                    <a:pt x="25445" y="1"/>
                    <a:pt x="21989" y="1"/>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37;p57"/>
            <p:cNvSpPr/>
            <p:nvPr/>
          </p:nvSpPr>
          <p:spPr>
            <a:xfrm>
              <a:off x="2200759" y="2841285"/>
              <a:ext cx="589927" cy="910878"/>
            </a:xfrm>
            <a:custGeom>
              <a:avLst/>
              <a:gdLst/>
              <a:ahLst/>
              <a:cxnLst/>
              <a:rect l="l" t="t" r="r" b="b"/>
              <a:pathLst>
                <a:path w="33938" h="52402" extrusionOk="0">
                  <a:moveTo>
                    <a:pt x="8051" y="1"/>
                  </a:moveTo>
                  <a:cubicBezTo>
                    <a:pt x="5123" y="1"/>
                    <a:pt x="2901" y="1471"/>
                    <a:pt x="1535" y="2731"/>
                  </a:cubicBezTo>
                  <a:cubicBezTo>
                    <a:pt x="968" y="3231"/>
                    <a:pt x="435" y="3832"/>
                    <a:pt x="1" y="4465"/>
                  </a:cubicBezTo>
                  <a:lnTo>
                    <a:pt x="68" y="5166"/>
                  </a:lnTo>
                  <a:lnTo>
                    <a:pt x="1735" y="21478"/>
                  </a:lnTo>
                  <a:lnTo>
                    <a:pt x="1802" y="22212"/>
                  </a:lnTo>
                  <a:lnTo>
                    <a:pt x="2369" y="27649"/>
                  </a:lnTo>
                  <a:lnTo>
                    <a:pt x="3403" y="37889"/>
                  </a:lnTo>
                  <a:lnTo>
                    <a:pt x="4404" y="47330"/>
                  </a:lnTo>
                  <a:lnTo>
                    <a:pt x="4904" y="52300"/>
                  </a:lnTo>
                  <a:cubicBezTo>
                    <a:pt x="5305" y="52333"/>
                    <a:pt x="5805" y="52366"/>
                    <a:pt x="6139" y="52366"/>
                  </a:cubicBezTo>
                  <a:cubicBezTo>
                    <a:pt x="6506" y="52400"/>
                    <a:pt x="6872" y="52400"/>
                    <a:pt x="7239" y="52400"/>
                  </a:cubicBezTo>
                  <a:cubicBezTo>
                    <a:pt x="7345" y="52401"/>
                    <a:pt x="7451" y="52402"/>
                    <a:pt x="7556" y="52402"/>
                  </a:cubicBezTo>
                  <a:cubicBezTo>
                    <a:pt x="29004" y="52402"/>
                    <a:pt x="33938" y="28765"/>
                    <a:pt x="22851" y="11437"/>
                  </a:cubicBezTo>
                  <a:cubicBezTo>
                    <a:pt x="22484" y="10837"/>
                    <a:pt x="22083" y="10270"/>
                    <a:pt x="21683" y="9669"/>
                  </a:cubicBezTo>
                  <a:cubicBezTo>
                    <a:pt x="16269" y="2200"/>
                    <a:pt x="11632" y="1"/>
                    <a:pt x="8051" y="1"/>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38;p57"/>
            <p:cNvSpPr/>
            <p:nvPr/>
          </p:nvSpPr>
          <p:spPr>
            <a:xfrm>
              <a:off x="1649351" y="2877023"/>
              <a:ext cx="401258" cy="924853"/>
            </a:xfrm>
            <a:custGeom>
              <a:avLst/>
              <a:gdLst/>
              <a:ahLst/>
              <a:cxnLst/>
              <a:rect l="l" t="t" r="r" b="b"/>
              <a:pathLst>
                <a:path w="23084" h="53206" extrusionOk="0">
                  <a:moveTo>
                    <a:pt x="17470" y="0"/>
                  </a:moveTo>
                  <a:cubicBezTo>
                    <a:pt x="16707" y="0"/>
                    <a:pt x="15865" y="179"/>
                    <a:pt x="14944" y="608"/>
                  </a:cubicBezTo>
                  <a:cubicBezTo>
                    <a:pt x="13743" y="1209"/>
                    <a:pt x="12676" y="1976"/>
                    <a:pt x="11742" y="2876"/>
                  </a:cubicBezTo>
                  <a:cubicBezTo>
                    <a:pt x="9674" y="4878"/>
                    <a:pt x="7272" y="7980"/>
                    <a:pt x="4604" y="12784"/>
                  </a:cubicBezTo>
                  <a:cubicBezTo>
                    <a:pt x="3002" y="15652"/>
                    <a:pt x="1768" y="18721"/>
                    <a:pt x="1001" y="21890"/>
                  </a:cubicBezTo>
                  <a:cubicBezTo>
                    <a:pt x="334" y="24659"/>
                    <a:pt x="0" y="27461"/>
                    <a:pt x="67" y="30296"/>
                  </a:cubicBezTo>
                  <a:cubicBezTo>
                    <a:pt x="100" y="31397"/>
                    <a:pt x="200" y="32464"/>
                    <a:pt x="334" y="33532"/>
                  </a:cubicBezTo>
                  <a:cubicBezTo>
                    <a:pt x="1201" y="40170"/>
                    <a:pt x="4170" y="45807"/>
                    <a:pt x="8039" y="49310"/>
                  </a:cubicBezTo>
                  <a:cubicBezTo>
                    <a:pt x="8440" y="49677"/>
                    <a:pt x="8840" y="50010"/>
                    <a:pt x="9240" y="50310"/>
                  </a:cubicBezTo>
                  <a:cubicBezTo>
                    <a:pt x="11670" y="52160"/>
                    <a:pt x="14377" y="53205"/>
                    <a:pt x="17103" y="53205"/>
                  </a:cubicBezTo>
                  <a:cubicBezTo>
                    <a:pt x="18605" y="53205"/>
                    <a:pt x="20113" y="52887"/>
                    <a:pt x="21582" y="52212"/>
                  </a:cubicBezTo>
                  <a:lnTo>
                    <a:pt x="21649" y="49577"/>
                  </a:lnTo>
                  <a:lnTo>
                    <a:pt x="21782" y="45674"/>
                  </a:lnTo>
                  <a:lnTo>
                    <a:pt x="21816" y="44139"/>
                  </a:lnTo>
                  <a:lnTo>
                    <a:pt x="22049" y="37535"/>
                  </a:lnTo>
                  <a:lnTo>
                    <a:pt x="22183" y="32965"/>
                  </a:lnTo>
                  <a:lnTo>
                    <a:pt x="22383" y="26460"/>
                  </a:lnTo>
                  <a:lnTo>
                    <a:pt x="22516" y="21857"/>
                  </a:lnTo>
                  <a:lnTo>
                    <a:pt x="23017" y="6079"/>
                  </a:lnTo>
                  <a:lnTo>
                    <a:pt x="23083" y="4411"/>
                  </a:lnTo>
                  <a:cubicBezTo>
                    <a:pt x="22683" y="3510"/>
                    <a:pt x="22116" y="2643"/>
                    <a:pt x="21449" y="1909"/>
                  </a:cubicBezTo>
                  <a:cubicBezTo>
                    <a:pt x="20524" y="914"/>
                    <a:pt x="19197" y="0"/>
                    <a:pt x="17470" y="0"/>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39;p57"/>
            <p:cNvSpPr/>
            <p:nvPr/>
          </p:nvSpPr>
          <p:spPr>
            <a:xfrm>
              <a:off x="2154382" y="2918654"/>
              <a:ext cx="470492" cy="843121"/>
            </a:xfrm>
            <a:custGeom>
              <a:avLst/>
              <a:gdLst/>
              <a:ahLst/>
              <a:cxnLst/>
              <a:rect l="l" t="t" r="r" b="b"/>
              <a:pathLst>
                <a:path w="27067" h="48504" extrusionOk="0">
                  <a:moveTo>
                    <a:pt x="5113" y="1"/>
                  </a:moveTo>
                  <a:cubicBezTo>
                    <a:pt x="1657" y="1"/>
                    <a:pt x="0" y="4017"/>
                    <a:pt x="0" y="4017"/>
                  </a:cubicBezTo>
                  <a:lnTo>
                    <a:pt x="1368" y="47582"/>
                  </a:lnTo>
                  <a:cubicBezTo>
                    <a:pt x="2719" y="48209"/>
                    <a:pt x="4105" y="48503"/>
                    <a:pt x="5486" y="48503"/>
                  </a:cubicBezTo>
                  <a:cubicBezTo>
                    <a:pt x="16449" y="48503"/>
                    <a:pt x="27066" y="29935"/>
                    <a:pt x="16846" y="11656"/>
                  </a:cubicBezTo>
                  <a:cubicBezTo>
                    <a:pt x="11748" y="2540"/>
                    <a:pt x="7862" y="1"/>
                    <a:pt x="5113" y="1"/>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40;p57"/>
            <p:cNvSpPr/>
            <p:nvPr/>
          </p:nvSpPr>
          <p:spPr>
            <a:xfrm>
              <a:off x="2085965" y="2878292"/>
              <a:ext cx="452275" cy="924158"/>
            </a:xfrm>
            <a:custGeom>
              <a:avLst/>
              <a:gdLst/>
              <a:ahLst/>
              <a:cxnLst/>
              <a:rect l="l" t="t" r="r" b="b"/>
              <a:pathLst>
                <a:path w="26019" h="53166" extrusionOk="0">
                  <a:moveTo>
                    <a:pt x="5579" y="1"/>
                  </a:moveTo>
                  <a:cubicBezTo>
                    <a:pt x="3877" y="1"/>
                    <a:pt x="2566" y="880"/>
                    <a:pt x="1668" y="1869"/>
                  </a:cubicBezTo>
                  <a:cubicBezTo>
                    <a:pt x="968" y="2603"/>
                    <a:pt x="400" y="3437"/>
                    <a:pt x="0" y="4371"/>
                  </a:cubicBezTo>
                  <a:cubicBezTo>
                    <a:pt x="0" y="4371"/>
                    <a:pt x="0" y="4405"/>
                    <a:pt x="0" y="4405"/>
                  </a:cubicBezTo>
                  <a:lnTo>
                    <a:pt x="34" y="6139"/>
                  </a:lnTo>
                  <a:lnTo>
                    <a:pt x="534" y="21484"/>
                  </a:lnTo>
                  <a:lnTo>
                    <a:pt x="834" y="31057"/>
                  </a:lnTo>
                  <a:lnTo>
                    <a:pt x="901" y="32925"/>
                  </a:lnTo>
                  <a:lnTo>
                    <a:pt x="1034" y="37462"/>
                  </a:lnTo>
                  <a:lnTo>
                    <a:pt x="1301" y="45501"/>
                  </a:lnTo>
                  <a:lnTo>
                    <a:pt x="1368" y="47969"/>
                  </a:lnTo>
                  <a:lnTo>
                    <a:pt x="1401" y="49504"/>
                  </a:lnTo>
                  <a:lnTo>
                    <a:pt x="1501" y="52172"/>
                  </a:lnTo>
                  <a:lnTo>
                    <a:pt x="1535" y="52172"/>
                  </a:lnTo>
                  <a:cubicBezTo>
                    <a:pt x="2993" y="52848"/>
                    <a:pt x="4493" y="53165"/>
                    <a:pt x="5990" y="53165"/>
                  </a:cubicBezTo>
                  <a:cubicBezTo>
                    <a:pt x="8706" y="53165"/>
                    <a:pt x="11413" y="52120"/>
                    <a:pt x="13843" y="50271"/>
                  </a:cubicBezTo>
                  <a:cubicBezTo>
                    <a:pt x="14310" y="49904"/>
                    <a:pt x="14777" y="49504"/>
                    <a:pt x="15244" y="49103"/>
                  </a:cubicBezTo>
                  <a:cubicBezTo>
                    <a:pt x="22083" y="42699"/>
                    <a:pt x="26019" y="29556"/>
                    <a:pt x="20115" y="16113"/>
                  </a:cubicBezTo>
                  <a:cubicBezTo>
                    <a:pt x="19614" y="15012"/>
                    <a:pt x="19047" y="13911"/>
                    <a:pt x="18447" y="12777"/>
                  </a:cubicBezTo>
                  <a:cubicBezTo>
                    <a:pt x="15745" y="7974"/>
                    <a:pt x="13376" y="4838"/>
                    <a:pt x="11308" y="2904"/>
                  </a:cubicBezTo>
                  <a:cubicBezTo>
                    <a:pt x="10374" y="1970"/>
                    <a:pt x="9273" y="1202"/>
                    <a:pt x="8106" y="602"/>
                  </a:cubicBezTo>
                  <a:cubicBezTo>
                    <a:pt x="7186" y="178"/>
                    <a:pt x="6343" y="1"/>
                    <a:pt x="5579" y="1"/>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41;p57"/>
            <p:cNvSpPr/>
            <p:nvPr/>
          </p:nvSpPr>
          <p:spPr>
            <a:xfrm>
              <a:off x="1974056" y="2951942"/>
              <a:ext cx="248761" cy="788592"/>
            </a:xfrm>
            <a:custGeom>
              <a:avLst/>
              <a:gdLst/>
              <a:ahLst/>
              <a:cxnLst/>
              <a:rect l="l" t="t" r="r" b="b"/>
              <a:pathLst>
                <a:path w="14311" h="45367" extrusionOk="0">
                  <a:moveTo>
                    <a:pt x="7139" y="1"/>
                  </a:moveTo>
                  <a:cubicBezTo>
                    <a:pt x="3203" y="1"/>
                    <a:pt x="0" y="10141"/>
                    <a:pt x="0" y="22684"/>
                  </a:cubicBezTo>
                  <a:cubicBezTo>
                    <a:pt x="0" y="35193"/>
                    <a:pt x="3203" y="45367"/>
                    <a:pt x="7139" y="45367"/>
                  </a:cubicBezTo>
                  <a:cubicBezTo>
                    <a:pt x="11108" y="45367"/>
                    <a:pt x="14310" y="35193"/>
                    <a:pt x="14310" y="22684"/>
                  </a:cubicBezTo>
                  <a:cubicBezTo>
                    <a:pt x="14310" y="10141"/>
                    <a:pt x="11108" y="1"/>
                    <a:pt x="7139" y="1"/>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2;p57"/>
            <p:cNvSpPr/>
            <p:nvPr/>
          </p:nvSpPr>
          <p:spPr>
            <a:xfrm>
              <a:off x="1912592" y="2951942"/>
              <a:ext cx="248761" cy="788592"/>
            </a:xfrm>
            <a:custGeom>
              <a:avLst/>
              <a:gdLst/>
              <a:ahLst/>
              <a:cxnLst/>
              <a:rect l="l" t="t" r="r" b="b"/>
              <a:pathLst>
                <a:path w="14311" h="45367" extrusionOk="0">
                  <a:moveTo>
                    <a:pt x="7172" y="1"/>
                  </a:moveTo>
                  <a:cubicBezTo>
                    <a:pt x="3203" y="1"/>
                    <a:pt x="0" y="10141"/>
                    <a:pt x="0" y="22684"/>
                  </a:cubicBezTo>
                  <a:cubicBezTo>
                    <a:pt x="0" y="35193"/>
                    <a:pt x="3203" y="45367"/>
                    <a:pt x="7172" y="45367"/>
                  </a:cubicBezTo>
                  <a:cubicBezTo>
                    <a:pt x="11108" y="45367"/>
                    <a:pt x="14311" y="35193"/>
                    <a:pt x="14311" y="22684"/>
                  </a:cubicBezTo>
                  <a:cubicBezTo>
                    <a:pt x="14311" y="10141"/>
                    <a:pt x="11108" y="1"/>
                    <a:pt x="7172" y="1"/>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3;p57"/>
            <p:cNvSpPr/>
            <p:nvPr/>
          </p:nvSpPr>
          <p:spPr>
            <a:xfrm>
              <a:off x="1935780" y="2880621"/>
              <a:ext cx="265587" cy="930659"/>
            </a:xfrm>
            <a:custGeom>
              <a:avLst/>
              <a:gdLst/>
              <a:ahLst/>
              <a:cxnLst/>
              <a:rect l="l" t="t" r="r" b="b"/>
              <a:pathLst>
                <a:path w="15279" h="53540" extrusionOk="0">
                  <a:moveTo>
                    <a:pt x="7639" y="1"/>
                  </a:moveTo>
                  <a:cubicBezTo>
                    <a:pt x="6672" y="1"/>
                    <a:pt x="5771" y="601"/>
                    <a:pt x="4938" y="1702"/>
                  </a:cubicBezTo>
                  <a:cubicBezTo>
                    <a:pt x="3970" y="3103"/>
                    <a:pt x="3203" y="4671"/>
                    <a:pt x="2703" y="6305"/>
                  </a:cubicBezTo>
                  <a:cubicBezTo>
                    <a:pt x="2669" y="6472"/>
                    <a:pt x="2603" y="6606"/>
                    <a:pt x="2569" y="6772"/>
                  </a:cubicBezTo>
                  <a:cubicBezTo>
                    <a:pt x="1302" y="10675"/>
                    <a:pt x="434" y="16012"/>
                    <a:pt x="134" y="22017"/>
                  </a:cubicBezTo>
                  <a:lnTo>
                    <a:pt x="134" y="22217"/>
                  </a:lnTo>
                  <a:cubicBezTo>
                    <a:pt x="101" y="22917"/>
                    <a:pt x="67" y="23584"/>
                    <a:pt x="67" y="24285"/>
                  </a:cubicBezTo>
                  <a:cubicBezTo>
                    <a:pt x="1" y="25119"/>
                    <a:pt x="1" y="25953"/>
                    <a:pt x="1" y="26787"/>
                  </a:cubicBezTo>
                  <a:cubicBezTo>
                    <a:pt x="1" y="30122"/>
                    <a:pt x="201" y="33458"/>
                    <a:pt x="568" y="36794"/>
                  </a:cubicBezTo>
                  <a:cubicBezTo>
                    <a:pt x="801" y="38762"/>
                    <a:pt x="1101" y="40630"/>
                    <a:pt x="1435" y="42365"/>
                  </a:cubicBezTo>
                  <a:cubicBezTo>
                    <a:pt x="1769" y="43999"/>
                    <a:pt x="2202" y="45600"/>
                    <a:pt x="2703" y="47201"/>
                  </a:cubicBezTo>
                  <a:cubicBezTo>
                    <a:pt x="2803" y="47402"/>
                    <a:pt x="2836" y="47602"/>
                    <a:pt x="2936" y="47802"/>
                  </a:cubicBezTo>
                  <a:cubicBezTo>
                    <a:pt x="3436" y="49303"/>
                    <a:pt x="4170" y="50737"/>
                    <a:pt x="5104" y="52005"/>
                  </a:cubicBezTo>
                  <a:cubicBezTo>
                    <a:pt x="5872" y="53006"/>
                    <a:pt x="6772" y="53539"/>
                    <a:pt x="7639" y="53539"/>
                  </a:cubicBezTo>
                  <a:cubicBezTo>
                    <a:pt x="8540" y="53539"/>
                    <a:pt x="9374" y="53006"/>
                    <a:pt x="10175" y="52038"/>
                  </a:cubicBezTo>
                  <a:cubicBezTo>
                    <a:pt x="11175" y="50637"/>
                    <a:pt x="11976" y="49103"/>
                    <a:pt x="12476" y="47435"/>
                  </a:cubicBezTo>
                  <a:cubicBezTo>
                    <a:pt x="12576" y="47235"/>
                    <a:pt x="12643" y="47035"/>
                    <a:pt x="12710" y="46834"/>
                  </a:cubicBezTo>
                  <a:cubicBezTo>
                    <a:pt x="13110" y="45534"/>
                    <a:pt x="13444" y="44199"/>
                    <a:pt x="13744" y="42865"/>
                  </a:cubicBezTo>
                  <a:cubicBezTo>
                    <a:pt x="13911" y="42098"/>
                    <a:pt x="14077" y="41264"/>
                    <a:pt x="14211" y="40430"/>
                  </a:cubicBezTo>
                  <a:cubicBezTo>
                    <a:pt x="14945" y="35893"/>
                    <a:pt x="15278" y="31357"/>
                    <a:pt x="15278" y="26787"/>
                  </a:cubicBezTo>
                  <a:cubicBezTo>
                    <a:pt x="15278" y="26053"/>
                    <a:pt x="15278" y="25352"/>
                    <a:pt x="15245" y="24619"/>
                  </a:cubicBezTo>
                  <a:cubicBezTo>
                    <a:pt x="15212" y="23451"/>
                    <a:pt x="15178" y="22284"/>
                    <a:pt x="15078" y="21183"/>
                  </a:cubicBezTo>
                  <a:cubicBezTo>
                    <a:pt x="15078" y="20883"/>
                    <a:pt x="15045" y="20616"/>
                    <a:pt x="15045" y="20349"/>
                  </a:cubicBezTo>
                  <a:cubicBezTo>
                    <a:pt x="14678" y="14978"/>
                    <a:pt x="13844" y="10275"/>
                    <a:pt x="12710" y="6706"/>
                  </a:cubicBezTo>
                  <a:cubicBezTo>
                    <a:pt x="12643" y="6606"/>
                    <a:pt x="12610" y="6472"/>
                    <a:pt x="12576" y="6372"/>
                  </a:cubicBezTo>
                  <a:cubicBezTo>
                    <a:pt x="12076" y="4704"/>
                    <a:pt x="11309" y="3103"/>
                    <a:pt x="10308" y="1669"/>
                  </a:cubicBezTo>
                  <a:cubicBezTo>
                    <a:pt x="9474" y="601"/>
                    <a:pt x="8573" y="1"/>
                    <a:pt x="7639" y="1"/>
                  </a:cubicBezTo>
                  <a:close/>
                </a:path>
              </a:pathLst>
            </a:custGeom>
            <a:solidFill>
              <a:srgbClr val="DF7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44;p57"/>
            <p:cNvSpPr/>
            <p:nvPr/>
          </p:nvSpPr>
          <p:spPr>
            <a:xfrm>
              <a:off x="1676016" y="3086465"/>
              <a:ext cx="287611" cy="259781"/>
            </a:xfrm>
            <a:custGeom>
              <a:avLst/>
              <a:gdLst/>
              <a:ahLst/>
              <a:cxnLst/>
              <a:rect l="l" t="t" r="r" b="b"/>
              <a:pathLst>
                <a:path w="16546" h="14945" extrusionOk="0">
                  <a:moveTo>
                    <a:pt x="5371" y="1"/>
                  </a:moveTo>
                  <a:cubicBezTo>
                    <a:pt x="5371" y="1"/>
                    <a:pt x="1" y="8807"/>
                    <a:pt x="7106" y="14945"/>
                  </a:cubicBezTo>
                  <a:lnTo>
                    <a:pt x="16546" y="11976"/>
                  </a:lnTo>
                  <a:lnTo>
                    <a:pt x="5371" y="1"/>
                  </a:lnTo>
                  <a:close/>
                </a:path>
              </a:pathLst>
            </a:custGeom>
            <a:solidFill>
              <a:srgbClr val="24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45;p57"/>
            <p:cNvSpPr/>
            <p:nvPr/>
          </p:nvSpPr>
          <p:spPr>
            <a:xfrm>
              <a:off x="2156121" y="3086465"/>
              <a:ext cx="287611" cy="259781"/>
            </a:xfrm>
            <a:custGeom>
              <a:avLst/>
              <a:gdLst/>
              <a:ahLst/>
              <a:cxnLst/>
              <a:rect l="l" t="t" r="r" b="b"/>
              <a:pathLst>
                <a:path w="16546" h="14945" extrusionOk="0">
                  <a:moveTo>
                    <a:pt x="11175" y="1"/>
                  </a:moveTo>
                  <a:lnTo>
                    <a:pt x="0" y="11976"/>
                  </a:lnTo>
                  <a:lnTo>
                    <a:pt x="9407" y="14945"/>
                  </a:lnTo>
                  <a:cubicBezTo>
                    <a:pt x="16545" y="8807"/>
                    <a:pt x="11175" y="1"/>
                    <a:pt x="11175" y="1"/>
                  </a:cubicBezTo>
                  <a:close/>
                </a:path>
              </a:pathLst>
            </a:custGeom>
            <a:solidFill>
              <a:srgbClr val="24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46;p57"/>
            <p:cNvSpPr/>
            <p:nvPr/>
          </p:nvSpPr>
          <p:spPr>
            <a:xfrm>
              <a:off x="1982748" y="3325944"/>
              <a:ext cx="137443" cy="124094"/>
            </a:xfrm>
            <a:custGeom>
              <a:avLst/>
              <a:gdLst/>
              <a:ahLst/>
              <a:cxnLst/>
              <a:rect l="l" t="t" r="r" b="b"/>
              <a:pathLst>
                <a:path w="7907" h="7139" extrusionOk="0">
                  <a:moveTo>
                    <a:pt x="3536" y="0"/>
                  </a:moveTo>
                  <a:lnTo>
                    <a:pt x="1" y="7139"/>
                  </a:lnTo>
                  <a:lnTo>
                    <a:pt x="7906" y="7139"/>
                  </a:lnTo>
                  <a:lnTo>
                    <a:pt x="3536" y="0"/>
                  </a:lnTo>
                  <a:close/>
                </a:path>
              </a:pathLst>
            </a:custGeom>
            <a:solidFill>
              <a:srgbClr val="24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47;p57"/>
            <p:cNvSpPr/>
            <p:nvPr/>
          </p:nvSpPr>
          <p:spPr>
            <a:xfrm>
              <a:off x="1627901" y="3387982"/>
              <a:ext cx="845398" cy="325296"/>
            </a:xfrm>
            <a:custGeom>
              <a:avLst/>
              <a:gdLst/>
              <a:ahLst/>
              <a:cxnLst/>
              <a:rect l="l" t="t" r="r" b="b"/>
              <a:pathLst>
                <a:path w="48635" h="18714" extrusionOk="0">
                  <a:moveTo>
                    <a:pt x="0" y="0"/>
                  </a:moveTo>
                  <a:cubicBezTo>
                    <a:pt x="0" y="1"/>
                    <a:pt x="4203" y="17046"/>
                    <a:pt x="21349" y="18714"/>
                  </a:cubicBezTo>
                  <a:lnTo>
                    <a:pt x="21349" y="14744"/>
                  </a:lnTo>
                  <a:lnTo>
                    <a:pt x="26586" y="14744"/>
                  </a:lnTo>
                  <a:lnTo>
                    <a:pt x="26586" y="18714"/>
                  </a:lnTo>
                  <a:cubicBezTo>
                    <a:pt x="47100" y="17146"/>
                    <a:pt x="48635" y="1"/>
                    <a:pt x="48635" y="0"/>
                  </a:cubicBezTo>
                  <a:lnTo>
                    <a:pt x="48635" y="0"/>
                  </a:lnTo>
                  <a:cubicBezTo>
                    <a:pt x="44432" y="3203"/>
                    <a:pt x="39662" y="5571"/>
                    <a:pt x="34591" y="6972"/>
                  </a:cubicBezTo>
                  <a:lnTo>
                    <a:pt x="35025" y="10975"/>
                  </a:lnTo>
                  <a:lnTo>
                    <a:pt x="29388" y="11475"/>
                  </a:lnTo>
                  <a:lnTo>
                    <a:pt x="28954" y="8006"/>
                  </a:lnTo>
                  <a:cubicBezTo>
                    <a:pt x="27640" y="8152"/>
                    <a:pt x="26318" y="8223"/>
                    <a:pt x="24994" y="8223"/>
                  </a:cubicBezTo>
                  <a:cubicBezTo>
                    <a:pt x="22689" y="8223"/>
                    <a:pt x="20381" y="8009"/>
                    <a:pt x="18113" y="7606"/>
                  </a:cubicBezTo>
                  <a:lnTo>
                    <a:pt x="17913" y="10975"/>
                  </a:lnTo>
                  <a:lnTo>
                    <a:pt x="12409" y="10541"/>
                  </a:lnTo>
                  <a:lnTo>
                    <a:pt x="12676" y="6272"/>
                  </a:lnTo>
                  <a:cubicBezTo>
                    <a:pt x="8139" y="4871"/>
                    <a:pt x="3869" y="2769"/>
                    <a:pt x="0" y="0"/>
                  </a:cubicBezTo>
                  <a:close/>
                </a:path>
              </a:pathLst>
            </a:custGeom>
            <a:solidFill>
              <a:srgbClr val="24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8;p57"/>
            <p:cNvSpPr/>
            <p:nvPr/>
          </p:nvSpPr>
          <p:spPr>
            <a:xfrm>
              <a:off x="1455675" y="2839842"/>
              <a:ext cx="1142291" cy="424637"/>
            </a:xfrm>
            <a:custGeom>
              <a:avLst/>
              <a:gdLst/>
              <a:ahLst/>
              <a:cxnLst/>
              <a:rect l="l" t="t" r="r" b="b"/>
              <a:pathLst>
                <a:path w="65715" h="24429" extrusionOk="0">
                  <a:moveTo>
                    <a:pt x="19607" y="1"/>
                  </a:moveTo>
                  <a:cubicBezTo>
                    <a:pt x="16030" y="1"/>
                    <a:pt x="11401" y="2197"/>
                    <a:pt x="6005" y="9686"/>
                  </a:cubicBezTo>
                  <a:cubicBezTo>
                    <a:pt x="3170" y="13588"/>
                    <a:pt x="1135" y="18025"/>
                    <a:pt x="1" y="22728"/>
                  </a:cubicBezTo>
                  <a:cubicBezTo>
                    <a:pt x="3604" y="23229"/>
                    <a:pt x="7006" y="23595"/>
                    <a:pt x="10275" y="23862"/>
                  </a:cubicBezTo>
                  <a:lnTo>
                    <a:pt x="12176" y="24029"/>
                  </a:lnTo>
                  <a:cubicBezTo>
                    <a:pt x="13677" y="24129"/>
                    <a:pt x="15145" y="24196"/>
                    <a:pt x="16579" y="24263"/>
                  </a:cubicBezTo>
                  <a:cubicBezTo>
                    <a:pt x="18768" y="24377"/>
                    <a:pt x="20878" y="24428"/>
                    <a:pt x="22890" y="24428"/>
                  </a:cubicBezTo>
                  <a:cubicBezTo>
                    <a:pt x="23821" y="24428"/>
                    <a:pt x="24732" y="24417"/>
                    <a:pt x="25619" y="24396"/>
                  </a:cubicBezTo>
                  <a:lnTo>
                    <a:pt x="26453" y="24396"/>
                  </a:lnTo>
                  <a:cubicBezTo>
                    <a:pt x="26853" y="24363"/>
                    <a:pt x="27220" y="24329"/>
                    <a:pt x="27587" y="24329"/>
                  </a:cubicBezTo>
                  <a:lnTo>
                    <a:pt x="27787" y="24329"/>
                  </a:lnTo>
                  <a:cubicBezTo>
                    <a:pt x="28455" y="24329"/>
                    <a:pt x="29088" y="24296"/>
                    <a:pt x="29756" y="24263"/>
                  </a:cubicBezTo>
                  <a:lnTo>
                    <a:pt x="30022" y="24263"/>
                  </a:lnTo>
                  <a:cubicBezTo>
                    <a:pt x="31290" y="24163"/>
                    <a:pt x="32524" y="24096"/>
                    <a:pt x="33692" y="23962"/>
                  </a:cubicBezTo>
                  <a:cubicBezTo>
                    <a:pt x="34759" y="23862"/>
                    <a:pt x="35827" y="23762"/>
                    <a:pt x="36827" y="23629"/>
                  </a:cubicBezTo>
                  <a:cubicBezTo>
                    <a:pt x="38061" y="23462"/>
                    <a:pt x="39229" y="23295"/>
                    <a:pt x="40363" y="23095"/>
                  </a:cubicBezTo>
                  <a:lnTo>
                    <a:pt x="40697" y="23062"/>
                  </a:lnTo>
                  <a:cubicBezTo>
                    <a:pt x="41364" y="22928"/>
                    <a:pt x="42064" y="22828"/>
                    <a:pt x="42698" y="22695"/>
                  </a:cubicBezTo>
                  <a:cubicBezTo>
                    <a:pt x="43065" y="22628"/>
                    <a:pt x="43399" y="22528"/>
                    <a:pt x="43732" y="22461"/>
                  </a:cubicBezTo>
                  <a:lnTo>
                    <a:pt x="43832" y="22461"/>
                  </a:lnTo>
                  <a:lnTo>
                    <a:pt x="44666" y="22295"/>
                  </a:lnTo>
                  <a:cubicBezTo>
                    <a:pt x="47602" y="21627"/>
                    <a:pt x="50504" y="20727"/>
                    <a:pt x="53306" y="19626"/>
                  </a:cubicBezTo>
                  <a:cubicBezTo>
                    <a:pt x="54406" y="19192"/>
                    <a:pt x="55441" y="18759"/>
                    <a:pt x="56408" y="18292"/>
                  </a:cubicBezTo>
                  <a:cubicBezTo>
                    <a:pt x="56875" y="18058"/>
                    <a:pt x="57342" y="17825"/>
                    <a:pt x="57809" y="17558"/>
                  </a:cubicBezTo>
                  <a:cubicBezTo>
                    <a:pt x="62479" y="15056"/>
                    <a:pt x="64814" y="12588"/>
                    <a:pt x="65715" y="11487"/>
                  </a:cubicBezTo>
                  <a:cubicBezTo>
                    <a:pt x="65314" y="10920"/>
                    <a:pt x="64914" y="10319"/>
                    <a:pt x="64547" y="9719"/>
                  </a:cubicBezTo>
                  <a:cubicBezTo>
                    <a:pt x="59151" y="2231"/>
                    <a:pt x="54523" y="34"/>
                    <a:pt x="50945" y="34"/>
                  </a:cubicBezTo>
                  <a:cubicBezTo>
                    <a:pt x="48020" y="34"/>
                    <a:pt x="45798" y="1502"/>
                    <a:pt x="44433" y="2747"/>
                  </a:cubicBezTo>
                  <a:cubicBezTo>
                    <a:pt x="43513" y="2323"/>
                    <a:pt x="42670" y="2146"/>
                    <a:pt x="41905" y="2146"/>
                  </a:cubicBezTo>
                  <a:cubicBezTo>
                    <a:pt x="40203" y="2146"/>
                    <a:pt x="38893" y="3025"/>
                    <a:pt x="37995" y="4015"/>
                  </a:cubicBezTo>
                  <a:cubicBezTo>
                    <a:pt x="37161" y="2914"/>
                    <a:pt x="36260" y="2314"/>
                    <a:pt x="35293" y="2314"/>
                  </a:cubicBezTo>
                  <a:cubicBezTo>
                    <a:pt x="34359" y="2314"/>
                    <a:pt x="33458" y="2914"/>
                    <a:pt x="32624" y="4015"/>
                  </a:cubicBezTo>
                  <a:cubicBezTo>
                    <a:pt x="31699" y="3020"/>
                    <a:pt x="30389" y="2106"/>
                    <a:pt x="28660" y="2106"/>
                  </a:cubicBezTo>
                  <a:cubicBezTo>
                    <a:pt x="27896" y="2106"/>
                    <a:pt x="27050" y="2284"/>
                    <a:pt x="26120" y="2714"/>
                  </a:cubicBezTo>
                  <a:cubicBezTo>
                    <a:pt x="24754" y="1469"/>
                    <a:pt x="22532" y="1"/>
                    <a:pt x="19607" y="1"/>
                  </a:cubicBezTo>
                  <a:close/>
                </a:path>
              </a:pathLst>
            </a:custGeom>
            <a:solidFill>
              <a:srgbClr val="000000">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49;p57"/>
            <p:cNvSpPr/>
            <p:nvPr/>
          </p:nvSpPr>
          <p:spPr>
            <a:xfrm>
              <a:off x="1474814" y="2895640"/>
              <a:ext cx="489404" cy="318986"/>
            </a:xfrm>
            <a:custGeom>
              <a:avLst/>
              <a:gdLst/>
              <a:ahLst/>
              <a:cxnLst/>
              <a:rect l="l" t="t" r="r" b="b"/>
              <a:pathLst>
                <a:path w="28155" h="18351" extrusionOk="0">
                  <a:moveTo>
                    <a:pt x="19651" y="0"/>
                  </a:moveTo>
                  <a:cubicBezTo>
                    <a:pt x="16737" y="0"/>
                    <a:pt x="13839" y="767"/>
                    <a:pt x="11309" y="2272"/>
                  </a:cubicBezTo>
                  <a:cubicBezTo>
                    <a:pt x="7106" y="4741"/>
                    <a:pt x="4237" y="8710"/>
                    <a:pt x="2169" y="12913"/>
                  </a:cubicBezTo>
                  <a:cubicBezTo>
                    <a:pt x="1302" y="14648"/>
                    <a:pt x="568" y="16483"/>
                    <a:pt x="1" y="18351"/>
                  </a:cubicBezTo>
                  <a:cubicBezTo>
                    <a:pt x="368" y="17450"/>
                    <a:pt x="768" y="16549"/>
                    <a:pt x="1202" y="15649"/>
                  </a:cubicBezTo>
                  <a:cubicBezTo>
                    <a:pt x="3270" y="11479"/>
                    <a:pt x="6138" y="7476"/>
                    <a:pt x="10341" y="5008"/>
                  </a:cubicBezTo>
                  <a:cubicBezTo>
                    <a:pt x="12875" y="3533"/>
                    <a:pt x="15748" y="2736"/>
                    <a:pt x="18693" y="2736"/>
                  </a:cubicBezTo>
                  <a:cubicBezTo>
                    <a:pt x="18811" y="2736"/>
                    <a:pt x="18929" y="2737"/>
                    <a:pt x="19048" y="2739"/>
                  </a:cubicBezTo>
                  <a:cubicBezTo>
                    <a:pt x="20615" y="2773"/>
                    <a:pt x="22150" y="3073"/>
                    <a:pt x="23618" y="3640"/>
                  </a:cubicBezTo>
                  <a:cubicBezTo>
                    <a:pt x="23751" y="3673"/>
                    <a:pt x="23985" y="3774"/>
                    <a:pt x="24285" y="3940"/>
                  </a:cubicBezTo>
                  <a:cubicBezTo>
                    <a:pt x="25185" y="4374"/>
                    <a:pt x="26620" y="5208"/>
                    <a:pt x="26853" y="5808"/>
                  </a:cubicBezTo>
                  <a:cubicBezTo>
                    <a:pt x="27220" y="4908"/>
                    <a:pt x="27654" y="4040"/>
                    <a:pt x="28154" y="3206"/>
                  </a:cubicBezTo>
                  <a:cubicBezTo>
                    <a:pt x="28121" y="3106"/>
                    <a:pt x="28054" y="3006"/>
                    <a:pt x="27987" y="2940"/>
                  </a:cubicBezTo>
                  <a:cubicBezTo>
                    <a:pt x="27954" y="3040"/>
                    <a:pt x="27921" y="3173"/>
                    <a:pt x="27887" y="3273"/>
                  </a:cubicBezTo>
                  <a:cubicBezTo>
                    <a:pt x="28021" y="2706"/>
                    <a:pt x="26286" y="1705"/>
                    <a:pt x="25252" y="1172"/>
                  </a:cubicBezTo>
                  <a:cubicBezTo>
                    <a:pt x="24985" y="1038"/>
                    <a:pt x="24752" y="938"/>
                    <a:pt x="24618" y="871"/>
                  </a:cubicBezTo>
                  <a:cubicBezTo>
                    <a:pt x="23151" y="304"/>
                    <a:pt x="21583" y="38"/>
                    <a:pt x="20015" y="4"/>
                  </a:cubicBezTo>
                  <a:cubicBezTo>
                    <a:pt x="19894" y="2"/>
                    <a:pt x="19772" y="0"/>
                    <a:pt x="19651" y="0"/>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50;p57"/>
            <p:cNvSpPr/>
            <p:nvPr/>
          </p:nvSpPr>
          <p:spPr>
            <a:xfrm>
              <a:off x="2337020" y="2897135"/>
              <a:ext cx="374019" cy="660170"/>
            </a:xfrm>
            <a:custGeom>
              <a:avLst/>
              <a:gdLst/>
              <a:ahLst/>
              <a:cxnLst/>
              <a:rect l="l" t="t" r="r" b="b"/>
              <a:pathLst>
                <a:path w="21517" h="37979" extrusionOk="0">
                  <a:moveTo>
                    <a:pt x="4234" y="1"/>
                  </a:moveTo>
                  <a:cubicBezTo>
                    <a:pt x="2647" y="1"/>
                    <a:pt x="1138" y="538"/>
                    <a:pt x="1" y="1853"/>
                  </a:cubicBezTo>
                  <a:lnTo>
                    <a:pt x="1" y="2653"/>
                  </a:lnTo>
                  <a:cubicBezTo>
                    <a:pt x="1" y="3020"/>
                    <a:pt x="34" y="3354"/>
                    <a:pt x="34" y="3721"/>
                  </a:cubicBezTo>
                  <a:cubicBezTo>
                    <a:pt x="993" y="3050"/>
                    <a:pt x="2109" y="2762"/>
                    <a:pt x="3268" y="2762"/>
                  </a:cubicBezTo>
                  <a:cubicBezTo>
                    <a:pt x="6141" y="2762"/>
                    <a:pt x="9278" y="4531"/>
                    <a:pt x="10942" y="6623"/>
                  </a:cubicBezTo>
                  <a:cubicBezTo>
                    <a:pt x="18080" y="15596"/>
                    <a:pt x="20382" y="27338"/>
                    <a:pt x="17146" y="37979"/>
                  </a:cubicBezTo>
                  <a:cubicBezTo>
                    <a:pt x="17380" y="37445"/>
                    <a:pt x="17547" y="36878"/>
                    <a:pt x="17747" y="36344"/>
                  </a:cubicBezTo>
                  <a:cubicBezTo>
                    <a:pt x="21516" y="25370"/>
                    <a:pt x="19281" y="13161"/>
                    <a:pt x="11909" y="3854"/>
                  </a:cubicBezTo>
                  <a:cubicBezTo>
                    <a:pt x="10253" y="1768"/>
                    <a:pt x="7114" y="1"/>
                    <a:pt x="4234" y="1"/>
                  </a:cubicBezTo>
                  <a:close/>
                </a:path>
              </a:pathLst>
            </a:custGeom>
            <a:solidFill>
              <a:srgbClr val="D35B30">
                <a:alpha val="5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51;p57"/>
            <p:cNvSpPr/>
            <p:nvPr/>
          </p:nvSpPr>
          <p:spPr>
            <a:xfrm>
              <a:off x="1847651" y="3017613"/>
              <a:ext cx="38276" cy="70608"/>
            </a:xfrm>
            <a:custGeom>
              <a:avLst/>
              <a:gdLst/>
              <a:ahLst/>
              <a:cxnLst/>
              <a:rect l="l" t="t" r="r" b="b"/>
              <a:pathLst>
                <a:path w="2202" h="4062" extrusionOk="0">
                  <a:moveTo>
                    <a:pt x="2048" y="1"/>
                  </a:moveTo>
                  <a:cubicBezTo>
                    <a:pt x="2010" y="1"/>
                    <a:pt x="1968" y="9"/>
                    <a:pt x="1935" y="26"/>
                  </a:cubicBezTo>
                  <a:cubicBezTo>
                    <a:pt x="934" y="1093"/>
                    <a:pt x="267" y="2461"/>
                    <a:pt x="0" y="3895"/>
                  </a:cubicBezTo>
                  <a:cubicBezTo>
                    <a:pt x="0" y="3962"/>
                    <a:pt x="34" y="4028"/>
                    <a:pt x="134" y="4062"/>
                  </a:cubicBezTo>
                  <a:cubicBezTo>
                    <a:pt x="201" y="4062"/>
                    <a:pt x="267" y="4028"/>
                    <a:pt x="301" y="3928"/>
                  </a:cubicBezTo>
                  <a:cubicBezTo>
                    <a:pt x="534" y="2561"/>
                    <a:pt x="1168" y="1260"/>
                    <a:pt x="2135" y="226"/>
                  </a:cubicBezTo>
                  <a:cubicBezTo>
                    <a:pt x="2202" y="192"/>
                    <a:pt x="2202" y="92"/>
                    <a:pt x="2135" y="26"/>
                  </a:cubicBezTo>
                  <a:cubicBezTo>
                    <a:pt x="2119" y="9"/>
                    <a:pt x="2085" y="1"/>
                    <a:pt x="2048"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52;p57"/>
            <p:cNvSpPr/>
            <p:nvPr/>
          </p:nvSpPr>
          <p:spPr>
            <a:xfrm>
              <a:off x="1550775" y="3275326"/>
              <a:ext cx="20511" cy="67444"/>
            </a:xfrm>
            <a:custGeom>
              <a:avLst/>
              <a:gdLst/>
              <a:ahLst/>
              <a:cxnLst/>
              <a:rect l="l" t="t" r="r" b="b"/>
              <a:pathLst>
                <a:path w="1180" h="3880" extrusionOk="0">
                  <a:moveTo>
                    <a:pt x="993" y="0"/>
                  </a:moveTo>
                  <a:cubicBezTo>
                    <a:pt x="947" y="0"/>
                    <a:pt x="900" y="23"/>
                    <a:pt x="868" y="77"/>
                  </a:cubicBezTo>
                  <a:cubicBezTo>
                    <a:pt x="267" y="1211"/>
                    <a:pt x="1" y="2479"/>
                    <a:pt x="101" y="3746"/>
                  </a:cubicBezTo>
                  <a:cubicBezTo>
                    <a:pt x="101" y="3813"/>
                    <a:pt x="134" y="3880"/>
                    <a:pt x="201" y="3880"/>
                  </a:cubicBezTo>
                  <a:lnTo>
                    <a:pt x="234" y="3880"/>
                  </a:lnTo>
                  <a:cubicBezTo>
                    <a:pt x="301" y="3880"/>
                    <a:pt x="367" y="3813"/>
                    <a:pt x="367" y="3746"/>
                  </a:cubicBezTo>
                  <a:cubicBezTo>
                    <a:pt x="301" y="2512"/>
                    <a:pt x="534" y="1311"/>
                    <a:pt x="1135" y="210"/>
                  </a:cubicBezTo>
                  <a:cubicBezTo>
                    <a:pt x="1180" y="98"/>
                    <a:pt x="1088" y="0"/>
                    <a:pt x="993"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53;p57"/>
            <p:cNvSpPr/>
            <p:nvPr/>
          </p:nvSpPr>
          <p:spPr>
            <a:xfrm>
              <a:off x="2270932" y="3686596"/>
              <a:ext cx="29585" cy="53938"/>
            </a:xfrm>
            <a:custGeom>
              <a:avLst/>
              <a:gdLst/>
              <a:ahLst/>
              <a:cxnLst/>
              <a:rect l="l" t="t" r="r" b="b"/>
              <a:pathLst>
                <a:path w="1702" h="3103" extrusionOk="0">
                  <a:moveTo>
                    <a:pt x="1568" y="0"/>
                  </a:moveTo>
                  <a:cubicBezTo>
                    <a:pt x="1501" y="0"/>
                    <a:pt x="1434" y="67"/>
                    <a:pt x="1401" y="134"/>
                  </a:cubicBezTo>
                  <a:cubicBezTo>
                    <a:pt x="1368" y="1201"/>
                    <a:pt x="867" y="2169"/>
                    <a:pt x="67" y="2836"/>
                  </a:cubicBezTo>
                  <a:cubicBezTo>
                    <a:pt x="0" y="2903"/>
                    <a:pt x="0" y="3003"/>
                    <a:pt x="33" y="3036"/>
                  </a:cubicBezTo>
                  <a:cubicBezTo>
                    <a:pt x="67" y="3069"/>
                    <a:pt x="67" y="3103"/>
                    <a:pt x="134" y="3103"/>
                  </a:cubicBezTo>
                  <a:cubicBezTo>
                    <a:pt x="167" y="3103"/>
                    <a:pt x="200" y="3103"/>
                    <a:pt x="234" y="3069"/>
                  </a:cubicBezTo>
                  <a:cubicBezTo>
                    <a:pt x="1101" y="2335"/>
                    <a:pt x="1635" y="1301"/>
                    <a:pt x="1701" y="167"/>
                  </a:cubicBezTo>
                  <a:cubicBezTo>
                    <a:pt x="1701" y="67"/>
                    <a:pt x="1635" y="0"/>
                    <a:pt x="1568"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54;p57"/>
            <p:cNvSpPr/>
            <p:nvPr/>
          </p:nvSpPr>
          <p:spPr>
            <a:xfrm>
              <a:off x="2582287" y="3180226"/>
              <a:ext cx="23223" cy="87173"/>
            </a:xfrm>
            <a:custGeom>
              <a:avLst/>
              <a:gdLst/>
              <a:ahLst/>
              <a:cxnLst/>
              <a:rect l="l" t="t" r="r" b="b"/>
              <a:pathLst>
                <a:path w="1336" h="5015" extrusionOk="0">
                  <a:moveTo>
                    <a:pt x="203" y="1"/>
                  </a:moveTo>
                  <a:cubicBezTo>
                    <a:pt x="100" y="1"/>
                    <a:pt x="0" y="98"/>
                    <a:pt x="68" y="211"/>
                  </a:cubicBezTo>
                  <a:cubicBezTo>
                    <a:pt x="801" y="1645"/>
                    <a:pt x="1068" y="3246"/>
                    <a:pt x="801" y="4847"/>
                  </a:cubicBezTo>
                  <a:cubicBezTo>
                    <a:pt x="768" y="4914"/>
                    <a:pt x="835" y="4981"/>
                    <a:pt x="902" y="5014"/>
                  </a:cubicBezTo>
                  <a:cubicBezTo>
                    <a:pt x="968" y="5014"/>
                    <a:pt x="1035" y="4947"/>
                    <a:pt x="1035" y="4881"/>
                  </a:cubicBezTo>
                  <a:cubicBezTo>
                    <a:pt x="1335" y="3246"/>
                    <a:pt x="1068" y="1545"/>
                    <a:pt x="334" y="77"/>
                  </a:cubicBezTo>
                  <a:cubicBezTo>
                    <a:pt x="302" y="23"/>
                    <a:pt x="252" y="1"/>
                    <a:pt x="20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55;p57"/>
            <p:cNvSpPr/>
            <p:nvPr/>
          </p:nvSpPr>
          <p:spPr>
            <a:xfrm>
              <a:off x="2399650" y="3305067"/>
              <a:ext cx="24944" cy="81767"/>
            </a:xfrm>
            <a:custGeom>
              <a:avLst/>
              <a:gdLst/>
              <a:ahLst/>
              <a:cxnLst/>
              <a:rect l="l" t="t" r="r" b="b"/>
              <a:pathLst>
                <a:path w="1435" h="4704" extrusionOk="0">
                  <a:moveTo>
                    <a:pt x="340" y="0"/>
                  </a:moveTo>
                  <a:cubicBezTo>
                    <a:pt x="293" y="0"/>
                    <a:pt x="245" y="12"/>
                    <a:pt x="201" y="34"/>
                  </a:cubicBezTo>
                  <a:cubicBezTo>
                    <a:pt x="67" y="100"/>
                    <a:pt x="0" y="267"/>
                    <a:pt x="67" y="401"/>
                  </a:cubicBezTo>
                  <a:cubicBezTo>
                    <a:pt x="701" y="1602"/>
                    <a:pt x="868" y="3036"/>
                    <a:pt x="534" y="4370"/>
                  </a:cubicBezTo>
                  <a:cubicBezTo>
                    <a:pt x="467" y="4504"/>
                    <a:pt x="567" y="4637"/>
                    <a:pt x="701" y="4704"/>
                  </a:cubicBezTo>
                  <a:lnTo>
                    <a:pt x="801" y="4704"/>
                  </a:lnTo>
                  <a:cubicBezTo>
                    <a:pt x="934" y="4670"/>
                    <a:pt x="1001" y="4604"/>
                    <a:pt x="1034" y="4504"/>
                  </a:cubicBezTo>
                  <a:cubicBezTo>
                    <a:pt x="1435" y="3036"/>
                    <a:pt x="1268" y="1468"/>
                    <a:pt x="567" y="134"/>
                  </a:cubicBezTo>
                  <a:cubicBezTo>
                    <a:pt x="523" y="45"/>
                    <a:pt x="434" y="0"/>
                    <a:pt x="340"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56;p57"/>
            <p:cNvSpPr/>
            <p:nvPr/>
          </p:nvSpPr>
          <p:spPr>
            <a:xfrm>
              <a:off x="2477349" y="3051335"/>
              <a:ext cx="35391" cy="30715"/>
            </a:xfrm>
            <a:custGeom>
              <a:avLst/>
              <a:gdLst/>
              <a:ahLst/>
              <a:cxnLst/>
              <a:rect l="l" t="t" r="r" b="b"/>
              <a:pathLst>
                <a:path w="2036" h="1767" extrusionOk="0">
                  <a:moveTo>
                    <a:pt x="955" y="362"/>
                  </a:moveTo>
                  <a:cubicBezTo>
                    <a:pt x="1014" y="362"/>
                    <a:pt x="1074" y="370"/>
                    <a:pt x="1134" y="387"/>
                  </a:cubicBezTo>
                  <a:cubicBezTo>
                    <a:pt x="1368" y="454"/>
                    <a:pt x="1568" y="687"/>
                    <a:pt x="1601" y="921"/>
                  </a:cubicBezTo>
                  <a:cubicBezTo>
                    <a:pt x="1635" y="1088"/>
                    <a:pt x="1601" y="1221"/>
                    <a:pt x="1501" y="1321"/>
                  </a:cubicBezTo>
                  <a:cubicBezTo>
                    <a:pt x="1404" y="1377"/>
                    <a:pt x="1301" y="1404"/>
                    <a:pt x="1201" y="1404"/>
                  </a:cubicBezTo>
                  <a:cubicBezTo>
                    <a:pt x="1062" y="1404"/>
                    <a:pt x="931" y="1352"/>
                    <a:pt x="834" y="1255"/>
                  </a:cubicBezTo>
                  <a:cubicBezTo>
                    <a:pt x="634" y="1054"/>
                    <a:pt x="534" y="821"/>
                    <a:pt x="501" y="554"/>
                  </a:cubicBezTo>
                  <a:cubicBezTo>
                    <a:pt x="624" y="430"/>
                    <a:pt x="785" y="362"/>
                    <a:pt x="955" y="362"/>
                  </a:cubicBezTo>
                  <a:close/>
                  <a:moveTo>
                    <a:pt x="1011" y="0"/>
                  </a:moveTo>
                  <a:cubicBezTo>
                    <a:pt x="722" y="0"/>
                    <a:pt x="446" y="101"/>
                    <a:pt x="234" y="287"/>
                  </a:cubicBezTo>
                  <a:cubicBezTo>
                    <a:pt x="200" y="321"/>
                    <a:pt x="167" y="387"/>
                    <a:pt x="134" y="421"/>
                  </a:cubicBezTo>
                  <a:cubicBezTo>
                    <a:pt x="0" y="621"/>
                    <a:pt x="0" y="854"/>
                    <a:pt x="67" y="1054"/>
                  </a:cubicBezTo>
                  <a:cubicBezTo>
                    <a:pt x="117" y="1129"/>
                    <a:pt x="186" y="1167"/>
                    <a:pt x="245" y="1167"/>
                  </a:cubicBezTo>
                  <a:cubicBezTo>
                    <a:pt x="265" y="1167"/>
                    <a:pt x="284" y="1163"/>
                    <a:pt x="300" y="1154"/>
                  </a:cubicBezTo>
                  <a:cubicBezTo>
                    <a:pt x="367" y="1288"/>
                    <a:pt x="467" y="1388"/>
                    <a:pt x="567" y="1488"/>
                  </a:cubicBezTo>
                  <a:cubicBezTo>
                    <a:pt x="701" y="1621"/>
                    <a:pt x="901" y="1722"/>
                    <a:pt x="1068" y="1755"/>
                  </a:cubicBezTo>
                  <a:cubicBezTo>
                    <a:pt x="1120" y="1762"/>
                    <a:pt x="1173" y="1766"/>
                    <a:pt x="1224" y="1766"/>
                  </a:cubicBezTo>
                  <a:cubicBezTo>
                    <a:pt x="1403" y="1766"/>
                    <a:pt x="1572" y="1717"/>
                    <a:pt x="1701" y="1588"/>
                  </a:cubicBezTo>
                  <a:cubicBezTo>
                    <a:pt x="1935" y="1421"/>
                    <a:pt x="2035" y="1154"/>
                    <a:pt x="1968" y="854"/>
                  </a:cubicBezTo>
                  <a:cubicBezTo>
                    <a:pt x="1902" y="487"/>
                    <a:pt x="1601" y="154"/>
                    <a:pt x="1234" y="20"/>
                  </a:cubicBezTo>
                  <a:cubicBezTo>
                    <a:pt x="1160" y="7"/>
                    <a:pt x="1085" y="0"/>
                    <a:pt x="1011" y="0"/>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57;p57"/>
            <p:cNvSpPr/>
            <p:nvPr/>
          </p:nvSpPr>
          <p:spPr>
            <a:xfrm>
              <a:off x="2466902" y="3133067"/>
              <a:ext cx="29602" cy="28212"/>
            </a:xfrm>
            <a:custGeom>
              <a:avLst/>
              <a:gdLst/>
              <a:ahLst/>
              <a:cxnLst/>
              <a:rect l="l" t="t" r="r" b="b"/>
              <a:pathLst>
                <a:path w="1703" h="1623" extrusionOk="0">
                  <a:moveTo>
                    <a:pt x="884" y="345"/>
                  </a:moveTo>
                  <a:cubicBezTo>
                    <a:pt x="958" y="345"/>
                    <a:pt x="1033" y="361"/>
                    <a:pt x="1102" y="389"/>
                  </a:cubicBezTo>
                  <a:cubicBezTo>
                    <a:pt x="1235" y="522"/>
                    <a:pt x="1302" y="689"/>
                    <a:pt x="1235" y="889"/>
                  </a:cubicBezTo>
                  <a:cubicBezTo>
                    <a:pt x="1235" y="1114"/>
                    <a:pt x="1046" y="1244"/>
                    <a:pt x="856" y="1244"/>
                  </a:cubicBezTo>
                  <a:cubicBezTo>
                    <a:pt x="708" y="1244"/>
                    <a:pt x="560" y="1165"/>
                    <a:pt x="501" y="989"/>
                  </a:cubicBezTo>
                  <a:cubicBezTo>
                    <a:pt x="434" y="856"/>
                    <a:pt x="401" y="722"/>
                    <a:pt x="468" y="589"/>
                  </a:cubicBezTo>
                  <a:cubicBezTo>
                    <a:pt x="501" y="522"/>
                    <a:pt x="535" y="489"/>
                    <a:pt x="601" y="455"/>
                  </a:cubicBezTo>
                  <a:cubicBezTo>
                    <a:pt x="679" y="377"/>
                    <a:pt x="780" y="345"/>
                    <a:pt x="884" y="345"/>
                  </a:cubicBezTo>
                  <a:close/>
                  <a:moveTo>
                    <a:pt x="873" y="1"/>
                  </a:moveTo>
                  <a:cubicBezTo>
                    <a:pt x="707" y="1"/>
                    <a:pt x="541" y="50"/>
                    <a:pt x="401" y="155"/>
                  </a:cubicBezTo>
                  <a:cubicBezTo>
                    <a:pt x="368" y="188"/>
                    <a:pt x="334" y="222"/>
                    <a:pt x="301" y="255"/>
                  </a:cubicBezTo>
                  <a:cubicBezTo>
                    <a:pt x="268" y="255"/>
                    <a:pt x="268" y="255"/>
                    <a:pt x="234" y="289"/>
                  </a:cubicBezTo>
                  <a:cubicBezTo>
                    <a:pt x="201" y="322"/>
                    <a:pt x="201" y="355"/>
                    <a:pt x="168" y="389"/>
                  </a:cubicBezTo>
                  <a:cubicBezTo>
                    <a:pt x="34" y="555"/>
                    <a:pt x="1" y="756"/>
                    <a:pt x="34" y="989"/>
                  </a:cubicBezTo>
                  <a:cubicBezTo>
                    <a:pt x="34" y="1056"/>
                    <a:pt x="101" y="1089"/>
                    <a:pt x="168" y="1122"/>
                  </a:cubicBezTo>
                  <a:cubicBezTo>
                    <a:pt x="168" y="1156"/>
                    <a:pt x="168" y="1156"/>
                    <a:pt x="201" y="1189"/>
                  </a:cubicBezTo>
                  <a:cubicBezTo>
                    <a:pt x="301" y="1389"/>
                    <a:pt x="501" y="1556"/>
                    <a:pt x="768" y="1589"/>
                  </a:cubicBezTo>
                  <a:cubicBezTo>
                    <a:pt x="835" y="1623"/>
                    <a:pt x="901" y="1623"/>
                    <a:pt x="968" y="1623"/>
                  </a:cubicBezTo>
                  <a:cubicBezTo>
                    <a:pt x="1302" y="1556"/>
                    <a:pt x="1535" y="1289"/>
                    <a:pt x="1602" y="989"/>
                  </a:cubicBezTo>
                  <a:cubicBezTo>
                    <a:pt x="1702" y="655"/>
                    <a:pt x="1569" y="322"/>
                    <a:pt x="1302" y="122"/>
                  </a:cubicBezTo>
                  <a:cubicBezTo>
                    <a:pt x="1174" y="42"/>
                    <a:pt x="1024" y="1"/>
                    <a:pt x="873"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58;p57"/>
            <p:cNvSpPr/>
            <p:nvPr/>
          </p:nvSpPr>
          <p:spPr>
            <a:xfrm>
              <a:off x="2524890" y="3105655"/>
              <a:ext cx="23206" cy="22006"/>
            </a:xfrm>
            <a:custGeom>
              <a:avLst/>
              <a:gdLst/>
              <a:ahLst/>
              <a:cxnLst/>
              <a:rect l="l" t="t" r="r" b="b"/>
              <a:pathLst>
                <a:path w="1335" h="1266" extrusionOk="0">
                  <a:moveTo>
                    <a:pt x="688" y="351"/>
                  </a:moveTo>
                  <a:cubicBezTo>
                    <a:pt x="714" y="351"/>
                    <a:pt x="741" y="356"/>
                    <a:pt x="768" y="364"/>
                  </a:cubicBezTo>
                  <a:cubicBezTo>
                    <a:pt x="834" y="398"/>
                    <a:pt x="935" y="431"/>
                    <a:pt x="968" y="531"/>
                  </a:cubicBezTo>
                  <a:cubicBezTo>
                    <a:pt x="968" y="598"/>
                    <a:pt x="968" y="698"/>
                    <a:pt x="901" y="765"/>
                  </a:cubicBezTo>
                  <a:cubicBezTo>
                    <a:pt x="853" y="860"/>
                    <a:pt x="768" y="903"/>
                    <a:pt x="684" y="903"/>
                  </a:cubicBezTo>
                  <a:cubicBezTo>
                    <a:pt x="592" y="903"/>
                    <a:pt x="502" y="852"/>
                    <a:pt x="468" y="765"/>
                  </a:cubicBezTo>
                  <a:cubicBezTo>
                    <a:pt x="434" y="665"/>
                    <a:pt x="401" y="565"/>
                    <a:pt x="434" y="498"/>
                  </a:cubicBezTo>
                  <a:cubicBezTo>
                    <a:pt x="434" y="465"/>
                    <a:pt x="434" y="465"/>
                    <a:pt x="434" y="465"/>
                  </a:cubicBezTo>
                  <a:lnTo>
                    <a:pt x="501" y="431"/>
                  </a:lnTo>
                  <a:cubicBezTo>
                    <a:pt x="550" y="382"/>
                    <a:pt x="616" y="351"/>
                    <a:pt x="688" y="351"/>
                  </a:cubicBezTo>
                  <a:close/>
                  <a:moveTo>
                    <a:pt x="661" y="1"/>
                  </a:moveTo>
                  <a:cubicBezTo>
                    <a:pt x="511" y="1"/>
                    <a:pt x="358" y="52"/>
                    <a:pt x="234" y="164"/>
                  </a:cubicBezTo>
                  <a:cubicBezTo>
                    <a:pt x="201" y="164"/>
                    <a:pt x="201" y="198"/>
                    <a:pt x="201" y="264"/>
                  </a:cubicBezTo>
                  <a:cubicBezTo>
                    <a:pt x="167" y="264"/>
                    <a:pt x="134" y="298"/>
                    <a:pt x="101" y="331"/>
                  </a:cubicBezTo>
                  <a:cubicBezTo>
                    <a:pt x="1" y="531"/>
                    <a:pt x="34" y="731"/>
                    <a:pt x="134" y="932"/>
                  </a:cubicBezTo>
                  <a:cubicBezTo>
                    <a:pt x="234" y="1098"/>
                    <a:pt x="401" y="1232"/>
                    <a:pt x="568" y="1265"/>
                  </a:cubicBezTo>
                  <a:lnTo>
                    <a:pt x="634" y="1265"/>
                  </a:lnTo>
                  <a:cubicBezTo>
                    <a:pt x="868" y="1265"/>
                    <a:pt x="1068" y="1165"/>
                    <a:pt x="1168" y="998"/>
                  </a:cubicBezTo>
                  <a:cubicBezTo>
                    <a:pt x="1301" y="831"/>
                    <a:pt x="1335" y="598"/>
                    <a:pt x="1268" y="398"/>
                  </a:cubicBezTo>
                  <a:cubicBezTo>
                    <a:pt x="1164" y="147"/>
                    <a:pt x="915" y="1"/>
                    <a:pt x="661"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59;p57"/>
            <p:cNvSpPr/>
            <p:nvPr/>
          </p:nvSpPr>
          <p:spPr>
            <a:xfrm>
              <a:off x="1622669" y="3094583"/>
              <a:ext cx="39458" cy="35686"/>
            </a:xfrm>
            <a:custGeom>
              <a:avLst/>
              <a:gdLst/>
              <a:ahLst/>
              <a:cxnLst/>
              <a:rect l="l" t="t" r="r" b="b"/>
              <a:pathLst>
                <a:path w="2270" h="2053" extrusionOk="0">
                  <a:moveTo>
                    <a:pt x="1168" y="534"/>
                  </a:moveTo>
                  <a:cubicBezTo>
                    <a:pt x="1368" y="534"/>
                    <a:pt x="1535" y="668"/>
                    <a:pt x="1602" y="835"/>
                  </a:cubicBezTo>
                  <a:cubicBezTo>
                    <a:pt x="1702" y="1001"/>
                    <a:pt x="1702" y="1202"/>
                    <a:pt x="1602" y="1368"/>
                  </a:cubicBezTo>
                  <a:cubicBezTo>
                    <a:pt x="1504" y="1466"/>
                    <a:pt x="1389" y="1528"/>
                    <a:pt x="1255" y="1528"/>
                  </a:cubicBezTo>
                  <a:cubicBezTo>
                    <a:pt x="1206" y="1528"/>
                    <a:pt x="1155" y="1520"/>
                    <a:pt x="1102" y="1502"/>
                  </a:cubicBezTo>
                  <a:cubicBezTo>
                    <a:pt x="935" y="1468"/>
                    <a:pt x="801" y="1335"/>
                    <a:pt x="768" y="1135"/>
                  </a:cubicBezTo>
                  <a:cubicBezTo>
                    <a:pt x="768" y="1068"/>
                    <a:pt x="701" y="1001"/>
                    <a:pt x="668" y="968"/>
                  </a:cubicBezTo>
                  <a:lnTo>
                    <a:pt x="635" y="968"/>
                  </a:lnTo>
                  <a:cubicBezTo>
                    <a:pt x="668" y="935"/>
                    <a:pt x="668" y="868"/>
                    <a:pt x="701" y="835"/>
                  </a:cubicBezTo>
                  <a:cubicBezTo>
                    <a:pt x="801" y="668"/>
                    <a:pt x="968" y="534"/>
                    <a:pt x="1168" y="534"/>
                  </a:cubicBezTo>
                  <a:close/>
                  <a:moveTo>
                    <a:pt x="1135" y="1"/>
                  </a:moveTo>
                  <a:cubicBezTo>
                    <a:pt x="735" y="34"/>
                    <a:pt x="401" y="234"/>
                    <a:pt x="234" y="601"/>
                  </a:cubicBezTo>
                  <a:cubicBezTo>
                    <a:pt x="34" y="935"/>
                    <a:pt x="1" y="1368"/>
                    <a:pt x="201" y="1702"/>
                  </a:cubicBezTo>
                  <a:cubicBezTo>
                    <a:pt x="245" y="1791"/>
                    <a:pt x="334" y="1835"/>
                    <a:pt x="428" y="1835"/>
                  </a:cubicBezTo>
                  <a:cubicBezTo>
                    <a:pt x="475" y="1835"/>
                    <a:pt x="523" y="1824"/>
                    <a:pt x="568" y="1802"/>
                  </a:cubicBezTo>
                  <a:cubicBezTo>
                    <a:pt x="668" y="1902"/>
                    <a:pt x="801" y="1969"/>
                    <a:pt x="935" y="2002"/>
                  </a:cubicBezTo>
                  <a:lnTo>
                    <a:pt x="1068" y="2036"/>
                  </a:lnTo>
                  <a:cubicBezTo>
                    <a:pt x="1130" y="2047"/>
                    <a:pt x="1192" y="2052"/>
                    <a:pt x="1254" y="2052"/>
                  </a:cubicBezTo>
                  <a:cubicBezTo>
                    <a:pt x="1555" y="2052"/>
                    <a:pt x="1842" y="1918"/>
                    <a:pt x="2036" y="1669"/>
                  </a:cubicBezTo>
                  <a:cubicBezTo>
                    <a:pt x="2269" y="1368"/>
                    <a:pt x="2269" y="935"/>
                    <a:pt x="2069" y="601"/>
                  </a:cubicBezTo>
                  <a:cubicBezTo>
                    <a:pt x="1902" y="234"/>
                    <a:pt x="1535" y="1"/>
                    <a:pt x="1135" y="1"/>
                  </a:cubicBezTo>
                  <a:close/>
                </a:path>
              </a:pathLst>
            </a:custGeom>
            <a:solidFill>
              <a:srgbClr val="DE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60;p57"/>
            <p:cNvSpPr/>
            <p:nvPr/>
          </p:nvSpPr>
          <p:spPr>
            <a:xfrm>
              <a:off x="1161146" y="1946920"/>
              <a:ext cx="1782975" cy="1116217"/>
            </a:xfrm>
            <a:custGeom>
              <a:avLst/>
              <a:gdLst/>
              <a:ahLst/>
              <a:cxnLst/>
              <a:rect l="l" t="t" r="r" b="b"/>
              <a:pathLst>
                <a:path w="102573" h="64215" extrusionOk="0">
                  <a:moveTo>
                    <a:pt x="51443" y="1"/>
                  </a:moveTo>
                  <a:cubicBezTo>
                    <a:pt x="50897" y="1"/>
                    <a:pt x="50484" y="139"/>
                    <a:pt x="50235" y="444"/>
                  </a:cubicBezTo>
                  <a:cubicBezTo>
                    <a:pt x="48267" y="2846"/>
                    <a:pt x="37660" y="32768"/>
                    <a:pt x="33757" y="46110"/>
                  </a:cubicBezTo>
                  <a:cubicBezTo>
                    <a:pt x="30242" y="45673"/>
                    <a:pt x="26695" y="45356"/>
                    <a:pt x="23343" y="45356"/>
                  </a:cubicBezTo>
                  <a:cubicBezTo>
                    <a:pt x="18266" y="45356"/>
                    <a:pt x="13636" y="46082"/>
                    <a:pt x="10240" y="48212"/>
                  </a:cubicBezTo>
                  <a:cubicBezTo>
                    <a:pt x="0" y="54596"/>
                    <a:pt x="15752" y="64214"/>
                    <a:pt x="43991" y="64214"/>
                  </a:cubicBezTo>
                  <a:cubicBezTo>
                    <a:pt x="45556" y="64214"/>
                    <a:pt x="47161" y="64185"/>
                    <a:pt x="48801" y="64123"/>
                  </a:cubicBezTo>
                  <a:cubicBezTo>
                    <a:pt x="80057" y="62923"/>
                    <a:pt x="102573" y="53349"/>
                    <a:pt x="98870" y="48812"/>
                  </a:cubicBezTo>
                  <a:cubicBezTo>
                    <a:pt x="97511" y="47154"/>
                    <a:pt x="93884" y="46606"/>
                    <a:pt x="88838" y="46606"/>
                  </a:cubicBezTo>
                  <a:cubicBezTo>
                    <a:pt x="84345" y="46606"/>
                    <a:pt x="78728" y="47040"/>
                    <a:pt x="72585" y="47511"/>
                  </a:cubicBezTo>
                  <a:cubicBezTo>
                    <a:pt x="68782" y="39272"/>
                    <a:pt x="57074" y="17423"/>
                    <a:pt x="57908" y="16089"/>
                  </a:cubicBezTo>
                  <a:cubicBezTo>
                    <a:pt x="58134" y="15727"/>
                    <a:pt x="58772" y="15592"/>
                    <a:pt x="59653" y="15592"/>
                  </a:cubicBezTo>
                  <a:cubicBezTo>
                    <a:pt x="62243" y="15592"/>
                    <a:pt x="66934" y="16760"/>
                    <a:pt x="69446" y="16760"/>
                  </a:cubicBezTo>
                  <a:cubicBezTo>
                    <a:pt x="69856" y="16760"/>
                    <a:pt x="70208" y="16729"/>
                    <a:pt x="70483" y="16656"/>
                  </a:cubicBezTo>
                  <a:cubicBezTo>
                    <a:pt x="70527" y="16645"/>
                    <a:pt x="70572" y="16640"/>
                    <a:pt x="70619" y="16640"/>
                  </a:cubicBezTo>
                  <a:cubicBezTo>
                    <a:pt x="72555" y="16640"/>
                    <a:pt x="76961" y="25703"/>
                    <a:pt x="78394" y="25703"/>
                  </a:cubicBezTo>
                  <a:cubicBezTo>
                    <a:pt x="78533" y="25703"/>
                    <a:pt x="78644" y="25617"/>
                    <a:pt x="78722" y="25429"/>
                  </a:cubicBezTo>
                  <a:cubicBezTo>
                    <a:pt x="79656" y="23261"/>
                    <a:pt x="76888" y="14421"/>
                    <a:pt x="74186" y="12653"/>
                  </a:cubicBezTo>
                  <a:cubicBezTo>
                    <a:pt x="71786" y="11063"/>
                    <a:pt x="56324" y="1"/>
                    <a:pt x="51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61;p57"/>
            <p:cNvSpPr/>
            <p:nvPr/>
          </p:nvSpPr>
          <p:spPr>
            <a:xfrm>
              <a:off x="1720081" y="2670728"/>
              <a:ext cx="725389" cy="261103"/>
            </a:xfrm>
            <a:custGeom>
              <a:avLst/>
              <a:gdLst/>
              <a:ahLst/>
              <a:cxnLst/>
              <a:rect l="l" t="t" r="r" b="b"/>
              <a:pathLst>
                <a:path w="41731" h="15021" extrusionOk="0">
                  <a:moveTo>
                    <a:pt x="37594" y="1"/>
                  </a:moveTo>
                  <a:cubicBezTo>
                    <a:pt x="31156" y="1902"/>
                    <a:pt x="24485" y="2903"/>
                    <a:pt x="17747" y="2936"/>
                  </a:cubicBezTo>
                  <a:cubicBezTo>
                    <a:pt x="14078" y="2936"/>
                    <a:pt x="10408" y="2703"/>
                    <a:pt x="6739" y="2202"/>
                  </a:cubicBezTo>
                  <a:cubicBezTo>
                    <a:pt x="5338" y="2002"/>
                    <a:pt x="3904" y="1769"/>
                    <a:pt x="2503" y="1502"/>
                  </a:cubicBezTo>
                  <a:cubicBezTo>
                    <a:pt x="968" y="6539"/>
                    <a:pt x="1" y="10141"/>
                    <a:pt x="234" y="10742"/>
                  </a:cubicBezTo>
                  <a:cubicBezTo>
                    <a:pt x="844" y="12514"/>
                    <a:pt x="5099" y="15020"/>
                    <a:pt x="14848" y="15020"/>
                  </a:cubicBezTo>
                  <a:cubicBezTo>
                    <a:pt x="16292" y="15020"/>
                    <a:pt x="17857" y="14965"/>
                    <a:pt x="19548" y="14845"/>
                  </a:cubicBezTo>
                  <a:cubicBezTo>
                    <a:pt x="32624" y="13911"/>
                    <a:pt x="41097" y="10241"/>
                    <a:pt x="41564" y="8940"/>
                  </a:cubicBezTo>
                  <a:cubicBezTo>
                    <a:pt x="41731" y="8507"/>
                    <a:pt x="39963" y="4804"/>
                    <a:pt x="37594" y="1"/>
                  </a:cubicBezTo>
                  <a:close/>
                </a:path>
              </a:pathLst>
            </a:custGeom>
            <a:solidFill>
              <a:srgbClr val="1B1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62;p57"/>
            <p:cNvSpPr/>
            <p:nvPr/>
          </p:nvSpPr>
          <p:spPr>
            <a:xfrm>
              <a:off x="1935207" y="2691535"/>
              <a:ext cx="278329" cy="252568"/>
            </a:xfrm>
            <a:custGeom>
              <a:avLst/>
              <a:gdLst/>
              <a:ahLst/>
              <a:cxnLst/>
              <a:rect l="l" t="t" r="r" b="b"/>
              <a:pathLst>
                <a:path w="16012" h="14530" extrusionOk="0">
                  <a:moveTo>
                    <a:pt x="13543" y="2373"/>
                  </a:moveTo>
                  <a:lnTo>
                    <a:pt x="13543" y="3307"/>
                  </a:lnTo>
                  <a:lnTo>
                    <a:pt x="13610" y="5975"/>
                  </a:lnTo>
                  <a:lnTo>
                    <a:pt x="13610" y="5975"/>
                  </a:lnTo>
                  <a:cubicBezTo>
                    <a:pt x="13610" y="5974"/>
                    <a:pt x="13606" y="5974"/>
                    <a:pt x="13597" y="5974"/>
                  </a:cubicBezTo>
                  <a:cubicBezTo>
                    <a:pt x="13357" y="5974"/>
                    <a:pt x="9859" y="6411"/>
                    <a:pt x="9440" y="6476"/>
                  </a:cubicBezTo>
                  <a:cubicBezTo>
                    <a:pt x="9274" y="6509"/>
                    <a:pt x="9107" y="6542"/>
                    <a:pt x="8940" y="6609"/>
                  </a:cubicBezTo>
                  <a:cubicBezTo>
                    <a:pt x="8807" y="6643"/>
                    <a:pt x="8707" y="6709"/>
                    <a:pt x="8606" y="6776"/>
                  </a:cubicBezTo>
                  <a:cubicBezTo>
                    <a:pt x="8473" y="6909"/>
                    <a:pt x="8406" y="7110"/>
                    <a:pt x="8406" y="7310"/>
                  </a:cubicBezTo>
                  <a:cubicBezTo>
                    <a:pt x="8406" y="7510"/>
                    <a:pt x="8506" y="7677"/>
                    <a:pt x="8640" y="7843"/>
                  </a:cubicBezTo>
                  <a:cubicBezTo>
                    <a:pt x="8890" y="7982"/>
                    <a:pt x="9163" y="8052"/>
                    <a:pt x="9441" y="8052"/>
                  </a:cubicBezTo>
                  <a:cubicBezTo>
                    <a:pt x="9496" y="8052"/>
                    <a:pt x="9552" y="8049"/>
                    <a:pt x="9607" y="8044"/>
                  </a:cubicBezTo>
                  <a:cubicBezTo>
                    <a:pt x="9941" y="8044"/>
                    <a:pt x="13677" y="8044"/>
                    <a:pt x="13677" y="7877"/>
                  </a:cubicBezTo>
                  <a:cubicBezTo>
                    <a:pt x="13677" y="8344"/>
                    <a:pt x="13710" y="8844"/>
                    <a:pt x="13710" y="9311"/>
                  </a:cubicBezTo>
                  <a:cubicBezTo>
                    <a:pt x="13743" y="9778"/>
                    <a:pt x="13777" y="10312"/>
                    <a:pt x="13810" y="10846"/>
                  </a:cubicBezTo>
                  <a:cubicBezTo>
                    <a:pt x="13810" y="11079"/>
                    <a:pt x="13844" y="11346"/>
                    <a:pt x="13877" y="11613"/>
                  </a:cubicBezTo>
                  <a:cubicBezTo>
                    <a:pt x="11775" y="11880"/>
                    <a:pt x="9674" y="12080"/>
                    <a:pt x="7539" y="12213"/>
                  </a:cubicBezTo>
                  <a:cubicBezTo>
                    <a:pt x="6505" y="12247"/>
                    <a:pt x="5471" y="12313"/>
                    <a:pt x="4403" y="12347"/>
                  </a:cubicBezTo>
                  <a:cubicBezTo>
                    <a:pt x="4281" y="12341"/>
                    <a:pt x="4158" y="12338"/>
                    <a:pt x="4033" y="12338"/>
                  </a:cubicBezTo>
                  <a:cubicBezTo>
                    <a:pt x="3480" y="12338"/>
                    <a:pt x="2913" y="12392"/>
                    <a:pt x="2369" y="12447"/>
                  </a:cubicBezTo>
                  <a:cubicBezTo>
                    <a:pt x="2402" y="11713"/>
                    <a:pt x="2369" y="10946"/>
                    <a:pt x="2369" y="10212"/>
                  </a:cubicBezTo>
                  <a:lnTo>
                    <a:pt x="2369" y="7276"/>
                  </a:lnTo>
                  <a:cubicBezTo>
                    <a:pt x="2369" y="6309"/>
                    <a:pt x="2402" y="5408"/>
                    <a:pt x="2469" y="4474"/>
                  </a:cubicBezTo>
                  <a:cubicBezTo>
                    <a:pt x="2502" y="3974"/>
                    <a:pt x="2535" y="3474"/>
                    <a:pt x="2569" y="2973"/>
                  </a:cubicBezTo>
                  <a:cubicBezTo>
                    <a:pt x="2569" y="2773"/>
                    <a:pt x="2602" y="2606"/>
                    <a:pt x="2602" y="2440"/>
                  </a:cubicBezTo>
                  <a:lnTo>
                    <a:pt x="3002" y="2440"/>
                  </a:lnTo>
                  <a:cubicBezTo>
                    <a:pt x="3503" y="2473"/>
                    <a:pt x="4037" y="2473"/>
                    <a:pt x="4537" y="2506"/>
                  </a:cubicBezTo>
                  <a:lnTo>
                    <a:pt x="7672" y="2506"/>
                  </a:lnTo>
                  <a:lnTo>
                    <a:pt x="10741" y="2440"/>
                  </a:lnTo>
                  <a:cubicBezTo>
                    <a:pt x="11675" y="2440"/>
                    <a:pt x="12609" y="2440"/>
                    <a:pt x="13543" y="2373"/>
                  </a:cubicBezTo>
                  <a:close/>
                  <a:moveTo>
                    <a:pt x="14219" y="1"/>
                  </a:moveTo>
                  <a:cubicBezTo>
                    <a:pt x="14183" y="1"/>
                    <a:pt x="14147" y="2"/>
                    <a:pt x="14110" y="4"/>
                  </a:cubicBezTo>
                  <a:cubicBezTo>
                    <a:pt x="13510" y="4"/>
                    <a:pt x="12910" y="71"/>
                    <a:pt x="12309" y="71"/>
                  </a:cubicBezTo>
                  <a:lnTo>
                    <a:pt x="9674" y="171"/>
                  </a:lnTo>
                  <a:cubicBezTo>
                    <a:pt x="7439" y="238"/>
                    <a:pt x="5237" y="271"/>
                    <a:pt x="3002" y="338"/>
                  </a:cubicBezTo>
                  <a:cubicBezTo>
                    <a:pt x="2712" y="338"/>
                    <a:pt x="2391" y="307"/>
                    <a:pt x="2073" y="307"/>
                  </a:cubicBezTo>
                  <a:cubicBezTo>
                    <a:pt x="1661" y="307"/>
                    <a:pt x="1255" y="360"/>
                    <a:pt x="934" y="605"/>
                  </a:cubicBezTo>
                  <a:cubicBezTo>
                    <a:pt x="401" y="1039"/>
                    <a:pt x="334" y="1872"/>
                    <a:pt x="267" y="2440"/>
                  </a:cubicBezTo>
                  <a:cubicBezTo>
                    <a:pt x="167" y="3207"/>
                    <a:pt x="200" y="4007"/>
                    <a:pt x="167" y="4775"/>
                  </a:cubicBezTo>
                  <a:cubicBezTo>
                    <a:pt x="100" y="5842"/>
                    <a:pt x="67" y="6876"/>
                    <a:pt x="34" y="7943"/>
                  </a:cubicBezTo>
                  <a:cubicBezTo>
                    <a:pt x="0" y="9011"/>
                    <a:pt x="34" y="9945"/>
                    <a:pt x="34" y="10946"/>
                  </a:cubicBezTo>
                  <a:cubicBezTo>
                    <a:pt x="34" y="11579"/>
                    <a:pt x="34" y="12247"/>
                    <a:pt x="100" y="12880"/>
                  </a:cubicBezTo>
                  <a:cubicBezTo>
                    <a:pt x="134" y="13347"/>
                    <a:pt x="234" y="14014"/>
                    <a:pt x="667" y="14315"/>
                  </a:cubicBezTo>
                  <a:cubicBezTo>
                    <a:pt x="901" y="14448"/>
                    <a:pt x="1201" y="14515"/>
                    <a:pt x="1501" y="14515"/>
                  </a:cubicBezTo>
                  <a:cubicBezTo>
                    <a:pt x="1837" y="14525"/>
                    <a:pt x="2173" y="14530"/>
                    <a:pt x="2509" y="14530"/>
                  </a:cubicBezTo>
                  <a:cubicBezTo>
                    <a:pt x="5509" y="14530"/>
                    <a:pt x="8505" y="14158"/>
                    <a:pt x="11475" y="13948"/>
                  </a:cubicBezTo>
                  <a:cubicBezTo>
                    <a:pt x="12109" y="13881"/>
                    <a:pt x="12743" y="13848"/>
                    <a:pt x="13377" y="13781"/>
                  </a:cubicBezTo>
                  <a:cubicBezTo>
                    <a:pt x="13944" y="13781"/>
                    <a:pt x="14511" y="13714"/>
                    <a:pt x="15078" y="13614"/>
                  </a:cubicBezTo>
                  <a:cubicBezTo>
                    <a:pt x="15845" y="13414"/>
                    <a:pt x="15945" y="12880"/>
                    <a:pt x="15978" y="12146"/>
                  </a:cubicBezTo>
                  <a:cubicBezTo>
                    <a:pt x="16012" y="11546"/>
                    <a:pt x="15978" y="10979"/>
                    <a:pt x="15945" y="10379"/>
                  </a:cubicBezTo>
                  <a:cubicBezTo>
                    <a:pt x="15912" y="9344"/>
                    <a:pt x="15845" y="8310"/>
                    <a:pt x="15812" y="7243"/>
                  </a:cubicBezTo>
                  <a:cubicBezTo>
                    <a:pt x="15712" y="5475"/>
                    <a:pt x="15611" y="3640"/>
                    <a:pt x="15678" y="1872"/>
                  </a:cubicBezTo>
                  <a:cubicBezTo>
                    <a:pt x="15745" y="1439"/>
                    <a:pt x="15678" y="1005"/>
                    <a:pt x="15511" y="605"/>
                  </a:cubicBezTo>
                  <a:cubicBezTo>
                    <a:pt x="15478" y="605"/>
                    <a:pt x="15478" y="572"/>
                    <a:pt x="15445" y="538"/>
                  </a:cubicBezTo>
                  <a:cubicBezTo>
                    <a:pt x="15135" y="198"/>
                    <a:pt x="14682" y="1"/>
                    <a:pt x="14219" y="1"/>
                  </a:cubicBezTo>
                  <a:close/>
                </a:path>
              </a:pathLst>
            </a:custGeom>
            <a:solidFill>
              <a:srgbClr val="E38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25170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438150"/>
            <a:ext cx="24384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ô</a:t>
            </a:r>
            <a:r>
              <a:rPr lang="en-US" sz="4800" smtClean="0">
                <a:solidFill>
                  <a:schemeClr val="tx1"/>
                </a:solidFill>
                <a:latin typeface="Arial-Rounded" pitchFamily="34" charset="0"/>
                <a:ea typeface="Arial-Rounded" pitchFamily="34" charset="0"/>
                <a:cs typeface="Arial-Rounded" pitchFamily="34" charset="0"/>
              </a:rPr>
              <a:t>n tồn</a:t>
            </a:r>
            <a:endParaRPr lang="en-US" sz="4800">
              <a:solidFill>
                <a:schemeClr val="tx1"/>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19800" y="2200217"/>
            <a:ext cx="184785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3675" y="1970994"/>
            <a:ext cx="184785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64450" y="4248150"/>
            <a:ext cx="609600" cy="609600"/>
          </a:xfrm>
          <a:prstGeom prst="rect">
            <a:avLst/>
          </a:prstGeom>
        </p:spPr>
      </p:pic>
      <p:pic>
        <p:nvPicPr>
          <p:cNvPr id="1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4075" y="4041320"/>
            <a:ext cx="609600" cy="60960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4039" y="1923611"/>
            <a:ext cx="725543" cy="711583"/>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9328" y="1846420"/>
            <a:ext cx="734142" cy="707593"/>
          </a:xfrm>
          <a:prstGeom prst="rect">
            <a:avLst/>
          </a:prstGeom>
        </p:spPr>
      </p:pic>
    </p:spTree>
    <p:extLst>
      <p:ext uri="{BB962C8B-B14F-4D97-AF65-F5344CB8AC3E}">
        <p14:creationId xmlns:p14="http://schemas.microsoft.com/office/powerpoint/2010/main" val="19716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strVal val="4*#ppt_w"/>
                                          </p:val>
                                        </p:tav>
                                        <p:tav tm="100000">
                                          <p:val>
                                            <p:strVal val="#ppt_w"/>
                                          </p:val>
                                        </p:tav>
                                      </p:tavLst>
                                    </p:anim>
                                    <p:anim calcmode="lin" valueType="num">
                                      <p:cBhvr>
                                        <p:cTn id="1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7" name="Check mark.wav"/>
                                        </p:tgtEl>
                                      </p:cMediaNode>
                                    </p:audio>
                                  </p:sub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50" fill="hold"/>
                                        <p:tgtEl>
                                          <p:spTgt spid="18"/>
                                        </p:tgtEl>
                                        <p:attrNameLst>
                                          <p:attrName>ppt_w</p:attrName>
                                        </p:attrNameLst>
                                      </p:cBhvr>
                                      <p:tavLst>
                                        <p:tav tm="0">
                                          <p:val>
                                            <p:strVal val="4*#ppt_w"/>
                                          </p:val>
                                        </p:tav>
                                        <p:tav tm="100000">
                                          <p:val>
                                            <p:strVal val="#ppt_w"/>
                                          </p:val>
                                        </p:tav>
                                      </p:tavLst>
                                    </p:anim>
                                    <p:anim calcmode="lin" valueType="num">
                                      <p:cBhvr>
                                        <p:cTn id="1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8"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37"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67" fill="hold"/>
                                        <p:tgtEl>
                                          <p:spTgt spid="14"/>
                                        </p:tgtEl>
                                      </p:cBhvr>
                                    </p:cmd>
                                  </p:childTnLst>
                                </p:cTn>
                              </p:par>
                            </p:childTnLst>
                          </p:cTn>
                        </p:par>
                      </p:childTnLst>
                    </p:cTn>
                  </p:par>
                </p:childTnLst>
              </p:cTn>
              <p:nextCondLst>
                <p:cond evt="onClick" delay="0">
                  <p:tgtEl>
                    <p:spTgt spid="14"/>
                  </p:tgtEl>
                </p:cond>
              </p:nextCondLst>
            </p:seq>
            <p:audio>
              <p:cMediaNode vol="80000">
                <p:cTn id="31" fill="hold" display="0">
                  <p:stCondLst>
                    <p:cond delay="indefinite"/>
                  </p:stCondLst>
                  <p:endCondLst>
                    <p:cond evt="onStopAudio" delay="0">
                      <p:tgtEl>
                        <p:sldTgt/>
                      </p:tgtEl>
                    </p:cond>
                  </p:endCondLst>
                </p:cTn>
                <p:tgtEl>
                  <p:spTgt spid="14"/>
                </p:tgtEl>
              </p:cMediaNode>
            </p:audio>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881" y="2241644"/>
            <a:ext cx="7486884" cy="760280"/>
          </a:xfrm>
          <a:prstGeom prst="rect">
            <a:avLst/>
          </a:prstGeom>
          <a:solidFill>
            <a:srgbClr val="FFD85D"/>
          </a:solidFill>
          <a:ln w="28575" cap="flat" cmpd="sng" algn="ctr">
            <a:noFill/>
            <a:prstDash val="solid"/>
            <a:miter lim="800000"/>
          </a:ln>
          <a:effectLst/>
        </p:spPr>
        <p:txBody>
          <a:bodyPr lIns="91428" tIns="45713" rIns="91428" bIns="45713" rtlCol="0" anchor="ctr"/>
          <a:lstStyle/>
          <a:p>
            <a:pPr lvl="0">
              <a:buClrTx/>
              <a:defRPr/>
            </a:pPr>
            <a:r>
              <a:rPr lang="en-US" sz="2700">
                <a:solidFill>
                  <a:schemeClr val="tx1"/>
                </a:solidFill>
                <a:latin typeface="Arial-Rounded" pitchFamily="34" charset="0"/>
                <a:ea typeface="Arial-Rounded" pitchFamily="34" charset="0"/>
                <a:cs typeface="Arial-Rounded" pitchFamily="34" charset="0"/>
              </a:rPr>
              <a:t>A. Không nên chê cười và xem </a:t>
            </a:r>
            <a:r>
              <a:rPr lang="en-US" sz="2700" smtClean="0">
                <a:solidFill>
                  <a:schemeClr val="tx1"/>
                </a:solidFill>
                <a:latin typeface="Arial-Rounded" pitchFamily="34" charset="0"/>
                <a:ea typeface="Arial-Rounded" pitchFamily="34" charset="0"/>
                <a:cs typeface="Arial-Rounded" pitchFamily="34" charset="0"/>
              </a:rPr>
              <a:t>thường </a:t>
            </a:r>
            <a:r>
              <a:rPr lang="en-US" sz="2700">
                <a:solidFill>
                  <a:schemeClr val="tx1"/>
                </a:solidFill>
                <a:latin typeface="Arial-Rounded" pitchFamily="34" charset="0"/>
                <a:ea typeface="Arial-Rounded" pitchFamily="34" charset="0"/>
                <a:cs typeface="Arial-Rounded" pitchFamily="34" charset="0"/>
              </a:rPr>
              <a:t>người khác</a:t>
            </a:r>
            <a:endParaRPr lang="vi-VN" sz="2700" dirty="0">
              <a:solidFill>
                <a:schemeClr val="tx1"/>
              </a:solidFill>
              <a:latin typeface="Arial-Rounded" pitchFamily="34" charset="0"/>
              <a:ea typeface="Arial-Rounded" pitchFamily="34" charset="0"/>
              <a:cs typeface="Arial-Rounded" pitchFamily="34" charset="0"/>
            </a:endParaRPr>
          </a:p>
        </p:txBody>
      </p:sp>
      <p:sp>
        <p:nvSpPr>
          <p:cNvPr id="3" name="Rectangle 2"/>
          <p:cNvSpPr/>
          <p:nvPr/>
        </p:nvSpPr>
        <p:spPr>
          <a:xfrm>
            <a:off x="861322" y="3392224"/>
            <a:ext cx="7486884" cy="779726"/>
          </a:xfrm>
          <a:prstGeom prst="rect">
            <a:avLst/>
          </a:prstGeom>
          <a:solidFill>
            <a:srgbClr val="FFD85D"/>
          </a:solidFill>
          <a:ln w="28575" cap="flat" cmpd="sng" algn="ctr">
            <a:noFill/>
            <a:prstDash val="solid"/>
            <a:miter lim="800000"/>
          </a:ln>
          <a:effectLst/>
        </p:spPr>
        <p:txBody>
          <a:bodyPr lIns="91428" tIns="45713" rIns="91428" bIns="45713" rtlCol="0" anchor="ctr"/>
          <a:lstStyle/>
          <a:p>
            <a:r>
              <a:rPr lang="en-US" sz="2700">
                <a:solidFill>
                  <a:schemeClr val="tx1"/>
                </a:solidFill>
                <a:latin typeface="Arial-Rounded" pitchFamily="34" charset="0"/>
                <a:ea typeface="Arial-Rounded" pitchFamily="34" charset="0"/>
                <a:cs typeface="Arial-Rounded" pitchFamily="34" charset="0"/>
              </a:rPr>
              <a:t>B. </a:t>
            </a:r>
            <a:r>
              <a:rPr lang="en-US" sz="2700">
                <a:latin typeface="Arial-Rounded" pitchFamily="34" charset="0"/>
                <a:ea typeface="Arial-Rounded" pitchFamily="34" charset="0"/>
                <a:cs typeface="Arial-Rounded" pitchFamily="34" charset="0"/>
              </a:rPr>
              <a:t>Nếu mình chậm chạp thì không nên tham gia các cuộc thi.</a:t>
            </a:r>
            <a:r>
              <a:rPr lang="en-US" sz="2700">
                <a:solidFill>
                  <a:schemeClr val="tx1"/>
                </a:solidFill>
                <a:latin typeface="Arial-Rounded" pitchFamily="34" charset="0"/>
                <a:ea typeface="Arial-Rounded" pitchFamily="34" charset="0"/>
                <a:cs typeface="Arial-Rounded" pitchFamily="34" charset="0"/>
              </a:rPr>
              <a:t> </a:t>
            </a:r>
            <a:endParaRPr lang="en-US" sz="2700" dirty="0">
              <a:solidFill>
                <a:schemeClr val="tx1"/>
              </a:solidFill>
              <a:latin typeface="Arial-Rounded" pitchFamily="34" charset="0"/>
              <a:ea typeface="Arial-Rounded" pitchFamily="34" charset="0"/>
              <a:cs typeface="Arial-Rounded" pitchFamily="34" charset="0"/>
            </a:endParaRPr>
          </a:p>
        </p:txBody>
      </p:sp>
      <p:sp>
        <p:nvSpPr>
          <p:cNvPr id="8" name="Rectangle 7"/>
          <p:cNvSpPr/>
          <p:nvPr/>
        </p:nvSpPr>
        <p:spPr>
          <a:xfrm>
            <a:off x="842881" y="659625"/>
            <a:ext cx="7486884" cy="646317"/>
          </a:xfrm>
          <a:prstGeom prst="rect">
            <a:avLst/>
          </a:prstGeom>
          <a:solidFill>
            <a:srgbClr val="FFD85D"/>
          </a:solidFill>
        </p:spPr>
        <p:txBody>
          <a:bodyPr wrap="square" lIns="91428" tIns="45713" rIns="91428" bIns="45713">
            <a:spAutoFit/>
          </a:bodyPr>
          <a:lstStyle/>
          <a:p>
            <a:pPr algn="ctr"/>
            <a:r>
              <a:rPr lang="en-US" sz="3600" b="1">
                <a:solidFill>
                  <a:schemeClr val="tx1"/>
                </a:solidFill>
                <a:latin typeface="Arial-Rounded" pitchFamily="34" charset="0"/>
                <a:ea typeface="Arial-Rounded" pitchFamily="34" charset="0"/>
                <a:cs typeface="Arial-Rounded" pitchFamily="34" charset="0"/>
              </a:rPr>
              <a:t>Câu chuyện </a:t>
            </a:r>
            <a:r>
              <a:rPr lang="en-US" sz="3600" b="1" i="1">
                <a:solidFill>
                  <a:schemeClr val="tx1"/>
                </a:solidFill>
                <a:latin typeface="Arial-Rounded" pitchFamily="34" charset="0"/>
                <a:ea typeface="Arial-Rounded" pitchFamily="34" charset="0"/>
                <a:cs typeface="Arial-Rounded" pitchFamily="34" charset="0"/>
              </a:rPr>
              <a:t>Rùa và thỏ </a:t>
            </a:r>
            <a:r>
              <a:rPr lang="en-US" sz="3600" b="1">
                <a:solidFill>
                  <a:schemeClr val="tx1"/>
                </a:solidFill>
                <a:latin typeface="Arial-Rounded" pitchFamily="34" charset="0"/>
                <a:ea typeface="Arial-Rounded" pitchFamily="34" charset="0"/>
                <a:cs typeface="Arial-Rounded" pitchFamily="34" charset="0"/>
              </a:rPr>
              <a:t>khuyên em:</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9072" y="2298975"/>
            <a:ext cx="634312" cy="658008"/>
          </a:xfrm>
          <a:prstGeom prst="rect">
            <a:avLst/>
          </a:prstGeom>
          <a:noFill/>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8395" y="3495072"/>
            <a:ext cx="566299" cy="644065"/>
          </a:xfrm>
          <a:prstGeom prst="rect">
            <a:avLst/>
          </a:prstGeom>
          <a:noFill/>
          <a:ln>
            <a:noFill/>
          </a:ln>
          <a:effectLst/>
          <a:extLst/>
        </p:spPr>
      </p:pic>
    </p:spTree>
    <p:extLst>
      <p:ext uri="{BB962C8B-B14F-4D97-AF65-F5344CB8AC3E}">
        <p14:creationId xmlns:p14="http://schemas.microsoft.com/office/powerpoint/2010/main" val="373911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2"/>
                                        </p:tgtEl>
                                        <p:attrNameLst>
                                          <p:attrName>fillcolor</p:attrName>
                                        </p:attrNameLst>
                                      </p:cBhvr>
                                      <p:to>
                                        <a:schemeClr val="bg2"/>
                                      </p:to>
                                    </p:animClr>
                                    <p:set>
                                      <p:cBhvr>
                                        <p:cTn id="23" dur="250" fill="hold"/>
                                        <p:tgtEl>
                                          <p:spTgt spid="2"/>
                                        </p:tgtEl>
                                        <p:attrNameLst>
                                          <p:attrName>fill.type</p:attrName>
                                        </p:attrNameLst>
                                      </p:cBhvr>
                                      <p:to>
                                        <p:strVal val="solid"/>
                                      </p:to>
                                    </p:set>
                                    <p:set>
                                      <p:cBhvr>
                                        <p:cTn id="24" dur="250" fill="hold"/>
                                        <p:tgtEl>
                                          <p:spTgt spid="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2"/>
                                        </p:tgtEl>
                                        <p:attrNameLst>
                                          <p:attrName>fillcolor</p:attrName>
                                        </p:attrNameLst>
                                      </p:cBhvr>
                                      <p:to>
                                        <a:srgbClr val="FFFF00"/>
                                      </p:to>
                                    </p:animClr>
                                    <p:set>
                                      <p:cBhvr>
                                        <p:cTn id="27" dur="250" fill="hold"/>
                                        <p:tgtEl>
                                          <p:spTgt spid="2"/>
                                        </p:tgtEl>
                                        <p:attrNameLst>
                                          <p:attrName>fill.type</p:attrName>
                                        </p:attrNameLst>
                                      </p:cBhvr>
                                      <p:to>
                                        <p:strVal val="solid"/>
                                      </p:to>
                                    </p:set>
                                    <p:set>
                                      <p:cBhvr>
                                        <p:cTn id="28" dur="250" fill="hold"/>
                                        <p:tgtEl>
                                          <p:spTgt spid="2"/>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
                                        </p:tgtEl>
                                        <p:attrNameLst>
                                          <p:attrName>fillcolor</p:attrName>
                                        </p:attrNameLst>
                                      </p:cBhvr>
                                      <p:to>
                                        <a:schemeClr val="accent1"/>
                                      </p:to>
                                    </p:animClr>
                                    <p:set>
                                      <p:cBhvr>
                                        <p:cTn id="37" dur="250" fill="hold"/>
                                        <p:tgtEl>
                                          <p:spTgt spid="3"/>
                                        </p:tgtEl>
                                        <p:attrNameLst>
                                          <p:attrName>fill.type</p:attrName>
                                        </p:attrNameLst>
                                      </p:cBhvr>
                                      <p:to>
                                        <p:strVal val="solid"/>
                                      </p:to>
                                    </p:set>
                                    <p:set>
                                      <p:cBhvr>
                                        <p:cTn id="38" dur="250" fill="hold"/>
                                        <p:tgtEl>
                                          <p:spTgt spid="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3"/>
                                        </p:tgtEl>
                                        <p:attrNameLst>
                                          <p:attrName>fillcolor</p:attrName>
                                        </p:attrNameLst>
                                      </p:cBhvr>
                                      <p:to>
                                        <a:schemeClr val="accent1"/>
                                      </p:to>
                                    </p:animClr>
                                    <p:set>
                                      <p:cBhvr>
                                        <p:cTn id="41" dur="250" fill="hold"/>
                                        <p:tgtEl>
                                          <p:spTgt spid="3"/>
                                        </p:tgtEl>
                                        <p:attrNameLst>
                                          <p:attrName>fill.type</p:attrName>
                                        </p:attrNameLst>
                                      </p:cBhvr>
                                      <p:to>
                                        <p:strVal val="solid"/>
                                      </p:to>
                                    </p:set>
                                    <p:set>
                                      <p:cBhvr>
                                        <p:cTn id="42" dur="250" fill="hold"/>
                                        <p:tgtEl>
                                          <p:spTgt spid="3"/>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3462" b="79103" l="0" r="98800"/>
                    </a14:imgEffect>
                  </a14:imgLayer>
                </a14:imgProps>
              </a:ext>
              <a:ext uri="{28A0092B-C50C-407E-A947-70E740481C1C}">
                <a14:useLocalDpi xmlns:a14="http://schemas.microsoft.com/office/drawing/2010/main" val="0"/>
              </a:ext>
            </a:extLst>
          </a:blip>
          <a:srcRect t="11667" b="21945"/>
          <a:stretch/>
        </p:blipFill>
        <p:spPr>
          <a:xfrm>
            <a:off x="1373532" y="514350"/>
            <a:ext cx="6610585" cy="3414713"/>
          </a:xfrm>
          <a:prstGeom prst="rect">
            <a:avLst/>
          </a:prstGeom>
        </p:spPr>
      </p:pic>
      <p:sp>
        <p:nvSpPr>
          <p:cNvPr id="2" name="TextBox 1"/>
          <p:cNvSpPr txBox="1"/>
          <p:nvPr/>
        </p:nvSpPr>
        <p:spPr>
          <a:xfrm>
            <a:off x="2265493" y="2418160"/>
            <a:ext cx="4912766" cy="992579"/>
          </a:xfrm>
          <a:prstGeom prst="rect">
            <a:avLst/>
          </a:prstGeom>
          <a:noFill/>
        </p:spPr>
        <p:txBody>
          <a:bodyPr wrap="square" lIns="68681" tIns="34340" rIns="68681" bIns="34340" rtlCol="0">
            <a:spAutoFit/>
          </a:bodyPr>
          <a:lstStyle/>
          <a:p>
            <a:pPr algn="ctr"/>
            <a:r>
              <a:rPr lang="en-US" sz="6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3299061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381" y="6364"/>
            <a:ext cx="7069015" cy="4957118"/>
          </a:xfrm>
          <a:prstGeom prst="rect">
            <a:avLst/>
          </a:prstGeom>
        </p:spPr>
      </p:pic>
      <p:sp>
        <p:nvSpPr>
          <p:cNvPr id="8" name="TextBox 7">
            <a:extLst>
              <a:ext uri="{FF2B5EF4-FFF2-40B4-BE49-F238E27FC236}">
                <a16:creationId xmlns:a16="http://schemas.microsoft.com/office/drawing/2014/main" id="{86D84F36-A447-466D-B76E-6FE8922995D1}"/>
              </a:ext>
            </a:extLst>
          </p:cNvPr>
          <p:cNvSpPr txBox="1"/>
          <p:nvPr/>
        </p:nvSpPr>
        <p:spPr>
          <a:xfrm>
            <a:off x="3917028" y="1111668"/>
            <a:ext cx="4019843" cy="1174333"/>
          </a:xfrm>
          <a:prstGeom prst="rect">
            <a:avLst/>
          </a:prstGeom>
          <a:noFill/>
        </p:spPr>
        <p:txBody>
          <a:bodyPr wrap="square" lIns="68681" tIns="34340" rIns="68681" bIns="34340" rtlCol="0">
            <a:spAutoFit/>
          </a:bodyPr>
          <a:lstStyle/>
          <a:p>
            <a:r>
              <a:rPr lang="en-US" sz="7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cún</a:t>
            </a:r>
            <a:endParaRPr lang="en-US" sz="7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048B43A-D7AD-4322-802F-811CF52E1DC2}"/>
              </a:ext>
            </a:extLst>
          </p:cNvPr>
          <p:cNvSpPr txBox="1"/>
          <p:nvPr/>
        </p:nvSpPr>
        <p:spPr>
          <a:xfrm>
            <a:off x="3426166" y="2338961"/>
            <a:ext cx="4019843" cy="1174333"/>
          </a:xfrm>
          <a:prstGeom prst="rect">
            <a:avLst/>
          </a:prstGeom>
          <a:noFill/>
        </p:spPr>
        <p:txBody>
          <a:bodyPr wrap="square" lIns="68681" tIns="34340" rIns="68681" bIns="34340" rtlCol="0">
            <a:spAutoFit/>
          </a:bodyPr>
          <a:lstStyle/>
          <a:p>
            <a:r>
              <a:rPr lang="en-US" sz="7200">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 ca</a:t>
            </a:r>
            <a:endParaRPr lang="en-US" sz="7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4B8220E-A024-4348-8A10-C461A6C9D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15" y="1762762"/>
            <a:ext cx="1758736" cy="1422474"/>
          </a:xfrm>
          <a:prstGeom prst="rect">
            <a:avLst/>
          </a:prstGeom>
        </p:spPr>
      </p:pic>
      <p:pic>
        <p:nvPicPr>
          <p:cNvPr id="11" name="Picture 10">
            <a:extLst>
              <a:ext uri="{FF2B5EF4-FFF2-40B4-BE49-F238E27FC236}">
                <a16:creationId xmlns:a16="http://schemas.microsoft.com/office/drawing/2014/main" id="{01BEDD13-A72D-495E-9226-0BF454E60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90894" y="2024898"/>
            <a:ext cx="1253106" cy="1250006"/>
          </a:xfrm>
          <a:prstGeom prst="rect">
            <a:avLst/>
          </a:prstGeom>
        </p:spPr>
      </p:pic>
    </p:spTree>
    <p:extLst>
      <p:ext uri="{BB962C8B-B14F-4D97-AF65-F5344CB8AC3E}">
        <p14:creationId xmlns:p14="http://schemas.microsoft.com/office/powerpoint/2010/main" val="4190631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C2891-5DFE-4A54-80A8-54537E4475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886" y="1552208"/>
            <a:ext cx="1758736" cy="1422474"/>
          </a:xfrm>
          <a:prstGeom prst="rect">
            <a:avLst/>
          </a:prstGeom>
        </p:spPr>
      </p:pic>
      <p:pic>
        <p:nvPicPr>
          <p:cNvPr id="11" name="Picture 10">
            <a:extLst>
              <a:ext uri="{FF2B5EF4-FFF2-40B4-BE49-F238E27FC236}">
                <a16:creationId xmlns:a16="http://schemas.microsoft.com/office/drawing/2014/main" id="{6100224C-19A9-49D1-AB75-1E9D4F96F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52446" y="2027232"/>
            <a:ext cx="1253106" cy="1250006"/>
          </a:xfrm>
          <a:prstGeom prst="rect">
            <a:avLst/>
          </a:prstGeom>
        </p:spPr>
      </p:pic>
      <p:pic>
        <p:nvPicPr>
          <p:cNvPr id="14" name="Picture 13">
            <a:extLst>
              <a:ext uri="{FF2B5EF4-FFF2-40B4-BE49-F238E27FC236}">
                <a16:creationId xmlns:a16="http://schemas.microsoft.com/office/drawing/2014/main" id="{4FDB9A86-F2A8-423A-B4D6-9C1451B9A8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70" y="1964639"/>
            <a:ext cx="1253106" cy="1250006"/>
          </a:xfrm>
          <a:prstGeom prst="rect">
            <a:avLst/>
          </a:prstGeom>
        </p:spPr>
      </p:pic>
      <p:pic>
        <p:nvPicPr>
          <p:cNvPr id="7" name="Picture 6">
            <a:extLst>
              <a:ext uri="{FF2B5EF4-FFF2-40B4-BE49-F238E27FC236}">
                <a16:creationId xmlns:a16="http://schemas.microsoft.com/office/drawing/2014/main" id="{A3114874-A5CE-4155-AA28-8147C821B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01381" y="2027232"/>
            <a:ext cx="1253106" cy="1250006"/>
          </a:xfrm>
          <a:prstGeom prst="rect">
            <a:avLst/>
          </a:prstGeom>
        </p:spPr>
      </p:pic>
      <p:pic>
        <p:nvPicPr>
          <p:cNvPr id="8" name="Tieng-ga-me-goi-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56381" y="352300"/>
            <a:ext cx="458334" cy="457200"/>
          </a:xfrm>
          <a:prstGeom prst="rect">
            <a:avLst/>
          </a:prstGeom>
        </p:spPr>
      </p:pic>
      <p:pic>
        <p:nvPicPr>
          <p:cNvPr id="9" name="Tieng-Ga-con-keu-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87674" y="1806245"/>
            <a:ext cx="458334" cy="457200"/>
          </a:xfrm>
          <a:prstGeom prst="rect">
            <a:avLst/>
          </a:prstGeom>
        </p:spPr>
      </p:pic>
    </p:spTree>
    <p:extLst>
      <p:ext uri="{BB962C8B-B14F-4D97-AF65-F5344CB8AC3E}">
        <p14:creationId xmlns:p14="http://schemas.microsoft.com/office/powerpoint/2010/main" val="41767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35" fill="hold"/>
                                        <p:tgtEl>
                                          <p:spTgt spid="8"/>
                                        </p:tgtEl>
                                      </p:cBhvr>
                                    </p:cmd>
                                  </p:childTnLst>
                                </p:cTn>
                              </p:par>
                              <p:par>
                                <p:cTn id="7" presetID="1" presetClass="mediacall" presetSubtype="0" fill="hold" nodeType="withEffect">
                                  <p:stCondLst>
                                    <p:cond delay="0"/>
                                  </p:stCondLst>
                                  <p:childTnLst>
                                    <p:cmd type="call" cmd="playFrom(0.0)">
                                      <p:cBhvr>
                                        <p:cTn id="8" dur="2914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1.04167E-6 -7.40741E-7 L -0.76992 -0.01574 " pathEditMode="relative" rAng="0" ptsTypes="AA">
                                      <p:cBhvr>
                                        <p:cTn id="13" dur="3250" fill="hold"/>
                                        <p:tgtEl>
                                          <p:spTgt spid="11"/>
                                        </p:tgtEl>
                                        <p:attrNameLst>
                                          <p:attrName>ppt_x</p:attrName>
                                          <p:attrName>ppt_y</p:attrName>
                                        </p:attrNameLst>
                                      </p:cBhvr>
                                      <p:rCtr x="-38503" y="-787"/>
                                    </p:animMotion>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1445 -0.07685 L -0.79843 0.01366 " pathEditMode="relative" rAng="0" ptsTypes="AA">
                                      <p:cBhvr>
                                        <p:cTn id="18" dur="2000" fill="hold"/>
                                        <p:tgtEl>
                                          <p:spTgt spid="14"/>
                                        </p:tgtEl>
                                        <p:attrNameLst>
                                          <p:attrName>ppt_x</p:attrName>
                                          <p:attrName>ppt_y</p:attrName>
                                        </p:attrNameLst>
                                      </p:cBhvr>
                                      <p:rCtr x="-39206" y="4514"/>
                                    </p:animMotion>
                                  </p:childTnLst>
                                </p:cTn>
                              </p:par>
                            </p:childTnLst>
                          </p:cTn>
                        </p:par>
                      </p:childTnLst>
                    </p:cTn>
                  </p:par>
                </p:childTnLst>
              </p:cTn>
              <p:nextCondLst>
                <p:cond evt="onClick" delay="0">
                  <p:tgtEl>
                    <p:spTgt spid="14"/>
                  </p:tgtEl>
                </p:cond>
              </p:nextCondLst>
            </p:seq>
            <p:audio>
              <p:cMediaNode vol="7547">
                <p:cTn id="19" fill="hold" display="0">
                  <p:stCondLst>
                    <p:cond delay="indefinite"/>
                  </p:stCondLst>
                  <p:endCondLst>
                    <p:cond evt="onStopAudio" delay="0">
                      <p:tgtEl>
                        <p:sldTgt/>
                      </p:tgtEl>
                    </p:cond>
                  </p:endCondLst>
                </p:cTn>
                <p:tgtEl>
                  <p:spTgt spid="8"/>
                </p:tgtEl>
              </p:cMediaNode>
            </p:audio>
            <p:audio>
              <p:cMediaNode vol="7547">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1.04167E-6 -7.40741E-7 L -0.76992 -0.01574 " pathEditMode="relative" rAng="0" ptsTypes="AA">
                                      <p:cBhvr>
                                        <p:cTn id="25" dur="3250" fill="hold"/>
                                        <p:tgtEl>
                                          <p:spTgt spid="7"/>
                                        </p:tgtEl>
                                        <p:attrNameLst>
                                          <p:attrName>ppt_x</p:attrName>
                                          <p:attrName>ppt_y</p:attrName>
                                        </p:attrNameLst>
                                      </p:cBhvr>
                                      <p:rCtr x="-38503" y="-787"/>
                                    </p:animMotion>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381" y="6364"/>
            <a:ext cx="7069015" cy="4957118"/>
          </a:xfrm>
          <a:prstGeom prst="rect">
            <a:avLst/>
          </a:prstGeom>
        </p:spPr>
      </p:pic>
      <p:sp>
        <p:nvSpPr>
          <p:cNvPr id="6" name="Rectangle 5"/>
          <p:cNvSpPr/>
          <p:nvPr/>
        </p:nvSpPr>
        <p:spPr>
          <a:xfrm>
            <a:off x="2830338" y="1070400"/>
            <a:ext cx="3777101" cy="1174285"/>
          </a:xfrm>
          <a:prstGeom prst="rect">
            <a:avLst/>
          </a:prstGeom>
          <a:noFill/>
        </p:spPr>
        <p:txBody>
          <a:bodyPr wrap="none" lIns="68511" tIns="34255" rIns="68511" bIns="34255">
            <a:spAutoFit/>
          </a:bodyPr>
          <a:lstStyle/>
          <a:p>
            <a:pPr algn="ctr"/>
            <a:r>
              <a:rPr lang="en-US" sz="720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quả mận</a:t>
            </a:r>
            <a:endParaRPr lang="en-US" sz="720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797F6A74-0880-4C10-9750-795B22FFA478}"/>
              </a:ext>
            </a:extLst>
          </p:cNvPr>
          <p:cNvSpPr/>
          <p:nvPr/>
        </p:nvSpPr>
        <p:spPr>
          <a:xfrm>
            <a:off x="3196998" y="2429773"/>
            <a:ext cx="2953927" cy="1174285"/>
          </a:xfrm>
          <a:prstGeom prst="rect">
            <a:avLst/>
          </a:prstGeom>
          <a:noFill/>
        </p:spPr>
        <p:txBody>
          <a:bodyPr wrap="none" lIns="68511" tIns="34255" rIns="68511" bIns="34255">
            <a:spAutoFit/>
          </a:bodyPr>
          <a:lstStyle/>
          <a:p>
            <a:pPr algn="ctr"/>
            <a:r>
              <a:rPr lang="en-US" sz="720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củ sâm</a:t>
            </a:r>
            <a:endParaRPr lang="en-US" sz="7200" dirty="0">
              <a:ln w="0"/>
              <a:solidFill>
                <a:srgbClr val="00206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87BCD8E6-A1A6-456F-AF94-885EF9295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15" y="1762762"/>
            <a:ext cx="1758736" cy="1422474"/>
          </a:xfrm>
          <a:prstGeom prst="rect">
            <a:avLst/>
          </a:prstGeom>
        </p:spPr>
      </p:pic>
      <p:pic>
        <p:nvPicPr>
          <p:cNvPr id="9" name="Picture 8">
            <a:extLst>
              <a:ext uri="{FF2B5EF4-FFF2-40B4-BE49-F238E27FC236}">
                <a16:creationId xmlns:a16="http://schemas.microsoft.com/office/drawing/2014/main" id="{90DC30F6-E218-42EA-A64F-D131B788E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96212" y="1946748"/>
            <a:ext cx="1253106" cy="1250006"/>
          </a:xfrm>
          <a:prstGeom prst="rect">
            <a:avLst/>
          </a:prstGeom>
        </p:spPr>
      </p:pic>
    </p:spTree>
    <p:extLst>
      <p:ext uri="{BB962C8B-B14F-4D97-AF65-F5344CB8AC3E}">
        <p14:creationId xmlns:p14="http://schemas.microsoft.com/office/powerpoint/2010/main" val="642556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C2891-5DFE-4A54-80A8-54537E4475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886" y="1552208"/>
            <a:ext cx="1758736" cy="1422474"/>
          </a:xfrm>
          <a:prstGeom prst="rect">
            <a:avLst/>
          </a:prstGeom>
        </p:spPr>
      </p:pic>
      <p:pic>
        <p:nvPicPr>
          <p:cNvPr id="11" name="Picture 10">
            <a:extLst>
              <a:ext uri="{FF2B5EF4-FFF2-40B4-BE49-F238E27FC236}">
                <a16:creationId xmlns:a16="http://schemas.microsoft.com/office/drawing/2014/main" id="{6100224C-19A9-49D1-AB75-1E9D4F96F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52446" y="2027232"/>
            <a:ext cx="1253106" cy="1250006"/>
          </a:xfrm>
          <a:prstGeom prst="rect">
            <a:avLst/>
          </a:prstGeom>
        </p:spPr>
      </p:pic>
      <p:pic>
        <p:nvPicPr>
          <p:cNvPr id="13" name="Picture 12">
            <a:extLst>
              <a:ext uri="{FF2B5EF4-FFF2-40B4-BE49-F238E27FC236}">
                <a16:creationId xmlns:a16="http://schemas.microsoft.com/office/drawing/2014/main" id="{1C783EC9-2821-42A0-AF3A-E41835E7CB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264" y="1952651"/>
            <a:ext cx="1253106" cy="1250006"/>
          </a:xfrm>
          <a:prstGeom prst="rect">
            <a:avLst/>
          </a:prstGeom>
        </p:spPr>
      </p:pic>
      <p:pic>
        <p:nvPicPr>
          <p:cNvPr id="14" name="Picture 13">
            <a:extLst>
              <a:ext uri="{FF2B5EF4-FFF2-40B4-BE49-F238E27FC236}">
                <a16:creationId xmlns:a16="http://schemas.microsoft.com/office/drawing/2014/main" id="{4FDB9A86-F2A8-423A-B4D6-9C1451B9A8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70" y="1964639"/>
            <a:ext cx="1253106" cy="1250006"/>
          </a:xfrm>
          <a:prstGeom prst="rect">
            <a:avLst/>
          </a:prstGeom>
        </p:spPr>
      </p:pic>
      <p:pic>
        <p:nvPicPr>
          <p:cNvPr id="7" name="Tieng-ga-me-goi-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56381" y="352300"/>
            <a:ext cx="458334" cy="457200"/>
          </a:xfrm>
          <a:prstGeom prst="rect">
            <a:avLst/>
          </a:prstGeom>
        </p:spPr>
      </p:pic>
      <p:pic>
        <p:nvPicPr>
          <p:cNvPr id="8" name="Tieng-Ga-con-keu-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87674" y="1806245"/>
            <a:ext cx="458334" cy="457200"/>
          </a:xfrm>
          <a:prstGeom prst="rect">
            <a:avLst/>
          </a:prstGeom>
        </p:spPr>
      </p:pic>
    </p:spTree>
    <p:extLst>
      <p:ext uri="{BB962C8B-B14F-4D97-AF65-F5344CB8AC3E}">
        <p14:creationId xmlns:p14="http://schemas.microsoft.com/office/powerpoint/2010/main" val="13206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35" fill="hold"/>
                                        <p:tgtEl>
                                          <p:spTgt spid="7"/>
                                        </p:tgtEl>
                                      </p:cBhvr>
                                    </p:cmd>
                                  </p:childTnLst>
                                </p:cTn>
                              </p:par>
                              <p:par>
                                <p:cTn id="7" presetID="1" presetClass="mediacall" presetSubtype="0" fill="hold" nodeType="withEffect">
                                  <p:stCondLst>
                                    <p:cond delay="0"/>
                                  </p:stCondLst>
                                  <p:childTnLst>
                                    <p:cmd type="call" cmd="playFrom(0.0)">
                                      <p:cBhvr>
                                        <p:cTn id="8" dur="2914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1.04167E-6 -7.40741E-7 L -0.76992 -0.01574 " pathEditMode="relative" rAng="0" ptsTypes="AA">
                                      <p:cBhvr>
                                        <p:cTn id="13" dur="3250" fill="hold"/>
                                        <p:tgtEl>
                                          <p:spTgt spid="11"/>
                                        </p:tgtEl>
                                        <p:attrNameLst>
                                          <p:attrName>ppt_x</p:attrName>
                                          <p:attrName>ppt_y</p:attrName>
                                        </p:attrNameLst>
                                      </p:cBhvr>
                                      <p:rCtr x="-38503" y="-787"/>
                                    </p:animMotion>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0117 -0.03843 L -0.94766 -0.0169 " pathEditMode="relative" rAng="0" ptsTypes="AA">
                                      <p:cBhvr>
                                        <p:cTn id="18" dur="2000" fill="hold"/>
                                        <p:tgtEl>
                                          <p:spTgt spid="13"/>
                                        </p:tgtEl>
                                        <p:attrNameLst>
                                          <p:attrName>ppt_x</p:attrName>
                                          <p:attrName>ppt_y</p:attrName>
                                        </p:attrNameLst>
                                      </p:cBhvr>
                                      <p:rCtr x="-47331" y="1065"/>
                                    </p:animMotion>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0.01445 -0.07685 L -0.79843 0.01366 " pathEditMode="relative" rAng="0" ptsTypes="AA">
                                      <p:cBhvr>
                                        <p:cTn id="23" dur="2000" fill="hold"/>
                                        <p:tgtEl>
                                          <p:spTgt spid="14"/>
                                        </p:tgtEl>
                                        <p:attrNameLst>
                                          <p:attrName>ppt_x</p:attrName>
                                          <p:attrName>ppt_y</p:attrName>
                                        </p:attrNameLst>
                                      </p:cBhvr>
                                      <p:rCtr x="-39206" y="4514"/>
                                    </p:animMotion>
                                  </p:childTnLst>
                                </p:cTn>
                              </p:par>
                            </p:childTnLst>
                          </p:cTn>
                        </p:par>
                      </p:childTnLst>
                    </p:cTn>
                  </p:par>
                </p:childTnLst>
              </p:cTn>
              <p:nextCondLst>
                <p:cond evt="onClick" delay="0">
                  <p:tgtEl>
                    <p:spTgt spid="14"/>
                  </p:tgtEl>
                </p:cond>
              </p:nextCondLst>
            </p:seq>
            <p:audio>
              <p:cMediaNode vol="7547">
                <p:cTn id="24" fill="hold" display="0">
                  <p:stCondLst>
                    <p:cond delay="indefinite"/>
                  </p:stCondLst>
                  <p:endCondLst>
                    <p:cond evt="onStopAudio" delay="0">
                      <p:tgtEl>
                        <p:sldTgt/>
                      </p:tgtEl>
                    </p:cond>
                  </p:endCondLst>
                </p:cTn>
                <p:tgtEl>
                  <p:spTgt spid="7"/>
                </p:tgtEl>
              </p:cMediaNode>
            </p:audio>
            <p:audio>
              <p:cMediaNode vol="7547">
                <p:cTn id="25"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4;p13"/>
          <p:cNvSpPr txBox="1">
            <a:spLocks/>
          </p:cNvSpPr>
          <p:nvPr/>
        </p:nvSpPr>
        <p:spPr>
          <a:xfrm>
            <a:off x="3436030" y="1237793"/>
            <a:ext cx="5621111" cy="2009890"/>
          </a:xfrm>
          <a:prstGeom prst="rect">
            <a:avLst/>
          </a:prstGeom>
        </p:spPr>
        <p:txBody>
          <a:bodyPr spcFirstLastPara="1" vert="horz" wrap="square" lIns="91559" tIns="91559" rIns="91559" bIns="91559"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5000" b="1">
                <a:solidFill>
                  <a:schemeClr val="bg1"/>
                </a:solidFill>
                <a:latin typeface="Arial-Rounded" pitchFamily="34" charset="0"/>
                <a:ea typeface="Arial-Rounded" pitchFamily="34" charset="0"/>
                <a:cs typeface="Arial-Rounded" pitchFamily="34" charset="0"/>
              </a:rPr>
              <a:t>BÀI</a:t>
            </a:r>
            <a:r>
              <a:rPr lang="en-US" sz="5000" b="1">
                <a:solidFill>
                  <a:schemeClr val="bg1"/>
                </a:solidFill>
                <a:latin typeface="Arial-Rounded" pitchFamily="34" charset="0"/>
                <a:ea typeface="Arial-Rounded" pitchFamily="34" charset="0"/>
                <a:cs typeface="Arial-Rounded" pitchFamily="34" charset="0"/>
              </a:rPr>
              <a:t> </a:t>
            </a:r>
            <a:r>
              <a:rPr lang="en-US" sz="5000" b="1">
                <a:solidFill>
                  <a:schemeClr val="bg1"/>
                </a:solidFill>
                <a:latin typeface="Arial Rounded MT Bold" pitchFamily="34" charset="0"/>
                <a:ea typeface="Arial-Rounded" pitchFamily="34" charset="0"/>
                <a:cs typeface="Arial-Rounded" pitchFamily="34" charset="0"/>
              </a:rPr>
              <a:t>35</a:t>
            </a:r>
            <a:r>
              <a:rPr lang="vi-VN" sz="5000" b="1">
                <a:solidFill>
                  <a:schemeClr val="bg1"/>
                </a:solidFill>
                <a:latin typeface="Arial-Rounded" pitchFamily="34" charset="0"/>
                <a:ea typeface="Arial-Rounded" pitchFamily="34" charset="0"/>
                <a:cs typeface="Arial-Rounded" pitchFamily="34" charset="0"/>
              </a:rPr>
              <a:t>: </a:t>
            </a:r>
            <a:r>
              <a:rPr lang="vi-VN" sz="6600" b="1">
                <a:solidFill>
                  <a:schemeClr val="bg1"/>
                </a:solidFill>
                <a:latin typeface="Arial-Rounded" pitchFamily="34" charset="0"/>
                <a:ea typeface="Arial-Rounded" pitchFamily="34" charset="0"/>
                <a:cs typeface="Arial-Rounded" pitchFamily="34" charset="0"/>
              </a:rPr>
              <a:t/>
            </a:r>
            <a:br>
              <a:rPr lang="vi-VN" sz="6600" b="1">
                <a:solidFill>
                  <a:schemeClr val="bg1"/>
                </a:solidFill>
                <a:latin typeface="Arial-Rounded" pitchFamily="34" charset="0"/>
                <a:ea typeface="Arial-Rounded" pitchFamily="34" charset="0"/>
                <a:cs typeface="Arial-Rounded" pitchFamily="34" charset="0"/>
              </a:rPr>
            </a:br>
            <a:r>
              <a:rPr lang="en-US" sz="6600" b="1">
                <a:solidFill>
                  <a:schemeClr val="bg1"/>
                </a:solidFill>
                <a:latin typeface="Arial-Rounded" pitchFamily="34" charset="0"/>
                <a:ea typeface="Arial-Rounded" pitchFamily="34" charset="0"/>
                <a:cs typeface="Arial-Rounded" pitchFamily="34" charset="0"/>
              </a:rPr>
              <a:t>Ôn tập</a:t>
            </a:r>
          </a:p>
          <a:p>
            <a:pPr algn="l"/>
            <a:r>
              <a:rPr lang="en-US" sz="6600" b="1">
                <a:solidFill>
                  <a:schemeClr val="bg1"/>
                </a:solidFill>
                <a:latin typeface="Arial-Rounded" pitchFamily="34" charset="0"/>
                <a:ea typeface="Arial-Rounded" pitchFamily="34" charset="0"/>
                <a:cs typeface="Arial-Rounded" pitchFamily="34" charset="0"/>
              </a:rPr>
              <a:t>và kể chuyện</a:t>
            </a:r>
            <a:endParaRPr lang="vi-VN" sz="6600" b="1" dirty="0">
              <a:solidFill>
                <a:schemeClr val="bg1"/>
              </a:solidFill>
              <a:latin typeface="Arial-Rounded" pitchFamily="34" charset="0"/>
              <a:ea typeface="Arial-Rounded" pitchFamily="34" charset="0"/>
              <a:cs typeface="Arial-Rounded" pitchFamily="34" charset="0"/>
            </a:endParaRPr>
          </a:p>
        </p:txBody>
      </p:sp>
      <p:pic>
        <p:nvPicPr>
          <p:cNvPr id="14" name="Google Shape;1869;p46"/>
          <p:cNvPicPr preferRelativeResize="0"/>
          <p:nvPr/>
        </p:nvPicPr>
        <p:blipFill>
          <a:blip r:embed="rId2">
            <a:alphaModFix/>
          </a:blip>
          <a:stretch>
            <a:fillRect/>
          </a:stretch>
        </p:blipFill>
        <p:spPr>
          <a:xfrm>
            <a:off x="32657" y="3969828"/>
            <a:ext cx="1053270" cy="1162616"/>
          </a:xfrm>
          <a:prstGeom prst="rect">
            <a:avLst/>
          </a:prstGeom>
          <a:noFill/>
          <a:ln>
            <a:noFill/>
          </a:ln>
        </p:spPr>
      </p:pic>
      <p:pic>
        <p:nvPicPr>
          <p:cNvPr id="15" name="Google Shape;1872;p46"/>
          <p:cNvPicPr preferRelativeResize="0"/>
          <p:nvPr/>
        </p:nvPicPr>
        <p:blipFill>
          <a:blip r:embed="rId3">
            <a:alphaModFix/>
          </a:blip>
          <a:stretch>
            <a:fillRect/>
          </a:stretch>
        </p:blipFill>
        <p:spPr>
          <a:xfrm>
            <a:off x="7467600" y="361950"/>
            <a:ext cx="1415486" cy="1213300"/>
          </a:xfrm>
          <a:prstGeom prst="rect">
            <a:avLst/>
          </a:prstGeom>
          <a:noFill/>
          <a:ln>
            <a:noFill/>
          </a:ln>
        </p:spPr>
      </p:pic>
      <p:pic>
        <p:nvPicPr>
          <p:cNvPr id="16" name="Google Shape;1875;p46"/>
          <p:cNvPicPr preferRelativeResize="0"/>
          <p:nvPr/>
        </p:nvPicPr>
        <p:blipFill>
          <a:blip r:embed="rId4">
            <a:alphaModFix/>
          </a:blip>
          <a:stretch>
            <a:fillRect/>
          </a:stretch>
        </p:blipFill>
        <p:spPr>
          <a:xfrm>
            <a:off x="1085927" y="3802037"/>
            <a:ext cx="1506550" cy="1330407"/>
          </a:xfrm>
          <a:prstGeom prst="rect">
            <a:avLst/>
          </a:prstGeom>
          <a:noFill/>
          <a:ln>
            <a:noFill/>
          </a:ln>
        </p:spPr>
      </p:pic>
    </p:spTree>
    <p:extLst>
      <p:ext uri="{BB962C8B-B14F-4D97-AF65-F5344CB8AC3E}">
        <p14:creationId xmlns:p14="http://schemas.microsoft.com/office/powerpoint/2010/main" val="12069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Halloween Theme Newsletter by Slidesgo">
  <a:themeElements>
    <a:clrScheme name="Simple Light">
      <a:dk1>
        <a:srgbClr val="000000"/>
      </a:dk1>
      <a:lt1>
        <a:srgbClr val="FFFFFF"/>
      </a:lt1>
      <a:dk2>
        <a:srgbClr val="3D3F53"/>
      </a:dk2>
      <a:lt2>
        <a:srgbClr val="F0D9CE"/>
      </a:lt2>
      <a:accent1>
        <a:srgbClr val="3D3F53"/>
      </a:accent1>
      <a:accent2>
        <a:srgbClr val="F47FB5"/>
      </a:accent2>
      <a:accent3>
        <a:srgbClr val="75C6AD"/>
      </a:accent3>
      <a:accent4>
        <a:srgbClr val="F0D9CE"/>
      </a:accent4>
      <a:accent5>
        <a:srgbClr val="F47FB5"/>
      </a:accent5>
      <a:accent6>
        <a:srgbClr val="75C6AD"/>
      </a:accent6>
      <a:hlink>
        <a:srgbClr val="F0D9C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1358</Words>
  <Application>Microsoft Office PowerPoint</Application>
  <PresentationFormat>On-screen Show (16:9)</PresentationFormat>
  <Paragraphs>198</Paragraphs>
  <Slides>47</Slides>
  <Notes>36</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Roboto</vt:lpstr>
      <vt:lpstr>Arial</vt:lpstr>
      <vt:lpstr>.VnArialH</vt:lpstr>
      <vt:lpstr>Bandit</vt:lpstr>
      <vt:lpstr>Aclonica</vt:lpstr>
      <vt:lpstr>Muli</vt:lpstr>
      <vt:lpstr>Arial Rounded MT Bold</vt:lpstr>
      <vt:lpstr>.VnArial</vt:lpstr>
      <vt:lpstr>AvantGarde</vt:lpstr>
      <vt:lpstr>Arial-Rounded</vt:lpstr>
      <vt:lpstr>HP001 4 hàng</vt:lpstr>
      <vt:lpstr>DomCasual</vt:lpstr>
      <vt:lpstr>Halloween Theme Newsletter by Slidesgo</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Giải lao</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TÀI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Halloween Theme Newsletter</dc:title>
  <dc:creator>PC</dc:creator>
  <cp:lastModifiedBy>vutrang</cp:lastModifiedBy>
  <cp:revision>36</cp:revision>
  <dcterms:modified xsi:type="dcterms:W3CDTF">2024-11-03T07:25:55Z</dcterms:modified>
</cp:coreProperties>
</file>