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338" r:id="rId5"/>
    <p:sldId id="260" r:id="rId6"/>
    <p:sldId id="324" r:id="rId7"/>
    <p:sldId id="262" r:id="rId8"/>
    <p:sldId id="263" r:id="rId9"/>
    <p:sldId id="282" r:id="rId10"/>
    <p:sldId id="283" r:id="rId11"/>
    <p:sldId id="284" r:id="rId12"/>
    <p:sldId id="264" r:id="rId13"/>
    <p:sldId id="265" r:id="rId14"/>
    <p:sldId id="340" r:id="rId15"/>
    <p:sldId id="266" r:id="rId16"/>
    <p:sldId id="267" r:id="rId17"/>
    <p:sldId id="317" r:id="rId18"/>
    <p:sldId id="319" r:id="rId19"/>
    <p:sldId id="318" r:id="rId20"/>
    <p:sldId id="320" r:id="rId21"/>
    <p:sldId id="308" r:id="rId22"/>
    <p:sldId id="294" r:id="rId23"/>
    <p:sldId id="321" r:id="rId24"/>
    <p:sldId id="268" r:id="rId25"/>
    <p:sldId id="279" r:id="rId26"/>
    <p:sldId id="286" r:id="rId27"/>
    <p:sldId id="314" r:id="rId28"/>
    <p:sldId id="339" r:id="rId29"/>
    <p:sldId id="272" r:id="rId30"/>
    <p:sldId id="336" r:id="rId31"/>
    <p:sldId id="337" r:id="rId32"/>
    <p:sldId id="326" r:id="rId33"/>
    <p:sldId id="274" r:id="rId34"/>
    <p:sldId id="331" r:id="rId35"/>
    <p:sldId id="332" r:id="rId36"/>
    <p:sldId id="327" r:id="rId37"/>
    <p:sldId id="328" r:id="rId38"/>
    <p:sldId id="329" r:id="rId39"/>
    <p:sldId id="330" r:id="rId40"/>
    <p:sldId id="333" r:id="rId41"/>
    <p:sldId id="275" r:id="rId42"/>
    <p:sldId id="335" r:id="rId43"/>
    <p:sldId id="277" r:id="rId4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03" autoAdjust="0"/>
  </p:normalViewPr>
  <p:slideViewPr>
    <p:cSldViewPr>
      <p:cViewPr varScale="1">
        <p:scale>
          <a:sx n="67" d="100"/>
          <a:sy n="67" d="100"/>
        </p:scale>
        <p:origin x="-846" y="-96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5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cho HS nói về mùa hè ở quê 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4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tăm tre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97815" y="5259681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Tăm tre tiệt trù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9" y="655320"/>
            <a:ext cx="53644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ăm tre – SIÊU THỊ HÀN QUỐC OK M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9" y="859660"/>
            <a:ext cx="4568190" cy="36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sâm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569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Chiêm bao, mơ thấy củ sâm đánh lô đề con số gì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88" y="228600"/>
            <a:ext cx="7097131" cy="47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19" y="4261355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96" y="4261354"/>
            <a:ext cx="418129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81" y="4261353"/>
            <a:ext cx="496323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hiêm bao, mơ thấy củ sâm đánh lô đề con số gì 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60" y="1828800"/>
            <a:ext cx="3363331" cy="22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ăm tre – SIÊU THỊ HÀN QUỐC OK M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91" y="1657350"/>
            <a:ext cx="3439702" cy="27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Ăn cam có tác dụng gì? Nên ăn cam lúc nào tốt nhất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895813"/>
            <a:ext cx="3371773" cy="22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/>
        </p:blipFill>
        <p:spPr bwMode="auto">
          <a:xfrm>
            <a:off x="-183356" y="3558637"/>
            <a:ext cx="1252855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 bwMode="auto">
          <a:xfrm>
            <a:off x="838745" y="-316962"/>
            <a:ext cx="10354174" cy="387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" y="4833505"/>
            <a:ext cx="11500716" cy="19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Giải lao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020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am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A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1760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57620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13919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ă</a:t>
            </a:r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m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Ă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49952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12830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29615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13919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â</a:t>
            </a:r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m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9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46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60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Â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20955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9158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v-LV" sz="28700" smtClean="0">
                <a:solidFill>
                  <a:srgbClr val="FF0000"/>
                </a:solidFill>
                <a:latin typeface="HP001 4 hàng" pitchFamily="34" charset="0"/>
              </a:rPr>
              <a:t>cam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6059" y="-1752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073" y="-1536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2346E-7 3.7037E-7 L -0.00757 -0.01204 L -0.01436 -0.01875 L -0.02376 -0.02315 L -0.03446 -0.02315 L -0.04517 -0.01551 L -0.05457 -0.00093 L -0.06514 0.02569 L -0.06958 0.05462 L -0.07023 0.07777 L -0.06827 0.10231 L -0.06449 0.12337 L -0.05822 0.14351 L -0.05078 0.15787 L -0.03942 0.16898 L -0.03068 0.17337 L -0.02011 0.17222 L -0.00757 0.16458 L 0.00496 0.1456 L 0.01435 0.12569 L 0.02375 0.09351 L 0.02571 0.06666 L 0.02884 0.03796 L 0.03694 0.01574 L 0.04633 -0.00649 L 0.05952 -0.02107 L 0.0727 -0.02547 L 0.08458 -0.02223 L 0.09333 -0.01436 L 0.09959 -0.00209 L 0.08902 -0.0176 L 0.07831 -0.02431 L 0.062 -0.02223 L 0.05077 -0.0132 L 0.0432 -0.00093 L 0.03759 0.01018 L 0.02884 0.03888 L 0.02506 0.07685 L 0.02754 0.10462 L 0.03263 0.12893 L 0.03889 0.14444 L 0.04764 0.15902 L 0.05704 0.17013 L 0.06826 0.17337 L 0.08079 0.17129 L 0.09085 0.16458 L 0.10207 0.14351 L 0.10899 0.12453 L 0.11212 0.09907 L 0.11278 0.07129 L 0.11095 0.04236 L 0.10781 0.02337 L 0.10338 0.00671 L 0.09776 -0.00649 " pathEditMode="relative" ptsTypes="AAAAAAAAAAAAAAAAAAAAAAAAAAAAAAAAAAAAAAAAAAAAAAAAAAAAAA">
                                      <p:cBhvr>
                                        <p:cTn id="11" dur="1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4.81481E-6 L -3.48649E-6 0.17778 L 0.00183 0.19005 L 0.00561 0.20116 L 0.0094 0.20671 L 0.01619 0.20787 L 0.02376 0.20555 L 0.03002 0.2 L 0.04073 0.18565 L 0.0513 0.1544 L 0.06266 0.11227 L 0.0714 0.06898 L 0.07949 0.0412 L 0.08393 0.02222 L 0.09268 0.00903 L 0.09894 0.00787 L 0.10704 0.01111 L 0.11147 0.02106 L 0.11461 0.03218 L 0.11461 0.04236 L 0.11461 0.21343 L 0.11591 0.14676 L 0.12152 0.11458 L 0.13092 0.07338 L 0.14215 0.04236 L 0.15599 0.01782 L 0.16721 0.00787 L 0.17909 0.00903 L 0.1911 0.01898 L 0.19671 0.03773 L 0.19789 0.05995 L 0.19789 0.21227 L 0.19919 0.15116 L 0.20794 0.10555 L 0.21668 0.07106 L 0.22804 0.04005 L 0.23678 0.02222 L 0.24866 0.00995 L 0.26119 0.00671 L 0.2719 0.00903 L 0.27816 0.01898 L 0.28247 0.03218 L 0.28508 0.04792 L 0.2856 0.15787 L 0.28626 0.18125 L 0.28874 0.19329 L 0.29565 0.2044 L 0.30257 0.20671 L 0.31066 0.2044 L 0.31758 0.19676 L 0.32763 0.18218 L 0.33951 0.15116 L 0.34956 0.10555 " pathEditMode="relative" ptsTypes="AAAAAAAAAAAAAAAAAAAAAAAAAAAAAAAAAAAAAAAAAAAAAAAAAAAAA">
                                      <p:cBhvr>
                                        <p:cTn id="22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624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40005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Ǉăm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119" y="-1651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519" y="-12503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898" y="-50309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9598" y="-12376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0 L 0.01684 -0.06343 L 0.02441 -0.0956 L 0.02624 -0.11227 L 0.02754 -0.21667 L 0.02754 0.04676 L 0.02754 0.06435 L 0.02937 0.08009 L 0.0325 0.08773 L 0.03629 0.09329 L 0.04007 0.0956 L 0.04634 0.09769 L 0.05443 0.09444 L 0.062 0.08565 L 0.07075 0.06667 L 0.0808 0.03333 L 0.08837 0.00116 L 0.09085 -0.03009 L 0.09646 -0.0544 L 0.10651 -0.07778 L 0.11709 -0.09213 L 0.12779 -0.1 L 0.13719 -0.10231 L 0.14972 -0.10116 L 0.16042 -0.08773 L 0.16356 -0.08009 L 0.15533 -0.0956 L 0.14345 -0.10231 L 0.13471 -0.10231 L 0.12022 -0.0956 L 0.10965 -0.08333 L 0.10142 -0.06782 L 0.09712 -0.0544 L 0.09268 -0.03657 L 0.0902 -0.01343 L 0.0902 0.01782 L 0.09398 0.03889 L 0.09829 0.0544 L 0.10521 0.06991 L 0.11343 0.08333 L 0.12401 0.09213 L 0.13158 0.09676 L 0.14659 0.09329 L 0.15847 0.07778 L 0.16917 0.05787 L 0.17543 0.03102 L 0.17661 -0.00116 L 0.17609 -0.02338 L 0.17295 -0.04884 L 0.16852 -0.06667 L 0.1629 -0.08333 " pathEditMode="relative" ptsTypes="AAAAAAAAAAAAAAAAAAAAAAAAAAAAAAAAAAAAAAAAAAAAAAAAAAA">
                                      <p:cBhvr>
                                        <p:cTn id="11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4.81481E-6 L -3.48649E-6 0.17778 L 0.00183 0.19005 L 0.00561 0.20116 L 0.0094 0.20671 L 0.01619 0.20787 L 0.02376 0.20555 L 0.03002 0.2 L 0.04073 0.18565 L 0.0513 0.1544 L 0.06266 0.11227 L 0.0714 0.06898 L 0.07949 0.0412 L 0.08393 0.02222 L 0.09268 0.00903 L 0.09894 0.00787 L 0.10704 0.01111 L 0.11147 0.02106 L 0.11461 0.03218 L 0.11461 0.04236 L 0.11461 0.21343 L 0.11591 0.14676 L 0.12152 0.11458 L 0.13092 0.07338 L 0.14215 0.04236 L 0.15599 0.01782 L 0.16721 0.00787 L 0.17909 0.00903 L 0.1911 0.01898 L 0.19671 0.03773 L 0.19789 0.05995 L 0.19789 0.21227 L 0.19919 0.15116 L 0.20794 0.10555 L 0.21668 0.07106 L 0.22804 0.04005 L 0.23678 0.02222 L 0.24866 0.00995 L 0.26119 0.00671 L 0.2719 0.00903 L 0.27816 0.01898 L 0.28247 0.03218 L 0.28508 0.04792 L 0.2856 0.15787 L 0.28626 0.18125 L 0.28874 0.19329 L 0.29565 0.2044 L 0.30257 0.20671 L 0.31066 0.2044 L 0.31758 0.19676 L 0.32763 0.18218 L 0.33951 0.15116 L 0.34956 0.10555 " pathEditMode="relative" ptsTypes="AAAAAAAAAAAAAAAAAAAAAAAAAAAAAAAAAAAAAAAAAAAAAAAAAAAAA">
                                      <p:cBhvr>
                                        <p:cTn id="2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0522E-6 7.03704E-6 L 0.05532 0.00024 " pathEditMode="relative" ptsTypes="AA">
                                      <p:cBhvr>
                                        <p:cTn id="3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7.40741E-7 L 0.00574 0.01018 L 0.01149 0.01667 L 0.01828 0.02037 L 0.0282 0.01852 L 0.03499 0.01111 L 0.0423 -0.00093 " pathEditMode="relative" ptsTypes="AAAAAAA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57648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912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sâm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411" y="-103777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744" y="17052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319" y="-125216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3742" y="-1460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6684E-6 -3.7037E-7 L 0.02871 -0.07593 L 0.04699 -0.13982 L 0.06057 -0.19537 L 0.06527 -0.22037 L 0.06527 -0.23149 L 0.06266 -0.23704 L 0.05743 -0.23889 L 0.05326 -0.23704 L 0.05065 -0.22593 L 0.05221 -0.21667 L 0.05691 -0.20371 L 0.07937 -0.16852 L 0.09764 -0.13704 L 0.106 -0.11945 L 0.1107 -0.09537 L 0.11227 -0.08056 L 0.11122 -0.06482 L 0.10861 -0.04352 L 0.10182 -0.02686 C 0.09764 -0.02153 0.09412 -0.01389 0.08929 -0.01111 C 0.08877 -0.01088 0.08772 -0.01019 0.08772 -0.01019 C 0.08511 -0.00718 0.08302 -0.00209 0.07989 -0.00093 C 0.07702 -3.7037E-7 0.07793 -0.00116 0.07676 0.00092 L 0.06579 -3.7037E-7 L 0.05587 -0.00278 L 0.04804 -0.00834 L 0.04386 -0.01389 L 0.03498 -0.02871 " pathEditMode="relative" ptsTypes="AAAAAAAAAAAAAAAAAAAffffAAAAAA">
                                      <p:cBhvr>
                                        <p:cTn id="11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1616E-7 -7.40741E-7 L -0.00731 -0.01018 L -0.01514 -0.01759 L -0.02402 -0.02407 L -0.03289 -0.025 L -0.04072 -0.02222 L -0.05221 -0.01481 L -0.05951 -0.00648 L -0.06682 0.00741 L -0.07309 0.02778 L -0.07779 0.0463 L -0.07883 0.07407 L -0.07622 0.10556 L -0.07152 0.12407 L -0.06421 0.14352 L -0.05482 0.15833 L -0.04542 0.16759 L -0.03498 0.1713 L -0.02349 0.17037 L -0.01031 0.16065 L 0.00104 0.14051 L 0.00731 0.11759 L 0.01005 0.0919 L 0.01005 0.06482 L 0.00887 0.0412 L 0.00496 0.02037 L 5.11616E-7 -7.40741E-7 Z " pathEditMode="relative" rAng="0" ptsTypes="AAAAAAAAAAAAAAAAAAAAAAAAAAA">
                                      <p:cBhvr>
                                        <p:cTn id="22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2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4.81481E-6 L -3.48649E-6 0.17778 L 0.00183 0.19005 L 0.00561 0.20116 L 0.0094 0.20671 L 0.01619 0.20787 L 0.02376 0.20555 L 0.03002 0.2 L 0.04073 0.18565 L 0.0513 0.1544 L 0.06266 0.11227 L 0.0714 0.06898 L 0.07949 0.0412 L 0.08393 0.02222 L 0.09268 0.00903 L 0.09894 0.00787 L 0.10704 0.01111 L 0.11147 0.02106 L 0.11461 0.03218 L 0.11461 0.04236 L 0.11461 0.21343 L 0.11591 0.14676 L 0.12152 0.11458 L 0.13092 0.07338 L 0.14215 0.04236 L 0.15599 0.01782 L 0.16721 0.00787 L 0.17909 0.00903 L 0.1911 0.01898 L 0.19671 0.03773 L 0.19789 0.05995 L 0.19789 0.21227 L 0.19919 0.15116 L 0.20794 0.10555 L 0.21668 0.07106 L 0.22804 0.04005 L 0.23678 0.02222 L 0.24866 0.00995 L 0.26119 0.00671 L 0.2719 0.00903 L 0.27816 0.01898 L 0.28247 0.03218 L 0.28508 0.04792 L 0.2856 0.15787 L 0.28626 0.18125 L 0.28874 0.19329 L 0.29565 0.2044 L 0.30257 0.20671 L 0.31066 0.2044 L 0.31758 0.19676 L 0.32763 0.18218 L 0.33951 0.15116 L 0.34956 0.10555 " pathEditMode="relative" ptsTypes="AAAAAAAAAAAAAAAAAAAAAAAAAAAAAAAAAAAAAAAAAAAAAAAAAAAAA">
                                      <p:cBhvr>
                                        <p:cTn id="33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26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2.96296E-6 L 0.00705 -0.00764 L 0.01449 -0.01667 L 0.02311 -0.02917 L 0.02663 -0.03681 L 0.02937 -0.02917 L 0.03485 -0.02084 L 0.04151 -0.01181 L 0.04777 -0.00486 L 0.05169 -0.0007 " pathEditMode="relative" ptsTypes="AAAAAAAA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26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2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295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ăm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639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âm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912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vi-VN" sz="18000" smtClean="0">
                <a:solidFill>
                  <a:srgbClr val="FF0000"/>
                </a:solidFill>
                <a:latin typeface="HP001 4H"/>
                <a:ea typeface="HP001 4H"/>
              </a:rPr>
              <a:t>Ǉăm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Ǉr</a:t>
            </a:r>
            <a:r>
              <a:rPr lang="el-GR" sz="18000" smtClean="0">
                <a:solidFill>
                  <a:srgbClr val="FF0000"/>
                </a:solidFill>
                <a:latin typeface="HP001 4H"/>
                <a:ea typeface="HP001 4H"/>
              </a:rPr>
              <a:t>ψ</a:t>
            </a:r>
            <a:r>
              <a:rPr lang="vi-VN" sz="18000" smtClean="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576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củ sâm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21875" r="32650" b="33333"/>
          <a:stretch/>
        </p:blipFill>
        <p:spPr bwMode="auto">
          <a:xfrm>
            <a:off x="1024902" y="336151"/>
            <a:ext cx="9247017" cy="58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59" y="399437"/>
            <a:ext cx="8429897" cy="46869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78155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633119" y="5814786"/>
            <a:ext cx="1107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357519" y="5814786"/>
            <a:ext cx="148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33119" y="6553200"/>
            <a:ext cx="15839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228138" y="5883901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64151" y="478155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100696" y="477735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986396" y="4999827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22" y="997796"/>
            <a:ext cx="8901657" cy="426692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61437" y="70002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264723"/>
            <a:ext cx="12246294" cy="1558238"/>
            <a:chOff x="695008" y="5406302"/>
            <a:chExt cx="10717370" cy="155823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Nhện ngăm nghía tâm lưới vừa lam xong.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656435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041232" y="546345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5196082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62705" y="5274247"/>
            <a:ext cx="12246294" cy="1558238"/>
            <a:chOff x="695008" y="5406302"/>
            <a:chExt cx="10717370" cy="1558238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Nhện ng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ăm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nghía t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lưới vừa l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am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xong.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2656435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8041232" y="546345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196082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4519" y="22098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râm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99719" y="2209800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61549" y="2209800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thảm</a:t>
            </a:r>
          </a:p>
        </p:txBody>
      </p:sp>
    </p:spTree>
    <p:extLst>
      <p:ext uri="{BB962C8B-B14F-4D97-AF65-F5344CB8AC3E}">
        <p14:creationId xmlns:p14="http://schemas.microsoft.com/office/powerpoint/2010/main" val="10892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0669" y="17526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756374" y="2247900"/>
            <a:ext cx="714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9219" y="5514023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xuất hiện trong bài?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219" y="5514023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hè có loài hoa nào nở thắm?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81319" y="22479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99219" y="5514023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Lũ trẻ làm gì vào mùa hè?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519" y="3314700"/>
            <a:ext cx="903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7650" y="4191000"/>
            <a:ext cx="3775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/>
        </p:blipFill>
        <p:spPr bwMode="auto">
          <a:xfrm>
            <a:off x="903832" y="3036133"/>
            <a:ext cx="10354174" cy="137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 bwMode="auto">
          <a:xfrm>
            <a:off x="1722167" y="-228600"/>
            <a:ext cx="8557168" cy="320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76" y="3962400"/>
            <a:ext cx="9504724" cy="15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7650" y="485775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10" y="2259019"/>
            <a:ext cx="8916818" cy="452278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585119" y="1248505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Môi trường sống của loài vật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Động vật trên cạn nào có não bộ lớn nhất, gấp 4 lần con người? - Tư v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609600"/>
            <a:ext cx="973823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ộ nhận biết con vật nu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514350"/>
            <a:ext cx="825521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ó bao nhiêu loài cá trên thế giới? | Các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Ảnh đẹp cuộc thi Nhiếp ảnh gia Đại dương của năm 2020 - WinWin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285750"/>
            <a:ext cx="9525000" cy="63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gắm những bức ảnh đẹp dưới đáy đại dương - Kiến thức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0"/>
            <a:ext cx="10134600" cy="674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ổng hợp các lòai cá nước ngọt phổ biến tại Việt Nam bạn nê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533400"/>
            <a:ext cx="927932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14 Animals You Didn't Know Live in the Nile - Scoop Em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279400"/>
            <a:ext cx="9448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anh tô màu các con vật sống dưới nước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8" y="609600"/>
            <a:ext cx="949673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/>
          <a:stretch/>
        </p:blipFill>
        <p:spPr>
          <a:xfrm>
            <a:off x="0" y="8610"/>
            <a:ext cx="12177144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8" y="2637705"/>
            <a:ext cx="1655299" cy="3997299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3852069" y="753452"/>
            <a:ext cx="86106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34</a:t>
            </a:r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0666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10666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 ăm âm</a:t>
            </a:r>
            <a:endParaRPr lang="vi-VN" sz="10666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hoảnh khắc đẹp của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1187"/>
            <a:ext cx="4572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ôn trùng là gì? Phân loại các loài côn trùng theo hình thức phát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6858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/>
        </p:blipFill>
        <p:spPr bwMode="auto">
          <a:xfrm>
            <a:off x="903832" y="3036133"/>
            <a:ext cx="10354174" cy="137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 bwMode="auto">
          <a:xfrm>
            <a:off x="1722167" y="-228600"/>
            <a:ext cx="8557168" cy="320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76" y="3962400"/>
            <a:ext cx="9504724" cy="15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7650" y="485775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</p:spTree>
    <p:extLst>
      <p:ext uri="{BB962C8B-B14F-4D97-AF65-F5344CB8AC3E}">
        <p14:creationId xmlns:p14="http://schemas.microsoft.com/office/powerpoint/2010/main" val="4097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24549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887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28366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7611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cằm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491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62319" y="535620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nhẩm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6776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883695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90005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226998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103851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479926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253838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39235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225873" y="3829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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0" grpId="0"/>
      <p:bldP spid="31" grpId="0"/>
      <p:bldP spid="24" grpId="0"/>
      <p:bldP spid="2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9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746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60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53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259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24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3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42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64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282575"/>
            <a:ext cx="12528550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cam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7189" y="51286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9 tác dụng tuyệt vời của quả 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2" y="956914"/>
            <a:ext cx="5671947" cy="35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ận cảnh vườn cam cho lãi gần 1 tỷ đồng/năm của nông dân Hòa B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72" y="956913"/>
            <a:ext cx="4701547" cy="35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210</Words>
  <Application>Microsoft Office PowerPoint</Application>
  <PresentationFormat>Custom</PresentationFormat>
  <Paragraphs>116</Paragraphs>
  <Slides>43</Slides>
  <Notes>18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249</cp:revision>
  <dcterms:created xsi:type="dcterms:W3CDTF">2021-05-08T14:00:55Z</dcterms:created>
  <dcterms:modified xsi:type="dcterms:W3CDTF">2021-10-24T16:30:55Z</dcterms:modified>
</cp:coreProperties>
</file>