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329" r:id="rId5"/>
    <p:sldId id="260" r:id="rId6"/>
    <p:sldId id="324" r:id="rId7"/>
    <p:sldId id="262" r:id="rId8"/>
    <p:sldId id="325" r:id="rId9"/>
    <p:sldId id="263" r:id="rId10"/>
    <p:sldId id="282" r:id="rId11"/>
    <p:sldId id="283" r:id="rId12"/>
    <p:sldId id="284" r:id="rId13"/>
    <p:sldId id="264" r:id="rId14"/>
    <p:sldId id="265" r:id="rId15"/>
    <p:sldId id="330" r:id="rId16"/>
    <p:sldId id="266" r:id="rId17"/>
    <p:sldId id="267" r:id="rId18"/>
    <p:sldId id="317" r:id="rId19"/>
    <p:sldId id="319" r:id="rId20"/>
    <p:sldId id="318" r:id="rId21"/>
    <p:sldId id="320" r:id="rId22"/>
    <p:sldId id="308" r:id="rId23"/>
    <p:sldId id="294" r:id="rId24"/>
    <p:sldId id="321" r:id="rId25"/>
    <p:sldId id="268" r:id="rId26"/>
    <p:sldId id="279" r:id="rId27"/>
    <p:sldId id="286" r:id="rId28"/>
    <p:sldId id="314" r:id="rId29"/>
    <p:sldId id="331" r:id="rId30"/>
    <p:sldId id="272" r:id="rId31"/>
    <p:sldId id="327" r:id="rId32"/>
    <p:sldId id="332" r:id="rId33"/>
    <p:sldId id="326" r:id="rId34"/>
    <p:sldId id="273" r:id="rId35"/>
    <p:sldId id="274" r:id="rId36"/>
    <p:sldId id="275" r:id="rId37"/>
    <p:sldId id="277" r:id="rId3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03" autoAdjust="0"/>
  </p:normalViewPr>
  <p:slideViewPr>
    <p:cSldViewPr>
      <p:cViewPr>
        <p:scale>
          <a:sx n="50" d="100"/>
          <a:sy n="50" d="100"/>
        </p:scale>
        <p:origin x="-960" y="-456"/>
      </p:cViewPr>
      <p:guideLst>
        <p:guide orient="horz" pos="2160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</a:t>
            </a:r>
            <a:r>
              <a:rPr lang="en-US" baseline="0" smtClean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có</a:t>
            </a:r>
            <a:r>
              <a:rPr lang="en-US" baseline="0" smtClean="0"/>
              <a:t> thể cho HS chơi trò chơi đố bạn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3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-830582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4876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19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199"/>
            <a:ext cx="5714999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5803106" y="457198"/>
            <a:ext cx="6297613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33350"/>
            <a:ext cx="4995994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990600"/>
            <a:ext cx="6632220" cy="37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1" y="4438651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8" y="4438651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2" y="4438651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3" y="1581149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51" y="1900571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2" y="1900571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Giải lao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9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11" y="9985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8691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Ū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Ô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0"/>
            <a:ext cx="10247996" cy="51456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4519" y="1513939"/>
            <a:ext cx="10943879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nhanh các tiếng có vần: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89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74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860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37719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-2049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7258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28700" smtClean="0">
                <a:solidFill>
                  <a:srgbClr val="FF0000"/>
                </a:solidFill>
                <a:latin typeface="HP001 4 hàng" pitchFamily="34" charset="0"/>
              </a:rPr>
              <a:t>wŗ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7125" y="-1536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756" y="-2324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5779" y="-14020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561E-6 -1.48148E-6 L 0.00574 -0.01667 L 0.01513 -0.03241 L 0.02505 -0.04236 L 0.03393 -0.04676 L 0.04333 -0.0456 L 0.05011 -0.0412 L 0.05586 -0.02893 L 0.06147 -0.00903 L 0.06147 0.1588 L 0.06264 0.09537 L 0.06956 0.0588 L 0.07713 0.02546 L 0.08835 -0.00903 L 0.09906 -0.03241 L 0.11093 -0.04352 L 0.12033 -0.04676 L 0.12842 -0.04676 L 0.13782 -0.0412 L 0.14356 -0.02893 L 0.14722 -0.01227 L 0.14787 0.00208 L 0.14787 0.1088 L 0.14852 0.13102 L 0.15231 0.14537 L 0.15792 0.15324 L 0.16731 0.15556 L 0.17736 0.14769 L 0.18676 0.13542 L 0.19864 0.11111 L 0.20673 0.07871 L 0.21117 0.04769 L 0.21299 0.02222 L 0.21743 0.00208 L 0.22618 -0.02129 L 0.23871 -0.0368 L 0.24876 -0.04444 L 0.25998 -0.04444 L 0.27381 -0.03889 L 0.28008 -0.03241 L 0.27133 -0.04004 L 0.26311 -0.04352 L 0.25319 -0.04444 L 0.24249 -0.04004 L 0.2344 -0.03009 L 0.22931 -0.02338 L 0.22122 -0.00671 L 0.21495 0.0088 L 0.21247 0.03333 L 0.21051 0.0632 L 0.21365 0.09329 L 0.22122 0.11991 L 0.23244 0.13889 L 0.2438 0.15093 L 0.25437 0.15556 L 0.2682 0.15556 L 0.28191 0.14213 L 0.29326 0.11991 L 0.30135 0.09097 L 0.30331 0.0588 L 0.30266 0.03889 L 0.30018 0.01551 L 0.29509 -0.00231 L 0.28817 -0.01898 " pathEditMode="relative" rAng="0" ptsTypes="AAAAAAAAAAAAAAAAAAAAAAAAAAAAAAAAAAAAAAAAAAAAAAAAAAAAAAAAAAAAAAAA">
                                      <p:cBhvr>
                                        <p:cTn id="11" dur="1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6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27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22" dur="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27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2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4.81481E-6 L -0.02768 0.04907 " pathEditMode="relative" ptsTypes="AA">
                                      <p:cBhvr>
                                        <p:cTn id="3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2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3048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Ŭ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8179" y="-101346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019" y="-136972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9422" y="-20799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8211" y="-10025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009E-6 -4.44444E-6 L -0.00626 -0.01203 L -0.01252 -0.01782 L -0.02388 -0.02314 L -0.03328 -0.02314 L -0.04137 -0.02106 L -0.05011 -0.00995 L -0.05834 0.00556 L -0.06525 0.02223 L -0.07021 0.04908 L -0.07204 0.08797 L -0.06708 0.12037 L -0.05951 0.1426 L -0.04959 0.16135 L -0.03824 0.17246 L -0.02949 0.17593 L -0.01631 0.17362 L -0.00574 0.1625 L 0.01619 0.12246 L 0.0325 0.06575 L 0.05821 -0.02777 L 0.08393 -0.128 L 0.09828 -0.1868 L 0.10585 -0.2324 L 0.10898 -0.26782 L 0.10898 -0.29907 L 0.10585 -0.33032 L 0.09828 -0.34259 L 0.08888 -0.34259 L 0.08014 -0.33703 L 0.06892 -0.31805 L 0.06069 -0.2868 L 0.05639 -0.25347 L 0.05378 -0.22013 L 0.05325 0.18033 L 0.05508 0.10139 L 0.06513 0.05903 L 0.07557 0.01945 L 0.08706 -0.00578 L 0.09763 -0.01875 L 0.10898 -0.0243 L 0.11956 -0.0243 L 0.12843 -0.01666 L 0.13587 0.00116 L 0.13835 0.03334 L 0.13835 0.1426 L 0.14148 0.16366 L 0.14775 0.17153 L 0.15597 0.17246 L 0.16341 0.16922 L 0.17476 0.15024 L 0.18416 0.11922 L 0.19356 0.07894 L 0.19786 0.04792 L 0.20413 0.01459 L 0.21731 -0.00648 L 0.22801 -0.01782 L 0.23858 -0.02222 L 0.25059 -0.02106 L 0.26182 -0.0155 L 0.27121 0.00116 L 0.26234 -0.01203 L 0.25607 -0.01782 L 0.24289 -0.02222 L 0.23232 -0.0199 L 0.22475 -0.01342 L 0.21405 -0.00208 L 0.20609 0.00903 L 0.20165 0.02454 L 0.19786 0.05116 L 0.19591 0.07223 L 0.19721 0.09931 L 0.201 0.12362 L 0.21287 0.15255 L 0.22475 0.16806 L 0.23493 0.17362 L 0.25425 0.17037 L 0.26665 0.15579 L 0.27839 0.14028 L 0.28701 0.09862 L 0.28818 0.06019 L 0.28374 0.02454 L 0.27617 0.00903 L 0.27187 0.00348 " pathEditMode="relative" rAng="0" ptsTypes="AAAAAAAAAAAAAAAAAAAAAAAAAAAAAAAAAAAAAAAAAAAAAAAAAAAAAAAAAAAAAAAAAAAAAAAAAAAAAAAAAAAA">
                                      <p:cBhvr>
                                        <p:cTn id="11" dur="2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22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8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8042E-6 4.81481E-6 L 0.01619 -0.01945 L 0.02664 -0.03611 L 0.03708 -0.01574 L 0.04857 -0.00371 L 0.05222 -0.00093 " pathEditMode="relative" ptsTypes="AAAAAA">
                                      <p:cBhvr>
                                        <p:cTn id="33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5.18519E-6 L 0.02637 0.04652 " pathEditMode="relative" ptsTypes="AA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7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4151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s</a:t>
            </a:r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7619" y="-10160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059" y="-135399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7618" y="-99893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3892" y="1895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3.7037E-7 L 0.02871 -0.07593 L 0.04699 -0.13982 L 0.06057 -0.19537 L 0.06527 -0.22037 L 0.06527 -0.23149 L 0.06266 -0.23704 L 0.05743 -0.23889 L 0.05326 -0.23704 L 0.05065 -0.22593 L 0.05221 -0.21667 L 0.05691 -0.20371 L 0.07937 -0.16852 L 0.09764 -0.13704 L 0.106 -0.11945 L 0.1107 -0.09537 L 0.11227 -0.08056 L 0.11122 -0.06482 L 0.10861 -0.04352 L 0.10182 -0.02686 C 0.09764 -0.02153 0.09412 -0.01389 0.08929 -0.01111 C 0.08877 -0.01088 0.08772 -0.01019 0.08772 -0.01019 C 0.08511 -0.00718 0.08302 -0.00209 0.07989 -0.00093 C 0.07702 -3.7037E-7 0.07793 -0.00116 0.07676 0.00092 L 0.06579 -3.7037E-7 L 0.05587 -0.00278 L 0.04804 -0.00834 L 0.04386 -0.01389 L 0.03498 -0.02871 " pathEditMode="relative" ptsTypes="AAAAAAAAAAAAAAAAAAAffffAAAAAA">
                                      <p:cBhvr>
                                        <p:cTn id="11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05887E-7 -1.48148E-6 L -0.00731 -0.01018 L -0.01514 -0.01759 L -0.02402 -0.02407 L -0.03289 -0.025 L -0.04073 -0.02222 L -0.05221 -0.01481 L -0.05952 -0.00648 L -0.06683 0.00741 L -0.0731 0.02778 L -0.0778 0.0463 L -0.07884 0.07408 L -0.07623 0.10556 L -0.07153 0.12408 L -0.06422 0.14352 L -0.05482 0.15833 L -0.04543 0.16759 L -0.03498 0.1713 L -0.0235 0.17037 L -0.0094 0.16296 L 0.0017 0.14329 L 0.00796 0.12107 L 0.01305 0.09167 L 0.0137 0.05996 L 0.01305 0.04097 L 0.00835 0.02037 L 9.05887E-7 -1.48148E-6 Z " pathEditMode="relative" rAng="0" ptsTypes="AAAAAAAAAAAAAAAAAAAAAAAAAAA">
                                      <p:cBhvr>
                                        <p:cTn id="22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3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33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7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27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77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67E-6 -4.07407E-6 L 0.00705 -0.00556 L 0.01331 -0.00556 L 0.01801 -0.00417 L 0.02036 0.00417 L 0.02193 0.02222 L 0.0141 0.03333 L 0.00392 0.04861 " pathEditMode="relative" ptsTypes="AAAAAAAA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27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7775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76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Ū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76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457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c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Ϊ 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Ŭ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17924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s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 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ca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4633119" y="1066800"/>
            <a:ext cx="703384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376E88A-6478-49A2-962F-553C84408242}"/>
              </a:ext>
            </a:extLst>
          </p:cNvPr>
          <p:cNvSpPr txBox="1"/>
          <p:nvPr/>
        </p:nvSpPr>
        <p:spPr>
          <a:xfrm>
            <a:off x="1127919" y="5181600"/>
            <a:ext cx="2727535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A9ABAA-7FA7-7B42-93F3-7A36DAAD7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883172"/>
            <a:ext cx="2971800" cy="426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56" y="740257"/>
            <a:ext cx="9996134" cy="465055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65919" y="3810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409863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Sơn ca véo von: Mẹ ơi, con đã lơn khôn.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65406" y="5457035"/>
            <a:ext cx="12246294" cy="1600537"/>
            <a:chOff x="695008" y="5406302"/>
            <a:chExt cx="10717370" cy="1600537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véo v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Mẹ ơi, c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đã l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kh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6042"/>
          <a:stretch/>
        </p:blipFill>
        <p:spPr>
          <a:xfrm>
            <a:off x="190876" y="395152"/>
            <a:ext cx="12221422" cy="710992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48455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261519" y="61904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19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569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157119" y="122332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119" y="25146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71519" y="2590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90319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10147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52319" y="4749249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71005" y="5852886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23537" y="5881914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91802" y="5827486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99288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0719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455" y="3657600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nhỡn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37318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7452" y="161767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8054" y="3674989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66000" y="3647497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</a:p>
        </p:txBody>
      </p:sp>
    </p:spTree>
    <p:extLst>
      <p:ext uri="{BB962C8B-B14F-4D97-AF65-F5344CB8AC3E}">
        <p14:creationId xmlns:p14="http://schemas.microsoft.com/office/powerpoint/2010/main" val="10789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2919" y="762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5919" y="1624774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dòng thơ?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83849" y="71818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83849" y="127139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849" y="179558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83849" y="236331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83849" y="290202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83849" y="3440724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849" y="397942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83849" y="4518130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mấy chú lợn trong bài?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962752" y="1795587"/>
            <a:ext cx="2489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chú lợn có đặc điểm gì?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328319" y="2363318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75919" y="2902021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623" y="4008455"/>
            <a:ext cx="1260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2665" y="5670699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 vật nào trong bộ phim “Tây du kí” có hình dáng của lợn?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" y="1927893"/>
            <a:ext cx="2427967" cy="32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quần áo trư bát giới hóa tra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976636"/>
            <a:ext cx="3163760" cy="31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7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17700" y="94366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60700" y="2686818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23319" y="1098125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 xanh vui nhộn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194" y="2097314"/>
            <a:ext cx="6766798" cy="439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/>
          <a:stretch/>
        </p:blipFill>
        <p:spPr>
          <a:xfrm>
            <a:off x="0" y="8610"/>
            <a:ext cx="12177144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3852069" y="753452"/>
            <a:ext cx="86106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32</a:t>
            </a:r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on  ôn  ơn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0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92015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2315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01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217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2642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90578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74113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0374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99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846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70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83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694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54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Ngắn Đạt Giải Oscar 2018 GCI 3D 2018 - Phim Ngắn Ý Nghĩa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9" y="0"/>
            <a:ext cx="12157869" cy="68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1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15" y="304800"/>
            <a:ext cx="6866659" cy="46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676486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387</Words>
  <Application>Microsoft Office PowerPoint</Application>
  <PresentationFormat>Custom</PresentationFormat>
  <Paragraphs>149</Paragraphs>
  <Slides>37</Slides>
  <Notes>17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229</cp:revision>
  <dcterms:created xsi:type="dcterms:W3CDTF">2021-05-08T14:00:55Z</dcterms:created>
  <dcterms:modified xsi:type="dcterms:W3CDTF">2021-11-02T03:57:16Z</dcterms:modified>
</cp:coreProperties>
</file>