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wav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07" r:id="rId3"/>
    <p:sldId id="259" r:id="rId4"/>
    <p:sldId id="303" r:id="rId5"/>
    <p:sldId id="297" r:id="rId6"/>
    <p:sldId id="298" r:id="rId7"/>
    <p:sldId id="299" r:id="rId8"/>
    <p:sldId id="300" r:id="rId9"/>
    <p:sldId id="260" r:id="rId10"/>
    <p:sldId id="302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62" r:id="rId19"/>
    <p:sldId id="286" r:id="rId20"/>
    <p:sldId id="268" r:id="rId21"/>
    <p:sldId id="272" r:id="rId22"/>
    <p:sldId id="281" r:id="rId23"/>
    <p:sldId id="283" r:id="rId24"/>
    <p:sldId id="282" r:id="rId25"/>
    <p:sldId id="284" r:id="rId26"/>
    <p:sldId id="285" r:id="rId27"/>
    <p:sldId id="275" r:id="rId28"/>
    <p:sldId id="304" r:id="rId29"/>
    <p:sldId id="305" r:id="rId30"/>
    <p:sldId id="277" r:id="rId3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5DB4"/>
    <a:srgbClr val="FFD85D"/>
    <a:srgbClr val="FFCD2F"/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35" autoAdjust="0"/>
    <p:restoredTop sz="91637" autoAdjust="0"/>
  </p:normalViewPr>
  <p:slideViewPr>
    <p:cSldViewPr>
      <p:cViewPr>
        <p:scale>
          <a:sx n="50" d="100"/>
          <a:sy n="50" d="100"/>
        </p:scale>
        <p:origin x="-1188" y="-46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HS đã</a:t>
            </a:r>
            <a:r>
              <a:rPr lang="en-US" baseline="0" smtClean="0"/>
              <a:t> nắm được quy luật ghép tiếng nên mình đã thay đổi hình thức ghép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DDC2B-84F9-49EC-8469-3DF7D2942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hỏi mức cao hơn: Em dành lời khuyên gì cho dế mèn?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4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số để xuất hiện chữ, nhấn vào quyển vở để đến hình ảnh giải nghĩa.</a:t>
            </a:r>
          </a:p>
          <a:p>
            <a:r>
              <a:rPr lang="en-US"/>
              <a:t>Nhấn vào background đểthư giãn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8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4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Cổ</a:t>
            </a:r>
            <a:r>
              <a:rPr lang="en-US" baseline="0" smtClean="0"/>
              <a:t> vũ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HS cho HS hiểu câu đầu đoạn đc viết lùi vào </a:t>
            </a:r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 động</a:t>
            </a:r>
            <a:r>
              <a:rPr lang="en-US" baseline="0" smtClean="0"/>
              <a:t>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63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Câu</a:t>
            </a:r>
            <a:r>
              <a:rPr lang="en-US" baseline="0" smtClean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slide" Target="slide16.xml"/><Relationship Id="rId7" Type="http://schemas.microsoft.com/office/2007/relationships/hdphoto" Target="../media/hdphoto1.wdp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" Target="slide11.xml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0215" y="1901371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bé ở Thủ đô. Thủ đô có Bờ Hồ. Quê bé ở Phú Thọ. Phú Thọ có chè, có cọ. Xa nhà, bé nhớ mẹ. Xa quê, bé nhớ bà.</a:t>
            </a:r>
          </a:p>
        </p:txBody>
      </p:sp>
    </p:spTree>
    <p:extLst>
      <p:ext uri="{BB962C8B-B14F-4D97-AF65-F5344CB8AC3E}">
        <p14:creationId xmlns:p14="http://schemas.microsoft.com/office/powerpoint/2010/main" val="242309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ơi mở nguồn lực, tăng tốc phát triển cho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" y="34290"/>
            <a:ext cx="12070080" cy="67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3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ủ Đô Hà Nội Ngàn Năm Văn Hiế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0"/>
          <a:stretch/>
        </p:blipFill>
        <p:spPr bwMode="auto">
          <a:xfrm>
            <a:off x="0" y="0"/>
            <a:ext cx="5230812" cy="39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í thư Thành ủy Hà Nôi: Xây dựng Thủ đô xứng tầm khu vực và thế giới | Kinh  tế |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2571750"/>
            <a:ext cx="56959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6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à Nội – Thành phố sáng tạo một mục tiêu phát triển Thủ đô nhiệm kỳ t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31" y="-192882"/>
            <a:ext cx="12573000" cy="70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37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ướng Dẫn Tham Quan Lăng Bác Cực Chi Tiết Từ A Đến Z - Halo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9" y="838200"/>
            <a:ext cx="4418521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ùa hè Hà Nội - Nhịp sống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40" y="838200"/>
            <a:ext cx="7278629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43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Đến Phú Thọ check-in đồi chè Long Cốc đẹp mộng mơ này - iVIVU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19" y="19050"/>
            <a:ext cx="4175919" cy="41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inh nghiệm du lịch Phú Th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20" y="4245569"/>
            <a:ext cx="4179888" cy="261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hám Phá 8 Đồi Chè Đẹp Mê Hồn Dọc Ba Miền Đất Nướ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"/>
          <a:stretch/>
        </p:blipFill>
        <p:spPr bwMode="auto">
          <a:xfrm>
            <a:off x="213518" y="914400"/>
            <a:ext cx="7582591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8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khúc ca xanh về miền đất Tổ - BaoHaiD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9" y="14179"/>
            <a:ext cx="10229850" cy="682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ừng cọ, đồi chè&quot; ở Phú Thọ - AllTou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96" y="1771"/>
            <a:ext cx="9177813" cy="68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52400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7"/>
          <a:stretch/>
        </p:blipFill>
        <p:spPr bwMode="auto">
          <a:xfrm>
            <a:off x="24590" y="1600200"/>
            <a:ext cx="1213724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4510881" y="2838450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22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 ε</a:t>
            </a:r>
            <a:r>
              <a:rPr lang="vi-VN" sz="12200">
                <a:solidFill>
                  <a:srgbClr val="FF0000"/>
                </a:solidFill>
                <a:latin typeface="HP001 4 hàng" pitchFamily="34" charset="0"/>
              </a:rPr>
              <a:t>ia Ǖ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12200">
                <a:solidFill>
                  <a:srgbClr val="FF0000"/>
                </a:solidFill>
                <a:latin typeface="HP001 4 hàng" pitchFamily="34" charset="0"/>
              </a:rPr>
              <a:t>à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12200">
                <a:solidFill>
                  <a:srgbClr val="FF0000"/>
                </a:solidFill>
                <a:latin typeface="HP001 4 hàng" pitchFamily="34" charset="0"/>
              </a:rPr>
              <a:t>o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χ≠ </a:t>
            </a:r>
            <a:endParaRPr lang="en-US" sz="12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96775" y="355189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endParaRPr lang="en-US" sz="37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1"/>
          <p:cNvSpPr txBox="1">
            <a:spLocks/>
          </p:cNvSpPr>
          <p:nvPr/>
        </p:nvSpPr>
        <p:spPr>
          <a:xfrm>
            <a:off x="940565" y="4362572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ngỉ </a:t>
            </a: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2"/>
          <p:cNvSpPr txBox="1">
            <a:spLocks/>
          </p:cNvSpPr>
          <p:nvPr/>
        </p:nvSpPr>
        <p:spPr>
          <a:xfrm>
            <a:off x="940724" y="2817808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nghệ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4"/>
          <p:cNvSpPr txBox="1">
            <a:spLocks/>
          </p:cNvSpPr>
          <p:nvPr/>
        </p:nvSpPr>
        <p:spPr>
          <a:xfrm>
            <a:off x="4594719" y="4409803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ga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5"/>
          <p:cNvSpPr txBox="1">
            <a:spLocks/>
          </p:cNvSpPr>
          <p:nvPr/>
        </p:nvSpPr>
        <p:spPr>
          <a:xfrm>
            <a:off x="4589668" y="278827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ghà gô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8"/>
          <p:cNvSpPr txBox="1">
            <a:spLocks/>
          </p:cNvSpPr>
          <p:nvPr/>
        </p:nvSpPr>
        <p:spPr>
          <a:xfrm>
            <a:off x="8252319" y="4348717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ô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9"/>
          <p:cNvSpPr txBox="1">
            <a:spLocks/>
          </p:cNvSpPr>
          <p:nvPr/>
        </p:nvSpPr>
        <p:spPr>
          <a:xfrm>
            <a:off x="8273427" y="285242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cí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3463220" y="3093142"/>
            <a:ext cx="675409" cy="6664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441953" y="4588345"/>
            <a:ext cx="675409" cy="6664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122215" y="4649431"/>
            <a:ext cx="675409" cy="6664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779293" y="4637906"/>
            <a:ext cx="675409" cy="6664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131347" y="3000194"/>
            <a:ext cx="675409" cy="6664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10771265" y="3064344"/>
            <a:ext cx="675409" cy="6664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4197220" y="111434"/>
            <a:ext cx="1447800" cy="14286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5641245" y="129577"/>
            <a:ext cx="1447800" cy="14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0" t="28385" r="31332" b="35807"/>
          <a:stretch/>
        </p:blipFill>
        <p:spPr bwMode="auto">
          <a:xfrm>
            <a:off x="1541061" y="1531620"/>
            <a:ext cx="9351264" cy="494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ẾN VÀ DẾ MÈN_KỂ CHUYỆN_TIẾNG VIỆT 1_KẾT NỐI TRI THỨ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902" y="1163657"/>
            <a:ext cx="9993206" cy="5638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32919" y="327016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 và dế mèn</a:t>
            </a:r>
            <a:endParaRPr lang="en-US" sz="6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" t="25833" r="49075" b="42600"/>
          <a:stretch/>
        </p:blipFill>
        <p:spPr>
          <a:xfrm>
            <a:off x="3322621" y="1254910"/>
            <a:ext cx="5349098" cy="55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26423" r="4563" b="42010"/>
          <a:stretch/>
        </p:blipFill>
        <p:spPr>
          <a:xfrm>
            <a:off x="2623664" y="94263"/>
            <a:ext cx="6472409" cy="66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3" t="58934" r="48613" b="5902"/>
          <a:stretch/>
        </p:blipFill>
        <p:spPr>
          <a:xfrm>
            <a:off x="3337719" y="304800"/>
            <a:ext cx="5209854" cy="61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79" t="59155" r="4951" b="9278"/>
          <a:stretch/>
        </p:blipFill>
        <p:spPr>
          <a:xfrm>
            <a:off x="2880519" y="94263"/>
            <a:ext cx="6472409" cy="66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2919" y="327016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 và dế mèn</a:t>
            </a:r>
            <a:endParaRPr lang="en-US" sz="6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" t="25833" r="5206" b="42600"/>
          <a:stretch/>
        </p:blipFill>
        <p:spPr>
          <a:xfrm>
            <a:off x="80169" y="1330388"/>
            <a:ext cx="6038850" cy="3119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" t="58231" r="7088" b="5555"/>
          <a:stretch/>
        </p:blipFill>
        <p:spPr>
          <a:xfrm>
            <a:off x="5954912" y="3048000"/>
            <a:ext cx="5979521" cy="36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44" y="2068731"/>
            <a:ext cx="6116066" cy="233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187" y="2602398"/>
            <a:ext cx="4114800" cy="182880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sói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1171" y="4897688"/>
            <a:ext cx="4114800" cy="182880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bọ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ngựa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91171" y="2562132"/>
            <a:ext cx="4114800" cy="182880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kiến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0414" y="533400"/>
            <a:ext cx="9052560" cy="1477130"/>
          </a:xfrm>
          <a:prstGeom prst="rect">
            <a:avLst/>
          </a:prstGeom>
          <a:solidFill>
            <a:srgbClr val="FFC000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hững loài vật xuất hiện trong câu chuyện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</a:t>
            </a:r>
            <a:r>
              <a:rPr kumimoji="0" lang="en-US" sz="4400" b="1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và dế mèn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55" y="3202221"/>
            <a:ext cx="523845" cy="544761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235" y="5024181"/>
            <a:ext cx="467676" cy="53321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03" y="2565544"/>
            <a:ext cx="467676" cy="53321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Rectangle 8"/>
          <p:cNvSpPr/>
          <p:nvPr/>
        </p:nvSpPr>
        <p:spPr>
          <a:xfrm>
            <a:off x="926187" y="4897688"/>
            <a:ext cx="4114800" cy="182880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mèn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83" y="5555925"/>
            <a:ext cx="523845" cy="544761"/>
          </a:xfrm>
          <a:prstGeom prst="rect">
            <a:avLst/>
          </a:prstGeom>
          <a:noFill/>
        </p:spPr>
      </p:pic>
      <p:pic>
        <p:nvPicPr>
          <p:cNvPr id="2050" name="Picture 2" descr="Wolf cartoon clipart - ClipartFest | Cartoon clip art, Wolf illustration,  Big bad wol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37" y="2821912"/>
            <a:ext cx="2058261" cy="14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White Stupid &amp;amp; Cute Cartoon Sheep Icons PNG - Free PNG and Icons Downloa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70DC28-B3F4-4BF7-8A37-B983FA8692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44" y="2782877"/>
            <a:ext cx="1375058" cy="148369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6270AE0E-297C-4494-B89A-CAA4AD538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9897" y="5024181"/>
            <a:ext cx="1793337" cy="16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ế Mèn TV - Tặng các bé bài thơ về chú Dế Mèn đáng yêu này nhé! NÓI VỚI  TUỔI THƠ CỦA MÌNH Tác giả: Ngọc Khuê Có một chú dế con">
            <a:extLst>
              <a:ext uri="{FF2B5EF4-FFF2-40B4-BE49-F238E27FC236}">
                <a16:creationId xmlns:a16="http://schemas.microsoft.com/office/drawing/2014/main" xmlns="" id="{E0E96617-C22C-4E02-9DEB-9ADD5954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52" b="99262" l="9140" r="89785">
                        <a14:foregroundMark x1="39443" y1="33730" x2="40323" y2="36900"/>
                        <a14:foregroundMark x1="38172" y1="29151" x2="39138" y2="32629"/>
                        <a14:foregroundMark x1="40323" y1="36900" x2="46774" y2="45018"/>
                        <a14:foregroundMark x1="35843" y1="40590" x2="38710" y2="46863"/>
                        <a14:foregroundMark x1="34159" y1="36906" x2="35000" y2="38745"/>
                        <a14:foregroundMark x1="30108" y1="28044" x2="31116" y2="30249"/>
                        <a14:foregroundMark x1="54839" y1="27675" x2="71505" y2="40959"/>
                        <a14:foregroundMark x1="71505" y1="40959" x2="77419" y2="49446"/>
                        <a14:foregroundMark x1="76882" y1="10701" x2="76882" y2="10701"/>
                        <a14:foregroundMark x1="85484" y1="10332" x2="85484" y2="10332"/>
                        <a14:foregroundMark x1="45161" y1="8118" x2="45161" y2="8118"/>
                        <a14:foregroundMark x1="49462" y1="3690" x2="49462" y2="3690"/>
                        <a14:foregroundMark x1="28841" y1="41697" x2="26344" y2="45756"/>
                        <a14:foregroundMark x1="32154" y1="36311" x2="30657" y2="38745"/>
                        <a14:foregroundMark x1="36559" y1="29151" x2="35148" y2="31445"/>
                        <a14:foregroundMark x1="72581" y1="29151" x2="82258" y2="43542"/>
                        <a14:foregroundMark x1="62366" y1="50185" x2="56452" y2="57934"/>
                        <a14:foregroundMark x1="30108" y1="91144" x2="30108" y2="91144"/>
                        <a14:foregroundMark x1="30645" y1="99262" x2="30645" y2="99262"/>
                        <a14:foregroundMark x1="53226" y1="36531" x2="58065" y2="48708"/>
                        <a14:foregroundMark x1="26105" y1="34516" x2="24144" y2="38745"/>
                        <a14:foregroundMark x1="26406" y1="34605" x2="27030" y2="38745"/>
                        <a14:foregroundMark x1="68280" y1="36531" x2="73656" y2="50185"/>
                        <a14:foregroundMark x1="80645" y1="31365" x2="82258" y2="42435"/>
                        <a14:backgroundMark x1="22043" y1="40590" x2="22043" y2="40590"/>
                        <a14:backgroundMark x1="22581" y1="39483" x2="22581" y2="39483"/>
                        <a14:backgroundMark x1="24194" y1="40590" x2="24194" y2="40590"/>
                        <a14:backgroundMark x1="22581" y1="38745" x2="22581" y2="41697"/>
                        <a14:backgroundMark x1="27419" y1="29151" x2="24194" y2="33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96" y="4689358"/>
            <a:ext cx="1367527" cy="199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859B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923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859B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923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6092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5533FF9-405B-40C6-BD21-81D4097D9DDA}"/>
              </a:ext>
            </a:extLst>
          </p:cNvPr>
          <p:cNvSpPr/>
          <p:nvPr/>
        </p:nvSpPr>
        <p:spPr>
          <a:xfrm>
            <a:off x="1121061" y="3048000"/>
            <a:ext cx="9957816" cy="1349244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mình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chăm chỉ</a:t>
            </a: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việc mỗi ngày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Nên biết tiết kiệm và dành dụm.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9BB158C-9348-4A16-BA47-946893ADBFDB}"/>
              </a:ext>
            </a:extLst>
          </p:cNvPr>
          <p:cNvSpPr/>
          <p:nvPr/>
        </p:nvSpPr>
        <p:spPr>
          <a:xfrm>
            <a:off x="1144080" y="4739769"/>
            <a:ext cx="9957816" cy="1383753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mình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cần làm việc, khi đói thì xin đồ ăn của người khác.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182CF73-7CE6-4683-8D10-C71E74485044}"/>
              </a:ext>
            </a:extLst>
          </p:cNvPr>
          <p:cNvSpPr/>
          <p:nvPr/>
        </p:nvSpPr>
        <p:spPr>
          <a:xfrm>
            <a:off x="1121061" y="879500"/>
            <a:ext cx="9957816" cy="1600240"/>
          </a:xfrm>
          <a:prstGeom prst="rect">
            <a:avLst/>
          </a:prstGeom>
          <a:solidFill>
            <a:srgbClr val="FFC000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 em rút ra được từ câu chuyện </a:t>
            </a: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</a:t>
            </a:r>
            <a:r>
              <a:rPr kumimoji="0" lang="en-US" sz="4800" b="1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và dế mèn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2C743A-B4F9-4201-A49D-A7C6C2C2C6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49" y="3368169"/>
            <a:ext cx="523845" cy="544761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32729C9-F255-4617-AB59-528B03F39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013" y="5115404"/>
            <a:ext cx="467676" cy="53321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4ED6CB9E-C34B-4805-A525-8E4F61E2C5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042" y="145201"/>
            <a:ext cx="1916809" cy="84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3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6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30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6331"/>
              </p:ext>
            </p:extLst>
          </p:nvPr>
        </p:nvGraphicFramePr>
        <p:xfrm>
          <a:off x="4099719" y="2434679"/>
          <a:ext cx="7555375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075"/>
                <a:gridCol w="1511075"/>
                <a:gridCol w="1511075"/>
                <a:gridCol w="1511075"/>
                <a:gridCol w="1511075"/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</a:tbl>
          </a:graphicData>
        </a:graphic>
      </p:graphicFrame>
      <p:sp>
        <p:nvSpPr>
          <p:cNvPr id="102" name="Title 1"/>
          <p:cNvSpPr txBox="1">
            <a:spLocks/>
          </p:cNvSpPr>
          <p:nvPr/>
        </p:nvSpPr>
        <p:spPr>
          <a:xfrm>
            <a:off x="420444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204444" y="417462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204444" y="500650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204444" y="58383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729243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254042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778841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0303640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5703442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7194110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684778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phê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175446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5699919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190587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681255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0171923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quơ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5699919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7190587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8681255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vê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171923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vơ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5699919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7190587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681255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xê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0171923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xơ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0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058" y="2690812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0" y="0"/>
            <a:ext cx="12158797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sky with clouds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705376-7CF0-45F5-90EA-FE0E64B2E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 r="2" b="18566"/>
          <a:stretch/>
        </p:blipFill>
        <p:spPr>
          <a:xfrm>
            <a:off x="20" y="1282"/>
            <a:ext cx="12161817" cy="685671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C5182FBA-F88A-4A73-9A4B-B2895065FA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38542" l="2632" r="34016">
                        <a14:foregroundMark x1="15984" y1="11632" x2="16959" y2="17188"/>
                        <a14:foregroundMark x1="19298" y1="12153" x2="19201" y2="19444"/>
                        <a14:foregroundMark x1="18811" y1="10243" x2="18811" y2="10243"/>
                        <a14:foregroundMark x1="15887" y1="10417" x2="15887" y2="10417"/>
                        <a14:foregroundMark x1="29435" y1="16493" x2="29435" y2="16493"/>
                        <a14:foregroundMark x1="30897" y1="17014" x2="30897" y2="17710"/>
                        <a14:foregroundMark x1="30454" y1="19264" x2="29337" y2="25000"/>
                        <a14:foregroundMark x1="30994" y1="16493" x2="30742" y2="17787"/>
                        <a14:foregroundMark x1="24951" y1="24826" x2="16569" y2="29688"/>
                        <a14:foregroundMark x1="16569" y1="29688" x2="14522" y2="29861"/>
                        <a14:foregroundMark x1="7407" y1="19271" x2="9454" y2="36111"/>
                        <a14:foregroundMark x1="2632" y1="24479" x2="2632" y2="24479"/>
                        <a14:foregroundMark x1="25244" y1="22917" x2="25244" y2="22917"/>
                        <a14:foregroundMark x1="7310" y1="16493" x2="14717" y2="15278"/>
                        <a14:foregroundMark x1="8382" y1="15625" x2="16764" y2="15799"/>
                        <a14:foregroundMark x1="9357" y1="15104" x2="17544" y2="15104"/>
                        <a14:foregroundMark x1="20663" y1="13715" x2="26121" y2="12674"/>
                        <a14:foregroundMark x1="26121" y1="12674" x2="27388" y2="12674"/>
                        <a14:foregroundMark x1="8480" y1="31250" x2="10039" y2="38368"/>
                        <a14:foregroundMark x1="18811" y1="10243" x2="18811" y2="10243"/>
                        <a14:foregroundMark x1="7115" y1="16493" x2="11598" y2="15278"/>
                        <a14:foregroundMark x1="8090" y1="15278" x2="14327" y2="15278"/>
                        <a14:foregroundMark x1="11891" y1="14410" x2="15107" y2="15451"/>
                        <a14:foregroundMark x1="8577" y1="15278" x2="13060" y2="14757"/>
                        <a14:foregroundMark x1="13060" y1="14757" x2="14620" y2="14757"/>
                        <a14:foregroundMark x1="23392" y1="13021" x2="23392" y2="13021"/>
                        <a14:foregroundMark x1="22807" y1="12674" x2="26998" y2="12500"/>
                        <a14:foregroundMark x1="26998" y1="12500" x2="26998" y2="12500"/>
                        <a14:foregroundMark x1="23587" y1="12674" x2="26998" y2="12153"/>
                        <a14:foregroundMark x1="27680" y1="13021" x2="27583" y2="18924"/>
                        <a14:foregroundMark x1="7797" y1="15451" x2="14912" y2="14757"/>
                        <a14:foregroundMark x1="7992" y1="14931" x2="12671" y2="14410"/>
                        <a14:foregroundMark x1="12671" y1="14410" x2="15107" y2="15104"/>
                        <a14:foregroundMark x1="23197" y1="12847" x2="27096" y2="12326"/>
                        <a14:foregroundMark x1="23879" y1="13194" x2="23879" y2="13194"/>
                        <a14:foregroundMark x1="23684" y1="13194" x2="25828" y2="12847"/>
                        <a14:backgroundMark x1="32651" y1="16840" x2="33626" y2="2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" t="8888" r="65984" b="57949"/>
          <a:stretch/>
        </p:blipFill>
        <p:spPr>
          <a:xfrm>
            <a:off x="-4195" y="228600"/>
            <a:ext cx="4035013" cy="227426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B2BA7A5-E9DA-4E5E-9322-13F68CCB7B19}"/>
              </a:ext>
            </a:extLst>
          </p:cNvPr>
          <p:cNvSpPr/>
          <p:nvPr/>
        </p:nvSpPr>
        <p:spPr>
          <a:xfrm>
            <a:off x="829084" y="65166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E6E3675-5873-4F93-9759-7D3BB739DE95}"/>
              </a:ext>
            </a:extLst>
          </p:cNvPr>
          <p:cNvSpPr txBox="1">
            <a:spLocks/>
          </p:cNvSpPr>
          <p:nvPr/>
        </p:nvSpPr>
        <p:spPr>
          <a:xfrm>
            <a:off x="919073" y="1113618"/>
            <a:ext cx="226188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8EF7BA10-70EB-49C6-AE5C-384371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35417" l="33041" r="64133">
                        <a14:foregroundMark x1="49025" y1="7986" x2="48148" y2="14236"/>
                        <a14:foregroundMark x1="52534" y1="9201" x2="52534" y2="15799"/>
                        <a14:foregroundMark x1="52437" y1="6944" x2="52437" y2="6944"/>
                        <a14:foregroundMark x1="49415" y1="6250" x2="49415" y2="6250"/>
                        <a14:foregroundMark x1="63158" y1="16840" x2="63158" y2="16840"/>
                        <a14:foregroundMark x1="64327" y1="19097" x2="64327" y2="19097"/>
                        <a14:foregroundMark x1="44639" y1="31771" x2="45029" y2="31771"/>
                        <a14:foregroundMark x1="44639" y1="16146" x2="55750" y2="21701"/>
                        <a14:foregroundMark x1="50000" y1="15278" x2="52047" y2="17708"/>
                        <a14:foregroundMark x1="44932" y1="11285" x2="53021" y2="27257"/>
                        <a14:foregroundMark x1="53021" y1="27257" x2="53021" y2="27257"/>
                        <a14:foregroundMark x1="47661" y1="19618" x2="49415" y2="27951"/>
                        <a14:foregroundMark x1="49415" y1="27951" x2="51852" y2="30729"/>
                        <a14:foregroundMark x1="42398" y1="17535" x2="48928" y2="32465"/>
                        <a14:foregroundMark x1="42885" y1="12153" x2="55653" y2="14757"/>
                        <a14:foregroundMark x1="55653" y1="14757" x2="55750" y2="14583"/>
                        <a14:foregroundMark x1="57407" y1="14236" x2="57895" y2="30208"/>
                        <a14:foregroundMark x1="54776" y1="33333" x2="54776" y2="33333"/>
                        <a14:foregroundMark x1="51072" y1="35417" x2="57115" y2="35417"/>
                        <a14:foregroundMark x1="54094" y1="34722" x2="58285" y2="34722"/>
                        <a14:foregroundMark x1="40253" y1="10243" x2="39474" y2="29167"/>
                        <a14:foregroundMark x1="39474" y1="29167" x2="39376" y2="30035"/>
                        <a14:foregroundMark x1="40448" y1="9201" x2="40546" y2="25694"/>
                        <a14:foregroundMark x1="40546" y1="25694" x2="47173" y2="31771"/>
                        <a14:foregroundMark x1="47173" y1="31771" x2="50682" y2="26389"/>
                        <a14:foregroundMark x1="50682" y1="26389" x2="50780" y2="16493"/>
                        <a14:foregroundMark x1="50780" y1="16493" x2="48635" y2="17535"/>
                        <a14:foregroundMark x1="40448" y1="13889" x2="46881" y2="33681"/>
                        <a14:foregroundMark x1="45224" y1="32639" x2="49220" y2="35069"/>
                        <a14:foregroundMark x1="49220" y1="35069" x2="55750" y2="25694"/>
                        <a14:foregroundMark x1="55750" y1="25694" x2="57700" y2="17361"/>
                        <a14:foregroundMark x1="57700" y1="17361" x2="57895" y2="13542"/>
                        <a14:foregroundMark x1="58869" y1="26736" x2="58869" y2="26736"/>
                        <a14:foregroundMark x1="53606" y1="27778" x2="53606" y2="27778"/>
                        <a14:foregroundMark x1="44055" y1="16667" x2="44055" y2="16667"/>
                        <a14:foregroundMark x1="42008" y1="10938" x2="42008" y2="10938"/>
                        <a14:foregroundMark x1="36842" y1="16319" x2="39571" y2="19444"/>
                        <a14:foregroundMark x1="40253" y1="10938" x2="42593" y2="17188"/>
                        <a14:foregroundMark x1="52827" y1="11979" x2="54094" y2="15278"/>
                        <a14:foregroundMark x1="52437" y1="12847" x2="53899" y2="14931"/>
                        <a14:foregroundMark x1="48538" y1="10938" x2="47953" y2="20139"/>
                        <a14:foregroundMark x1="53021" y1="11979" x2="53021" y2="12500"/>
                        <a14:foregroundMark x1="53314" y1="13542" x2="53314" y2="16493"/>
                        <a14:foregroundMark x1="41618" y1="6944" x2="41618" y2="6944"/>
                        <a14:foregroundMark x1="42008" y1="7118" x2="42008" y2="7118"/>
                        <a14:foregroundMark x1="43275" y1="7639" x2="43275" y2="7639"/>
                        <a14:foregroundMark x1="40936" y1="7292" x2="42495" y2="6944"/>
                        <a14:foregroundMark x1="58090" y1="11285" x2="58090" y2="11285"/>
                        <a14:foregroundMark x1="58187" y1="11632" x2="60331" y2="12847"/>
                        <a14:foregroundMark x1="40546" y1="7465" x2="47953" y2="10069"/>
                        <a14:foregroundMark x1="47953" y1="10069" x2="47953" y2="10243"/>
                        <a14:foregroundMark x1="44347" y1="7639" x2="48148" y2="9722"/>
                        <a14:foregroundMark x1="48148" y1="9722" x2="48343" y2="10069"/>
                        <a14:foregroundMark x1="53509" y1="11458" x2="57115" y2="11111"/>
                        <a14:foregroundMark x1="57115" y1="11111" x2="58187" y2="11285"/>
                        <a14:backgroundMark x1="33236" y1="8507" x2="34211" y2="12847"/>
                        <a14:backgroundMark x1="34503" y1="6771" x2="33626" y2="10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3898" r="34801" b="63608"/>
          <a:stretch/>
        </p:blipFill>
        <p:spPr>
          <a:xfrm>
            <a:off x="3879041" y="310590"/>
            <a:ext cx="4468569" cy="24867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E5A5F695-6EE3-4121-9C0C-076710AF6F6B}"/>
              </a:ext>
            </a:extLst>
          </p:cNvPr>
          <p:cNvSpPr/>
          <p:nvPr/>
        </p:nvSpPr>
        <p:spPr>
          <a:xfrm>
            <a:off x="5166519" y="58121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45445A8-562E-4AF4-940F-FB79FE9FBFE1}"/>
              </a:ext>
            </a:extLst>
          </p:cNvPr>
          <p:cNvSpPr txBox="1">
            <a:spLocks/>
          </p:cNvSpPr>
          <p:nvPr/>
        </p:nvSpPr>
        <p:spPr>
          <a:xfrm rot="223596">
            <a:off x="4794951" y="1337514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 phà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6E16F9-FDE4-46B8-AEF9-8A4C68F4AC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1" b="40799" l="67544" r="96394">
                        <a14:foregroundMark x1="67544" y1="19444" x2="72222" y2="25694"/>
                        <a14:foregroundMark x1="68031" y1="23438" x2="76803" y2="30382"/>
                        <a14:foregroundMark x1="76803" y1="39236" x2="80702" y2="40972"/>
                        <a14:foregroundMark x1="80702" y1="40972" x2="87037" y2="38889"/>
                        <a14:foregroundMark x1="87037" y1="38889" x2="87719" y2="38368"/>
                        <a14:foregroundMark x1="73489" y1="17535" x2="89474" y2="30382"/>
                        <a14:foregroundMark x1="82164" y1="11632" x2="81384" y2="27604"/>
                        <a14:foregroundMark x1="94250" y1="19792" x2="94250" y2="19792"/>
                        <a14:foregroundMark x1="95224" y1="16840" x2="95224" y2="16840"/>
                        <a14:foregroundMark x1="95809" y1="17188" x2="95809" y2="17188"/>
                        <a14:foregroundMark x1="96491" y1="20139" x2="96491" y2="20139"/>
                        <a14:foregroundMark x1="79142" y1="11111" x2="79142" y2="11111"/>
                        <a14:foregroundMark x1="82261" y1="10938" x2="82261" y2="10938"/>
                        <a14:foregroundMark x1="68421" y1="21007" x2="68421" y2="21007"/>
                        <a14:foregroundMark x1="72027" y1="29514" x2="75049" y2="34201"/>
                        <a14:foregroundMark x1="76511" y1="36111" x2="88889" y2="34028"/>
                        <a14:foregroundMark x1="72125" y1="16146" x2="78850" y2="16667"/>
                        <a14:foregroundMark x1="82066" y1="20139" x2="86062" y2="20660"/>
                        <a14:foregroundMark x1="86647" y1="15451" x2="89376" y2="13368"/>
                        <a14:foregroundMark x1="85478" y1="15104" x2="89474" y2="13889"/>
                        <a14:foregroundMark x1="89474" y1="13889" x2="90253" y2="14236"/>
                        <a14:foregroundMark x1="86842" y1="14063" x2="90448" y2="14236"/>
                        <a14:foregroundMark x1="75634" y1="36285" x2="75634" y2="36285"/>
                        <a14:foregroundMark x1="73489" y1="15278" x2="73489" y2="15278"/>
                        <a14:foregroundMark x1="71150" y1="16319" x2="75439" y2="15104"/>
                        <a14:foregroundMark x1="75439" y1="15104" x2="75828" y2="15104"/>
                        <a14:foregroundMark x1="73587" y1="15104" x2="71053" y2="16319"/>
                        <a14:foregroundMark x1="72027" y1="15799" x2="76511" y2="15278"/>
                        <a14:foregroundMark x1="76511" y1="15278" x2="77388" y2="1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73" t="8477" r="2475" b="57405"/>
          <a:stretch/>
        </p:blipFill>
        <p:spPr>
          <a:xfrm>
            <a:off x="8253552" y="457200"/>
            <a:ext cx="3923040" cy="233979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7BE7AD5-71CE-4AEE-9FE7-F1D982121F4F}"/>
              </a:ext>
            </a:extLst>
          </p:cNvPr>
          <p:cNvSpPr/>
          <p:nvPr/>
        </p:nvSpPr>
        <p:spPr>
          <a:xfrm>
            <a:off x="9090758" y="105241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C40F014-1522-4A03-A0A8-95031D8A1AC1}"/>
              </a:ext>
            </a:extLst>
          </p:cNvPr>
          <p:cNvSpPr txBox="1">
            <a:spLocks/>
          </p:cNvSpPr>
          <p:nvPr/>
        </p:nvSpPr>
        <p:spPr>
          <a:xfrm>
            <a:off x="9118245" y="1388620"/>
            <a:ext cx="2193654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vỉa hè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192E1C-ABBD-4587-9242-681C25C06B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153" b="66667" l="25049" r="54971">
                        <a14:foregroundMark x1="27875" y1="49306" x2="27875" y2="49306"/>
                        <a14:foregroundMark x1="40936" y1="42535" x2="40936" y2="42535"/>
                        <a14:foregroundMark x1="28070" y1="50174" x2="28070" y2="50174"/>
                        <a14:foregroundMark x1="41228" y1="43229" x2="41228" y2="50521"/>
                        <a14:foregroundMark x1="40643" y1="37153" x2="40643" y2="37153"/>
                        <a14:foregroundMark x1="37329" y1="38021" x2="37329" y2="38021"/>
                        <a14:foregroundMark x1="26121" y1="46181" x2="26121" y2="46181"/>
                        <a14:foregroundMark x1="26316" y1="46875" x2="29337" y2="57639"/>
                        <a14:foregroundMark x1="52827" y1="45833" x2="51657" y2="53299"/>
                        <a14:foregroundMark x1="48246" y1="45139" x2="41033" y2="66840"/>
                        <a14:foregroundMark x1="50487" y1="43576" x2="48635" y2="56076"/>
                        <a14:foregroundMark x1="48635" y1="56076" x2="49708" y2="45139"/>
                        <a14:foregroundMark x1="49708" y1="45139" x2="49610" y2="44618"/>
                        <a14:foregroundMark x1="53704" y1="44965" x2="53704" y2="44965"/>
                        <a14:foregroundMark x1="49610" y1="54340" x2="50487" y2="63542"/>
                        <a14:foregroundMark x1="30604" y1="64410" x2="30604" y2="64410"/>
                        <a14:foregroundMark x1="30702" y1="65278" x2="36062" y2="65104"/>
                        <a14:foregroundMark x1="36062" y1="65104" x2="36842" y2="65278"/>
                        <a14:foregroundMark x1="25049" y1="48958" x2="25049" y2="48958"/>
                        <a14:foregroundMark x1="37037" y1="54514" x2="38402" y2="60069"/>
                        <a14:foregroundMark x1="27193" y1="49306" x2="27193" y2="49306"/>
                        <a14:foregroundMark x1="42203" y1="64757" x2="42203" y2="64757"/>
                        <a14:foregroundMark x1="42203" y1="65104" x2="42203" y2="65104"/>
                        <a14:foregroundMark x1="26706" y1="49306" x2="26706" y2="49306"/>
                        <a14:foregroundMark x1="37914" y1="41667" x2="37914" y2="51563"/>
                        <a14:foregroundMark x1="37914" y1="51563" x2="38207" y2="52604"/>
                        <a14:foregroundMark x1="40643" y1="41667" x2="41423" y2="55208"/>
                        <a14:foregroundMark x1="36842" y1="43576" x2="37232" y2="50521"/>
                        <a14:foregroundMark x1="28558" y1="53819" x2="33236" y2="57118"/>
                        <a14:foregroundMark x1="33236" y1="57118" x2="33821" y2="57118"/>
                        <a14:foregroundMark x1="44542" y1="47743" x2="47661" y2="52431"/>
                        <a14:foregroundMark x1="46491" y1="53646" x2="46394" y2="54340"/>
                        <a14:foregroundMark x1="37622" y1="39410" x2="37622" y2="39410"/>
                        <a14:foregroundMark x1="37524" y1="39410" x2="36550" y2="42535"/>
                        <a14:foregroundMark x1="37817" y1="40625" x2="38304" y2="44792"/>
                        <a14:foregroundMark x1="37427" y1="39410" x2="37427" y2="39410"/>
                        <a14:foregroundMark x1="37427" y1="39410" x2="37427" y2="39410"/>
                        <a14:foregroundMark x1="37914" y1="39410" x2="37914" y2="39410"/>
                        <a14:foregroundMark x1="37914" y1="39757" x2="37232" y2="42014"/>
                        <a14:foregroundMark x1="54971" y1="46354" x2="54971" y2="4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4" t="34882" r="44368" b="33162"/>
          <a:stretch/>
        </p:blipFill>
        <p:spPr>
          <a:xfrm>
            <a:off x="1661319" y="2299443"/>
            <a:ext cx="4118372" cy="2191532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4AD4689-2D97-457C-B1CE-A6942561AF2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882" b="74306" l="61793" r="91131">
                        <a14:foregroundMark x1="78265" y1="46007" x2="77290" y2="53993"/>
                        <a14:foregroundMark x1="75828" y1="44271" x2="73684" y2="57118"/>
                        <a14:foregroundMark x1="75731" y1="42882" x2="75731" y2="42882"/>
                        <a14:foregroundMark x1="78655" y1="44097" x2="78655" y2="44097"/>
                        <a14:foregroundMark x1="89181" y1="59549" x2="89181" y2="59549"/>
                        <a14:foregroundMark x1="86647" y1="54861" x2="83431" y2="70139"/>
                        <a14:foregroundMark x1="83431" y1="70139" x2="83431" y2="70486"/>
                        <a14:foregroundMark x1="87817" y1="59549" x2="87427" y2="65104"/>
                        <a14:foregroundMark x1="89474" y1="58160" x2="89474" y2="58160"/>
                        <a14:foregroundMark x1="90156" y1="56597" x2="88986" y2="57813"/>
                        <a14:foregroundMark x1="91131" y1="57813" x2="91131" y2="57813"/>
                        <a14:foregroundMark x1="84795" y1="64583" x2="84113" y2="72917"/>
                        <a14:foregroundMark x1="84113" y1="72917" x2="84405" y2="74479"/>
                        <a14:foregroundMark x1="62378" y1="46701" x2="62378" y2="46701"/>
                        <a14:foregroundMark x1="63645" y1="43576" x2="63060" y2="43576"/>
                        <a14:foregroundMark x1="62726" y1="44444" x2="62865" y2="45313"/>
                        <a14:foregroundMark x1="62671" y1="44097" x2="62726" y2="44444"/>
                        <a14:foregroundMark x1="63158" y1="47917" x2="63158" y2="47917"/>
                        <a14:foregroundMark x1="62865" y1="45660" x2="63743" y2="55382"/>
                        <a14:foregroundMark x1="63743" y1="55382" x2="63743" y2="55382"/>
                        <a14:foregroundMark x1="64912" y1="65278" x2="83236" y2="72569"/>
                        <a14:foregroundMark x1="74366" y1="51736" x2="78558" y2="57986"/>
                        <a14:foregroundMark x1="75049" y1="51563" x2="78558" y2="53819"/>
                        <a14:foregroundMark x1="75926" y1="51563" x2="77973" y2="57639"/>
                        <a14:foregroundMark x1="75146" y1="47222" x2="75634" y2="55556"/>
                        <a14:foregroundMark x1="78655" y1="45486" x2="77583" y2="55556"/>
                        <a14:foregroundMark x1="70663" y1="69097" x2="70663" y2="69097"/>
                        <a14:foregroundMark x1="78558" y1="71528" x2="78558" y2="71528"/>
                        <a14:foregroundMark x1="76511" y1="71528" x2="76511" y2="71528"/>
                        <a14:foregroundMark x1="75244" y1="44097" x2="75244" y2="44097"/>
                        <a14:foregroundMark x1="76023" y1="44271" x2="76023" y2="44271"/>
                        <a14:foregroundMark x1="77583" y1="45833" x2="77583" y2="45833"/>
                        <a14:foregroundMark x1="78655" y1="45833" x2="78655" y2="45833"/>
                        <a14:foregroundMark x1="78947" y1="45660" x2="77096" y2="51910"/>
                        <a14:foregroundMark x1="77096" y1="51910" x2="77096" y2="52257"/>
                        <a14:foregroundMark x1="77680" y1="48264" x2="77096" y2="58160"/>
                        <a14:foregroundMark x1="77973" y1="45660" x2="77778" y2="47569"/>
                        <a14:foregroundMark x1="78363" y1="45833" x2="79630" y2="48958"/>
                        <a14:foregroundMark x1="78752" y1="46354" x2="78752" y2="49132"/>
                        <a14:foregroundMark x1="78168" y1="49479" x2="78168" y2="49479"/>
                        <a14:foregroundMark x1="78168" y1="44965" x2="77290" y2="48958"/>
                        <a14:foregroundMark x1="62378" y1="52951" x2="62378" y2="52951"/>
                        <a14:foregroundMark x1="61891" y1="49826" x2="61891" y2="49826"/>
                        <a14:foregroundMark x1="62378" y1="48958" x2="61891" y2="49132"/>
                        <a14:foregroundMark x1="62086" y1="46875" x2="62086" y2="46875"/>
                        <a14:foregroundMark x1="61793" y1="49653" x2="62671" y2="49653"/>
                        <a14:backgroundMark x1="62281" y1="44444" x2="62281" y2="44444"/>
                        <a14:backgroundMark x1="62476" y1="45139" x2="62476" y2="4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81" t="39855" r="6683" b="24140"/>
          <a:stretch/>
        </p:blipFill>
        <p:spPr>
          <a:xfrm>
            <a:off x="7320960" y="2588831"/>
            <a:ext cx="4118011" cy="2469278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59F70161-5ECF-4837-B14B-E23D5900D43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542" b="92188" l="6043" r="34308">
                        <a14:foregroundMark x1="18324" y1="66319" x2="18324" y2="71007"/>
                        <a14:foregroundMark x1="21150" y1="67361" x2="21248" y2="74653"/>
                        <a14:foregroundMark x1="21442" y1="64410" x2="21442" y2="64410"/>
                        <a14:foregroundMark x1="17934" y1="63715" x2="17934" y2="63715"/>
                        <a14:foregroundMark x1="18713" y1="63889" x2="18713" y2="63889"/>
                        <a14:foregroundMark x1="17544" y1="66319" x2="18129" y2="71528"/>
                        <a14:foregroundMark x1="21442" y1="66667" x2="22125" y2="72396"/>
                        <a14:foregroundMark x1="33041" y1="76563" x2="33041" y2="77604"/>
                        <a14:foregroundMark x1="29825" y1="74479" x2="27778" y2="90451"/>
                        <a14:foregroundMark x1="30507" y1="74306" x2="28265" y2="88021"/>
                        <a14:foregroundMark x1="30409" y1="80556" x2="32846" y2="78993"/>
                        <a14:foregroundMark x1="30117" y1="82639" x2="31676" y2="82639"/>
                        <a14:foregroundMark x1="33431" y1="77778" x2="33431" y2="77778"/>
                        <a14:foregroundMark x1="34405" y1="77604" x2="34405" y2="77604"/>
                        <a14:foregroundMark x1="6628" y1="68056" x2="11306" y2="78819"/>
                        <a14:foregroundMark x1="6043" y1="71875" x2="9162" y2="78125"/>
                        <a14:foregroundMark x1="6140" y1="71181" x2="9162" y2="75174"/>
                        <a14:foregroundMark x1="9942" y1="88715" x2="9942" y2="88715"/>
                        <a14:foregroundMark x1="18031" y1="69444" x2="22515" y2="78819"/>
                        <a14:foregroundMark x1="20663" y1="68750" x2="23294" y2="82118"/>
                        <a14:foregroundMark x1="20858" y1="66493" x2="20565" y2="69792"/>
                        <a14:foregroundMark x1="21053" y1="66319" x2="22222" y2="70833"/>
                        <a14:foregroundMark x1="21637" y1="67361" x2="20468" y2="71701"/>
                        <a14:foregroundMark x1="18226" y1="68924" x2="19103" y2="74826"/>
                        <a14:foregroundMark x1="17934" y1="68924" x2="18031" y2="72917"/>
                        <a14:foregroundMark x1="17836" y1="66493" x2="19298" y2="70833"/>
                        <a14:foregroundMark x1="21150" y1="66840" x2="22027" y2="71701"/>
                        <a14:foregroundMark x1="20370" y1="66146" x2="21735" y2="72222"/>
                        <a14:foregroundMark x1="12183" y1="66146" x2="12183" y2="66146"/>
                        <a14:foregroundMark x1="12671" y1="65625" x2="12671" y2="65625"/>
                        <a14:foregroundMark x1="13255" y1="65625" x2="13255" y2="65625"/>
                        <a14:foregroundMark x1="9844" y1="66319" x2="10526" y2="72049"/>
                        <a14:foregroundMark x1="10916" y1="66319" x2="16569" y2="67882"/>
                        <a14:foregroundMark x1="13450" y1="65278" x2="17251" y2="67708"/>
                        <a14:foregroundMark x1="10721" y1="66146" x2="12573" y2="65451"/>
                        <a14:foregroundMark x1="9844" y1="65451" x2="12378" y2="65972"/>
                        <a14:foregroundMark x1="21150" y1="65451" x2="21150" y2="65451"/>
                        <a14:foregroundMark x1="21248" y1="65451" x2="21248" y2="65451"/>
                        <a14:foregroundMark x1="21832" y1="65799" x2="21832" y2="65799"/>
                        <a14:foregroundMark x1="19006" y1="66319" x2="19006" y2="68924"/>
                        <a14:foregroundMark x1="19006" y1="66319" x2="18811" y2="70660"/>
                        <a14:foregroundMark x1="18129" y1="67361" x2="18031" y2="73264"/>
                        <a14:foregroundMark x1="18031" y1="66493" x2="18031" y2="72222"/>
                        <a14:foregroundMark x1="24756" y1="68403" x2="24756" y2="68403"/>
                        <a14:foregroundMark x1="22904" y1="68750" x2="26803" y2="68750"/>
                        <a14:foregroundMark x1="23392" y1="68403" x2="28460" y2="68403"/>
                        <a14:foregroundMark x1="28460" y1="68403" x2="29922" y2="69618"/>
                        <a14:foregroundMark x1="25439" y1="67882" x2="25439" y2="67882"/>
                        <a14:foregroundMark x1="24464" y1="68403" x2="28558" y2="68403"/>
                        <a14:foregroundMark x1="24756" y1="68576" x2="29337" y2="68924"/>
                        <a14:foregroundMark x1="24269" y1="68403" x2="29532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5" t="62222" r="63426" b="4444"/>
          <a:stretch/>
        </p:blipFill>
        <p:spPr>
          <a:xfrm>
            <a:off x="289719" y="4525169"/>
            <a:ext cx="3984234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E7F75A2-C4C1-4D96-B0F4-A448C7ACF50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535" b="96181" l="37622" r="70468">
                        <a14:foregroundMark x1="53704" y1="70660" x2="53996" y2="76910"/>
                        <a14:foregroundMark x1="55945" y1="71007" x2="56530" y2="77951"/>
                        <a14:foregroundMark x1="55945" y1="67535" x2="55945" y2="67535"/>
                        <a14:foregroundMark x1="52827" y1="68056" x2="52827" y2="68056"/>
                        <a14:foregroundMark x1="53704" y1="71701" x2="53509" y2="77951"/>
                        <a14:foregroundMark x1="55653" y1="76563" x2="56140" y2="91840"/>
                        <a14:foregroundMark x1="56140" y1="91840" x2="56140" y2="91840"/>
                        <a14:foregroundMark x1="48246" y1="77257" x2="66374" y2="93924"/>
                        <a14:foregroundMark x1="65692" y1="80382" x2="60819" y2="86285"/>
                        <a14:foregroundMark x1="60819" y1="86285" x2="49123" y2="86806"/>
                        <a14:foregroundMark x1="49123" y1="86806" x2="53314" y2="82813"/>
                        <a14:foregroundMark x1="53314" y1="82813" x2="44737" y2="80208"/>
                        <a14:foregroundMark x1="44737" y1="80208" x2="50780" y2="84549"/>
                        <a14:foregroundMark x1="50780" y1="84549" x2="48830" y2="76389"/>
                        <a14:foregroundMark x1="48830" y1="76389" x2="56238" y2="80729"/>
                        <a14:foregroundMark x1="56238" y1="80729" x2="61988" y2="75694"/>
                        <a14:foregroundMark x1="61988" y1="75694" x2="61598" y2="75694"/>
                        <a14:foregroundMark x1="67251" y1="77257" x2="67251" y2="77257"/>
                        <a14:foregroundMark x1="67154" y1="73785" x2="66764" y2="78299"/>
                        <a14:foregroundMark x1="67057" y1="75347" x2="67057" y2="78819"/>
                        <a14:foregroundMark x1="60819" y1="74653" x2="61988" y2="78819"/>
                        <a14:foregroundMark x1="59747" y1="72569" x2="61891" y2="76042"/>
                        <a14:foregroundMark x1="69006" y1="76215" x2="69006" y2="76215"/>
                        <a14:foregroundMark x1="39961" y1="77604" x2="39961" y2="77604"/>
                        <a14:foregroundMark x1="48343" y1="82292" x2="50780" y2="89236"/>
                        <a14:foregroundMark x1="50780" y1="89236" x2="50780" y2="89236"/>
                        <a14:foregroundMark x1="49513" y1="94792" x2="51267" y2="96181"/>
                        <a14:foregroundMark x1="47661" y1="86285" x2="54776" y2="92708"/>
                        <a14:foregroundMark x1="54776" y1="92708" x2="59649" y2="93750"/>
                        <a14:foregroundMark x1="53021" y1="96181" x2="53021" y2="96181"/>
                        <a14:foregroundMark x1="59454" y1="94271" x2="59454" y2="94271"/>
                        <a14:foregroundMark x1="57505" y1="95833" x2="57505" y2="95833"/>
                        <a14:foregroundMark x1="45322" y1="96181" x2="45322" y2="96181"/>
                        <a14:foregroundMark x1="69688" y1="74653" x2="70273" y2="78819"/>
                        <a14:foregroundMark x1="70468" y1="77778" x2="70468" y2="79861"/>
                        <a14:foregroundMark x1="69688" y1="77431" x2="69688" y2="80035"/>
                        <a14:foregroundMark x1="38207" y1="78819" x2="38402" y2="83333"/>
                        <a14:foregroundMark x1="37622" y1="77604" x2="38889" y2="83160"/>
                        <a14:foregroundMark x1="37719" y1="78646" x2="38791" y2="85417"/>
                        <a14:foregroundMark x1="38207" y1="77604" x2="37719" y2="82986"/>
                        <a14:foregroundMark x1="43372" y1="75347" x2="44250" y2="85243"/>
                        <a14:foregroundMark x1="44250" y1="85243" x2="44250" y2="85243"/>
                        <a14:foregroundMark x1="44347" y1="75694" x2="44347" y2="86458"/>
                        <a14:foregroundMark x1="44444" y1="78299" x2="44932" y2="89410"/>
                        <a14:foregroundMark x1="44737" y1="83160" x2="44834" y2="93056"/>
                        <a14:foregroundMark x1="44834" y1="93056" x2="45224" y2="93403"/>
                        <a14:foregroundMark x1="65984" y1="78472" x2="65789" y2="81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15" t="65178" r="28956"/>
          <a:stretch/>
        </p:blipFill>
        <p:spPr>
          <a:xfrm>
            <a:off x="4944297" y="4503442"/>
            <a:ext cx="4191000" cy="2388083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xmlns="" id="{35805FD5-FCC1-4E6B-9579-B5796C462019}"/>
              </a:ext>
            </a:extLst>
          </p:cNvPr>
          <p:cNvSpPr/>
          <p:nvPr/>
        </p:nvSpPr>
        <p:spPr>
          <a:xfrm rot="15199215">
            <a:off x="1854129" y="2895600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xmlns="" id="{89A15A3E-5500-478A-AADD-AE0152CB3127}"/>
              </a:ext>
            </a:extLst>
          </p:cNvPr>
          <p:cNvSpPr/>
          <p:nvPr/>
        </p:nvSpPr>
        <p:spPr>
          <a:xfrm rot="14953565">
            <a:off x="1777929" y="2931390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xmlns="" id="{A758E5EC-9B62-4279-80D2-30946FCF2F25}"/>
              </a:ext>
            </a:extLst>
          </p:cNvPr>
          <p:cNvSpPr/>
          <p:nvPr/>
        </p:nvSpPr>
        <p:spPr>
          <a:xfrm rot="4337383">
            <a:off x="4944815" y="2632750"/>
            <a:ext cx="914400" cy="914400"/>
          </a:xfrm>
          <a:prstGeom prst="arc">
            <a:avLst>
              <a:gd name="adj1" fmla="val 16033061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xmlns="" id="{90814371-F172-4826-AE1D-76B415BD5DAE}"/>
              </a:ext>
            </a:extLst>
          </p:cNvPr>
          <p:cNvSpPr/>
          <p:nvPr/>
        </p:nvSpPr>
        <p:spPr>
          <a:xfrm rot="4337383">
            <a:off x="4979133" y="2632014"/>
            <a:ext cx="914400" cy="914400"/>
          </a:xfrm>
          <a:prstGeom prst="arc">
            <a:avLst>
              <a:gd name="adj1" fmla="val 16033061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xmlns="" id="{16719C2B-7172-47E2-96DA-F9C22EAFFB52}"/>
              </a:ext>
            </a:extLst>
          </p:cNvPr>
          <p:cNvSpPr/>
          <p:nvPr/>
        </p:nvSpPr>
        <p:spPr>
          <a:xfrm rot="15955121">
            <a:off x="256121" y="4730652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xmlns="" id="{9D454FF5-801E-4140-8664-20EE054938B7}"/>
              </a:ext>
            </a:extLst>
          </p:cNvPr>
          <p:cNvSpPr/>
          <p:nvPr/>
        </p:nvSpPr>
        <p:spPr>
          <a:xfrm rot="15955121">
            <a:off x="162709" y="4697126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xmlns="" id="{9A469A82-2179-4AB2-8713-9E7AEBDBE0D4}"/>
              </a:ext>
            </a:extLst>
          </p:cNvPr>
          <p:cNvSpPr/>
          <p:nvPr/>
        </p:nvSpPr>
        <p:spPr>
          <a:xfrm rot="3686761">
            <a:off x="3298766" y="5143560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xmlns="" id="{8A2BA769-A378-4865-9F61-55F9CA650D2F}"/>
              </a:ext>
            </a:extLst>
          </p:cNvPr>
          <p:cNvSpPr/>
          <p:nvPr/>
        </p:nvSpPr>
        <p:spPr>
          <a:xfrm rot="3686761">
            <a:off x="3348244" y="5094875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xmlns="" id="{6FB46A94-A6B3-48E4-B918-E2C2A6C614A9}"/>
              </a:ext>
            </a:extLst>
          </p:cNvPr>
          <p:cNvSpPr/>
          <p:nvPr/>
        </p:nvSpPr>
        <p:spPr>
          <a:xfrm rot="15955121">
            <a:off x="4068338" y="488580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xmlns="" id="{F01095EA-2D8F-4CE6-B126-540ECF0E2BA5}"/>
              </a:ext>
            </a:extLst>
          </p:cNvPr>
          <p:cNvSpPr/>
          <p:nvPr/>
        </p:nvSpPr>
        <p:spPr>
          <a:xfrm rot="15955121">
            <a:off x="3981315" y="440232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xmlns="" id="{1894AA07-A2B0-4503-9DCE-8AA3D98363F6}"/>
              </a:ext>
            </a:extLst>
          </p:cNvPr>
          <p:cNvSpPr/>
          <p:nvPr/>
        </p:nvSpPr>
        <p:spPr>
          <a:xfrm rot="16884576">
            <a:off x="8285510" y="928400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D3729F31-3FF0-4556-AF86-6D9315D34CF6}"/>
              </a:ext>
            </a:extLst>
          </p:cNvPr>
          <p:cNvSpPr/>
          <p:nvPr/>
        </p:nvSpPr>
        <p:spPr>
          <a:xfrm rot="16675813">
            <a:off x="8250234" y="859576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xmlns="" id="{1C00BB83-B372-42EC-BAB2-C242B7E9551C}"/>
              </a:ext>
            </a:extLst>
          </p:cNvPr>
          <p:cNvSpPr/>
          <p:nvPr/>
        </p:nvSpPr>
        <p:spPr>
          <a:xfrm rot="2063807">
            <a:off x="11247321" y="709511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xmlns="" id="{8BC8242B-FFA5-4611-9611-97F419F6C4DE}"/>
              </a:ext>
            </a:extLst>
          </p:cNvPr>
          <p:cNvSpPr/>
          <p:nvPr/>
        </p:nvSpPr>
        <p:spPr>
          <a:xfrm rot="4007876">
            <a:off x="10390017" y="3572147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xmlns="" id="{69D0F24A-F78E-4335-8A81-85508EAB898C}"/>
              </a:ext>
            </a:extLst>
          </p:cNvPr>
          <p:cNvSpPr/>
          <p:nvPr/>
        </p:nvSpPr>
        <p:spPr>
          <a:xfrm rot="4007876">
            <a:off x="10462206" y="3583040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xmlns="" id="{0B20ED1F-39B7-4A27-B0F1-759B7FC5E593}"/>
              </a:ext>
            </a:extLst>
          </p:cNvPr>
          <p:cNvSpPr/>
          <p:nvPr/>
        </p:nvSpPr>
        <p:spPr>
          <a:xfrm rot="15582370">
            <a:off x="7452330" y="2672104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xmlns="" id="{1C09BFBC-23C3-4E19-84A2-DD0BF7D7DC8E}"/>
              </a:ext>
            </a:extLst>
          </p:cNvPr>
          <p:cNvSpPr/>
          <p:nvPr/>
        </p:nvSpPr>
        <p:spPr>
          <a:xfrm rot="15582370">
            <a:off x="7339001" y="2649913"/>
            <a:ext cx="914400" cy="914400"/>
          </a:xfrm>
          <a:prstGeom prst="arc">
            <a:avLst>
              <a:gd name="adj1" fmla="val 16200000"/>
              <a:gd name="adj2" fmla="val 1940681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62F7955-F899-40D3-8998-5504914D1F31}"/>
              </a:ext>
            </a:extLst>
          </p:cNvPr>
          <p:cNvSpPr/>
          <p:nvPr/>
        </p:nvSpPr>
        <p:spPr>
          <a:xfrm>
            <a:off x="2777693" y="2825216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8FBD20AB-F6DE-4167-B8E1-5F99822BEC2E}"/>
              </a:ext>
            </a:extLst>
          </p:cNvPr>
          <p:cNvSpPr txBox="1">
            <a:spLocks/>
          </p:cNvSpPr>
          <p:nvPr/>
        </p:nvSpPr>
        <p:spPr>
          <a:xfrm>
            <a:off x="2347119" y="3268965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quý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0C42E7D5-9478-4DFB-8408-C5EC890D72BA}"/>
              </a:ext>
            </a:extLst>
          </p:cNvPr>
          <p:cNvSpPr/>
          <p:nvPr/>
        </p:nvSpPr>
        <p:spPr>
          <a:xfrm>
            <a:off x="8266968" y="291724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91450253-C139-42CE-AEB6-B50765967861}"/>
              </a:ext>
            </a:extLst>
          </p:cNvPr>
          <p:cNvSpPr txBox="1">
            <a:spLocks/>
          </p:cNvSpPr>
          <p:nvPr/>
        </p:nvSpPr>
        <p:spPr>
          <a:xfrm rot="658454">
            <a:off x="8113201" y="3584244"/>
            <a:ext cx="202461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 vũ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7621DE3E-C55B-49FA-9193-0BBC47590B91}"/>
              </a:ext>
            </a:extLst>
          </p:cNvPr>
          <p:cNvSpPr/>
          <p:nvPr/>
        </p:nvSpPr>
        <p:spPr>
          <a:xfrm>
            <a:off x="1243220" y="475357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8092339D-CFAC-4AC2-AED1-34D219C047E5}"/>
              </a:ext>
            </a:extLst>
          </p:cNvPr>
          <p:cNvSpPr txBox="1">
            <a:spLocks/>
          </p:cNvSpPr>
          <p:nvPr/>
        </p:nvSpPr>
        <p:spPr>
          <a:xfrm rot="769493">
            <a:off x="1065966" y="5397795"/>
            <a:ext cx="196038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xa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9BA9E35-764A-4FC5-9C79-E47CD4797976}"/>
              </a:ext>
            </a:extLst>
          </p:cNvPr>
          <p:cNvSpPr/>
          <p:nvPr/>
        </p:nvSpPr>
        <p:spPr>
          <a:xfrm>
            <a:off x="6109654" y="495395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4351A59D-1E58-406F-B1AF-8AFECADE1D13}"/>
              </a:ext>
            </a:extLst>
          </p:cNvPr>
          <p:cNvSpPr txBox="1">
            <a:spLocks/>
          </p:cNvSpPr>
          <p:nvPr/>
        </p:nvSpPr>
        <p:spPr>
          <a:xfrm>
            <a:off x="6207892" y="5444174"/>
            <a:ext cx="19050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 sở</a:t>
            </a:r>
          </a:p>
        </p:txBody>
      </p:sp>
    </p:spTree>
    <p:extLst>
      <p:ext uri="{BB962C8B-B14F-4D97-AF65-F5344CB8AC3E}">
        <p14:creationId xmlns:p14="http://schemas.microsoft.com/office/powerpoint/2010/main" val="400738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  <p:bldP spid="13" grpId="0" animBg="1"/>
      <p:bldP spid="14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Ôtô xếp hàng dài chờ qua phà Rạch Miễu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9" y="191833"/>
            <a:ext cx="9372600" cy="642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5445A8-562E-4AF4-940F-FB79FE9FBFE1}"/>
              </a:ext>
            </a:extLst>
          </p:cNvPr>
          <p:cNvSpPr txBox="1">
            <a:spLocks/>
          </p:cNvSpPr>
          <p:nvPr/>
        </p:nvSpPr>
        <p:spPr>
          <a:xfrm>
            <a:off x="145582" y="429240"/>
            <a:ext cx="349693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 phà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uyến phà Cần Giờ-Vũng Tàu: Rút ngắn khoảng cách, giảm tải áp lực giao th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262270"/>
            <a:ext cx="9067800" cy="650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5445A8-562E-4AF4-940F-FB79FE9FBFE1}"/>
              </a:ext>
            </a:extLst>
          </p:cNvPr>
          <p:cNvSpPr txBox="1">
            <a:spLocks/>
          </p:cNvSpPr>
          <p:nvPr/>
        </p:nvSpPr>
        <p:spPr>
          <a:xfrm>
            <a:off x="145582" y="306808"/>
            <a:ext cx="3496937" cy="984639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 phà</a:t>
            </a:r>
          </a:p>
        </p:txBody>
      </p:sp>
    </p:spTree>
    <p:extLst>
      <p:ext uri="{BB962C8B-B14F-4D97-AF65-F5344CB8AC3E}">
        <p14:creationId xmlns:p14="http://schemas.microsoft.com/office/powerpoint/2010/main" val="25750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ẽ thuê chuyên cơ chở người hâm mộ sang cổ vũ U23 Việt Nam | Tour mới | 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381000"/>
            <a:ext cx="989609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5445A8-562E-4AF4-940F-FB79FE9FBFE1}"/>
              </a:ext>
            </a:extLst>
          </p:cNvPr>
          <p:cNvSpPr txBox="1">
            <a:spLocks/>
          </p:cNvSpPr>
          <p:nvPr/>
        </p:nvSpPr>
        <p:spPr>
          <a:xfrm>
            <a:off x="145582" y="306808"/>
            <a:ext cx="3496937" cy="984639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 vũ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àng chục người bị lừa đi tour sang Trung Quốc cổ vũ bóng đá | Pháp luật |  Vietnam+ (VietnamPl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87325"/>
            <a:ext cx="11430000" cy="64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5445A8-562E-4AF4-940F-FB79FE9FBFE1}"/>
              </a:ext>
            </a:extLst>
          </p:cNvPr>
          <p:cNvSpPr txBox="1">
            <a:spLocks/>
          </p:cNvSpPr>
          <p:nvPr/>
        </p:nvSpPr>
        <p:spPr>
          <a:xfrm>
            <a:off x="145582" y="306808"/>
            <a:ext cx="3496937" cy="984639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 vũ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365919" y="1066800"/>
            <a:ext cx="11430000" cy="4191000"/>
          </a:xfrm>
          <a:prstGeom prst="rect">
            <a:avLst/>
          </a:prstGeom>
          <a:solidFill>
            <a:srgbClr val="FFCD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bé ở Thủ đô. Thủ đô có Bờ Hồ. Quê bé ở Phú Thọ. Phú Thọ có chè, có cọ. Xa nhà, bé nhớ mẹ. Xa quê, bé nhớ bà.</a:t>
            </a:r>
            <a:endParaRPr lang="en-US" sz="6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090569" y="12954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585119" y="22860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909719" y="22098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947319" y="31623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576719" y="310515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547519" y="40767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406405" y="1028848"/>
            <a:ext cx="617614" cy="53310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37952" y="1191759"/>
            <a:ext cx="561467" cy="4846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5788" y="2209180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3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74324" y="2065708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4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56946" y="3075977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5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805319" y="3068287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rial" pitchFamily="34" charset="0"/>
              </a:rPr>
              <a:t>6</a:t>
            </a:r>
            <a:endParaRPr lang="en-US" sz="3200">
              <a:solidFill>
                <a:schemeClr val="tx1"/>
              </a:solidFill>
              <a:latin typeface=".Vn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824999" y="2209180"/>
            <a:ext cx="913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09665" y="3086717"/>
            <a:ext cx="913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71899" y="3143250"/>
            <a:ext cx="2624263" cy="1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27246" y="3123583"/>
            <a:ext cx="2624263" cy="1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35287" y="2248517"/>
            <a:ext cx="10408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518319" y="1752600"/>
            <a:ext cx="804487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303</Words>
  <Application>Microsoft Office PowerPoint</Application>
  <PresentationFormat>Custom</PresentationFormat>
  <Paragraphs>105</Paragraphs>
  <Slides>30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161</cp:revision>
  <dcterms:created xsi:type="dcterms:W3CDTF">2021-05-08T14:00:55Z</dcterms:created>
  <dcterms:modified xsi:type="dcterms:W3CDTF">2021-10-20T23:48:40Z</dcterms:modified>
</cp:coreProperties>
</file>