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90" r:id="rId3"/>
    <p:sldId id="259" r:id="rId4"/>
    <p:sldId id="304" r:id="rId5"/>
    <p:sldId id="262" r:id="rId6"/>
    <p:sldId id="263" r:id="rId7"/>
    <p:sldId id="264" r:id="rId8"/>
    <p:sldId id="282" r:id="rId9"/>
    <p:sldId id="283" r:id="rId10"/>
    <p:sldId id="284" r:id="rId11"/>
    <p:sldId id="265" r:id="rId12"/>
    <p:sldId id="288" r:id="rId13"/>
    <p:sldId id="266" r:id="rId14"/>
    <p:sldId id="278" r:id="rId15"/>
    <p:sldId id="302" r:id="rId16"/>
    <p:sldId id="303" r:id="rId17"/>
    <p:sldId id="271" r:id="rId18"/>
    <p:sldId id="272" r:id="rId19"/>
    <p:sldId id="296" r:id="rId20"/>
    <p:sldId id="298" r:id="rId21"/>
    <p:sldId id="297" r:id="rId22"/>
    <p:sldId id="273" r:id="rId23"/>
    <p:sldId id="274" r:id="rId24"/>
    <p:sldId id="275" r:id="rId25"/>
    <p:sldId id="277" r:id="rId26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858" autoAdjust="0"/>
  </p:normalViewPr>
  <p:slideViewPr>
    <p:cSldViewPr>
      <p:cViewPr varScale="1">
        <p:scale>
          <a:sx n="66" d="100"/>
          <a:sy n="66" d="100"/>
        </p:scale>
        <p:origin x="324" y="60"/>
      </p:cViewPr>
      <p:guideLst>
        <p:guide orient="horz" pos="2160"/>
        <p:guide pos="3831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HD cho</a:t>
            </a:r>
            <a:r>
              <a:rPr lang="en-US" baseline="0" smtClean="0"/>
              <a:t> HS biết âm k chỉ đi với i, e, ê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497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Canh hẹ</a:t>
            </a:r>
            <a:r>
              <a:rPr lang="en-US" baseline="0" smtClean="0"/>
              <a:t> rất tốt cho sức khoẻ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120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03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giáo</a:t>
            </a:r>
            <a:r>
              <a:rPr lang="en-US" baseline="0" smtClean="0"/>
              <a:t> dục an toàn khi chơi trên bờ hồ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03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03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nhớ</a:t>
            </a:r>
            <a:r>
              <a:rPr lang="en-US" baseline="0" smtClean="0"/>
              <a:t> giáo dục HS an toàn khi đi trên phương tiện GT đường thuỷ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03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cho</a:t>
            </a:r>
            <a:r>
              <a:rPr lang="en-US" baseline="0" smtClean="0"/>
              <a:t> HS nhận biết văn bản có 2 câu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97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Hẹ</a:t>
            </a:r>
            <a:r>
              <a:rPr lang="en-US" baseline="0" smtClean="0"/>
              <a:t> hấp cách thuỷ với đường phèn có thể chữa ho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706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1.jpeg"/><Relationship Id="rId7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6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Mallard Ducks Observed Eating Small Birds for the First Time | Plants And  Anima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9" y="876299"/>
            <a:ext cx="5297569" cy="397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ột số hình ảnh về vịt trời mà bạn không thể bỏ qua! ~ Vịt Trời LUGA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869" y="886977"/>
            <a:ext cx="6309519" cy="394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8556" y="5029200"/>
            <a:ext cx="3102427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0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Một số hình ảnh về vịt trời mà bạn không thể bỏ qua! ~ Vịt Trời LUGA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919" y="1784580"/>
            <a:ext cx="3129694" cy="195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Á HỐ - CÁ TƯƠI LONG HẢ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519" y="1784578"/>
            <a:ext cx="2921708" cy="195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10 hồ nước đẹp lung linh trên thế giớ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919" y="1784578"/>
            <a:ext cx="2558524" cy="19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red maple leaf in close up photography photo – Free Leaf Image on Unsplas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1803628"/>
            <a:ext cx="2004134" cy="19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523" y="3907422"/>
            <a:ext cx="3018755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334" y="3900862"/>
            <a:ext cx="2693145" cy="1941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8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212" y="3907422"/>
            <a:ext cx="3220323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9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486" y="3907422"/>
            <a:ext cx="3307391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19" y="-19050"/>
            <a:ext cx="10149681" cy="535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2" y="4919663"/>
            <a:ext cx="11949113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493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1119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Hướng</a:t>
              </a:r>
              <a:r>
                <a:rPr lang="en-US" sz="4800" dirty="0" smtClean="0"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 smtClean="0"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dẫn</a:t>
              </a:r>
              <a:r>
                <a:rPr lang="en-US" sz="4800" dirty="0" smtClean="0"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 smtClean="0"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viết</a:t>
              </a:r>
              <a:r>
                <a:rPr lang="en-US" sz="4800" dirty="0" smtClean="0"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 smtClean="0"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bảng</a:t>
              </a:r>
              <a:endParaRPr lang="en-US" sz="48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8" name="[hanhtrangso.nxbgd.vn] Tập viết_ h_HTS">
            <a:hlinkClick r:id="" action="ppaction://media"/>
            <a:extLst>
              <a:ext uri="{FF2B5EF4-FFF2-40B4-BE49-F238E27FC236}">
                <a16:creationId xmlns:a16="http://schemas.microsoft.com/office/drawing/2014/main" id="{DFD1C957-B0FC-44E7-B843-058A4389F7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7778" b="6666"/>
          <a:stretch/>
        </p:blipFill>
        <p:spPr>
          <a:xfrm>
            <a:off x="6309519" y="1028700"/>
            <a:ext cx="5689600" cy="5867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9A5D76-C2D5-487F-9D2E-B339EDB175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19" y="1058975"/>
            <a:ext cx="5029200" cy="584266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19E13E3-DE37-4929-86E0-2FE1DEE044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7147719" y="5181600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D4D28EF-F20B-451E-A721-322F6FC44B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8302510" y="2971800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B4463E95-0D02-4262-8327-8149304EF5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8443119" y="914400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CB028219-BA99-46D9-839C-C17BB57E3E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7715842" y="3023625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F883C41-8B00-4E65-B5C3-EBB39C8291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7757319" y="6214659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926EF536-FA9C-4225-B1D4-8CCD2523DC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8824119" y="4191000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A00FDD67-1C4D-4136-AE1A-E2171926E8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9644957" y="6214255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2534B99C-1E75-4641-BC6F-22C252D835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10465796" y="5218492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937" y="6214613"/>
            <a:ext cx="1018075" cy="64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FE17E1-ECAB-46B5-B067-D575AB7CF6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46" y="561059"/>
            <a:ext cx="4515173" cy="5819078"/>
          </a:xfrm>
          <a:prstGeom prst="rect">
            <a:avLst/>
          </a:prstGeom>
        </p:spPr>
      </p:pic>
      <p:pic>
        <p:nvPicPr>
          <p:cNvPr id="6" name="[hanhtrangso.nxbgd.vn] Tập viết_ l_HTS">
            <a:hlinkClick r:id="" action="ppaction://media"/>
            <a:extLst>
              <a:ext uri="{FF2B5EF4-FFF2-40B4-BE49-F238E27FC236}">
                <a16:creationId xmlns:a16="http://schemas.microsoft.com/office/drawing/2014/main" id="{C0ABA0CF-8BCF-4ECA-B005-DEAE3C9AB0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6648" b="6685"/>
          <a:stretch/>
        </p:blipFill>
        <p:spPr>
          <a:xfrm>
            <a:off x="5776106" y="457200"/>
            <a:ext cx="5689600" cy="59436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212BC8B-1920-4C7E-97AE-135E0623DB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6614319" y="4685817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7BAB5B6-FEF9-4642-B31E-71D12C6E0C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7715842" y="2552217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A042E9D-42CB-43DD-9235-54B72B629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7909719" y="457200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C882348-7F02-42D7-95FC-0024C6A0CA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7182455" y="2552216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D0064AB-2921-48DB-844D-0AFA6649EB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7883014" y="5741074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EE24B2E-5066-4F89-A0A8-65CE97FC65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8858842" y="4724400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937" y="6214613"/>
            <a:ext cx="1018075" cy="64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4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hanhtrangso.nxbgd.vn] Tập viết_ hồ_HTS">
            <a:hlinkClick r:id="" action="ppaction://media"/>
            <a:extLst>
              <a:ext uri="{FF2B5EF4-FFF2-40B4-BE49-F238E27FC236}">
                <a16:creationId xmlns:a16="http://schemas.microsoft.com/office/drawing/2014/main" id="{2FC4620C-8EA9-4356-AF2D-786F007B99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7778" b="6666"/>
          <a:stretch/>
        </p:blipFill>
        <p:spPr>
          <a:xfrm>
            <a:off x="2074069" y="495300"/>
            <a:ext cx="8013700" cy="5867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ED1C44-85B9-469F-ACA1-3D1F01213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2956719" y="4648200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B28FF3F-85E4-43E2-AB1F-39CF9164DC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4099719" y="2514600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EA54DCB-C8F1-4859-8A58-BADD9A586A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4286842" y="381000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9D98AEF-984B-4E63-8267-811431DF81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3566319" y="2514599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FA7FE0D-3CF8-4557-8251-18DD09E2A9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3566318" y="5714517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6B770AE-357A-4CAF-9DC9-9FB60B1D96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4709319" y="3660347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69BB56F-4EA8-48D4-B579-5B7BE7FBD7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5498405" y="5691270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037ECA9-60C8-4CE5-AD6A-27D60254CC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6309519" y="4675809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E5302AF-B91D-48AB-9361-C2D9357A8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7118817" y="3652062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71FBCF6-8702-4B83-81DC-D8D14BC93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7141898" y="5717163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771FBCF6-8702-4B83-81DC-D8D14BC93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7949720" y="4675808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937" y="6214613"/>
            <a:ext cx="1018075" cy="64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5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hanhtrangso.nxbgd.vn] Tập viết_ le le_HTS">
            <a:hlinkClick r:id="" action="ppaction://media"/>
            <a:extLst>
              <a:ext uri="{FF2B5EF4-FFF2-40B4-BE49-F238E27FC236}">
                <a16:creationId xmlns:a16="http://schemas.microsoft.com/office/drawing/2014/main" id="{DE407E81-CF24-453B-9D6E-364A4DAB13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783" t="7778" r="5769" b="8889"/>
          <a:stretch/>
        </p:blipFill>
        <p:spPr>
          <a:xfrm>
            <a:off x="975519" y="762000"/>
            <a:ext cx="10210800" cy="5715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0863F5-AED7-4464-AA1C-32E75DD8C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1391242" y="4914417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5227266-667F-4452-8A4E-9C16BB742A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2499519" y="2776861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D4FC97D-E2FF-4471-A5BA-DD1BBD9E38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2651919" y="685800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BBD2246-0E6E-4E7D-94B7-778133C845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1924642" y="2784774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BCD9E6D-C919-404B-8E90-6F7B6BB36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2534242" y="5943600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A797F26-8E3F-4143-ABB9-5193D44D6B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4615757" y="4381017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A875EC3-A359-4AE0-A2B2-0267D565DD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4167296" y="3905491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3A755EE-217B-4EC6-823F-2BB86D50FE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3287619" y="4914417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A975E43-4F76-4464-8727-53DF3CFC21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4063947" y="5943600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D2E8F03-03D0-4887-882F-86B2D2933C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4896442" y="5407535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975438D8-7EDC-46D0-B6E1-B5681DB703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6226567" y="4914416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F11DCF46-A67B-4995-984B-0C819D9CA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7376319" y="2780817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0FD26D88-4613-44EA-9653-6EE1B4DF8F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7528719" y="685800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A56D7516-2634-4FA4-8E7E-8CA7F4E4A0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6842919" y="2808020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3AB699F7-06F3-4E10-8DAD-B191B35DC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7376319" y="5943599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3B394ED-8444-42C5-8204-386F01202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9532188" y="4381017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459016F5-6E26-4EE3-A78C-5B8D4022DE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9087442" y="3923817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C59C4746-2ECD-4E07-A952-8BAE7C71ED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8207765" y="4953000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67EF21F2-39FD-4B9D-85A0-49C4CB51E6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8976519" y="5944729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80993785-FAE8-43E0-A1F3-DA161685DC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9807965" y="5447817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FF5B651-4220-4D2A-A6BA-A002E96844A2}"/>
              </a:ext>
            </a:extLst>
          </p:cNvPr>
          <p:cNvSpPr/>
          <p:nvPr/>
        </p:nvSpPr>
        <p:spPr>
          <a:xfrm>
            <a:off x="5546470" y="5257800"/>
            <a:ext cx="1052471" cy="10668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24C7A65-4DF9-47C5-A5A5-4F7C3C5C282A}"/>
              </a:ext>
            </a:extLst>
          </p:cNvPr>
          <p:cNvSpPr/>
          <p:nvPr/>
        </p:nvSpPr>
        <p:spPr>
          <a:xfrm>
            <a:off x="5244591" y="5257800"/>
            <a:ext cx="301879" cy="10668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32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5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>
            <a:off x="5547519" y="147666"/>
            <a:ext cx="5562600" cy="86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2" t="24754" r="36750" b="23611"/>
          <a:stretch/>
        </p:blipFill>
        <p:spPr bwMode="auto">
          <a:xfrm>
            <a:off x="5699919" y="838200"/>
            <a:ext cx="5181600" cy="5837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A9ABAA-7FA7-7B42-93F3-7A36DAAD7A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690" y="1501189"/>
            <a:ext cx="2896859" cy="4158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5892225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Trang 12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7" name="Rounded Rectangle 6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Viết</a:t>
              </a:r>
              <a:r>
                <a:rPr lang="en-US" sz="4800" dirty="0" smtClean="0"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 smtClean="0"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vở</a:t>
              </a:r>
              <a:endParaRPr lang="en-US" sz="48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518" y="5631315"/>
            <a:ext cx="10269771" cy="10742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9" b="60212"/>
          <a:stretch/>
        </p:blipFill>
        <p:spPr>
          <a:xfrm>
            <a:off x="442119" y="203422"/>
            <a:ext cx="11002929" cy="520389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>
          <a:xfrm flipH="1">
            <a:off x="5476613" y="5496983"/>
            <a:ext cx="228600" cy="113771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1426294" y="5329227"/>
            <a:ext cx="679375" cy="6450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.VnArial" pitchFamily="34" charset="0"/>
              </a:rPr>
              <a:t>1</a:t>
            </a:r>
            <a:endParaRPr lang="en-US" sz="3600">
              <a:solidFill>
                <a:schemeClr val="tx1"/>
              </a:solidFill>
              <a:latin typeface=".Vn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904752" y="5255906"/>
            <a:ext cx="679375" cy="6450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.VnArial" pitchFamily="34" charset="0"/>
              </a:rPr>
              <a:t>2</a:t>
            </a:r>
            <a:endParaRPr lang="en-US" sz="3600">
              <a:solidFill>
                <a:schemeClr val="tx1"/>
              </a:solidFill>
              <a:latin typeface=".Vn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au hẹ: Phụ nữ ăn vào cả đời không sợ ung thư vú, đàn ông sẽ sung mãn  “chuyện phòng the”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48" y="533400"/>
            <a:ext cx="6818921" cy="576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y hẹ có tác dụng gì? Cách dùng lá hẹ trị bệ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80" y="533400"/>
            <a:ext cx="4548939" cy="576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71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8522" y="155823"/>
            <a:ext cx="3171823" cy="731520"/>
            <a:chOff x="168393" y="1505667"/>
            <a:chExt cx="2384768" cy="548641"/>
          </a:xfrm>
        </p:grpSpPr>
        <p:sp>
          <p:nvSpPr>
            <p:cNvPr id="16" name="Rounded Rectangle 15"/>
            <p:cNvSpPr/>
            <p:nvPr/>
          </p:nvSpPr>
          <p:spPr>
            <a:xfrm>
              <a:off x="487634" y="1541095"/>
              <a:ext cx="2065527" cy="482131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68393" y="1505667"/>
              <a:ext cx="550001" cy="54864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575719" y="381000"/>
            <a:ext cx="937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 là những người bạn của k?</a:t>
            </a:r>
            <a:endParaRPr lang="en-US" sz="4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96859" y="2927462"/>
            <a:ext cx="2039750" cy="2714625"/>
            <a:chOff x="6098569" y="4095750"/>
            <a:chExt cx="2039750" cy="2714625"/>
          </a:xfrm>
        </p:grpSpPr>
        <p:pic>
          <p:nvPicPr>
            <p:cNvPr id="7" name="Picture 9" descr="Happy funny cartoon children bedroom sticker - TenStickers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512" r="83302" b="-4756"/>
            <a:stretch/>
          </p:blipFill>
          <p:spPr bwMode="auto">
            <a:xfrm>
              <a:off x="6538119" y="4848225"/>
              <a:ext cx="1272381" cy="1962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098569" y="4095750"/>
              <a:ext cx="20397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28512" y="929460"/>
            <a:ext cx="2039750" cy="2577763"/>
            <a:chOff x="6098569" y="4232612"/>
            <a:chExt cx="2039750" cy="2577763"/>
          </a:xfrm>
        </p:grpSpPr>
        <p:pic>
          <p:nvPicPr>
            <p:cNvPr id="11" name="Picture 9" descr="Happy funny cartoon children bedroom sticker - TenStickers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02" t="53399" b="-1643"/>
            <a:stretch/>
          </p:blipFill>
          <p:spPr bwMode="auto">
            <a:xfrm>
              <a:off x="6538119" y="4848225"/>
              <a:ext cx="1272381" cy="1962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098569" y="4232612"/>
              <a:ext cx="20397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err="1" smtClean="0">
                  <a:solidFill>
                    <a:srgbClr val="0070C0"/>
                  </a:solidFill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i</a:t>
              </a:r>
              <a:endParaRPr lang="en-US" sz="6000" b="1" dirty="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429618" y="3992998"/>
            <a:ext cx="2039750" cy="2714625"/>
            <a:chOff x="6210824" y="4095750"/>
            <a:chExt cx="2039750" cy="2714625"/>
          </a:xfrm>
        </p:grpSpPr>
        <p:pic>
          <p:nvPicPr>
            <p:cNvPr id="14" name="Picture 9" descr="Happy funny cartoon children bedroom sticker - TenStickers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27" t="3981" r="15775" b="47775"/>
            <a:stretch/>
          </p:blipFill>
          <p:spPr bwMode="auto">
            <a:xfrm>
              <a:off x="6538119" y="4848225"/>
              <a:ext cx="1272381" cy="1962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6210824" y="4095750"/>
              <a:ext cx="20397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908569" y="1552202"/>
            <a:ext cx="2039750" cy="2585531"/>
            <a:chOff x="6210824" y="4224844"/>
            <a:chExt cx="2039750" cy="2585531"/>
          </a:xfrm>
        </p:grpSpPr>
        <p:pic>
          <p:nvPicPr>
            <p:cNvPr id="19" name="Picture 9" descr="Happy funny cartoon children bedroom sticker - TenStickers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02" t="52736" r="50000" b="-980"/>
            <a:stretch/>
          </p:blipFill>
          <p:spPr bwMode="auto">
            <a:xfrm>
              <a:off x="6656393" y="4848225"/>
              <a:ext cx="1272381" cy="1962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6210824" y="4224844"/>
              <a:ext cx="20397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0070C0"/>
                  </a:solidFill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ê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690859" y="887343"/>
            <a:ext cx="2039750" cy="2699831"/>
            <a:chOff x="6210824" y="4224844"/>
            <a:chExt cx="2039750" cy="2699831"/>
          </a:xfrm>
        </p:grpSpPr>
        <p:pic>
          <p:nvPicPr>
            <p:cNvPr id="24" name="Picture 9" descr="Happy funny cartoon children bedroom sticker - TenStickers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86" t="2841" r="-984" b="48915"/>
            <a:stretch/>
          </p:blipFill>
          <p:spPr bwMode="auto">
            <a:xfrm>
              <a:off x="6554596" y="4962525"/>
              <a:ext cx="1272381" cy="1962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6210824" y="4224844"/>
              <a:ext cx="20397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smtClean="0">
                  <a:solidFill>
                    <a:srgbClr val="0070C0"/>
                  </a:solidFill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e</a:t>
              </a:r>
              <a:endParaRPr lang="en-US" sz="6000" b="1" dirty="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927052" y="3776944"/>
            <a:ext cx="2039750" cy="2930679"/>
            <a:chOff x="6210824" y="4224844"/>
            <a:chExt cx="2039750" cy="2930679"/>
          </a:xfrm>
        </p:grpSpPr>
        <p:pic>
          <p:nvPicPr>
            <p:cNvPr id="27" name="Picture 9" descr="Happy funny cartoon children bedroom sticker - TenStickers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52" t="-1" r="67750" b="48256"/>
            <a:stretch/>
          </p:blipFill>
          <p:spPr bwMode="auto">
            <a:xfrm>
              <a:off x="6656393" y="5051003"/>
              <a:ext cx="1272381" cy="2104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6210824" y="4224844"/>
              <a:ext cx="20397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</a:t>
              </a:r>
            </a:p>
          </p:txBody>
        </p:sp>
      </p:grpSp>
      <p:pic>
        <p:nvPicPr>
          <p:cNvPr id="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6751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7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0345E-6 -2.22222E-6 L -0.2641 0.05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05" y="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1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8997E-6 2.59259E-6 L -0.36677 0.2627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39" y="1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5434E-6 -4.81481E-6 L -0.62447 0.3851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30" y="1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ách hấp lá hẹ với đường phèn giúp trị ho an toàn và hiệu quả cho trẻ sơ  si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9" y="990600"/>
            <a:ext cx="6286500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ách Chữa Ho Cho Trẻ Sơ Sinh Bằng Lá Hẹ - Hướng Dẫn A-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719" y="2886075"/>
            <a:ext cx="4507661" cy="275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30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ấu Bánh Canh Hẹ Phú Yên Hấp Dẫn Mời Cả Nhà Thưởng Thứ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519" y="457200"/>
            <a:ext cx="8610600" cy="57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82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868" y="-54628"/>
            <a:ext cx="9226983" cy="4870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76" y="4155281"/>
            <a:ext cx="1086283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5257800"/>
            <a:ext cx="1029017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" t="53503" r="-269"/>
          <a:stretch/>
        </p:blipFill>
        <p:spPr>
          <a:xfrm>
            <a:off x="1978964" y="1601559"/>
            <a:ext cx="7924800" cy="52117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19" y="18143"/>
            <a:ext cx="6781800" cy="135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465388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  <a:endParaRPr lang="en-US" sz="800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97"/>
          <a:stretch/>
        </p:blipFill>
        <p:spPr>
          <a:xfrm>
            <a:off x="0" y="-23059"/>
            <a:ext cx="12161838" cy="5886705"/>
          </a:xfrm>
          <a:prstGeom prst="rect">
            <a:avLst/>
          </a:prstGeom>
        </p:spPr>
      </p:pic>
      <p:pic>
        <p:nvPicPr>
          <p:cNvPr id="1026" name="Picture 2" descr="Mallard Ducks Observed Eating Small Birds for the First Time | Plants And  Anima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424" y="1629399"/>
            <a:ext cx="5754769" cy="431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Free photo: Group of Ducks - Animal, Bird, Duck - Free Download - Jooin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510" y="958604"/>
            <a:ext cx="8865551" cy="498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464516" y="2051884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-84457" y="-2816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210720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78549" y="82169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96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  </a:t>
            </a:r>
            <a:r>
              <a:rPr lang="en-US" sz="96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96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L  l </a:t>
            </a:r>
            <a:endParaRPr lang="en-US" sz="9600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208189" y="168989"/>
            <a:ext cx="2027463" cy="69229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 smtClean="0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3700" b="1">
              <a:solidFill>
                <a:schemeClr val="bg1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78549" y="68555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12</a:t>
            </a:r>
            <a:endParaRPr lang="en-US" sz="5300" b="1">
              <a:solidFill>
                <a:srgbClr val="1BBF23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3568" y="6074148"/>
            <a:ext cx="4334480" cy="6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19" y="228599"/>
            <a:ext cx="10972800" cy="607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200025"/>
            <a:ext cx="12230100" cy="645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d maple leaf in close up photography photo – Free Leaf Image on Unsplas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05" y="762000"/>
            <a:ext cx="4115858" cy="393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gỡ ngàng với rừng phong lá đỏ đẹp lãng mạn, cực hiếm tại Huế | Báo Dân tr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483" y="762000"/>
            <a:ext cx="7502623" cy="393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0483" y="5029200"/>
            <a:ext cx="2928732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0 hồ nước đẹp lung linh trên thế giớ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85" y="381000"/>
            <a:ext cx="5638403" cy="422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ÔNG TRÌNH KÈ BỜ HỒ CỪ BẢN NHỰA TUYẾN C-D TẠI CÔNG VIÊN VĂN HÓA ĐẦM SEN,  QUẬN 11, TP. HC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519" y="400049"/>
            <a:ext cx="5610252" cy="420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1508919" y="1371600"/>
            <a:ext cx="990600" cy="762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8619345" y="1729741"/>
            <a:ext cx="990600" cy="762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3119" y="5105400"/>
            <a:ext cx="3013789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5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Á HỐ - CÁ TƯƠI LONG HẢ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72" y="417294"/>
            <a:ext cx="6115050" cy="409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ách làm cá nướng xiên sốt thơm lừng | Cooky.v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2" b="12044"/>
          <a:stretch/>
        </p:blipFill>
        <p:spPr bwMode="auto">
          <a:xfrm>
            <a:off x="7147719" y="417294"/>
            <a:ext cx="4470378" cy="405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5716" y="4724400"/>
            <a:ext cx="3268302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5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</TotalTime>
  <Words>129</Words>
  <Application>Microsoft Office PowerPoint</Application>
  <PresentationFormat>Custom</PresentationFormat>
  <Paragraphs>43</Paragraphs>
  <Slides>25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.VnArial</vt:lpstr>
      <vt:lpstr>.VnCooper</vt:lpstr>
      <vt:lpstr>Arial</vt:lpstr>
      <vt:lpstr>Arial Rounded MT Bold</vt:lpstr>
      <vt:lpstr>Arial-Rounded</vt:lpstr>
      <vt:lpstr>Arrus-Black</vt:lpstr>
      <vt:lpstr>AvantGarde</vt:lpstr>
      <vt:lpstr>Bandit</vt:lpstr>
      <vt:lpstr>Calibri</vt:lpstr>
      <vt:lpstr>DomCasual</vt:lpstr>
      <vt:lpstr>Office Theme</vt:lpstr>
      <vt:lpstr>TIẾNG VIỆT 1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vutrang</cp:lastModifiedBy>
  <cp:revision>94</cp:revision>
  <dcterms:created xsi:type="dcterms:W3CDTF">2021-05-08T14:00:55Z</dcterms:created>
  <dcterms:modified xsi:type="dcterms:W3CDTF">2024-10-12T09:11:44Z</dcterms:modified>
</cp:coreProperties>
</file>