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61825"/>
  <p:notesSz cx="6858000" cy="9144000"/>
  <p:embeddedFontLst>
    <p:embeddedFont>
      <p:font typeface="Questrial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iFEQcmO32iDjsDHgijsJZ2TL4h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estrial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HS thích chọn số nào thì chọn số đó nhé! GV nhớ chuẩn bị kẹo hoặc quà.</a:t>
            </a:r>
            <a:endParaRPr/>
          </a:p>
        </p:txBody>
      </p:sp>
      <p:sp>
        <p:nvSpPr>
          <p:cNvPr id="122" name="Google Shape;122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817938" y="-1609644"/>
            <a:ext cx="4525963" cy="1094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10622230" y="1381404"/>
            <a:ext cx="5851525" cy="3637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3241725" y="-2158408"/>
            <a:ext cx="5851525" cy="10717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/>
          <p:nvPr>
            <p:ph type="ctrTitle"/>
          </p:nvPr>
        </p:nvSpPr>
        <p:spPr>
          <a:xfrm>
            <a:off x="912138" y="2130426"/>
            <a:ext cx="1033756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" type="subTitle"/>
          </p:nvPr>
        </p:nvSpPr>
        <p:spPr>
          <a:xfrm>
            <a:off x="1824276" y="3886200"/>
            <a:ext cx="8513287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18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960702" y="4406901"/>
            <a:ext cx="10337562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960702" y="2906713"/>
            <a:ext cx="1033756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20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808678" y="1600201"/>
            <a:ext cx="717675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8188126" y="1600201"/>
            <a:ext cx="717886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608092" y="1535113"/>
            <a:ext cx="5373591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2"/>
          <p:cNvSpPr txBox="1"/>
          <p:nvPr>
            <p:ph idx="2" type="body"/>
          </p:nvPr>
        </p:nvSpPr>
        <p:spPr>
          <a:xfrm>
            <a:off x="608092" y="2174875"/>
            <a:ext cx="5373591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22"/>
          <p:cNvSpPr txBox="1"/>
          <p:nvPr>
            <p:ph idx="3" type="body"/>
          </p:nvPr>
        </p:nvSpPr>
        <p:spPr>
          <a:xfrm>
            <a:off x="6178046" y="1535113"/>
            <a:ext cx="5375701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2"/>
          <p:cNvSpPr txBox="1"/>
          <p:nvPr>
            <p:ph idx="4" type="body"/>
          </p:nvPr>
        </p:nvSpPr>
        <p:spPr>
          <a:xfrm>
            <a:off x="6178046" y="2174875"/>
            <a:ext cx="5375701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608093" y="273050"/>
            <a:ext cx="4001161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4754941" y="273051"/>
            <a:ext cx="6798805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608093" y="1435101"/>
            <a:ext cx="4001161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2383805" y="4800600"/>
            <a:ext cx="7297103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2383805" y="612775"/>
            <a:ext cx="7297103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2383805" y="5367338"/>
            <a:ext cx="7297103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29.jpg"/><Relationship Id="rId6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9.jp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Calibri"/>
              <a:buNone/>
            </a:pPr>
            <a:r>
              <a:t/>
            </a:r>
            <a:endParaRPr b="1" i="0" sz="10600" u="none" cap="none" strike="noStrik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descr="Bộ SGK Lớp 6 - Kết nối tri thức với cuộc sống - Công ty Cổ phần Đầu tư và  Phát triển Giáo dục Phương Nam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8333"/>
          <a:stretch/>
        </p:blipFill>
        <p:spPr>
          <a:xfrm>
            <a:off x="329384" y="462491"/>
            <a:ext cx="2039642" cy="187430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type="title"/>
          </p:nvPr>
        </p:nvSpPr>
        <p:spPr>
          <a:xfrm>
            <a:off x="2394362" y="1254919"/>
            <a:ext cx="83307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00"/>
              <a:buFont typeface="Questrial"/>
              <a:buNone/>
            </a:pPr>
            <a:r>
              <a:rPr b="1" lang="en-US" sz="10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TIẾNG VIỆT </a:t>
            </a:r>
            <a:r>
              <a:rPr b="1" lang="en-US" sz="10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10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"/>
          <p:cNvCxnSpPr/>
          <p:nvPr/>
        </p:nvCxnSpPr>
        <p:spPr>
          <a:xfrm rot="10800000">
            <a:off x="0" y="6807200"/>
            <a:ext cx="12161838" cy="16933"/>
          </a:xfrm>
          <a:prstGeom prst="straightConnector1">
            <a:avLst/>
          </a:prstGeom>
          <a:noFill/>
          <a:ln cap="flat" cmpd="sng" w="88900">
            <a:solidFill>
              <a:srgbClr val="0086E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7704" y="1518971"/>
            <a:ext cx="6306430" cy="3820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2719" y="381000"/>
            <a:ext cx="10048215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719" y="32657"/>
            <a:ext cx="10515600" cy="668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3"/>
          <p:cNvPicPr preferRelativeResize="0"/>
          <p:nvPr/>
        </p:nvPicPr>
        <p:blipFill rotWithShape="1">
          <a:blip r:embed="rId3">
            <a:alphaModFix/>
          </a:blip>
          <a:srcRect b="19576" l="0" r="0" t="0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3"/>
          <p:cNvPicPr preferRelativeResize="0"/>
          <p:nvPr/>
        </p:nvPicPr>
        <p:blipFill rotWithShape="1">
          <a:blip r:embed="rId4">
            <a:alphaModFix/>
          </a:blip>
          <a:srcRect b="17248" l="15722" r="0" t="9736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3"/>
          <p:cNvPicPr preferRelativeResize="0"/>
          <p:nvPr/>
        </p:nvPicPr>
        <p:blipFill rotWithShape="1">
          <a:blip r:embed="rId5">
            <a:alphaModFix/>
          </a:blip>
          <a:srcRect b="11948" l="0" r="0" t="0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4"/>
          <p:cNvPicPr preferRelativeResize="0"/>
          <p:nvPr/>
        </p:nvPicPr>
        <p:blipFill rotWithShape="1">
          <a:blip r:embed="rId3">
            <a:alphaModFix/>
          </a:blip>
          <a:srcRect b="19576" l="0" r="0" t="0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/>
          <p:cNvPicPr preferRelativeResize="0"/>
          <p:nvPr/>
        </p:nvPicPr>
        <p:blipFill rotWithShape="1">
          <a:blip r:embed="rId4">
            <a:alphaModFix/>
          </a:blip>
          <a:srcRect b="17248" l="15722" r="0" t="9736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/>
          <p:cNvPicPr preferRelativeResize="0"/>
          <p:nvPr/>
        </p:nvPicPr>
        <p:blipFill rotWithShape="1">
          <a:blip r:embed="rId5">
            <a:alphaModFix/>
          </a:blip>
          <a:srcRect b="11948" l="0" r="0" t="0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4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Dặn dò</a:t>
            </a:r>
            <a:endParaRPr b="0" i="0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1DA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13288" l="0" r="0" t="2159"/>
          <a:stretch/>
        </p:blipFill>
        <p:spPr>
          <a:xfrm>
            <a:off x="0" y="-167310"/>
            <a:ext cx="12161838" cy="727296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-84457" y="-167310"/>
            <a:ext cx="11739552" cy="2228647"/>
          </a:xfrm>
          <a:custGeom>
            <a:rect b="b" l="l" r="r" t="t"/>
            <a:pathLst>
              <a:path extrusionOk="0" h="1320800" w="88265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txBody>
          <a:bodyPr anchorCtr="0" anchor="ctr" bIns="60850" lIns="121725" spcFirstLastPara="1" rIns="121725" wrap="square" tIns="60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3119" y="347344"/>
            <a:ext cx="2203358" cy="222738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  <a:ln>
            <a:noFill/>
          </a:ln>
        </p:spPr>
        <p:txBody>
          <a:bodyPr anchorCtr="0" anchor="t" bIns="60850" lIns="121725" spcFirstLastPara="1" rIns="121725" wrap="square" tIns="60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372015" y="838200"/>
            <a:ext cx="1127504" cy="943848"/>
          </a:xfrm>
          <a:prstGeom prst="rect">
            <a:avLst/>
          </a:prstGeom>
          <a:noFill/>
          <a:ln>
            <a:noFill/>
          </a:ln>
        </p:spPr>
        <p:txBody>
          <a:bodyPr anchorCtr="0" anchor="t" bIns="60850" lIns="121725" spcFirstLastPara="1" rIns="121725" wrap="square" tIns="60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00" u="none" cap="none" strike="noStrike">
                <a:solidFill>
                  <a:srgbClr val="1BBF23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1" i="0" sz="5300" u="none" cap="none" strike="noStrike">
              <a:solidFill>
                <a:srgbClr val="1BBF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3113088" y="202951"/>
            <a:ext cx="10717370" cy="1501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Rounded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</a:rPr>
              <a:t>ÔN TẬP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Rounded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</a:rPr>
              <a:t>VÀ KỂ CHUYỆN</a:t>
            </a:r>
            <a:endParaRPr b="1" i="0" sz="4400" u="none" cap="none" strike="noStrike">
              <a:solidFill>
                <a:schemeClr val="lt1"/>
              </a:solidFill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6804819" y="2929501"/>
            <a:ext cx="1930425" cy="1083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 Rounded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ô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 Rounded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</a:t>
            </a:r>
            <a:endParaRPr b="0" i="0" sz="72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4754512" y="2935269"/>
            <a:ext cx="1930425" cy="1083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 Rounded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o</a:t>
            </a:r>
            <a:endParaRPr b="0" i="0" sz="72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 Rounded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</a:t>
            </a:r>
            <a:endParaRPr b="0" i="0" sz="72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 Rounded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</a:t>
            </a:r>
            <a:endParaRPr b="0" i="0" sz="72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 Rounded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</a:t>
            </a:r>
            <a:endParaRPr b="0" i="0" sz="72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 Rounded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</a:t>
            </a:r>
            <a:endParaRPr b="0" i="0" sz="72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 Rounded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</a:t>
            </a:r>
            <a:endParaRPr b="0" i="0" sz="72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 Rounded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</a:t>
            </a:r>
            <a:endParaRPr b="0" i="0" sz="72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 Rounded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</a:t>
            </a:r>
            <a:endParaRPr b="0" i="0" sz="72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6804819" y="2929501"/>
            <a:ext cx="1930425" cy="1083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 Rounded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ô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8784854" y="2923215"/>
            <a:ext cx="1930425" cy="1083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 Rounded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ơ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8784854" y="2923215"/>
            <a:ext cx="1930425" cy="1083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 Rounded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ơ</a:t>
            </a:r>
            <a:endParaRPr/>
          </a:p>
        </p:txBody>
      </p:sp>
      <p:pic>
        <p:nvPicPr>
          <p:cNvPr id="118" name="Google Shape;11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1168" y="2286000"/>
            <a:ext cx="10604151" cy="4354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2319" y="11450"/>
            <a:ext cx="8183133" cy="683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3084874" y="4991100"/>
            <a:ext cx="2563091" cy="533400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5776119" y="4991100"/>
            <a:ext cx="2609635" cy="533400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2008188" y="1352549"/>
            <a:ext cx="2286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cá cờ</a:t>
            </a:r>
            <a:endParaRPr b="0" i="0" sz="4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2362518" y="3166377"/>
            <a:ext cx="2286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bó cỏ</a:t>
            </a:r>
            <a:endParaRPr b="0" i="0" sz="4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7052254" y="468808"/>
            <a:ext cx="2286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đỡ bà</a:t>
            </a:r>
            <a:endParaRPr b="0" i="0" sz="4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5528469" y="1520723"/>
            <a:ext cx="2286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bờ đê</a:t>
            </a:r>
            <a:endParaRPr b="0" i="0" sz="4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3832804" y="2290164"/>
            <a:ext cx="2286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cờ đỏ</a:t>
            </a:r>
            <a:endParaRPr b="0" i="0" sz="4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4633119" y="3741688"/>
            <a:ext cx="2286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dỗ bé</a:t>
            </a:r>
            <a:endParaRPr b="0" i="0" sz="4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8228956" y="3684537"/>
            <a:ext cx="2286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đỗ đỏ</a:t>
            </a:r>
            <a:endParaRPr b="0" i="0" sz="4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2960231" y="4926508"/>
            <a:ext cx="28158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Bờ đê có dế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b="1" i="0" sz="36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2756344" y="947511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2371375" y="3091910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7214044" y="2949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4318444" y="19713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6137391" y="1214211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8812478" y="3217462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5232844" y="33429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4166044" y="268433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7480744" y="25047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8980794" y="1437925"/>
            <a:ext cx="685724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3319174" y="4524025"/>
            <a:ext cx="669708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3623974" y="6022128"/>
            <a:ext cx="669708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4524759" y="219080"/>
            <a:ext cx="1032855" cy="103285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3"/>
          <p:cNvSpPr/>
          <p:nvPr/>
        </p:nvSpPr>
        <p:spPr>
          <a:xfrm>
            <a:off x="4401083" y="5943600"/>
            <a:ext cx="2609635" cy="533400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4305459" y="5887134"/>
            <a:ext cx="28193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 có đỗ đỏ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b="1" i="0" sz="36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6812865" y="4520303"/>
            <a:ext cx="669708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4">
            <a:alphaModFix/>
          </a:blip>
          <a:srcRect b="0" l="34" r="-1" t="-32"/>
          <a:stretch/>
        </p:blipFill>
        <p:spPr>
          <a:xfrm rot="5400000">
            <a:off x="6765195" y="4921925"/>
            <a:ext cx="601426" cy="68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8609175" y="1605029"/>
            <a:ext cx="542429" cy="137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3001011">
            <a:off x="7149860" y="3045452"/>
            <a:ext cx="785150" cy="767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"/>
          <p:cNvPicPr preferRelativeResize="0"/>
          <p:nvPr/>
        </p:nvPicPr>
        <p:blipFill rotWithShape="1">
          <a:blip r:embed="rId3">
            <a:alphaModFix/>
          </a:blip>
          <a:srcRect b="19576" l="0" r="0" t="0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4">
            <a:alphaModFix/>
          </a:blip>
          <a:srcRect b="19710" l="2948" r="0" t="643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/>
          <p:nvPr>
            <p:ph type="title"/>
          </p:nvPr>
        </p:nvSpPr>
        <p:spPr>
          <a:xfrm>
            <a:off x="662236" y="2818047"/>
            <a:ext cx="1048958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600"/>
              <a:buFont typeface="Arial"/>
              <a:buNone/>
            </a:pPr>
            <a:r>
              <a:rPr b="1" lang="en-US" sz="8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Thư giãn nào!</a:t>
            </a:r>
            <a:endParaRPr b="1" sz="8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4"/>
          <p:cNvPicPr preferRelativeResize="0"/>
          <p:nvPr/>
        </p:nvPicPr>
        <p:blipFill rotWithShape="1">
          <a:blip r:embed="rId5">
            <a:alphaModFix/>
          </a:blip>
          <a:srcRect b="17248" l="15722" r="0" t="9736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318" y="-79534"/>
            <a:ext cx="11277601" cy="69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"/>
          <p:cNvSpPr/>
          <p:nvPr/>
        </p:nvSpPr>
        <p:spPr>
          <a:xfrm>
            <a:off x="5751395" y="4245427"/>
            <a:ext cx="731520" cy="7315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5471319" y="4248150"/>
            <a:ext cx="274320" cy="7315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081" y="5358574"/>
            <a:ext cx="2035730" cy="128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4642" y="-510243"/>
            <a:ext cx="3613377" cy="435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19422" y="-2158998"/>
            <a:ext cx="3613377" cy="43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31170" y="-1481862"/>
            <a:ext cx="3613377" cy="43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42252" y="-1265001"/>
            <a:ext cx="3613377" cy="43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33793" y="-957942"/>
            <a:ext cx="3613377" cy="43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93296" y="-1377042"/>
            <a:ext cx="3613377" cy="43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78320" y="-517093"/>
            <a:ext cx="3613377" cy="435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23100" y="-2165848"/>
            <a:ext cx="3613377" cy="43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34848" y="-1488712"/>
            <a:ext cx="3613377" cy="4356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7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7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7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70"/>
                            </p:stCondLst>
                            <p:childTnLst>
                              <p:par>
                                <p:cTn fill="hold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7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7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3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4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4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4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40"/>
                            </p:stCondLst>
                            <p:childTnLst>
                              <p:par>
                                <p:cTn fill="hold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9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68447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66320" cy="6843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7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191" name="Google Shape;191;p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>
                <a:gd fmla="val 16667" name="adj"/>
              </a:avLst>
            </a:prstGeom>
            <a:solidFill>
              <a:srgbClr val="61DC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4800" u="none" cap="none" strike="noStrike">
                  <a:solidFill>
                    <a:schemeClr val="lt1"/>
                  </a:solidFill>
                </a:rPr>
                <a:t>Kể chuyện</a:t>
              </a:r>
              <a:endParaRPr i="0" sz="4800" u="none" cap="none" strike="noStrike">
                <a:solidFill>
                  <a:schemeClr val="lt1"/>
                </a:solidFill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800" u="none" cap="none" strike="noStrik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4</a:t>
              </a:r>
              <a:endParaRPr b="1" i="0" sz="4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9919" y="228600"/>
            <a:ext cx="9143999" cy="6185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1319" y="381000"/>
            <a:ext cx="9003423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2021-05-08T14:00:55Z</dcterms:created>
  <dc:creator>PC</dc:creator>
</cp:coreProperties>
</file>