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12161825"/>
  <p:notesSz cx="6858000" cy="9144000"/>
  <p:embeddedFontLst>
    <p:embeddedFont>
      <p:font typeface="Questrial"/>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31">
          <p15:clr>
            <a:srgbClr val="A4A3A4"/>
          </p15:clr>
        </p15:guide>
      </p15:sldGuideLst>
    </p:ext>
    <p:ext uri="GoogleSlidesCustomDataVersion2">
      <go:slidesCustomData xmlns:go="http://customooxmlschemas.google.com/" r:id="rId30" roundtripDataSignature="AMtx7mj61WWFCPJBJaRsmmieF/JkfxJF5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3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Questrial-regular.fntdata"/><Relationship Id="rId7" Type="http://schemas.openxmlformats.org/officeDocument/2006/relationships/slide" Target="slides/slide2.xml"/><Relationship Id="rId8" Type="http://schemas.openxmlformats.org/officeDocument/2006/relationships/slide" Target="slides/slide3.xml"/><Relationship Id="rId3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10: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11: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12: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13: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14: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15: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6: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17: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8: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9: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20: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21: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2: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HS nêu những tiếng đã học hoặc những tiếng có âm o. Nếu HS nếu được những tiếng chưa học, GV tuyên dương đồng thời động viên những HS chưa nêu được đừng lo lắng.</a:t>
            </a:r>
            <a:endParaRPr/>
          </a:p>
        </p:txBody>
      </p:sp>
      <p:sp>
        <p:nvSpPr>
          <p:cNvPr id="245" name="Google Shape;245;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23: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4: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5: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6: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7: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8: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9:notes"/>
          <p:cNvSpPr/>
          <p:nvPr>
            <p:ph idx="2" type="sldImg"/>
          </p:nvPr>
        </p:nvSpPr>
        <p:spPr>
          <a:xfrm>
            <a:off x="388938" y="685800"/>
            <a:ext cx="60801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 name="Shape 15"/>
        <p:cNvGrpSpPr/>
        <p:nvPr/>
      </p:nvGrpSpPr>
      <p:grpSpPr>
        <a:xfrm>
          <a:off x="0" y="0"/>
          <a:ext cx="0" cy="0"/>
          <a:chOff x="0" y="0"/>
          <a:chExt cx="0" cy="0"/>
        </a:xfrm>
      </p:grpSpPr>
      <p:sp>
        <p:nvSpPr>
          <p:cNvPr id="16" name="Google Shape;16;p25"/>
          <p:cNvSpPr txBox="1"/>
          <p:nvPr>
            <p:ph type="title"/>
          </p:nvPr>
        </p:nvSpPr>
        <p:spPr>
          <a:xfrm>
            <a:off x="836127" y="365125"/>
            <a:ext cx="10489585" cy="1325563"/>
          </a:xfrm>
          <a:prstGeom prst="rect">
            <a:avLst/>
          </a:prstGeom>
          <a:noFill/>
          <a:ln>
            <a:noFill/>
          </a:ln>
        </p:spPr>
        <p:txBody>
          <a:bodyPr anchorCtr="0" anchor="ctr" bIns="45625" lIns="91275" spcFirstLastPara="1" rIns="91275" wrap="square" tIns="456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5"/>
          <p:cNvSpPr txBox="1"/>
          <p:nvPr>
            <p:ph idx="10" type="dt"/>
          </p:nvPr>
        </p:nvSpPr>
        <p:spPr>
          <a:xfrm>
            <a:off x="836126" y="6356351"/>
            <a:ext cx="2736414" cy="365125"/>
          </a:xfrm>
          <a:prstGeom prst="rect">
            <a:avLst/>
          </a:prstGeom>
          <a:noFill/>
          <a:ln>
            <a:noFill/>
          </a:ln>
        </p:spPr>
        <p:txBody>
          <a:bodyPr anchorCtr="0" anchor="ctr" bIns="45625" lIns="91275" spcFirstLastPara="1" rIns="91275" wrap="square" tIns="456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5"/>
          <p:cNvSpPr txBox="1"/>
          <p:nvPr>
            <p:ph idx="11" type="ftr"/>
          </p:nvPr>
        </p:nvSpPr>
        <p:spPr>
          <a:xfrm>
            <a:off x="4028609" y="6356351"/>
            <a:ext cx="4104620" cy="365125"/>
          </a:xfrm>
          <a:prstGeom prst="rect">
            <a:avLst/>
          </a:prstGeom>
          <a:noFill/>
          <a:ln>
            <a:noFill/>
          </a:ln>
        </p:spPr>
        <p:txBody>
          <a:bodyPr anchorCtr="0" anchor="ctr" bIns="45625" lIns="91275" spcFirstLastPara="1" rIns="91275" wrap="square" tIns="456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5"/>
          <p:cNvSpPr txBox="1"/>
          <p:nvPr>
            <p:ph idx="12" type="sldNum"/>
          </p:nvPr>
        </p:nvSpPr>
        <p:spPr>
          <a:xfrm>
            <a:off x="8589298" y="6356351"/>
            <a:ext cx="2736414" cy="365125"/>
          </a:xfrm>
          <a:prstGeom prst="rect">
            <a:avLst/>
          </a:prstGeom>
          <a:noFill/>
          <a:ln>
            <a:noFill/>
          </a:ln>
        </p:spPr>
        <p:txBody>
          <a:bodyPr anchorCtr="0" anchor="ctr" bIns="45625" lIns="91275" spcFirstLastPara="1" rIns="91275" wrap="square" tIns="456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4"/>
          <p:cNvSpPr txBox="1"/>
          <p:nvPr>
            <p:ph type="title"/>
          </p:nvPr>
        </p:nvSpPr>
        <p:spPr>
          <a:xfrm>
            <a:off x="836127" y="365125"/>
            <a:ext cx="10489585" cy="1325563"/>
          </a:xfrm>
          <a:prstGeom prst="rect">
            <a:avLst/>
          </a:prstGeom>
          <a:noFill/>
          <a:ln>
            <a:noFill/>
          </a:ln>
        </p:spPr>
        <p:txBody>
          <a:bodyPr anchorCtr="0" anchor="ctr" bIns="45625" lIns="91275" spcFirstLastPara="1" rIns="91275" wrap="square" tIns="456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4"/>
          <p:cNvSpPr txBox="1"/>
          <p:nvPr>
            <p:ph idx="1" type="body"/>
          </p:nvPr>
        </p:nvSpPr>
        <p:spPr>
          <a:xfrm rot="5400000">
            <a:off x="3905250" y="-1243498"/>
            <a:ext cx="4351339" cy="10489585"/>
          </a:xfrm>
          <a:prstGeom prst="rect">
            <a:avLst/>
          </a:prstGeom>
          <a:noFill/>
          <a:ln>
            <a:noFill/>
          </a:ln>
        </p:spPr>
        <p:txBody>
          <a:bodyPr anchorCtr="0" anchor="t" bIns="45625" lIns="91275" spcFirstLastPara="1" rIns="91275" wrap="square" tIns="45625">
            <a:normAutofit/>
          </a:bodyPr>
          <a:lstStyle>
            <a:lvl1pPr indent="-342900" lvl="0" marL="457200" algn="l">
              <a:lnSpc>
                <a:spcPct val="90000"/>
              </a:lnSpc>
              <a:spcBef>
                <a:spcPts val="998"/>
              </a:spcBef>
              <a:spcAft>
                <a:spcPts val="0"/>
              </a:spcAft>
              <a:buClr>
                <a:schemeClr val="dk1"/>
              </a:buClr>
              <a:buSzPts val="1800"/>
              <a:buChar char="•"/>
              <a:defRPr/>
            </a:lvl1pPr>
            <a:lvl2pPr indent="-342900" lvl="1" marL="914400" algn="l">
              <a:lnSpc>
                <a:spcPct val="90000"/>
              </a:lnSpc>
              <a:spcBef>
                <a:spcPts val="499"/>
              </a:spcBef>
              <a:spcAft>
                <a:spcPts val="0"/>
              </a:spcAft>
              <a:buClr>
                <a:schemeClr val="dk1"/>
              </a:buClr>
              <a:buSzPts val="1800"/>
              <a:buChar char="•"/>
              <a:defRPr/>
            </a:lvl2pPr>
            <a:lvl3pPr indent="-342900" lvl="2" marL="1371600" algn="l">
              <a:lnSpc>
                <a:spcPct val="90000"/>
              </a:lnSpc>
              <a:spcBef>
                <a:spcPts val="499"/>
              </a:spcBef>
              <a:spcAft>
                <a:spcPts val="0"/>
              </a:spcAft>
              <a:buClr>
                <a:schemeClr val="dk1"/>
              </a:buClr>
              <a:buSzPts val="1800"/>
              <a:buChar char="•"/>
              <a:defRPr/>
            </a:lvl3pPr>
            <a:lvl4pPr indent="-342900" lvl="3" marL="1828800" algn="l">
              <a:lnSpc>
                <a:spcPct val="90000"/>
              </a:lnSpc>
              <a:spcBef>
                <a:spcPts val="499"/>
              </a:spcBef>
              <a:spcAft>
                <a:spcPts val="0"/>
              </a:spcAft>
              <a:buClr>
                <a:schemeClr val="dk1"/>
              </a:buClr>
              <a:buSzPts val="1800"/>
              <a:buChar char="•"/>
              <a:defRPr/>
            </a:lvl4pPr>
            <a:lvl5pPr indent="-342900" lvl="4" marL="2286000" algn="l">
              <a:lnSpc>
                <a:spcPct val="90000"/>
              </a:lnSpc>
              <a:spcBef>
                <a:spcPts val="499"/>
              </a:spcBef>
              <a:spcAft>
                <a:spcPts val="0"/>
              </a:spcAft>
              <a:buClr>
                <a:schemeClr val="dk1"/>
              </a:buClr>
              <a:buSzPts val="1800"/>
              <a:buChar char="•"/>
              <a:defRPr/>
            </a:lvl5pPr>
            <a:lvl6pPr indent="-342900" lvl="5" marL="2743200" algn="l">
              <a:lnSpc>
                <a:spcPct val="90000"/>
              </a:lnSpc>
              <a:spcBef>
                <a:spcPts val="499"/>
              </a:spcBef>
              <a:spcAft>
                <a:spcPts val="0"/>
              </a:spcAft>
              <a:buClr>
                <a:schemeClr val="dk1"/>
              </a:buClr>
              <a:buSzPts val="1800"/>
              <a:buChar char="•"/>
              <a:defRPr/>
            </a:lvl6pPr>
            <a:lvl7pPr indent="-342900" lvl="6" marL="3200400" algn="l">
              <a:lnSpc>
                <a:spcPct val="90000"/>
              </a:lnSpc>
              <a:spcBef>
                <a:spcPts val="499"/>
              </a:spcBef>
              <a:spcAft>
                <a:spcPts val="0"/>
              </a:spcAft>
              <a:buClr>
                <a:schemeClr val="dk1"/>
              </a:buClr>
              <a:buSzPts val="1800"/>
              <a:buChar char="•"/>
              <a:defRPr/>
            </a:lvl7pPr>
            <a:lvl8pPr indent="-342900" lvl="7" marL="3657600" algn="l">
              <a:lnSpc>
                <a:spcPct val="90000"/>
              </a:lnSpc>
              <a:spcBef>
                <a:spcPts val="499"/>
              </a:spcBef>
              <a:spcAft>
                <a:spcPts val="0"/>
              </a:spcAft>
              <a:buClr>
                <a:schemeClr val="dk1"/>
              </a:buClr>
              <a:buSzPts val="1800"/>
              <a:buChar char="•"/>
              <a:defRPr/>
            </a:lvl8pPr>
            <a:lvl9pPr indent="-342900" lvl="8" marL="4114800" algn="l">
              <a:lnSpc>
                <a:spcPct val="90000"/>
              </a:lnSpc>
              <a:spcBef>
                <a:spcPts val="499"/>
              </a:spcBef>
              <a:spcAft>
                <a:spcPts val="0"/>
              </a:spcAft>
              <a:buClr>
                <a:schemeClr val="dk1"/>
              </a:buClr>
              <a:buSzPts val="1800"/>
              <a:buChar char="•"/>
              <a:defRPr/>
            </a:lvl9pPr>
          </a:lstStyle>
          <a:p/>
        </p:txBody>
      </p:sp>
      <p:sp>
        <p:nvSpPr>
          <p:cNvPr id="75" name="Google Shape;75;p34"/>
          <p:cNvSpPr txBox="1"/>
          <p:nvPr>
            <p:ph idx="10" type="dt"/>
          </p:nvPr>
        </p:nvSpPr>
        <p:spPr>
          <a:xfrm>
            <a:off x="836126" y="6356351"/>
            <a:ext cx="2736414" cy="365125"/>
          </a:xfrm>
          <a:prstGeom prst="rect">
            <a:avLst/>
          </a:prstGeom>
          <a:noFill/>
          <a:ln>
            <a:noFill/>
          </a:ln>
        </p:spPr>
        <p:txBody>
          <a:bodyPr anchorCtr="0" anchor="ctr" bIns="45625" lIns="91275" spcFirstLastPara="1" rIns="91275" wrap="square" tIns="456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4"/>
          <p:cNvSpPr txBox="1"/>
          <p:nvPr>
            <p:ph idx="11" type="ftr"/>
          </p:nvPr>
        </p:nvSpPr>
        <p:spPr>
          <a:xfrm>
            <a:off x="4028609" y="6356351"/>
            <a:ext cx="4104620" cy="365125"/>
          </a:xfrm>
          <a:prstGeom prst="rect">
            <a:avLst/>
          </a:prstGeom>
          <a:noFill/>
          <a:ln>
            <a:noFill/>
          </a:ln>
        </p:spPr>
        <p:txBody>
          <a:bodyPr anchorCtr="0" anchor="ctr" bIns="45625" lIns="91275" spcFirstLastPara="1" rIns="91275" wrap="square" tIns="456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4"/>
          <p:cNvSpPr txBox="1"/>
          <p:nvPr>
            <p:ph idx="12" type="sldNum"/>
          </p:nvPr>
        </p:nvSpPr>
        <p:spPr>
          <a:xfrm>
            <a:off x="8589298" y="6356351"/>
            <a:ext cx="2736414" cy="365125"/>
          </a:xfrm>
          <a:prstGeom prst="rect">
            <a:avLst/>
          </a:prstGeom>
          <a:noFill/>
          <a:ln>
            <a:noFill/>
          </a:ln>
        </p:spPr>
        <p:txBody>
          <a:bodyPr anchorCtr="0" anchor="ctr" bIns="45625" lIns="91275" spcFirstLastPara="1" rIns="91275" wrap="square" tIns="456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5"/>
          <p:cNvSpPr txBox="1"/>
          <p:nvPr>
            <p:ph type="title"/>
          </p:nvPr>
        </p:nvSpPr>
        <p:spPr>
          <a:xfrm rot="5400000">
            <a:off x="7108595" y="1959848"/>
            <a:ext cx="5811839" cy="2622396"/>
          </a:xfrm>
          <a:prstGeom prst="rect">
            <a:avLst/>
          </a:prstGeom>
          <a:noFill/>
          <a:ln>
            <a:noFill/>
          </a:ln>
        </p:spPr>
        <p:txBody>
          <a:bodyPr anchorCtr="0" anchor="ctr" bIns="45625" lIns="91275" spcFirstLastPara="1" rIns="91275" wrap="square" tIns="456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5"/>
          <p:cNvSpPr txBox="1"/>
          <p:nvPr>
            <p:ph idx="1" type="body"/>
          </p:nvPr>
        </p:nvSpPr>
        <p:spPr>
          <a:xfrm rot="5400000">
            <a:off x="1787791" y="-586537"/>
            <a:ext cx="5811839" cy="7715166"/>
          </a:xfrm>
          <a:prstGeom prst="rect">
            <a:avLst/>
          </a:prstGeom>
          <a:noFill/>
          <a:ln>
            <a:noFill/>
          </a:ln>
        </p:spPr>
        <p:txBody>
          <a:bodyPr anchorCtr="0" anchor="t" bIns="45625" lIns="91275" spcFirstLastPara="1" rIns="91275" wrap="square" tIns="45625">
            <a:normAutofit/>
          </a:bodyPr>
          <a:lstStyle>
            <a:lvl1pPr indent="-342900" lvl="0" marL="457200" algn="l">
              <a:lnSpc>
                <a:spcPct val="90000"/>
              </a:lnSpc>
              <a:spcBef>
                <a:spcPts val="998"/>
              </a:spcBef>
              <a:spcAft>
                <a:spcPts val="0"/>
              </a:spcAft>
              <a:buClr>
                <a:schemeClr val="dk1"/>
              </a:buClr>
              <a:buSzPts val="1800"/>
              <a:buChar char="•"/>
              <a:defRPr/>
            </a:lvl1pPr>
            <a:lvl2pPr indent="-342900" lvl="1" marL="914400" algn="l">
              <a:lnSpc>
                <a:spcPct val="90000"/>
              </a:lnSpc>
              <a:spcBef>
                <a:spcPts val="499"/>
              </a:spcBef>
              <a:spcAft>
                <a:spcPts val="0"/>
              </a:spcAft>
              <a:buClr>
                <a:schemeClr val="dk1"/>
              </a:buClr>
              <a:buSzPts val="1800"/>
              <a:buChar char="•"/>
              <a:defRPr/>
            </a:lvl2pPr>
            <a:lvl3pPr indent="-342900" lvl="2" marL="1371600" algn="l">
              <a:lnSpc>
                <a:spcPct val="90000"/>
              </a:lnSpc>
              <a:spcBef>
                <a:spcPts val="499"/>
              </a:spcBef>
              <a:spcAft>
                <a:spcPts val="0"/>
              </a:spcAft>
              <a:buClr>
                <a:schemeClr val="dk1"/>
              </a:buClr>
              <a:buSzPts val="1800"/>
              <a:buChar char="•"/>
              <a:defRPr/>
            </a:lvl3pPr>
            <a:lvl4pPr indent="-342900" lvl="3" marL="1828800" algn="l">
              <a:lnSpc>
                <a:spcPct val="90000"/>
              </a:lnSpc>
              <a:spcBef>
                <a:spcPts val="499"/>
              </a:spcBef>
              <a:spcAft>
                <a:spcPts val="0"/>
              </a:spcAft>
              <a:buClr>
                <a:schemeClr val="dk1"/>
              </a:buClr>
              <a:buSzPts val="1800"/>
              <a:buChar char="•"/>
              <a:defRPr/>
            </a:lvl4pPr>
            <a:lvl5pPr indent="-342900" lvl="4" marL="2286000" algn="l">
              <a:lnSpc>
                <a:spcPct val="90000"/>
              </a:lnSpc>
              <a:spcBef>
                <a:spcPts val="499"/>
              </a:spcBef>
              <a:spcAft>
                <a:spcPts val="0"/>
              </a:spcAft>
              <a:buClr>
                <a:schemeClr val="dk1"/>
              </a:buClr>
              <a:buSzPts val="1800"/>
              <a:buChar char="•"/>
              <a:defRPr/>
            </a:lvl5pPr>
            <a:lvl6pPr indent="-342900" lvl="5" marL="2743200" algn="l">
              <a:lnSpc>
                <a:spcPct val="90000"/>
              </a:lnSpc>
              <a:spcBef>
                <a:spcPts val="499"/>
              </a:spcBef>
              <a:spcAft>
                <a:spcPts val="0"/>
              </a:spcAft>
              <a:buClr>
                <a:schemeClr val="dk1"/>
              </a:buClr>
              <a:buSzPts val="1800"/>
              <a:buChar char="•"/>
              <a:defRPr/>
            </a:lvl6pPr>
            <a:lvl7pPr indent="-342900" lvl="6" marL="3200400" algn="l">
              <a:lnSpc>
                <a:spcPct val="90000"/>
              </a:lnSpc>
              <a:spcBef>
                <a:spcPts val="499"/>
              </a:spcBef>
              <a:spcAft>
                <a:spcPts val="0"/>
              </a:spcAft>
              <a:buClr>
                <a:schemeClr val="dk1"/>
              </a:buClr>
              <a:buSzPts val="1800"/>
              <a:buChar char="•"/>
              <a:defRPr/>
            </a:lvl7pPr>
            <a:lvl8pPr indent="-342900" lvl="7" marL="3657600" algn="l">
              <a:lnSpc>
                <a:spcPct val="90000"/>
              </a:lnSpc>
              <a:spcBef>
                <a:spcPts val="499"/>
              </a:spcBef>
              <a:spcAft>
                <a:spcPts val="0"/>
              </a:spcAft>
              <a:buClr>
                <a:schemeClr val="dk1"/>
              </a:buClr>
              <a:buSzPts val="1800"/>
              <a:buChar char="•"/>
              <a:defRPr/>
            </a:lvl8pPr>
            <a:lvl9pPr indent="-342900" lvl="8" marL="4114800" algn="l">
              <a:lnSpc>
                <a:spcPct val="90000"/>
              </a:lnSpc>
              <a:spcBef>
                <a:spcPts val="499"/>
              </a:spcBef>
              <a:spcAft>
                <a:spcPts val="0"/>
              </a:spcAft>
              <a:buClr>
                <a:schemeClr val="dk1"/>
              </a:buClr>
              <a:buSzPts val="1800"/>
              <a:buChar char="•"/>
              <a:defRPr/>
            </a:lvl9pPr>
          </a:lstStyle>
          <a:p/>
        </p:txBody>
      </p:sp>
      <p:sp>
        <p:nvSpPr>
          <p:cNvPr id="81" name="Google Shape;81;p35"/>
          <p:cNvSpPr txBox="1"/>
          <p:nvPr>
            <p:ph idx="10" type="dt"/>
          </p:nvPr>
        </p:nvSpPr>
        <p:spPr>
          <a:xfrm>
            <a:off x="836126" y="6356351"/>
            <a:ext cx="2736414" cy="365125"/>
          </a:xfrm>
          <a:prstGeom prst="rect">
            <a:avLst/>
          </a:prstGeom>
          <a:noFill/>
          <a:ln>
            <a:noFill/>
          </a:ln>
        </p:spPr>
        <p:txBody>
          <a:bodyPr anchorCtr="0" anchor="ctr" bIns="45625" lIns="91275" spcFirstLastPara="1" rIns="91275" wrap="square" tIns="456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5"/>
          <p:cNvSpPr txBox="1"/>
          <p:nvPr>
            <p:ph idx="11" type="ftr"/>
          </p:nvPr>
        </p:nvSpPr>
        <p:spPr>
          <a:xfrm>
            <a:off x="4028609" y="6356351"/>
            <a:ext cx="4104620" cy="365125"/>
          </a:xfrm>
          <a:prstGeom prst="rect">
            <a:avLst/>
          </a:prstGeom>
          <a:noFill/>
          <a:ln>
            <a:noFill/>
          </a:ln>
        </p:spPr>
        <p:txBody>
          <a:bodyPr anchorCtr="0" anchor="ctr" bIns="45625" lIns="91275" spcFirstLastPara="1" rIns="91275" wrap="square" tIns="456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5"/>
          <p:cNvSpPr txBox="1"/>
          <p:nvPr>
            <p:ph idx="12" type="sldNum"/>
          </p:nvPr>
        </p:nvSpPr>
        <p:spPr>
          <a:xfrm>
            <a:off x="8589298" y="6356351"/>
            <a:ext cx="2736414" cy="365125"/>
          </a:xfrm>
          <a:prstGeom prst="rect">
            <a:avLst/>
          </a:prstGeom>
          <a:noFill/>
          <a:ln>
            <a:noFill/>
          </a:ln>
        </p:spPr>
        <p:txBody>
          <a:bodyPr anchorCtr="0" anchor="ctr" bIns="45625" lIns="91275" spcFirstLastPara="1" rIns="91275" wrap="square" tIns="456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26"/>
          <p:cNvSpPr txBox="1"/>
          <p:nvPr>
            <p:ph type="title"/>
          </p:nvPr>
        </p:nvSpPr>
        <p:spPr>
          <a:xfrm>
            <a:off x="836127" y="365125"/>
            <a:ext cx="10489585" cy="1325563"/>
          </a:xfrm>
          <a:prstGeom prst="rect">
            <a:avLst/>
          </a:prstGeom>
          <a:noFill/>
          <a:ln>
            <a:noFill/>
          </a:ln>
        </p:spPr>
        <p:txBody>
          <a:bodyPr anchorCtr="0" anchor="ctr" bIns="45625" lIns="91275" spcFirstLastPara="1" rIns="91275" wrap="square" tIns="456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26"/>
          <p:cNvSpPr txBox="1"/>
          <p:nvPr>
            <p:ph idx="1" type="body"/>
          </p:nvPr>
        </p:nvSpPr>
        <p:spPr>
          <a:xfrm>
            <a:off x="836127" y="1825625"/>
            <a:ext cx="10489585" cy="4351339"/>
          </a:xfrm>
          <a:prstGeom prst="rect">
            <a:avLst/>
          </a:prstGeom>
          <a:noFill/>
          <a:ln>
            <a:noFill/>
          </a:ln>
        </p:spPr>
        <p:txBody>
          <a:bodyPr anchorCtr="0" anchor="t" bIns="45625" lIns="91275" spcFirstLastPara="1" rIns="91275" wrap="square" tIns="45625">
            <a:normAutofit/>
          </a:bodyPr>
          <a:lstStyle>
            <a:lvl1pPr indent="-342900" lvl="0" marL="457200" algn="l">
              <a:lnSpc>
                <a:spcPct val="90000"/>
              </a:lnSpc>
              <a:spcBef>
                <a:spcPts val="998"/>
              </a:spcBef>
              <a:spcAft>
                <a:spcPts val="0"/>
              </a:spcAft>
              <a:buClr>
                <a:schemeClr val="dk1"/>
              </a:buClr>
              <a:buSzPts val="1800"/>
              <a:buChar char="•"/>
              <a:defRPr/>
            </a:lvl1pPr>
            <a:lvl2pPr indent="-342900" lvl="1" marL="914400" algn="l">
              <a:lnSpc>
                <a:spcPct val="90000"/>
              </a:lnSpc>
              <a:spcBef>
                <a:spcPts val="499"/>
              </a:spcBef>
              <a:spcAft>
                <a:spcPts val="0"/>
              </a:spcAft>
              <a:buClr>
                <a:schemeClr val="dk1"/>
              </a:buClr>
              <a:buSzPts val="1800"/>
              <a:buChar char="•"/>
              <a:defRPr/>
            </a:lvl2pPr>
            <a:lvl3pPr indent="-342900" lvl="2" marL="1371600" algn="l">
              <a:lnSpc>
                <a:spcPct val="90000"/>
              </a:lnSpc>
              <a:spcBef>
                <a:spcPts val="499"/>
              </a:spcBef>
              <a:spcAft>
                <a:spcPts val="0"/>
              </a:spcAft>
              <a:buClr>
                <a:schemeClr val="dk1"/>
              </a:buClr>
              <a:buSzPts val="1800"/>
              <a:buChar char="•"/>
              <a:defRPr/>
            </a:lvl3pPr>
            <a:lvl4pPr indent="-342900" lvl="3" marL="1828800" algn="l">
              <a:lnSpc>
                <a:spcPct val="90000"/>
              </a:lnSpc>
              <a:spcBef>
                <a:spcPts val="499"/>
              </a:spcBef>
              <a:spcAft>
                <a:spcPts val="0"/>
              </a:spcAft>
              <a:buClr>
                <a:schemeClr val="dk1"/>
              </a:buClr>
              <a:buSzPts val="1800"/>
              <a:buChar char="•"/>
              <a:defRPr/>
            </a:lvl4pPr>
            <a:lvl5pPr indent="-342900" lvl="4" marL="2286000" algn="l">
              <a:lnSpc>
                <a:spcPct val="90000"/>
              </a:lnSpc>
              <a:spcBef>
                <a:spcPts val="499"/>
              </a:spcBef>
              <a:spcAft>
                <a:spcPts val="0"/>
              </a:spcAft>
              <a:buClr>
                <a:schemeClr val="dk1"/>
              </a:buClr>
              <a:buSzPts val="1800"/>
              <a:buChar char="•"/>
              <a:defRPr/>
            </a:lvl5pPr>
            <a:lvl6pPr indent="-342900" lvl="5" marL="2743200" algn="l">
              <a:lnSpc>
                <a:spcPct val="90000"/>
              </a:lnSpc>
              <a:spcBef>
                <a:spcPts val="499"/>
              </a:spcBef>
              <a:spcAft>
                <a:spcPts val="0"/>
              </a:spcAft>
              <a:buClr>
                <a:schemeClr val="dk1"/>
              </a:buClr>
              <a:buSzPts val="1800"/>
              <a:buChar char="•"/>
              <a:defRPr/>
            </a:lvl6pPr>
            <a:lvl7pPr indent="-342900" lvl="6" marL="3200400" algn="l">
              <a:lnSpc>
                <a:spcPct val="90000"/>
              </a:lnSpc>
              <a:spcBef>
                <a:spcPts val="499"/>
              </a:spcBef>
              <a:spcAft>
                <a:spcPts val="0"/>
              </a:spcAft>
              <a:buClr>
                <a:schemeClr val="dk1"/>
              </a:buClr>
              <a:buSzPts val="1800"/>
              <a:buChar char="•"/>
              <a:defRPr/>
            </a:lvl7pPr>
            <a:lvl8pPr indent="-342900" lvl="7" marL="3657600" algn="l">
              <a:lnSpc>
                <a:spcPct val="90000"/>
              </a:lnSpc>
              <a:spcBef>
                <a:spcPts val="499"/>
              </a:spcBef>
              <a:spcAft>
                <a:spcPts val="0"/>
              </a:spcAft>
              <a:buClr>
                <a:schemeClr val="dk1"/>
              </a:buClr>
              <a:buSzPts val="1800"/>
              <a:buChar char="•"/>
              <a:defRPr/>
            </a:lvl8pPr>
            <a:lvl9pPr indent="-342900" lvl="8" marL="4114800" algn="l">
              <a:lnSpc>
                <a:spcPct val="90000"/>
              </a:lnSpc>
              <a:spcBef>
                <a:spcPts val="499"/>
              </a:spcBef>
              <a:spcAft>
                <a:spcPts val="0"/>
              </a:spcAft>
              <a:buClr>
                <a:schemeClr val="dk1"/>
              </a:buClr>
              <a:buSzPts val="1800"/>
              <a:buChar char="•"/>
              <a:defRPr/>
            </a:lvl9pPr>
          </a:lstStyle>
          <a:p/>
        </p:txBody>
      </p:sp>
      <p:sp>
        <p:nvSpPr>
          <p:cNvPr id="23" name="Google Shape;23;p26"/>
          <p:cNvSpPr txBox="1"/>
          <p:nvPr>
            <p:ph idx="10" type="dt"/>
          </p:nvPr>
        </p:nvSpPr>
        <p:spPr>
          <a:xfrm>
            <a:off x="836126" y="6356351"/>
            <a:ext cx="2736414" cy="365125"/>
          </a:xfrm>
          <a:prstGeom prst="rect">
            <a:avLst/>
          </a:prstGeom>
          <a:noFill/>
          <a:ln>
            <a:noFill/>
          </a:ln>
        </p:spPr>
        <p:txBody>
          <a:bodyPr anchorCtr="0" anchor="ctr" bIns="45625" lIns="91275" spcFirstLastPara="1" rIns="91275" wrap="square" tIns="456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6"/>
          <p:cNvSpPr txBox="1"/>
          <p:nvPr>
            <p:ph idx="11" type="ftr"/>
          </p:nvPr>
        </p:nvSpPr>
        <p:spPr>
          <a:xfrm>
            <a:off x="4028609" y="6356351"/>
            <a:ext cx="4104620" cy="365125"/>
          </a:xfrm>
          <a:prstGeom prst="rect">
            <a:avLst/>
          </a:prstGeom>
          <a:noFill/>
          <a:ln>
            <a:noFill/>
          </a:ln>
        </p:spPr>
        <p:txBody>
          <a:bodyPr anchorCtr="0" anchor="ctr" bIns="45625" lIns="91275" spcFirstLastPara="1" rIns="91275" wrap="square" tIns="456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6"/>
          <p:cNvSpPr txBox="1"/>
          <p:nvPr>
            <p:ph idx="12" type="sldNum"/>
          </p:nvPr>
        </p:nvSpPr>
        <p:spPr>
          <a:xfrm>
            <a:off x="8589298" y="6356351"/>
            <a:ext cx="2736414" cy="365125"/>
          </a:xfrm>
          <a:prstGeom prst="rect">
            <a:avLst/>
          </a:prstGeom>
          <a:noFill/>
          <a:ln>
            <a:noFill/>
          </a:ln>
        </p:spPr>
        <p:txBody>
          <a:bodyPr anchorCtr="0" anchor="ctr" bIns="45625" lIns="91275" spcFirstLastPara="1" rIns="91275" wrap="square" tIns="456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 name="Shape 26"/>
        <p:cNvGrpSpPr/>
        <p:nvPr/>
      </p:nvGrpSpPr>
      <p:grpSpPr>
        <a:xfrm>
          <a:off x="0" y="0"/>
          <a:ext cx="0" cy="0"/>
          <a:chOff x="0" y="0"/>
          <a:chExt cx="0" cy="0"/>
        </a:xfrm>
      </p:grpSpPr>
      <p:sp>
        <p:nvSpPr>
          <p:cNvPr id="27" name="Google Shape;27;p27"/>
          <p:cNvSpPr txBox="1"/>
          <p:nvPr>
            <p:ph idx="10" type="dt"/>
          </p:nvPr>
        </p:nvSpPr>
        <p:spPr>
          <a:xfrm>
            <a:off x="836126" y="6356351"/>
            <a:ext cx="2736414" cy="365125"/>
          </a:xfrm>
          <a:prstGeom prst="rect">
            <a:avLst/>
          </a:prstGeom>
          <a:noFill/>
          <a:ln>
            <a:noFill/>
          </a:ln>
        </p:spPr>
        <p:txBody>
          <a:bodyPr anchorCtr="0" anchor="ctr" bIns="45625" lIns="91275" spcFirstLastPara="1" rIns="91275" wrap="square" tIns="456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7"/>
          <p:cNvSpPr txBox="1"/>
          <p:nvPr>
            <p:ph idx="11" type="ftr"/>
          </p:nvPr>
        </p:nvSpPr>
        <p:spPr>
          <a:xfrm>
            <a:off x="4028609" y="6356351"/>
            <a:ext cx="4104620" cy="365125"/>
          </a:xfrm>
          <a:prstGeom prst="rect">
            <a:avLst/>
          </a:prstGeom>
          <a:noFill/>
          <a:ln>
            <a:noFill/>
          </a:ln>
        </p:spPr>
        <p:txBody>
          <a:bodyPr anchorCtr="0" anchor="ctr" bIns="45625" lIns="91275" spcFirstLastPara="1" rIns="91275" wrap="square" tIns="456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7"/>
          <p:cNvSpPr txBox="1"/>
          <p:nvPr>
            <p:ph idx="12" type="sldNum"/>
          </p:nvPr>
        </p:nvSpPr>
        <p:spPr>
          <a:xfrm>
            <a:off x="8589298" y="6356351"/>
            <a:ext cx="2736414" cy="365125"/>
          </a:xfrm>
          <a:prstGeom prst="rect">
            <a:avLst/>
          </a:prstGeom>
          <a:noFill/>
          <a:ln>
            <a:noFill/>
          </a:ln>
        </p:spPr>
        <p:txBody>
          <a:bodyPr anchorCtr="0" anchor="ctr" bIns="45625" lIns="91275" spcFirstLastPara="1" rIns="91275" wrap="square" tIns="456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 name="Shape 30"/>
        <p:cNvGrpSpPr/>
        <p:nvPr/>
      </p:nvGrpSpPr>
      <p:grpSpPr>
        <a:xfrm>
          <a:off x="0" y="0"/>
          <a:ext cx="0" cy="0"/>
          <a:chOff x="0" y="0"/>
          <a:chExt cx="0" cy="0"/>
        </a:xfrm>
      </p:grpSpPr>
      <p:sp>
        <p:nvSpPr>
          <p:cNvPr id="31" name="Google Shape;31;p28"/>
          <p:cNvSpPr txBox="1"/>
          <p:nvPr>
            <p:ph type="ctrTitle"/>
          </p:nvPr>
        </p:nvSpPr>
        <p:spPr>
          <a:xfrm>
            <a:off x="1520230" y="1122363"/>
            <a:ext cx="9121379" cy="2387600"/>
          </a:xfrm>
          <a:prstGeom prst="rect">
            <a:avLst/>
          </a:prstGeom>
          <a:noFill/>
          <a:ln>
            <a:noFill/>
          </a:ln>
        </p:spPr>
        <p:txBody>
          <a:bodyPr anchorCtr="0" anchor="b" bIns="45625" lIns="91275" spcFirstLastPara="1" rIns="91275" wrap="square" tIns="45625">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28"/>
          <p:cNvSpPr txBox="1"/>
          <p:nvPr>
            <p:ph idx="1" type="subTitle"/>
          </p:nvPr>
        </p:nvSpPr>
        <p:spPr>
          <a:xfrm>
            <a:off x="1520230" y="3602037"/>
            <a:ext cx="9121379" cy="1655763"/>
          </a:xfrm>
          <a:prstGeom prst="rect">
            <a:avLst/>
          </a:prstGeom>
          <a:noFill/>
          <a:ln>
            <a:noFill/>
          </a:ln>
        </p:spPr>
        <p:txBody>
          <a:bodyPr anchorCtr="0" anchor="t" bIns="45625" lIns="91275" spcFirstLastPara="1" rIns="91275" wrap="square" tIns="45625">
            <a:normAutofit/>
          </a:bodyPr>
          <a:lstStyle>
            <a:lvl1pPr lvl="0" algn="ctr">
              <a:lnSpc>
                <a:spcPct val="90000"/>
              </a:lnSpc>
              <a:spcBef>
                <a:spcPts val="998"/>
              </a:spcBef>
              <a:spcAft>
                <a:spcPts val="0"/>
              </a:spcAft>
              <a:buClr>
                <a:schemeClr val="dk1"/>
              </a:buClr>
              <a:buSzPts val="2400"/>
              <a:buNone/>
              <a:defRPr sz="2400"/>
            </a:lvl1pPr>
            <a:lvl2pPr lvl="1" algn="ctr">
              <a:lnSpc>
                <a:spcPct val="90000"/>
              </a:lnSpc>
              <a:spcBef>
                <a:spcPts val="499"/>
              </a:spcBef>
              <a:spcAft>
                <a:spcPts val="0"/>
              </a:spcAft>
              <a:buClr>
                <a:schemeClr val="dk1"/>
              </a:buClr>
              <a:buSzPts val="2000"/>
              <a:buNone/>
              <a:defRPr sz="2000"/>
            </a:lvl2pPr>
            <a:lvl3pPr lvl="2" algn="ctr">
              <a:lnSpc>
                <a:spcPct val="90000"/>
              </a:lnSpc>
              <a:spcBef>
                <a:spcPts val="499"/>
              </a:spcBef>
              <a:spcAft>
                <a:spcPts val="0"/>
              </a:spcAft>
              <a:buClr>
                <a:schemeClr val="dk1"/>
              </a:buClr>
              <a:buSzPts val="1900"/>
              <a:buNone/>
              <a:defRPr sz="1900"/>
            </a:lvl3pPr>
            <a:lvl4pPr lvl="3" algn="ctr">
              <a:lnSpc>
                <a:spcPct val="90000"/>
              </a:lnSpc>
              <a:spcBef>
                <a:spcPts val="499"/>
              </a:spcBef>
              <a:spcAft>
                <a:spcPts val="0"/>
              </a:spcAft>
              <a:buClr>
                <a:schemeClr val="dk1"/>
              </a:buClr>
              <a:buSzPts val="1600"/>
              <a:buNone/>
              <a:defRPr sz="1600"/>
            </a:lvl4pPr>
            <a:lvl5pPr lvl="4" algn="ctr">
              <a:lnSpc>
                <a:spcPct val="90000"/>
              </a:lnSpc>
              <a:spcBef>
                <a:spcPts val="499"/>
              </a:spcBef>
              <a:spcAft>
                <a:spcPts val="0"/>
              </a:spcAft>
              <a:buClr>
                <a:schemeClr val="dk1"/>
              </a:buClr>
              <a:buSzPts val="1600"/>
              <a:buNone/>
              <a:defRPr sz="1600"/>
            </a:lvl5pPr>
            <a:lvl6pPr lvl="5" algn="ctr">
              <a:lnSpc>
                <a:spcPct val="90000"/>
              </a:lnSpc>
              <a:spcBef>
                <a:spcPts val="499"/>
              </a:spcBef>
              <a:spcAft>
                <a:spcPts val="0"/>
              </a:spcAft>
              <a:buClr>
                <a:schemeClr val="dk1"/>
              </a:buClr>
              <a:buSzPts val="1600"/>
              <a:buNone/>
              <a:defRPr sz="1600"/>
            </a:lvl6pPr>
            <a:lvl7pPr lvl="6" algn="ctr">
              <a:lnSpc>
                <a:spcPct val="90000"/>
              </a:lnSpc>
              <a:spcBef>
                <a:spcPts val="499"/>
              </a:spcBef>
              <a:spcAft>
                <a:spcPts val="0"/>
              </a:spcAft>
              <a:buClr>
                <a:schemeClr val="dk1"/>
              </a:buClr>
              <a:buSzPts val="1600"/>
              <a:buNone/>
              <a:defRPr sz="1600"/>
            </a:lvl7pPr>
            <a:lvl8pPr lvl="7" algn="ctr">
              <a:lnSpc>
                <a:spcPct val="90000"/>
              </a:lnSpc>
              <a:spcBef>
                <a:spcPts val="499"/>
              </a:spcBef>
              <a:spcAft>
                <a:spcPts val="0"/>
              </a:spcAft>
              <a:buClr>
                <a:schemeClr val="dk1"/>
              </a:buClr>
              <a:buSzPts val="1600"/>
              <a:buNone/>
              <a:defRPr sz="1600"/>
            </a:lvl8pPr>
            <a:lvl9pPr lvl="8" algn="ctr">
              <a:lnSpc>
                <a:spcPct val="90000"/>
              </a:lnSpc>
              <a:spcBef>
                <a:spcPts val="499"/>
              </a:spcBef>
              <a:spcAft>
                <a:spcPts val="0"/>
              </a:spcAft>
              <a:buClr>
                <a:schemeClr val="dk1"/>
              </a:buClr>
              <a:buSzPts val="1600"/>
              <a:buNone/>
              <a:defRPr sz="1600"/>
            </a:lvl9pPr>
          </a:lstStyle>
          <a:p/>
        </p:txBody>
      </p:sp>
      <p:sp>
        <p:nvSpPr>
          <p:cNvPr id="33" name="Google Shape;33;p28"/>
          <p:cNvSpPr txBox="1"/>
          <p:nvPr>
            <p:ph idx="10" type="dt"/>
          </p:nvPr>
        </p:nvSpPr>
        <p:spPr>
          <a:xfrm>
            <a:off x="836126" y="6356351"/>
            <a:ext cx="2736414" cy="365125"/>
          </a:xfrm>
          <a:prstGeom prst="rect">
            <a:avLst/>
          </a:prstGeom>
          <a:noFill/>
          <a:ln>
            <a:noFill/>
          </a:ln>
        </p:spPr>
        <p:txBody>
          <a:bodyPr anchorCtr="0" anchor="ctr" bIns="45625" lIns="91275" spcFirstLastPara="1" rIns="91275" wrap="square" tIns="456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8"/>
          <p:cNvSpPr txBox="1"/>
          <p:nvPr>
            <p:ph idx="11" type="ftr"/>
          </p:nvPr>
        </p:nvSpPr>
        <p:spPr>
          <a:xfrm>
            <a:off x="4028609" y="6356351"/>
            <a:ext cx="4104620" cy="365125"/>
          </a:xfrm>
          <a:prstGeom prst="rect">
            <a:avLst/>
          </a:prstGeom>
          <a:noFill/>
          <a:ln>
            <a:noFill/>
          </a:ln>
        </p:spPr>
        <p:txBody>
          <a:bodyPr anchorCtr="0" anchor="ctr" bIns="45625" lIns="91275" spcFirstLastPara="1" rIns="91275" wrap="square" tIns="456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8"/>
          <p:cNvSpPr txBox="1"/>
          <p:nvPr>
            <p:ph idx="12" type="sldNum"/>
          </p:nvPr>
        </p:nvSpPr>
        <p:spPr>
          <a:xfrm>
            <a:off x="8589298" y="6356351"/>
            <a:ext cx="2736414" cy="365125"/>
          </a:xfrm>
          <a:prstGeom prst="rect">
            <a:avLst/>
          </a:prstGeom>
          <a:noFill/>
          <a:ln>
            <a:noFill/>
          </a:ln>
        </p:spPr>
        <p:txBody>
          <a:bodyPr anchorCtr="0" anchor="ctr" bIns="45625" lIns="91275" spcFirstLastPara="1" rIns="91275" wrap="square" tIns="456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29"/>
          <p:cNvSpPr txBox="1"/>
          <p:nvPr>
            <p:ph type="title"/>
          </p:nvPr>
        </p:nvSpPr>
        <p:spPr>
          <a:xfrm>
            <a:off x="829793" y="1709740"/>
            <a:ext cx="10489585" cy="2852737"/>
          </a:xfrm>
          <a:prstGeom prst="rect">
            <a:avLst/>
          </a:prstGeom>
          <a:noFill/>
          <a:ln>
            <a:noFill/>
          </a:ln>
        </p:spPr>
        <p:txBody>
          <a:bodyPr anchorCtr="0" anchor="b" bIns="45625" lIns="91275" spcFirstLastPara="1" rIns="91275" wrap="square" tIns="45625">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29"/>
          <p:cNvSpPr txBox="1"/>
          <p:nvPr>
            <p:ph idx="1" type="body"/>
          </p:nvPr>
        </p:nvSpPr>
        <p:spPr>
          <a:xfrm>
            <a:off x="829793" y="4589464"/>
            <a:ext cx="10489585" cy="1500187"/>
          </a:xfrm>
          <a:prstGeom prst="rect">
            <a:avLst/>
          </a:prstGeom>
          <a:noFill/>
          <a:ln>
            <a:noFill/>
          </a:ln>
        </p:spPr>
        <p:txBody>
          <a:bodyPr anchorCtr="0" anchor="t" bIns="45625" lIns="91275" spcFirstLastPara="1" rIns="91275" wrap="square" tIns="45625">
            <a:normAutofit/>
          </a:bodyPr>
          <a:lstStyle>
            <a:lvl1pPr indent="-228600" lvl="0" marL="457200" algn="l">
              <a:lnSpc>
                <a:spcPct val="90000"/>
              </a:lnSpc>
              <a:spcBef>
                <a:spcPts val="998"/>
              </a:spcBef>
              <a:spcAft>
                <a:spcPts val="0"/>
              </a:spcAft>
              <a:buClr>
                <a:srgbClr val="888888"/>
              </a:buClr>
              <a:buSzPts val="2400"/>
              <a:buNone/>
              <a:defRPr sz="2400">
                <a:solidFill>
                  <a:srgbClr val="888888"/>
                </a:solidFill>
              </a:defRPr>
            </a:lvl1pPr>
            <a:lvl2pPr indent="-228600" lvl="1" marL="914400" algn="l">
              <a:lnSpc>
                <a:spcPct val="90000"/>
              </a:lnSpc>
              <a:spcBef>
                <a:spcPts val="499"/>
              </a:spcBef>
              <a:spcAft>
                <a:spcPts val="0"/>
              </a:spcAft>
              <a:buClr>
                <a:srgbClr val="888888"/>
              </a:buClr>
              <a:buSzPts val="2000"/>
              <a:buNone/>
              <a:defRPr sz="2000">
                <a:solidFill>
                  <a:srgbClr val="888888"/>
                </a:solidFill>
              </a:defRPr>
            </a:lvl2pPr>
            <a:lvl3pPr indent="-228600" lvl="2" marL="1371600" algn="l">
              <a:lnSpc>
                <a:spcPct val="90000"/>
              </a:lnSpc>
              <a:spcBef>
                <a:spcPts val="499"/>
              </a:spcBef>
              <a:spcAft>
                <a:spcPts val="0"/>
              </a:spcAft>
              <a:buClr>
                <a:srgbClr val="888888"/>
              </a:buClr>
              <a:buSzPts val="1900"/>
              <a:buNone/>
              <a:defRPr sz="1900">
                <a:solidFill>
                  <a:srgbClr val="888888"/>
                </a:solidFill>
              </a:defRPr>
            </a:lvl3pPr>
            <a:lvl4pPr indent="-228600" lvl="3" marL="1828800" algn="l">
              <a:lnSpc>
                <a:spcPct val="90000"/>
              </a:lnSpc>
              <a:spcBef>
                <a:spcPts val="499"/>
              </a:spcBef>
              <a:spcAft>
                <a:spcPts val="0"/>
              </a:spcAft>
              <a:buClr>
                <a:srgbClr val="888888"/>
              </a:buClr>
              <a:buSzPts val="1600"/>
              <a:buNone/>
              <a:defRPr sz="1600">
                <a:solidFill>
                  <a:srgbClr val="888888"/>
                </a:solidFill>
              </a:defRPr>
            </a:lvl4pPr>
            <a:lvl5pPr indent="-228600" lvl="4" marL="2286000" algn="l">
              <a:lnSpc>
                <a:spcPct val="90000"/>
              </a:lnSpc>
              <a:spcBef>
                <a:spcPts val="499"/>
              </a:spcBef>
              <a:spcAft>
                <a:spcPts val="0"/>
              </a:spcAft>
              <a:buClr>
                <a:srgbClr val="888888"/>
              </a:buClr>
              <a:buSzPts val="1600"/>
              <a:buNone/>
              <a:defRPr sz="1600">
                <a:solidFill>
                  <a:srgbClr val="888888"/>
                </a:solidFill>
              </a:defRPr>
            </a:lvl5pPr>
            <a:lvl6pPr indent="-228600" lvl="5" marL="2743200" algn="l">
              <a:lnSpc>
                <a:spcPct val="90000"/>
              </a:lnSpc>
              <a:spcBef>
                <a:spcPts val="499"/>
              </a:spcBef>
              <a:spcAft>
                <a:spcPts val="0"/>
              </a:spcAft>
              <a:buClr>
                <a:srgbClr val="888888"/>
              </a:buClr>
              <a:buSzPts val="1600"/>
              <a:buNone/>
              <a:defRPr sz="1600">
                <a:solidFill>
                  <a:srgbClr val="888888"/>
                </a:solidFill>
              </a:defRPr>
            </a:lvl6pPr>
            <a:lvl7pPr indent="-228600" lvl="6" marL="3200400" algn="l">
              <a:lnSpc>
                <a:spcPct val="90000"/>
              </a:lnSpc>
              <a:spcBef>
                <a:spcPts val="499"/>
              </a:spcBef>
              <a:spcAft>
                <a:spcPts val="0"/>
              </a:spcAft>
              <a:buClr>
                <a:srgbClr val="888888"/>
              </a:buClr>
              <a:buSzPts val="1600"/>
              <a:buNone/>
              <a:defRPr sz="1600">
                <a:solidFill>
                  <a:srgbClr val="888888"/>
                </a:solidFill>
              </a:defRPr>
            </a:lvl7pPr>
            <a:lvl8pPr indent="-228600" lvl="7" marL="3657600" algn="l">
              <a:lnSpc>
                <a:spcPct val="90000"/>
              </a:lnSpc>
              <a:spcBef>
                <a:spcPts val="499"/>
              </a:spcBef>
              <a:spcAft>
                <a:spcPts val="0"/>
              </a:spcAft>
              <a:buClr>
                <a:srgbClr val="888888"/>
              </a:buClr>
              <a:buSzPts val="1600"/>
              <a:buNone/>
              <a:defRPr sz="1600">
                <a:solidFill>
                  <a:srgbClr val="888888"/>
                </a:solidFill>
              </a:defRPr>
            </a:lvl8pPr>
            <a:lvl9pPr indent="-228600" lvl="8" marL="4114800" algn="l">
              <a:lnSpc>
                <a:spcPct val="90000"/>
              </a:lnSpc>
              <a:spcBef>
                <a:spcPts val="499"/>
              </a:spcBef>
              <a:spcAft>
                <a:spcPts val="0"/>
              </a:spcAft>
              <a:buClr>
                <a:srgbClr val="888888"/>
              </a:buClr>
              <a:buSzPts val="1600"/>
              <a:buNone/>
              <a:defRPr sz="1600">
                <a:solidFill>
                  <a:srgbClr val="888888"/>
                </a:solidFill>
              </a:defRPr>
            </a:lvl9pPr>
          </a:lstStyle>
          <a:p/>
        </p:txBody>
      </p:sp>
      <p:sp>
        <p:nvSpPr>
          <p:cNvPr id="39" name="Google Shape;39;p29"/>
          <p:cNvSpPr txBox="1"/>
          <p:nvPr>
            <p:ph idx="10" type="dt"/>
          </p:nvPr>
        </p:nvSpPr>
        <p:spPr>
          <a:xfrm>
            <a:off x="836126" y="6356351"/>
            <a:ext cx="2736414" cy="365125"/>
          </a:xfrm>
          <a:prstGeom prst="rect">
            <a:avLst/>
          </a:prstGeom>
          <a:noFill/>
          <a:ln>
            <a:noFill/>
          </a:ln>
        </p:spPr>
        <p:txBody>
          <a:bodyPr anchorCtr="0" anchor="ctr" bIns="45625" lIns="91275" spcFirstLastPara="1" rIns="91275" wrap="square" tIns="456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29"/>
          <p:cNvSpPr txBox="1"/>
          <p:nvPr>
            <p:ph idx="11" type="ftr"/>
          </p:nvPr>
        </p:nvSpPr>
        <p:spPr>
          <a:xfrm>
            <a:off x="4028609" y="6356351"/>
            <a:ext cx="4104620" cy="365125"/>
          </a:xfrm>
          <a:prstGeom prst="rect">
            <a:avLst/>
          </a:prstGeom>
          <a:noFill/>
          <a:ln>
            <a:noFill/>
          </a:ln>
        </p:spPr>
        <p:txBody>
          <a:bodyPr anchorCtr="0" anchor="ctr" bIns="45625" lIns="91275" spcFirstLastPara="1" rIns="91275" wrap="square" tIns="456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29"/>
          <p:cNvSpPr txBox="1"/>
          <p:nvPr>
            <p:ph idx="12" type="sldNum"/>
          </p:nvPr>
        </p:nvSpPr>
        <p:spPr>
          <a:xfrm>
            <a:off x="8589298" y="6356351"/>
            <a:ext cx="2736414" cy="365125"/>
          </a:xfrm>
          <a:prstGeom prst="rect">
            <a:avLst/>
          </a:prstGeom>
          <a:noFill/>
          <a:ln>
            <a:noFill/>
          </a:ln>
        </p:spPr>
        <p:txBody>
          <a:bodyPr anchorCtr="0" anchor="ctr" bIns="45625" lIns="91275" spcFirstLastPara="1" rIns="91275" wrap="square" tIns="456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30"/>
          <p:cNvSpPr txBox="1"/>
          <p:nvPr>
            <p:ph type="title"/>
          </p:nvPr>
        </p:nvSpPr>
        <p:spPr>
          <a:xfrm>
            <a:off x="836127" y="365125"/>
            <a:ext cx="10489585" cy="1325563"/>
          </a:xfrm>
          <a:prstGeom prst="rect">
            <a:avLst/>
          </a:prstGeom>
          <a:noFill/>
          <a:ln>
            <a:noFill/>
          </a:ln>
        </p:spPr>
        <p:txBody>
          <a:bodyPr anchorCtr="0" anchor="ctr" bIns="45625" lIns="91275" spcFirstLastPara="1" rIns="91275" wrap="square" tIns="456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30"/>
          <p:cNvSpPr txBox="1"/>
          <p:nvPr>
            <p:ph idx="1" type="body"/>
          </p:nvPr>
        </p:nvSpPr>
        <p:spPr>
          <a:xfrm>
            <a:off x="836126" y="1825625"/>
            <a:ext cx="5168781" cy="4351339"/>
          </a:xfrm>
          <a:prstGeom prst="rect">
            <a:avLst/>
          </a:prstGeom>
          <a:noFill/>
          <a:ln>
            <a:noFill/>
          </a:ln>
        </p:spPr>
        <p:txBody>
          <a:bodyPr anchorCtr="0" anchor="t" bIns="45625" lIns="91275" spcFirstLastPara="1" rIns="91275" wrap="square" tIns="45625">
            <a:normAutofit/>
          </a:bodyPr>
          <a:lstStyle>
            <a:lvl1pPr indent="-342900" lvl="0" marL="457200" algn="l">
              <a:lnSpc>
                <a:spcPct val="90000"/>
              </a:lnSpc>
              <a:spcBef>
                <a:spcPts val="998"/>
              </a:spcBef>
              <a:spcAft>
                <a:spcPts val="0"/>
              </a:spcAft>
              <a:buClr>
                <a:schemeClr val="dk1"/>
              </a:buClr>
              <a:buSzPts val="1800"/>
              <a:buChar char="•"/>
              <a:defRPr/>
            </a:lvl1pPr>
            <a:lvl2pPr indent="-342900" lvl="1" marL="914400" algn="l">
              <a:lnSpc>
                <a:spcPct val="90000"/>
              </a:lnSpc>
              <a:spcBef>
                <a:spcPts val="499"/>
              </a:spcBef>
              <a:spcAft>
                <a:spcPts val="0"/>
              </a:spcAft>
              <a:buClr>
                <a:schemeClr val="dk1"/>
              </a:buClr>
              <a:buSzPts val="1800"/>
              <a:buChar char="•"/>
              <a:defRPr/>
            </a:lvl2pPr>
            <a:lvl3pPr indent="-342900" lvl="2" marL="1371600" algn="l">
              <a:lnSpc>
                <a:spcPct val="90000"/>
              </a:lnSpc>
              <a:spcBef>
                <a:spcPts val="499"/>
              </a:spcBef>
              <a:spcAft>
                <a:spcPts val="0"/>
              </a:spcAft>
              <a:buClr>
                <a:schemeClr val="dk1"/>
              </a:buClr>
              <a:buSzPts val="1800"/>
              <a:buChar char="•"/>
              <a:defRPr/>
            </a:lvl3pPr>
            <a:lvl4pPr indent="-342900" lvl="3" marL="1828800" algn="l">
              <a:lnSpc>
                <a:spcPct val="90000"/>
              </a:lnSpc>
              <a:spcBef>
                <a:spcPts val="499"/>
              </a:spcBef>
              <a:spcAft>
                <a:spcPts val="0"/>
              </a:spcAft>
              <a:buClr>
                <a:schemeClr val="dk1"/>
              </a:buClr>
              <a:buSzPts val="1800"/>
              <a:buChar char="•"/>
              <a:defRPr/>
            </a:lvl4pPr>
            <a:lvl5pPr indent="-342900" lvl="4" marL="2286000" algn="l">
              <a:lnSpc>
                <a:spcPct val="90000"/>
              </a:lnSpc>
              <a:spcBef>
                <a:spcPts val="499"/>
              </a:spcBef>
              <a:spcAft>
                <a:spcPts val="0"/>
              </a:spcAft>
              <a:buClr>
                <a:schemeClr val="dk1"/>
              </a:buClr>
              <a:buSzPts val="1800"/>
              <a:buChar char="•"/>
              <a:defRPr/>
            </a:lvl5pPr>
            <a:lvl6pPr indent="-342900" lvl="5" marL="2743200" algn="l">
              <a:lnSpc>
                <a:spcPct val="90000"/>
              </a:lnSpc>
              <a:spcBef>
                <a:spcPts val="499"/>
              </a:spcBef>
              <a:spcAft>
                <a:spcPts val="0"/>
              </a:spcAft>
              <a:buClr>
                <a:schemeClr val="dk1"/>
              </a:buClr>
              <a:buSzPts val="1800"/>
              <a:buChar char="•"/>
              <a:defRPr/>
            </a:lvl6pPr>
            <a:lvl7pPr indent="-342900" lvl="6" marL="3200400" algn="l">
              <a:lnSpc>
                <a:spcPct val="90000"/>
              </a:lnSpc>
              <a:spcBef>
                <a:spcPts val="499"/>
              </a:spcBef>
              <a:spcAft>
                <a:spcPts val="0"/>
              </a:spcAft>
              <a:buClr>
                <a:schemeClr val="dk1"/>
              </a:buClr>
              <a:buSzPts val="1800"/>
              <a:buChar char="•"/>
              <a:defRPr/>
            </a:lvl7pPr>
            <a:lvl8pPr indent="-342900" lvl="7" marL="3657600" algn="l">
              <a:lnSpc>
                <a:spcPct val="90000"/>
              </a:lnSpc>
              <a:spcBef>
                <a:spcPts val="499"/>
              </a:spcBef>
              <a:spcAft>
                <a:spcPts val="0"/>
              </a:spcAft>
              <a:buClr>
                <a:schemeClr val="dk1"/>
              </a:buClr>
              <a:buSzPts val="1800"/>
              <a:buChar char="•"/>
              <a:defRPr/>
            </a:lvl8pPr>
            <a:lvl9pPr indent="-342900" lvl="8" marL="4114800" algn="l">
              <a:lnSpc>
                <a:spcPct val="90000"/>
              </a:lnSpc>
              <a:spcBef>
                <a:spcPts val="499"/>
              </a:spcBef>
              <a:spcAft>
                <a:spcPts val="0"/>
              </a:spcAft>
              <a:buClr>
                <a:schemeClr val="dk1"/>
              </a:buClr>
              <a:buSzPts val="1800"/>
              <a:buChar char="•"/>
              <a:defRPr/>
            </a:lvl9pPr>
          </a:lstStyle>
          <a:p/>
        </p:txBody>
      </p:sp>
      <p:sp>
        <p:nvSpPr>
          <p:cNvPr id="45" name="Google Shape;45;p30"/>
          <p:cNvSpPr txBox="1"/>
          <p:nvPr>
            <p:ph idx="2" type="body"/>
          </p:nvPr>
        </p:nvSpPr>
        <p:spPr>
          <a:xfrm>
            <a:off x="6156931" y="1825625"/>
            <a:ext cx="5168781" cy="4351339"/>
          </a:xfrm>
          <a:prstGeom prst="rect">
            <a:avLst/>
          </a:prstGeom>
          <a:noFill/>
          <a:ln>
            <a:noFill/>
          </a:ln>
        </p:spPr>
        <p:txBody>
          <a:bodyPr anchorCtr="0" anchor="t" bIns="45625" lIns="91275" spcFirstLastPara="1" rIns="91275" wrap="square" tIns="45625">
            <a:normAutofit/>
          </a:bodyPr>
          <a:lstStyle>
            <a:lvl1pPr indent="-342900" lvl="0" marL="457200" algn="l">
              <a:lnSpc>
                <a:spcPct val="90000"/>
              </a:lnSpc>
              <a:spcBef>
                <a:spcPts val="998"/>
              </a:spcBef>
              <a:spcAft>
                <a:spcPts val="0"/>
              </a:spcAft>
              <a:buClr>
                <a:schemeClr val="dk1"/>
              </a:buClr>
              <a:buSzPts val="1800"/>
              <a:buChar char="•"/>
              <a:defRPr/>
            </a:lvl1pPr>
            <a:lvl2pPr indent="-342900" lvl="1" marL="914400" algn="l">
              <a:lnSpc>
                <a:spcPct val="90000"/>
              </a:lnSpc>
              <a:spcBef>
                <a:spcPts val="499"/>
              </a:spcBef>
              <a:spcAft>
                <a:spcPts val="0"/>
              </a:spcAft>
              <a:buClr>
                <a:schemeClr val="dk1"/>
              </a:buClr>
              <a:buSzPts val="1800"/>
              <a:buChar char="•"/>
              <a:defRPr/>
            </a:lvl2pPr>
            <a:lvl3pPr indent="-342900" lvl="2" marL="1371600" algn="l">
              <a:lnSpc>
                <a:spcPct val="90000"/>
              </a:lnSpc>
              <a:spcBef>
                <a:spcPts val="499"/>
              </a:spcBef>
              <a:spcAft>
                <a:spcPts val="0"/>
              </a:spcAft>
              <a:buClr>
                <a:schemeClr val="dk1"/>
              </a:buClr>
              <a:buSzPts val="1800"/>
              <a:buChar char="•"/>
              <a:defRPr/>
            </a:lvl3pPr>
            <a:lvl4pPr indent="-342900" lvl="3" marL="1828800" algn="l">
              <a:lnSpc>
                <a:spcPct val="90000"/>
              </a:lnSpc>
              <a:spcBef>
                <a:spcPts val="499"/>
              </a:spcBef>
              <a:spcAft>
                <a:spcPts val="0"/>
              </a:spcAft>
              <a:buClr>
                <a:schemeClr val="dk1"/>
              </a:buClr>
              <a:buSzPts val="1800"/>
              <a:buChar char="•"/>
              <a:defRPr/>
            </a:lvl4pPr>
            <a:lvl5pPr indent="-342900" lvl="4" marL="2286000" algn="l">
              <a:lnSpc>
                <a:spcPct val="90000"/>
              </a:lnSpc>
              <a:spcBef>
                <a:spcPts val="499"/>
              </a:spcBef>
              <a:spcAft>
                <a:spcPts val="0"/>
              </a:spcAft>
              <a:buClr>
                <a:schemeClr val="dk1"/>
              </a:buClr>
              <a:buSzPts val="1800"/>
              <a:buChar char="•"/>
              <a:defRPr/>
            </a:lvl5pPr>
            <a:lvl6pPr indent="-342900" lvl="5" marL="2743200" algn="l">
              <a:lnSpc>
                <a:spcPct val="90000"/>
              </a:lnSpc>
              <a:spcBef>
                <a:spcPts val="499"/>
              </a:spcBef>
              <a:spcAft>
                <a:spcPts val="0"/>
              </a:spcAft>
              <a:buClr>
                <a:schemeClr val="dk1"/>
              </a:buClr>
              <a:buSzPts val="1800"/>
              <a:buChar char="•"/>
              <a:defRPr/>
            </a:lvl6pPr>
            <a:lvl7pPr indent="-342900" lvl="6" marL="3200400" algn="l">
              <a:lnSpc>
                <a:spcPct val="90000"/>
              </a:lnSpc>
              <a:spcBef>
                <a:spcPts val="499"/>
              </a:spcBef>
              <a:spcAft>
                <a:spcPts val="0"/>
              </a:spcAft>
              <a:buClr>
                <a:schemeClr val="dk1"/>
              </a:buClr>
              <a:buSzPts val="1800"/>
              <a:buChar char="•"/>
              <a:defRPr/>
            </a:lvl7pPr>
            <a:lvl8pPr indent="-342900" lvl="7" marL="3657600" algn="l">
              <a:lnSpc>
                <a:spcPct val="90000"/>
              </a:lnSpc>
              <a:spcBef>
                <a:spcPts val="499"/>
              </a:spcBef>
              <a:spcAft>
                <a:spcPts val="0"/>
              </a:spcAft>
              <a:buClr>
                <a:schemeClr val="dk1"/>
              </a:buClr>
              <a:buSzPts val="1800"/>
              <a:buChar char="•"/>
              <a:defRPr/>
            </a:lvl8pPr>
            <a:lvl9pPr indent="-342900" lvl="8" marL="4114800" algn="l">
              <a:lnSpc>
                <a:spcPct val="90000"/>
              </a:lnSpc>
              <a:spcBef>
                <a:spcPts val="499"/>
              </a:spcBef>
              <a:spcAft>
                <a:spcPts val="0"/>
              </a:spcAft>
              <a:buClr>
                <a:schemeClr val="dk1"/>
              </a:buClr>
              <a:buSzPts val="1800"/>
              <a:buChar char="•"/>
              <a:defRPr/>
            </a:lvl9pPr>
          </a:lstStyle>
          <a:p/>
        </p:txBody>
      </p:sp>
      <p:sp>
        <p:nvSpPr>
          <p:cNvPr id="46" name="Google Shape;46;p30"/>
          <p:cNvSpPr txBox="1"/>
          <p:nvPr>
            <p:ph idx="10" type="dt"/>
          </p:nvPr>
        </p:nvSpPr>
        <p:spPr>
          <a:xfrm>
            <a:off x="836126" y="6356351"/>
            <a:ext cx="2736414" cy="365125"/>
          </a:xfrm>
          <a:prstGeom prst="rect">
            <a:avLst/>
          </a:prstGeom>
          <a:noFill/>
          <a:ln>
            <a:noFill/>
          </a:ln>
        </p:spPr>
        <p:txBody>
          <a:bodyPr anchorCtr="0" anchor="ctr" bIns="45625" lIns="91275" spcFirstLastPara="1" rIns="91275" wrap="square" tIns="456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0"/>
          <p:cNvSpPr txBox="1"/>
          <p:nvPr>
            <p:ph idx="11" type="ftr"/>
          </p:nvPr>
        </p:nvSpPr>
        <p:spPr>
          <a:xfrm>
            <a:off x="4028609" y="6356351"/>
            <a:ext cx="4104620" cy="365125"/>
          </a:xfrm>
          <a:prstGeom prst="rect">
            <a:avLst/>
          </a:prstGeom>
          <a:noFill/>
          <a:ln>
            <a:noFill/>
          </a:ln>
        </p:spPr>
        <p:txBody>
          <a:bodyPr anchorCtr="0" anchor="ctr" bIns="45625" lIns="91275" spcFirstLastPara="1" rIns="91275" wrap="square" tIns="456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0"/>
          <p:cNvSpPr txBox="1"/>
          <p:nvPr>
            <p:ph idx="12" type="sldNum"/>
          </p:nvPr>
        </p:nvSpPr>
        <p:spPr>
          <a:xfrm>
            <a:off x="8589298" y="6356351"/>
            <a:ext cx="2736414" cy="365125"/>
          </a:xfrm>
          <a:prstGeom prst="rect">
            <a:avLst/>
          </a:prstGeom>
          <a:noFill/>
          <a:ln>
            <a:noFill/>
          </a:ln>
        </p:spPr>
        <p:txBody>
          <a:bodyPr anchorCtr="0" anchor="ctr" bIns="45625" lIns="91275" spcFirstLastPara="1" rIns="91275" wrap="square" tIns="456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31"/>
          <p:cNvSpPr txBox="1"/>
          <p:nvPr>
            <p:ph type="title"/>
          </p:nvPr>
        </p:nvSpPr>
        <p:spPr>
          <a:xfrm>
            <a:off x="837711" y="365125"/>
            <a:ext cx="10489585" cy="1325563"/>
          </a:xfrm>
          <a:prstGeom prst="rect">
            <a:avLst/>
          </a:prstGeom>
          <a:noFill/>
          <a:ln>
            <a:noFill/>
          </a:ln>
        </p:spPr>
        <p:txBody>
          <a:bodyPr anchorCtr="0" anchor="ctr" bIns="45625" lIns="91275" spcFirstLastPara="1" rIns="91275" wrap="square" tIns="456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1"/>
          <p:cNvSpPr txBox="1"/>
          <p:nvPr>
            <p:ph idx="1" type="body"/>
          </p:nvPr>
        </p:nvSpPr>
        <p:spPr>
          <a:xfrm>
            <a:off x="837712" y="1681163"/>
            <a:ext cx="5145027" cy="823912"/>
          </a:xfrm>
          <a:prstGeom prst="rect">
            <a:avLst/>
          </a:prstGeom>
          <a:noFill/>
          <a:ln>
            <a:noFill/>
          </a:ln>
        </p:spPr>
        <p:txBody>
          <a:bodyPr anchorCtr="0" anchor="b" bIns="45625" lIns="91275" spcFirstLastPara="1" rIns="91275" wrap="square" tIns="45625">
            <a:normAutofit/>
          </a:bodyPr>
          <a:lstStyle>
            <a:lvl1pPr indent="-228600" lvl="0" marL="457200" algn="l">
              <a:lnSpc>
                <a:spcPct val="90000"/>
              </a:lnSpc>
              <a:spcBef>
                <a:spcPts val="998"/>
              </a:spcBef>
              <a:spcAft>
                <a:spcPts val="0"/>
              </a:spcAft>
              <a:buClr>
                <a:schemeClr val="dk1"/>
              </a:buClr>
              <a:buSzPts val="2400"/>
              <a:buNone/>
              <a:defRPr b="1" sz="2400"/>
            </a:lvl1pPr>
            <a:lvl2pPr indent="-228600" lvl="1" marL="914400" algn="l">
              <a:lnSpc>
                <a:spcPct val="90000"/>
              </a:lnSpc>
              <a:spcBef>
                <a:spcPts val="499"/>
              </a:spcBef>
              <a:spcAft>
                <a:spcPts val="0"/>
              </a:spcAft>
              <a:buClr>
                <a:schemeClr val="dk1"/>
              </a:buClr>
              <a:buSzPts val="2000"/>
              <a:buNone/>
              <a:defRPr b="1" sz="2000"/>
            </a:lvl2pPr>
            <a:lvl3pPr indent="-228600" lvl="2" marL="1371600" algn="l">
              <a:lnSpc>
                <a:spcPct val="90000"/>
              </a:lnSpc>
              <a:spcBef>
                <a:spcPts val="499"/>
              </a:spcBef>
              <a:spcAft>
                <a:spcPts val="0"/>
              </a:spcAft>
              <a:buClr>
                <a:schemeClr val="dk1"/>
              </a:buClr>
              <a:buSzPts val="1900"/>
              <a:buNone/>
              <a:defRPr b="1" sz="1900"/>
            </a:lvl3pPr>
            <a:lvl4pPr indent="-228600" lvl="3" marL="1828800" algn="l">
              <a:lnSpc>
                <a:spcPct val="90000"/>
              </a:lnSpc>
              <a:spcBef>
                <a:spcPts val="499"/>
              </a:spcBef>
              <a:spcAft>
                <a:spcPts val="0"/>
              </a:spcAft>
              <a:buClr>
                <a:schemeClr val="dk1"/>
              </a:buClr>
              <a:buSzPts val="1600"/>
              <a:buNone/>
              <a:defRPr b="1" sz="1600"/>
            </a:lvl4pPr>
            <a:lvl5pPr indent="-228600" lvl="4" marL="2286000" algn="l">
              <a:lnSpc>
                <a:spcPct val="90000"/>
              </a:lnSpc>
              <a:spcBef>
                <a:spcPts val="499"/>
              </a:spcBef>
              <a:spcAft>
                <a:spcPts val="0"/>
              </a:spcAft>
              <a:buClr>
                <a:schemeClr val="dk1"/>
              </a:buClr>
              <a:buSzPts val="1600"/>
              <a:buNone/>
              <a:defRPr b="1" sz="1600"/>
            </a:lvl5pPr>
            <a:lvl6pPr indent="-228600" lvl="5" marL="2743200" algn="l">
              <a:lnSpc>
                <a:spcPct val="90000"/>
              </a:lnSpc>
              <a:spcBef>
                <a:spcPts val="499"/>
              </a:spcBef>
              <a:spcAft>
                <a:spcPts val="0"/>
              </a:spcAft>
              <a:buClr>
                <a:schemeClr val="dk1"/>
              </a:buClr>
              <a:buSzPts val="1600"/>
              <a:buNone/>
              <a:defRPr b="1" sz="1600"/>
            </a:lvl6pPr>
            <a:lvl7pPr indent="-228600" lvl="6" marL="3200400" algn="l">
              <a:lnSpc>
                <a:spcPct val="90000"/>
              </a:lnSpc>
              <a:spcBef>
                <a:spcPts val="499"/>
              </a:spcBef>
              <a:spcAft>
                <a:spcPts val="0"/>
              </a:spcAft>
              <a:buClr>
                <a:schemeClr val="dk1"/>
              </a:buClr>
              <a:buSzPts val="1600"/>
              <a:buNone/>
              <a:defRPr b="1" sz="1600"/>
            </a:lvl7pPr>
            <a:lvl8pPr indent="-228600" lvl="7" marL="3657600" algn="l">
              <a:lnSpc>
                <a:spcPct val="90000"/>
              </a:lnSpc>
              <a:spcBef>
                <a:spcPts val="499"/>
              </a:spcBef>
              <a:spcAft>
                <a:spcPts val="0"/>
              </a:spcAft>
              <a:buClr>
                <a:schemeClr val="dk1"/>
              </a:buClr>
              <a:buSzPts val="1600"/>
              <a:buNone/>
              <a:defRPr b="1" sz="1600"/>
            </a:lvl8pPr>
            <a:lvl9pPr indent="-228600" lvl="8" marL="4114800" algn="l">
              <a:lnSpc>
                <a:spcPct val="90000"/>
              </a:lnSpc>
              <a:spcBef>
                <a:spcPts val="499"/>
              </a:spcBef>
              <a:spcAft>
                <a:spcPts val="0"/>
              </a:spcAft>
              <a:buClr>
                <a:schemeClr val="dk1"/>
              </a:buClr>
              <a:buSzPts val="1600"/>
              <a:buNone/>
              <a:defRPr b="1" sz="1600"/>
            </a:lvl9pPr>
          </a:lstStyle>
          <a:p/>
        </p:txBody>
      </p:sp>
      <p:sp>
        <p:nvSpPr>
          <p:cNvPr id="52" name="Google Shape;52;p31"/>
          <p:cNvSpPr txBox="1"/>
          <p:nvPr>
            <p:ph idx="2" type="body"/>
          </p:nvPr>
        </p:nvSpPr>
        <p:spPr>
          <a:xfrm>
            <a:off x="837712" y="2505075"/>
            <a:ext cx="5145027" cy="3684588"/>
          </a:xfrm>
          <a:prstGeom prst="rect">
            <a:avLst/>
          </a:prstGeom>
          <a:noFill/>
          <a:ln>
            <a:noFill/>
          </a:ln>
        </p:spPr>
        <p:txBody>
          <a:bodyPr anchorCtr="0" anchor="t" bIns="45625" lIns="91275" spcFirstLastPara="1" rIns="91275" wrap="square" tIns="45625">
            <a:normAutofit/>
          </a:bodyPr>
          <a:lstStyle>
            <a:lvl1pPr indent="-342900" lvl="0" marL="457200" algn="l">
              <a:lnSpc>
                <a:spcPct val="90000"/>
              </a:lnSpc>
              <a:spcBef>
                <a:spcPts val="998"/>
              </a:spcBef>
              <a:spcAft>
                <a:spcPts val="0"/>
              </a:spcAft>
              <a:buClr>
                <a:schemeClr val="dk1"/>
              </a:buClr>
              <a:buSzPts val="1800"/>
              <a:buChar char="•"/>
              <a:defRPr/>
            </a:lvl1pPr>
            <a:lvl2pPr indent="-342900" lvl="1" marL="914400" algn="l">
              <a:lnSpc>
                <a:spcPct val="90000"/>
              </a:lnSpc>
              <a:spcBef>
                <a:spcPts val="499"/>
              </a:spcBef>
              <a:spcAft>
                <a:spcPts val="0"/>
              </a:spcAft>
              <a:buClr>
                <a:schemeClr val="dk1"/>
              </a:buClr>
              <a:buSzPts val="1800"/>
              <a:buChar char="•"/>
              <a:defRPr/>
            </a:lvl2pPr>
            <a:lvl3pPr indent="-342900" lvl="2" marL="1371600" algn="l">
              <a:lnSpc>
                <a:spcPct val="90000"/>
              </a:lnSpc>
              <a:spcBef>
                <a:spcPts val="499"/>
              </a:spcBef>
              <a:spcAft>
                <a:spcPts val="0"/>
              </a:spcAft>
              <a:buClr>
                <a:schemeClr val="dk1"/>
              </a:buClr>
              <a:buSzPts val="1800"/>
              <a:buChar char="•"/>
              <a:defRPr/>
            </a:lvl3pPr>
            <a:lvl4pPr indent="-342900" lvl="3" marL="1828800" algn="l">
              <a:lnSpc>
                <a:spcPct val="90000"/>
              </a:lnSpc>
              <a:spcBef>
                <a:spcPts val="499"/>
              </a:spcBef>
              <a:spcAft>
                <a:spcPts val="0"/>
              </a:spcAft>
              <a:buClr>
                <a:schemeClr val="dk1"/>
              </a:buClr>
              <a:buSzPts val="1800"/>
              <a:buChar char="•"/>
              <a:defRPr/>
            </a:lvl4pPr>
            <a:lvl5pPr indent="-342900" lvl="4" marL="2286000" algn="l">
              <a:lnSpc>
                <a:spcPct val="90000"/>
              </a:lnSpc>
              <a:spcBef>
                <a:spcPts val="499"/>
              </a:spcBef>
              <a:spcAft>
                <a:spcPts val="0"/>
              </a:spcAft>
              <a:buClr>
                <a:schemeClr val="dk1"/>
              </a:buClr>
              <a:buSzPts val="1800"/>
              <a:buChar char="•"/>
              <a:defRPr/>
            </a:lvl5pPr>
            <a:lvl6pPr indent="-342900" lvl="5" marL="2743200" algn="l">
              <a:lnSpc>
                <a:spcPct val="90000"/>
              </a:lnSpc>
              <a:spcBef>
                <a:spcPts val="499"/>
              </a:spcBef>
              <a:spcAft>
                <a:spcPts val="0"/>
              </a:spcAft>
              <a:buClr>
                <a:schemeClr val="dk1"/>
              </a:buClr>
              <a:buSzPts val="1800"/>
              <a:buChar char="•"/>
              <a:defRPr/>
            </a:lvl6pPr>
            <a:lvl7pPr indent="-342900" lvl="6" marL="3200400" algn="l">
              <a:lnSpc>
                <a:spcPct val="90000"/>
              </a:lnSpc>
              <a:spcBef>
                <a:spcPts val="499"/>
              </a:spcBef>
              <a:spcAft>
                <a:spcPts val="0"/>
              </a:spcAft>
              <a:buClr>
                <a:schemeClr val="dk1"/>
              </a:buClr>
              <a:buSzPts val="1800"/>
              <a:buChar char="•"/>
              <a:defRPr/>
            </a:lvl7pPr>
            <a:lvl8pPr indent="-342900" lvl="7" marL="3657600" algn="l">
              <a:lnSpc>
                <a:spcPct val="90000"/>
              </a:lnSpc>
              <a:spcBef>
                <a:spcPts val="499"/>
              </a:spcBef>
              <a:spcAft>
                <a:spcPts val="0"/>
              </a:spcAft>
              <a:buClr>
                <a:schemeClr val="dk1"/>
              </a:buClr>
              <a:buSzPts val="1800"/>
              <a:buChar char="•"/>
              <a:defRPr/>
            </a:lvl8pPr>
            <a:lvl9pPr indent="-342900" lvl="8" marL="4114800" algn="l">
              <a:lnSpc>
                <a:spcPct val="90000"/>
              </a:lnSpc>
              <a:spcBef>
                <a:spcPts val="499"/>
              </a:spcBef>
              <a:spcAft>
                <a:spcPts val="0"/>
              </a:spcAft>
              <a:buClr>
                <a:schemeClr val="dk1"/>
              </a:buClr>
              <a:buSzPts val="1800"/>
              <a:buChar char="•"/>
              <a:defRPr/>
            </a:lvl9pPr>
          </a:lstStyle>
          <a:p/>
        </p:txBody>
      </p:sp>
      <p:sp>
        <p:nvSpPr>
          <p:cNvPr id="53" name="Google Shape;53;p31"/>
          <p:cNvSpPr txBox="1"/>
          <p:nvPr>
            <p:ph idx="3" type="body"/>
          </p:nvPr>
        </p:nvSpPr>
        <p:spPr>
          <a:xfrm>
            <a:off x="6156931" y="1681163"/>
            <a:ext cx="5170365" cy="823912"/>
          </a:xfrm>
          <a:prstGeom prst="rect">
            <a:avLst/>
          </a:prstGeom>
          <a:noFill/>
          <a:ln>
            <a:noFill/>
          </a:ln>
        </p:spPr>
        <p:txBody>
          <a:bodyPr anchorCtr="0" anchor="b" bIns="45625" lIns="91275" spcFirstLastPara="1" rIns="91275" wrap="square" tIns="45625">
            <a:normAutofit/>
          </a:bodyPr>
          <a:lstStyle>
            <a:lvl1pPr indent="-228600" lvl="0" marL="457200" algn="l">
              <a:lnSpc>
                <a:spcPct val="90000"/>
              </a:lnSpc>
              <a:spcBef>
                <a:spcPts val="998"/>
              </a:spcBef>
              <a:spcAft>
                <a:spcPts val="0"/>
              </a:spcAft>
              <a:buClr>
                <a:schemeClr val="dk1"/>
              </a:buClr>
              <a:buSzPts val="2400"/>
              <a:buNone/>
              <a:defRPr b="1" sz="2400"/>
            </a:lvl1pPr>
            <a:lvl2pPr indent="-228600" lvl="1" marL="914400" algn="l">
              <a:lnSpc>
                <a:spcPct val="90000"/>
              </a:lnSpc>
              <a:spcBef>
                <a:spcPts val="499"/>
              </a:spcBef>
              <a:spcAft>
                <a:spcPts val="0"/>
              </a:spcAft>
              <a:buClr>
                <a:schemeClr val="dk1"/>
              </a:buClr>
              <a:buSzPts val="2000"/>
              <a:buNone/>
              <a:defRPr b="1" sz="2000"/>
            </a:lvl2pPr>
            <a:lvl3pPr indent="-228600" lvl="2" marL="1371600" algn="l">
              <a:lnSpc>
                <a:spcPct val="90000"/>
              </a:lnSpc>
              <a:spcBef>
                <a:spcPts val="499"/>
              </a:spcBef>
              <a:spcAft>
                <a:spcPts val="0"/>
              </a:spcAft>
              <a:buClr>
                <a:schemeClr val="dk1"/>
              </a:buClr>
              <a:buSzPts val="1900"/>
              <a:buNone/>
              <a:defRPr b="1" sz="1900"/>
            </a:lvl3pPr>
            <a:lvl4pPr indent="-228600" lvl="3" marL="1828800" algn="l">
              <a:lnSpc>
                <a:spcPct val="90000"/>
              </a:lnSpc>
              <a:spcBef>
                <a:spcPts val="499"/>
              </a:spcBef>
              <a:spcAft>
                <a:spcPts val="0"/>
              </a:spcAft>
              <a:buClr>
                <a:schemeClr val="dk1"/>
              </a:buClr>
              <a:buSzPts val="1600"/>
              <a:buNone/>
              <a:defRPr b="1" sz="1600"/>
            </a:lvl4pPr>
            <a:lvl5pPr indent="-228600" lvl="4" marL="2286000" algn="l">
              <a:lnSpc>
                <a:spcPct val="90000"/>
              </a:lnSpc>
              <a:spcBef>
                <a:spcPts val="499"/>
              </a:spcBef>
              <a:spcAft>
                <a:spcPts val="0"/>
              </a:spcAft>
              <a:buClr>
                <a:schemeClr val="dk1"/>
              </a:buClr>
              <a:buSzPts val="1600"/>
              <a:buNone/>
              <a:defRPr b="1" sz="1600"/>
            </a:lvl5pPr>
            <a:lvl6pPr indent="-228600" lvl="5" marL="2743200" algn="l">
              <a:lnSpc>
                <a:spcPct val="90000"/>
              </a:lnSpc>
              <a:spcBef>
                <a:spcPts val="499"/>
              </a:spcBef>
              <a:spcAft>
                <a:spcPts val="0"/>
              </a:spcAft>
              <a:buClr>
                <a:schemeClr val="dk1"/>
              </a:buClr>
              <a:buSzPts val="1600"/>
              <a:buNone/>
              <a:defRPr b="1" sz="1600"/>
            </a:lvl6pPr>
            <a:lvl7pPr indent="-228600" lvl="6" marL="3200400" algn="l">
              <a:lnSpc>
                <a:spcPct val="90000"/>
              </a:lnSpc>
              <a:spcBef>
                <a:spcPts val="499"/>
              </a:spcBef>
              <a:spcAft>
                <a:spcPts val="0"/>
              </a:spcAft>
              <a:buClr>
                <a:schemeClr val="dk1"/>
              </a:buClr>
              <a:buSzPts val="1600"/>
              <a:buNone/>
              <a:defRPr b="1" sz="1600"/>
            </a:lvl7pPr>
            <a:lvl8pPr indent="-228600" lvl="7" marL="3657600" algn="l">
              <a:lnSpc>
                <a:spcPct val="90000"/>
              </a:lnSpc>
              <a:spcBef>
                <a:spcPts val="499"/>
              </a:spcBef>
              <a:spcAft>
                <a:spcPts val="0"/>
              </a:spcAft>
              <a:buClr>
                <a:schemeClr val="dk1"/>
              </a:buClr>
              <a:buSzPts val="1600"/>
              <a:buNone/>
              <a:defRPr b="1" sz="1600"/>
            </a:lvl8pPr>
            <a:lvl9pPr indent="-228600" lvl="8" marL="4114800" algn="l">
              <a:lnSpc>
                <a:spcPct val="90000"/>
              </a:lnSpc>
              <a:spcBef>
                <a:spcPts val="499"/>
              </a:spcBef>
              <a:spcAft>
                <a:spcPts val="0"/>
              </a:spcAft>
              <a:buClr>
                <a:schemeClr val="dk1"/>
              </a:buClr>
              <a:buSzPts val="1600"/>
              <a:buNone/>
              <a:defRPr b="1" sz="1600"/>
            </a:lvl9pPr>
          </a:lstStyle>
          <a:p/>
        </p:txBody>
      </p:sp>
      <p:sp>
        <p:nvSpPr>
          <p:cNvPr id="54" name="Google Shape;54;p31"/>
          <p:cNvSpPr txBox="1"/>
          <p:nvPr>
            <p:ph idx="4" type="body"/>
          </p:nvPr>
        </p:nvSpPr>
        <p:spPr>
          <a:xfrm>
            <a:off x="6156931" y="2505075"/>
            <a:ext cx="5170365" cy="3684588"/>
          </a:xfrm>
          <a:prstGeom prst="rect">
            <a:avLst/>
          </a:prstGeom>
          <a:noFill/>
          <a:ln>
            <a:noFill/>
          </a:ln>
        </p:spPr>
        <p:txBody>
          <a:bodyPr anchorCtr="0" anchor="t" bIns="45625" lIns="91275" spcFirstLastPara="1" rIns="91275" wrap="square" tIns="45625">
            <a:normAutofit/>
          </a:bodyPr>
          <a:lstStyle>
            <a:lvl1pPr indent="-342900" lvl="0" marL="457200" algn="l">
              <a:lnSpc>
                <a:spcPct val="90000"/>
              </a:lnSpc>
              <a:spcBef>
                <a:spcPts val="998"/>
              </a:spcBef>
              <a:spcAft>
                <a:spcPts val="0"/>
              </a:spcAft>
              <a:buClr>
                <a:schemeClr val="dk1"/>
              </a:buClr>
              <a:buSzPts val="1800"/>
              <a:buChar char="•"/>
              <a:defRPr/>
            </a:lvl1pPr>
            <a:lvl2pPr indent="-342900" lvl="1" marL="914400" algn="l">
              <a:lnSpc>
                <a:spcPct val="90000"/>
              </a:lnSpc>
              <a:spcBef>
                <a:spcPts val="499"/>
              </a:spcBef>
              <a:spcAft>
                <a:spcPts val="0"/>
              </a:spcAft>
              <a:buClr>
                <a:schemeClr val="dk1"/>
              </a:buClr>
              <a:buSzPts val="1800"/>
              <a:buChar char="•"/>
              <a:defRPr/>
            </a:lvl2pPr>
            <a:lvl3pPr indent="-342900" lvl="2" marL="1371600" algn="l">
              <a:lnSpc>
                <a:spcPct val="90000"/>
              </a:lnSpc>
              <a:spcBef>
                <a:spcPts val="499"/>
              </a:spcBef>
              <a:spcAft>
                <a:spcPts val="0"/>
              </a:spcAft>
              <a:buClr>
                <a:schemeClr val="dk1"/>
              </a:buClr>
              <a:buSzPts val="1800"/>
              <a:buChar char="•"/>
              <a:defRPr/>
            </a:lvl3pPr>
            <a:lvl4pPr indent="-342900" lvl="3" marL="1828800" algn="l">
              <a:lnSpc>
                <a:spcPct val="90000"/>
              </a:lnSpc>
              <a:spcBef>
                <a:spcPts val="499"/>
              </a:spcBef>
              <a:spcAft>
                <a:spcPts val="0"/>
              </a:spcAft>
              <a:buClr>
                <a:schemeClr val="dk1"/>
              </a:buClr>
              <a:buSzPts val="1800"/>
              <a:buChar char="•"/>
              <a:defRPr/>
            </a:lvl4pPr>
            <a:lvl5pPr indent="-342900" lvl="4" marL="2286000" algn="l">
              <a:lnSpc>
                <a:spcPct val="90000"/>
              </a:lnSpc>
              <a:spcBef>
                <a:spcPts val="499"/>
              </a:spcBef>
              <a:spcAft>
                <a:spcPts val="0"/>
              </a:spcAft>
              <a:buClr>
                <a:schemeClr val="dk1"/>
              </a:buClr>
              <a:buSzPts val="1800"/>
              <a:buChar char="•"/>
              <a:defRPr/>
            </a:lvl5pPr>
            <a:lvl6pPr indent="-342900" lvl="5" marL="2743200" algn="l">
              <a:lnSpc>
                <a:spcPct val="90000"/>
              </a:lnSpc>
              <a:spcBef>
                <a:spcPts val="499"/>
              </a:spcBef>
              <a:spcAft>
                <a:spcPts val="0"/>
              </a:spcAft>
              <a:buClr>
                <a:schemeClr val="dk1"/>
              </a:buClr>
              <a:buSzPts val="1800"/>
              <a:buChar char="•"/>
              <a:defRPr/>
            </a:lvl6pPr>
            <a:lvl7pPr indent="-342900" lvl="6" marL="3200400" algn="l">
              <a:lnSpc>
                <a:spcPct val="90000"/>
              </a:lnSpc>
              <a:spcBef>
                <a:spcPts val="499"/>
              </a:spcBef>
              <a:spcAft>
                <a:spcPts val="0"/>
              </a:spcAft>
              <a:buClr>
                <a:schemeClr val="dk1"/>
              </a:buClr>
              <a:buSzPts val="1800"/>
              <a:buChar char="•"/>
              <a:defRPr/>
            </a:lvl7pPr>
            <a:lvl8pPr indent="-342900" lvl="7" marL="3657600" algn="l">
              <a:lnSpc>
                <a:spcPct val="90000"/>
              </a:lnSpc>
              <a:spcBef>
                <a:spcPts val="499"/>
              </a:spcBef>
              <a:spcAft>
                <a:spcPts val="0"/>
              </a:spcAft>
              <a:buClr>
                <a:schemeClr val="dk1"/>
              </a:buClr>
              <a:buSzPts val="1800"/>
              <a:buChar char="•"/>
              <a:defRPr/>
            </a:lvl8pPr>
            <a:lvl9pPr indent="-342900" lvl="8" marL="4114800" algn="l">
              <a:lnSpc>
                <a:spcPct val="90000"/>
              </a:lnSpc>
              <a:spcBef>
                <a:spcPts val="499"/>
              </a:spcBef>
              <a:spcAft>
                <a:spcPts val="0"/>
              </a:spcAft>
              <a:buClr>
                <a:schemeClr val="dk1"/>
              </a:buClr>
              <a:buSzPts val="1800"/>
              <a:buChar char="•"/>
              <a:defRPr/>
            </a:lvl9pPr>
          </a:lstStyle>
          <a:p/>
        </p:txBody>
      </p:sp>
      <p:sp>
        <p:nvSpPr>
          <p:cNvPr id="55" name="Google Shape;55;p31"/>
          <p:cNvSpPr txBox="1"/>
          <p:nvPr>
            <p:ph idx="10" type="dt"/>
          </p:nvPr>
        </p:nvSpPr>
        <p:spPr>
          <a:xfrm>
            <a:off x="836126" y="6356351"/>
            <a:ext cx="2736414" cy="365125"/>
          </a:xfrm>
          <a:prstGeom prst="rect">
            <a:avLst/>
          </a:prstGeom>
          <a:noFill/>
          <a:ln>
            <a:noFill/>
          </a:ln>
        </p:spPr>
        <p:txBody>
          <a:bodyPr anchorCtr="0" anchor="ctr" bIns="45625" lIns="91275" spcFirstLastPara="1" rIns="91275" wrap="square" tIns="456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1"/>
          <p:cNvSpPr txBox="1"/>
          <p:nvPr>
            <p:ph idx="11" type="ftr"/>
          </p:nvPr>
        </p:nvSpPr>
        <p:spPr>
          <a:xfrm>
            <a:off x="4028609" y="6356351"/>
            <a:ext cx="4104620" cy="365125"/>
          </a:xfrm>
          <a:prstGeom prst="rect">
            <a:avLst/>
          </a:prstGeom>
          <a:noFill/>
          <a:ln>
            <a:noFill/>
          </a:ln>
        </p:spPr>
        <p:txBody>
          <a:bodyPr anchorCtr="0" anchor="ctr" bIns="45625" lIns="91275" spcFirstLastPara="1" rIns="91275" wrap="square" tIns="456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1"/>
          <p:cNvSpPr txBox="1"/>
          <p:nvPr>
            <p:ph idx="12" type="sldNum"/>
          </p:nvPr>
        </p:nvSpPr>
        <p:spPr>
          <a:xfrm>
            <a:off x="8589298" y="6356351"/>
            <a:ext cx="2736414" cy="365125"/>
          </a:xfrm>
          <a:prstGeom prst="rect">
            <a:avLst/>
          </a:prstGeom>
          <a:noFill/>
          <a:ln>
            <a:noFill/>
          </a:ln>
        </p:spPr>
        <p:txBody>
          <a:bodyPr anchorCtr="0" anchor="ctr" bIns="45625" lIns="91275" spcFirstLastPara="1" rIns="91275" wrap="square" tIns="456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2"/>
          <p:cNvSpPr txBox="1"/>
          <p:nvPr>
            <p:ph type="title"/>
          </p:nvPr>
        </p:nvSpPr>
        <p:spPr>
          <a:xfrm>
            <a:off x="837711" y="457200"/>
            <a:ext cx="3922509" cy="1600200"/>
          </a:xfrm>
          <a:prstGeom prst="rect">
            <a:avLst/>
          </a:prstGeom>
          <a:noFill/>
          <a:ln>
            <a:noFill/>
          </a:ln>
        </p:spPr>
        <p:txBody>
          <a:bodyPr anchorCtr="0" anchor="b" bIns="45625" lIns="91275" spcFirstLastPara="1" rIns="91275" wrap="square" tIns="45625">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2"/>
          <p:cNvSpPr txBox="1"/>
          <p:nvPr>
            <p:ph idx="1" type="body"/>
          </p:nvPr>
        </p:nvSpPr>
        <p:spPr>
          <a:xfrm>
            <a:off x="5170365" y="987426"/>
            <a:ext cx="6156930" cy="4873625"/>
          </a:xfrm>
          <a:prstGeom prst="rect">
            <a:avLst/>
          </a:prstGeom>
          <a:noFill/>
          <a:ln>
            <a:noFill/>
          </a:ln>
        </p:spPr>
        <p:txBody>
          <a:bodyPr anchorCtr="0" anchor="t" bIns="45625" lIns="91275" spcFirstLastPara="1" rIns="91275" wrap="square" tIns="45625">
            <a:normAutofit/>
          </a:bodyPr>
          <a:lstStyle>
            <a:lvl1pPr indent="-431800" lvl="0" marL="457200" algn="l">
              <a:lnSpc>
                <a:spcPct val="90000"/>
              </a:lnSpc>
              <a:spcBef>
                <a:spcPts val="998"/>
              </a:spcBef>
              <a:spcAft>
                <a:spcPts val="0"/>
              </a:spcAft>
              <a:buClr>
                <a:schemeClr val="dk1"/>
              </a:buClr>
              <a:buSzPts val="3200"/>
              <a:buChar char="•"/>
              <a:defRPr sz="3200"/>
            </a:lvl1pPr>
            <a:lvl2pPr indent="-406400" lvl="1" marL="914400" algn="l">
              <a:lnSpc>
                <a:spcPct val="90000"/>
              </a:lnSpc>
              <a:spcBef>
                <a:spcPts val="499"/>
              </a:spcBef>
              <a:spcAft>
                <a:spcPts val="0"/>
              </a:spcAft>
              <a:buClr>
                <a:schemeClr val="dk1"/>
              </a:buClr>
              <a:buSzPts val="2800"/>
              <a:buChar char="•"/>
              <a:defRPr sz="2800"/>
            </a:lvl2pPr>
            <a:lvl3pPr indent="-381000" lvl="2" marL="1371600" algn="l">
              <a:lnSpc>
                <a:spcPct val="90000"/>
              </a:lnSpc>
              <a:spcBef>
                <a:spcPts val="499"/>
              </a:spcBef>
              <a:spcAft>
                <a:spcPts val="0"/>
              </a:spcAft>
              <a:buClr>
                <a:schemeClr val="dk1"/>
              </a:buClr>
              <a:buSzPts val="2400"/>
              <a:buChar char="•"/>
              <a:defRPr sz="2400"/>
            </a:lvl3pPr>
            <a:lvl4pPr indent="-355600" lvl="3" marL="1828800" algn="l">
              <a:lnSpc>
                <a:spcPct val="90000"/>
              </a:lnSpc>
              <a:spcBef>
                <a:spcPts val="499"/>
              </a:spcBef>
              <a:spcAft>
                <a:spcPts val="0"/>
              </a:spcAft>
              <a:buClr>
                <a:schemeClr val="dk1"/>
              </a:buClr>
              <a:buSzPts val="2000"/>
              <a:buChar char="•"/>
              <a:defRPr sz="2000"/>
            </a:lvl4pPr>
            <a:lvl5pPr indent="-355600" lvl="4" marL="2286000" algn="l">
              <a:lnSpc>
                <a:spcPct val="90000"/>
              </a:lnSpc>
              <a:spcBef>
                <a:spcPts val="499"/>
              </a:spcBef>
              <a:spcAft>
                <a:spcPts val="0"/>
              </a:spcAft>
              <a:buClr>
                <a:schemeClr val="dk1"/>
              </a:buClr>
              <a:buSzPts val="2000"/>
              <a:buChar char="•"/>
              <a:defRPr sz="2000"/>
            </a:lvl5pPr>
            <a:lvl6pPr indent="-355600" lvl="5" marL="2743200" algn="l">
              <a:lnSpc>
                <a:spcPct val="90000"/>
              </a:lnSpc>
              <a:spcBef>
                <a:spcPts val="499"/>
              </a:spcBef>
              <a:spcAft>
                <a:spcPts val="0"/>
              </a:spcAft>
              <a:buClr>
                <a:schemeClr val="dk1"/>
              </a:buClr>
              <a:buSzPts val="2000"/>
              <a:buChar char="•"/>
              <a:defRPr sz="2000"/>
            </a:lvl6pPr>
            <a:lvl7pPr indent="-355600" lvl="6" marL="3200400" algn="l">
              <a:lnSpc>
                <a:spcPct val="90000"/>
              </a:lnSpc>
              <a:spcBef>
                <a:spcPts val="499"/>
              </a:spcBef>
              <a:spcAft>
                <a:spcPts val="0"/>
              </a:spcAft>
              <a:buClr>
                <a:schemeClr val="dk1"/>
              </a:buClr>
              <a:buSzPts val="2000"/>
              <a:buChar char="•"/>
              <a:defRPr sz="2000"/>
            </a:lvl7pPr>
            <a:lvl8pPr indent="-355600" lvl="7" marL="3657600" algn="l">
              <a:lnSpc>
                <a:spcPct val="90000"/>
              </a:lnSpc>
              <a:spcBef>
                <a:spcPts val="499"/>
              </a:spcBef>
              <a:spcAft>
                <a:spcPts val="0"/>
              </a:spcAft>
              <a:buClr>
                <a:schemeClr val="dk1"/>
              </a:buClr>
              <a:buSzPts val="2000"/>
              <a:buChar char="•"/>
              <a:defRPr sz="2000"/>
            </a:lvl8pPr>
            <a:lvl9pPr indent="-355600" lvl="8" marL="4114800" algn="l">
              <a:lnSpc>
                <a:spcPct val="90000"/>
              </a:lnSpc>
              <a:spcBef>
                <a:spcPts val="499"/>
              </a:spcBef>
              <a:spcAft>
                <a:spcPts val="0"/>
              </a:spcAft>
              <a:buClr>
                <a:schemeClr val="dk1"/>
              </a:buClr>
              <a:buSzPts val="2000"/>
              <a:buChar char="•"/>
              <a:defRPr sz="2000"/>
            </a:lvl9pPr>
          </a:lstStyle>
          <a:p/>
        </p:txBody>
      </p:sp>
      <p:sp>
        <p:nvSpPr>
          <p:cNvPr id="61" name="Google Shape;61;p32"/>
          <p:cNvSpPr txBox="1"/>
          <p:nvPr>
            <p:ph idx="2" type="body"/>
          </p:nvPr>
        </p:nvSpPr>
        <p:spPr>
          <a:xfrm>
            <a:off x="837711" y="2057401"/>
            <a:ext cx="3922509" cy="3811588"/>
          </a:xfrm>
          <a:prstGeom prst="rect">
            <a:avLst/>
          </a:prstGeom>
          <a:noFill/>
          <a:ln>
            <a:noFill/>
          </a:ln>
        </p:spPr>
        <p:txBody>
          <a:bodyPr anchorCtr="0" anchor="t" bIns="45625" lIns="91275" spcFirstLastPara="1" rIns="91275" wrap="square" tIns="45625">
            <a:normAutofit/>
          </a:bodyPr>
          <a:lstStyle>
            <a:lvl1pPr indent="-228600" lvl="0" marL="457200" algn="l">
              <a:lnSpc>
                <a:spcPct val="90000"/>
              </a:lnSpc>
              <a:spcBef>
                <a:spcPts val="998"/>
              </a:spcBef>
              <a:spcAft>
                <a:spcPts val="0"/>
              </a:spcAft>
              <a:buClr>
                <a:schemeClr val="dk1"/>
              </a:buClr>
              <a:buSzPts val="1600"/>
              <a:buNone/>
              <a:defRPr sz="1600"/>
            </a:lvl1pPr>
            <a:lvl2pPr indent="-228600" lvl="1" marL="914400" algn="l">
              <a:lnSpc>
                <a:spcPct val="90000"/>
              </a:lnSpc>
              <a:spcBef>
                <a:spcPts val="499"/>
              </a:spcBef>
              <a:spcAft>
                <a:spcPts val="0"/>
              </a:spcAft>
              <a:buClr>
                <a:schemeClr val="dk1"/>
              </a:buClr>
              <a:buSzPts val="1500"/>
              <a:buNone/>
              <a:defRPr sz="1500"/>
            </a:lvl2pPr>
            <a:lvl3pPr indent="-228600" lvl="2" marL="1371600" algn="l">
              <a:lnSpc>
                <a:spcPct val="90000"/>
              </a:lnSpc>
              <a:spcBef>
                <a:spcPts val="499"/>
              </a:spcBef>
              <a:spcAft>
                <a:spcPts val="0"/>
              </a:spcAft>
              <a:buClr>
                <a:schemeClr val="dk1"/>
              </a:buClr>
              <a:buSzPts val="1200"/>
              <a:buNone/>
              <a:defRPr sz="1200"/>
            </a:lvl3pPr>
            <a:lvl4pPr indent="-228600" lvl="3" marL="1828800" algn="l">
              <a:lnSpc>
                <a:spcPct val="90000"/>
              </a:lnSpc>
              <a:spcBef>
                <a:spcPts val="499"/>
              </a:spcBef>
              <a:spcAft>
                <a:spcPts val="0"/>
              </a:spcAft>
              <a:buClr>
                <a:schemeClr val="dk1"/>
              </a:buClr>
              <a:buSzPts val="1100"/>
              <a:buNone/>
              <a:defRPr sz="1100"/>
            </a:lvl4pPr>
            <a:lvl5pPr indent="-228600" lvl="4" marL="2286000" algn="l">
              <a:lnSpc>
                <a:spcPct val="90000"/>
              </a:lnSpc>
              <a:spcBef>
                <a:spcPts val="499"/>
              </a:spcBef>
              <a:spcAft>
                <a:spcPts val="0"/>
              </a:spcAft>
              <a:buClr>
                <a:schemeClr val="dk1"/>
              </a:buClr>
              <a:buSzPts val="1100"/>
              <a:buNone/>
              <a:defRPr sz="1100"/>
            </a:lvl5pPr>
            <a:lvl6pPr indent="-228600" lvl="5" marL="2743200" algn="l">
              <a:lnSpc>
                <a:spcPct val="90000"/>
              </a:lnSpc>
              <a:spcBef>
                <a:spcPts val="499"/>
              </a:spcBef>
              <a:spcAft>
                <a:spcPts val="0"/>
              </a:spcAft>
              <a:buClr>
                <a:schemeClr val="dk1"/>
              </a:buClr>
              <a:buSzPts val="1100"/>
              <a:buNone/>
              <a:defRPr sz="1100"/>
            </a:lvl6pPr>
            <a:lvl7pPr indent="-228600" lvl="6" marL="3200400" algn="l">
              <a:lnSpc>
                <a:spcPct val="90000"/>
              </a:lnSpc>
              <a:spcBef>
                <a:spcPts val="499"/>
              </a:spcBef>
              <a:spcAft>
                <a:spcPts val="0"/>
              </a:spcAft>
              <a:buClr>
                <a:schemeClr val="dk1"/>
              </a:buClr>
              <a:buSzPts val="1100"/>
              <a:buNone/>
              <a:defRPr sz="1100"/>
            </a:lvl7pPr>
            <a:lvl8pPr indent="-228600" lvl="7" marL="3657600" algn="l">
              <a:lnSpc>
                <a:spcPct val="90000"/>
              </a:lnSpc>
              <a:spcBef>
                <a:spcPts val="499"/>
              </a:spcBef>
              <a:spcAft>
                <a:spcPts val="0"/>
              </a:spcAft>
              <a:buClr>
                <a:schemeClr val="dk1"/>
              </a:buClr>
              <a:buSzPts val="1100"/>
              <a:buNone/>
              <a:defRPr sz="1100"/>
            </a:lvl8pPr>
            <a:lvl9pPr indent="-228600" lvl="8" marL="4114800" algn="l">
              <a:lnSpc>
                <a:spcPct val="90000"/>
              </a:lnSpc>
              <a:spcBef>
                <a:spcPts val="499"/>
              </a:spcBef>
              <a:spcAft>
                <a:spcPts val="0"/>
              </a:spcAft>
              <a:buClr>
                <a:schemeClr val="dk1"/>
              </a:buClr>
              <a:buSzPts val="1100"/>
              <a:buNone/>
              <a:defRPr sz="1100"/>
            </a:lvl9pPr>
          </a:lstStyle>
          <a:p/>
        </p:txBody>
      </p:sp>
      <p:sp>
        <p:nvSpPr>
          <p:cNvPr id="62" name="Google Shape;62;p32"/>
          <p:cNvSpPr txBox="1"/>
          <p:nvPr>
            <p:ph idx="10" type="dt"/>
          </p:nvPr>
        </p:nvSpPr>
        <p:spPr>
          <a:xfrm>
            <a:off x="836126" y="6356351"/>
            <a:ext cx="2736414" cy="365125"/>
          </a:xfrm>
          <a:prstGeom prst="rect">
            <a:avLst/>
          </a:prstGeom>
          <a:noFill/>
          <a:ln>
            <a:noFill/>
          </a:ln>
        </p:spPr>
        <p:txBody>
          <a:bodyPr anchorCtr="0" anchor="ctr" bIns="45625" lIns="91275" spcFirstLastPara="1" rIns="91275" wrap="square" tIns="456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2"/>
          <p:cNvSpPr txBox="1"/>
          <p:nvPr>
            <p:ph idx="11" type="ftr"/>
          </p:nvPr>
        </p:nvSpPr>
        <p:spPr>
          <a:xfrm>
            <a:off x="4028609" y="6356351"/>
            <a:ext cx="4104620" cy="365125"/>
          </a:xfrm>
          <a:prstGeom prst="rect">
            <a:avLst/>
          </a:prstGeom>
          <a:noFill/>
          <a:ln>
            <a:noFill/>
          </a:ln>
        </p:spPr>
        <p:txBody>
          <a:bodyPr anchorCtr="0" anchor="ctr" bIns="45625" lIns="91275" spcFirstLastPara="1" rIns="91275" wrap="square" tIns="456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2"/>
          <p:cNvSpPr txBox="1"/>
          <p:nvPr>
            <p:ph idx="12" type="sldNum"/>
          </p:nvPr>
        </p:nvSpPr>
        <p:spPr>
          <a:xfrm>
            <a:off x="8589298" y="6356351"/>
            <a:ext cx="2736414" cy="365125"/>
          </a:xfrm>
          <a:prstGeom prst="rect">
            <a:avLst/>
          </a:prstGeom>
          <a:noFill/>
          <a:ln>
            <a:noFill/>
          </a:ln>
        </p:spPr>
        <p:txBody>
          <a:bodyPr anchorCtr="0" anchor="ctr" bIns="45625" lIns="91275" spcFirstLastPara="1" rIns="91275" wrap="square" tIns="456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3"/>
          <p:cNvSpPr txBox="1"/>
          <p:nvPr>
            <p:ph type="title"/>
          </p:nvPr>
        </p:nvSpPr>
        <p:spPr>
          <a:xfrm>
            <a:off x="837711" y="457200"/>
            <a:ext cx="3922509" cy="1600200"/>
          </a:xfrm>
          <a:prstGeom prst="rect">
            <a:avLst/>
          </a:prstGeom>
          <a:noFill/>
          <a:ln>
            <a:noFill/>
          </a:ln>
        </p:spPr>
        <p:txBody>
          <a:bodyPr anchorCtr="0" anchor="b" bIns="45625" lIns="91275" spcFirstLastPara="1" rIns="91275" wrap="square" tIns="45625">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3"/>
          <p:cNvSpPr/>
          <p:nvPr>
            <p:ph idx="2" type="pic"/>
          </p:nvPr>
        </p:nvSpPr>
        <p:spPr>
          <a:xfrm>
            <a:off x="5170365" y="987426"/>
            <a:ext cx="6156930" cy="4873625"/>
          </a:xfrm>
          <a:prstGeom prst="rect">
            <a:avLst/>
          </a:prstGeom>
          <a:noFill/>
          <a:ln>
            <a:noFill/>
          </a:ln>
        </p:spPr>
      </p:sp>
      <p:sp>
        <p:nvSpPr>
          <p:cNvPr id="68" name="Google Shape;68;p33"/>
          <p:cNvSpPr txBox="1"/>
          <p:nvPr>
            <p:ph idx="1" type="body"/>
          </p:nvPr>
        </p:nvSpPr>
        <p:spPr>
          <a:xfrm>
            <a:off x="837711" y="2057401"/>
            <a:ext cx="3922509" cy="3811588"/>
          </a:xfrm>
          <a:prstGeom prst="rect">
            <a:avLst/>
          </a:prstGeom>
          <a:noFill/>
          <a:ln>
            <a:noFill/>
          </a:ln>
        </p:spPr>
        <p:txBody>
          <a:bodyPr anchorCtr="0" anchor="t" bIns="45625" lIns="91275" spcFirstLastPara="1" rIns="91275" wrap="square" tIns="45625">
            <a:normAutofit/>
          </a:bodyPr>
          <a:lstStyle>
            <a:lvl1pPr indent="-228600" lvl="0" marL="457200" algn="l">
              <a:lnSpc>
                <a:spcPct val="90000"/>
              </a:lnSpc>
              <a:spcBef>
                <a:spcPts val="998"/>
              </a:spcBef>
              <a:spcAft>
                <a:spcPts val="0"/>
              </a:spcAft>
              <a:buClr>
                <a:schemeClr val="dk1"/>
              </a:buClr>
              <a:buSzPts val="1600"/>
              <a:buNone/>
              <a:defRPr sz="1600"/>
            </a:lvl1pPr>
            <a:lvl2pPr indent="-228600" lvl="1" marL="914400" algn="l">
              <a:lnSpc>
                <a:spcPct val="90000"/>
              </a:lnSpc>
              <a:spcBef>
                <a:spcPts val="499"/>
              </a:spcBef>
              <a:spcAft>
                <a:spcPts val="0"/>
              </a:spcAft>
              <a:buClr>
                <a:schemeClr val="dk1"/>
              </a:buClr>
              <a:buSzPts val="1500"/>
              <a:buNone/>
              <a:defRPr sz="1500"/>
            </a:lvl2pPr>
            <a:lvl3pPr indent="-228600" lvl="2" marL="1371600" algn="l">
              <a:lnSpc>
                <a:spcPct val="90000"/>
              </a:lnSpc>
              <a:spcBef>
                <a:spcPts val="499"/>
              </a:spcBef>
              <a:spcAft>
                <a:spcPts val="0"/>
              </a:spcAft>
              <a:buClr>
                <a:schemeClr val="dk1"/>
              </a:buClr>
              <a:buSzPts val="1200"/>
              <a:buNone/>
              <a:defRPr sz="1200"/>
            </a:lvl3pPr>
            <a:lvl4pPr indent="-228600" lvl="3" marL="1828800" algn="l">
              <a:lnSpc>
                <a:spcPct val="90000"/>
              </a:lnSpc>
              <a:spcBef>
                <a:spcPts val="499"/>
              </a:spcBef>
              <a:spcAft>
                <a:spcPts val="0"/>
              </a:spcAft>
              <a:buClr>
                <a:schemeClr val="dk1"/>
              </a:buClr>
              <a:buSzPts val="1100"/>
              <a:buNone/>
              <a:defRPr sz="1100"/>
            </a:lvl4pPr>
            <a:lvl5pPr indent="-228600" lvl="4" marL="2286000" algn="l">
              <a:lnSpc>
                <a:spcPct val="90000"/>
              </a:lnSpc>
              <a:spcBef>
                <a:spcPts val="499"/>
              </a:spcBef>
              <a:spcAft>
                <a:spcPts val="0"/>
              </a:spcAft>
              <a:buClr>
                <a:schemeClr val="dk1"/>
              </a:buClr>
              <a:buSzPts val="1100"/>
              <a:buNone/>
              <a:defRPr sz="1100"/>
            </a:lvl5pPr>
            <a:lvl6pPr indent="-228600" lvl="5" marL="2743200" algn="l">
              <a:lnSpc>
                <a:spcPct val="90000"/>
              </a:lnSpc>
              <a:spcBef>
                <a:spcPts val="499"/>
              </a:spcBef>
              <a:spcAft>
                <a:spcPts val="0"/>
              </a:spcAft>
              <a:buClr>
                <a:schemeClr val="dk1"/>
              </a:buClr>
              <a:buSzPts val="1100"/>
              <a:buNone/>
              <a:defRPr sz="1100"/>
            </a:lvl6pPr>
            <a:lvl7pPr indent="-228600" lvl="6" marL="3200400" algn="l">
              <a:lnSpc>
                <a:spcPct val="90000"/>
              </a:lnSpc>
              <a:spcBef>
                <a:spcPts val="499"/>
              </a:spcBef>
              <a:spcAft>
                <a:spcPts val="0"/>
              </a:spcAft>
              <a:buClr>
                <a:schemeClr val="dk1"/>
              </a:buClr>
              <a:buSzPts val="1100"/>
              <a:buNone/>
              <a:defRPr sz="1100"/>
            </a:lvl7pPr>
            <a:lvl8pPr indent="-228600" lvl="7" marL="3657600" algn="l">
              <a:lnSpc>
                <a:spcPct val="90000"/>
              </a:lnSpc>
              <a:spcBef>
                <a:spcPts val="499"/>
              </a:spcBef>
              <a:spcAft>
                <a:spcPts val="0"/>
              </a:spcAft>
              <a:buClr>
                <a:schemeClr val="dk1"/>
              </a:buClr>
              <a:buSzPts val="1100"/>
              <a:buNone/>
              <a:defRPr sz="1100"/>
            </a:lvl8pPr>
            <a:lvl9pPr indent="-228600" lvl="8" marL="4114800" algn="l">
              <a:lnSpc>
                <a:spcPct val="90000"/>
              </a:lnSpc>
              <a:spcBef>
                <a:spcPts val="499"/>
              </a:spcBef>
              <a:spcAft>
                <a:spcPts val="0"/>
              </a:spcAft>
              <a:buClr>
                <a:schemeClr val="dk1"/>
              </a:buClr>
              <a:buSzPts val="1100"/>
              <a:buNone/>
              <a:defRPr sz="1100"/>
            </a:lvl9pPr>
          </a:lstStyle>
          <a:p/>
        </p:txBody>
      </p:sp>
      <p:sp>
        <p:nvSpPr>
          <p:cNvPr id="69" name="Google Shape;69;p33"/>
          <p:cNvSpPr txBox="1"/>
          <p:nvPr>
            <p:ph idx="10" type="dt"/>
          </p:nvPr>
        </p:nvSpPr>
        <p:spPr>
          <a:xfrm>
            <a:off x="836126" y="6356351"/>
            <a:ext cx="2736414" cy="365125"/>
          </a:xfrm>
          <a:prstGeom prst="rect">
            <a:avLst/>
          </a:prstGeom>
          <a:noFill/>
          <a:ln>
            <a:noFill/>
          </a:ln>
        </p:spPr>
        <p:txBody>
          <a:bodyPr anchorCtr="0" anchor="ctr" bIns="45625" lIns="91275" spcFirstLastPara="1" rIns="91275" wrap="square" tIns="456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3"/>
          <p:cNvSpPr txBox="1"/>
          <p:nvPr>
            <p:ph idx="11" type="ftr"/>
          </p:nvPr>
        </p:nvSpPr>
        <p:spPr>
          <a:xfrm>
            <a:off x="4028609" y="6356351"/>
            <a:ext cx="4104620" cy="365125"/>
          </a:xfrm>
          <a:prstGeom prst="rect">
            <a:avLst/>
          </a:prstGeom>
          <a:noFill/>
          <a:ln>
            <a:noFill/>
          </a:ln>
        </p:spPr>
        <p:txBody>
          <a:bodyPr anchorCtr="0" anchor="ctr" bIns="45625" lIns="91275" spcFirstLastPara="1" rIns="91275" wrap="square" tIns="456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3"/>
          <p:cNvSpPr txBox="1"/>
          <p:nvPr>
            <p:ph idx="12" type="sldNum"/>
          </p:nvPr>
        </p:nvSpPr>
        <p:spPr>
          <a:xfrm>
            <a:off x="8589298" y="6356351"/>
            <a:ext cx="2736414" cy="365125"/>
          </a:xfrm>
          <a:prstGeom prst="rect">
            <a:avLst/>
          </a:prstGeom>
          <a:noFill/>
          <a:ln>
            <a:noFill/>
          </a:ln>
        </p:spPr>
        <p:txBody>
          <a:bodyPr anchorCtr="0" anchor="ctr" bIns="45625" lIns="91275" spcFirstLastPara="1" rIns="91275" wrap="square" tIns="456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836127" y="365125"/>
            <a:ext cx="10489585" cy="1325563"/>
          </a:xfrm>
          <a:prstGeom prst="rect">
            <a:avLst/>
          </a:prstGeom>
          <a:noFill/>
          <a:ln>
            <a:noFill/>
          </a:ln>
        </p:spPr>
        <p:txBody>
          <a:bodyPr anchorCtr="0" anchor="ctr" bIns="45625" lIns="91275" spcFirstLastPara="1" rIns="91275" wrap="square" tIns="45625">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4"/>
          <p:cNvSpPr txBox="1"/>
          <p:nvPr>
            <p:ph idx="1" type="body"/>
          </p:nvPr>
        </p:nvSpPr>
        <p:spPr>
          <a:xfrm>
            <a:off x="836127" y="1825625"/>
            <a:ext cx="10489585" cy="4351339"/>
          </a:xfrm>
          <a:prstGeom prst="rect">
            <a:avLst/>
          </a:prstGeom>
          <a:noFill/>
          <a:ln>
            <a:noFill/>
          </a:ln>
        </p:spPr>
        <p:txBody>
          <a:bodyPr anchorCtr="0" anchor="t" bIns="45625" lIns="91275" spcFirstLastPara="1" rIns="91275" wrap="square" tIns="45625">
            <a:normAutofit/>
          </a:bodyPr>
          <a:lstStyle>
            <a:lvl1pPr indent="-406400" lvl="0" marL="457200" marR="0" rtl="0" algn="l">
              <a:lnSpc>
                <a:spcPct val="90000"/>
              </a:lnSpc>
              <a:spcBef>
                <a:spcPts val="998"/>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499"/>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499"/>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499"/>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499"/>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499"/>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499"/>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499"/>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499"/>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2" name="Google Shape;12;p24"/>
          <p:cNvSpPr txBox="1"/>
          <p:nvPr>
            <p:ph idx="10" type="dt"/>
          </p:nvPr>
        </p:nvSpPr>
        <p:spPr>
          <a:xfrm>
            <a:off x="836126" y="6356351"/>
            <a:ext cx="2736414" cy="365125"/>
          </a:xfrm>
          <a:prstGeom prst="rect">
            <a:avLst/>
          </a:prstGeom>
          <a:noFill/>
          <a:ln>
            <a:noFill/>
          </a:ln>
        </p:spPr>
        <p:txBody>
          <a:bodyPr anchorCtr="0" anchor="ctr" bIns="45625" lIns="91275" spcFirstLastPara="1" rIns="91275" wrap="square" tIns="45625">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9pPr>
          </a:lstStyle>
          <a:p/>
        </p:txBody>
      </p:sp>
      <p:sp>
        <p:nvSpPr>
          <p:cNvPr id="13" name="Google Shape;13;p24"/>
          <p:cNvSpPr txBox="1"/>
          <p:nvPr>
            <p:ph idx="11" type="ftr"/>
          </p:nvPr>
        </p:nvSpPr>
        <p:spPr>
          <a:xfrm>
            <a:off x="4028609" y="6356351"/>
            <a:ext cx="4104620" cy="365125"/>
          </a:xfrm>
          <a:prstGeom prst="rect">
            <a:avLst/>
          </a:prstGeom>
          <a:noFill/>
          <a:ln>
            <a:noFill/>
          </a:ln>
        </p:spPr>
        <p:txBody>
          <a:bodyPr anchorCtr="0" anchor="ctr" bIns="45625" lIns="91275" spcFirstLastPara="1" rIns="91275" wrap="square" tIns="45625">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9pPr>
          </a:lstStyle>
          <a:p/>
        </p:txBody>
      </p:sp>
      <p:sp>
        <p:nvSpPr>
          <p:cNvPr id="14" name="Google Shape;14;p24"/>
          <p:cNvSpPr txBox="1"/>
          <p:nvPr>
            <p:ph idx="12" type="sldNum"/>
          </p:nvPr>
        </p:nvSpPr>
        <p:spPr>
          <a:xfrm>
            <a:off x="8589298" y="6356351"/>
            <a:ext cx="2736414" cy="365125"/>
          </a:xfrm>
          <a:prstGeom prst="rect">
            <a:avLst/>
          </a:prstGeom>
          <a:noFill/>
          <a:ln>
            <a:noFill/>
          </a:ln>
        </p:spPr>
        <p:txBody>
          <a:bodyPr anchorCtr="0" anchor="ctr" bIns="45625" lIns="91275" spcFirstLastPara="1" rIns="91275" wrap="square" tIns="45625">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jpg"/><Relationship Id="rId4" Type="http://schemas.openxmlformats.org/officeDocument/2006/relationships/image" Target="../media/image15.jpg"/><Relationship Id="rId5"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6.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38.png"/><Relationship Id="rId5" Type="http://schemas.openxmlformats.org/officeDocument/2006/relationships/image" Target="../media/image7.pn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jpg"/><Relationship Id="rId4" Type="http://schemas.openxmlformats.org/officeDocument/2006/relationships/image" Target="../media/image13.jpg"/><Relationship Id="rId5" Type="http://schemas.openxmlformats.org/officeDocument/2006/relationships/image" Target="../media/image15.jpg"/><Relationship Id="rId6"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jpg"/><Relationship Id="rId4" Type="http://schemas.openxmlformats.org/officeDocument/2006/relationships/image" Target="../media/image13.jpg"/><Relationship Id="rId5" Type="http://schemas.openxmlformats.org/officeDocument/2006/relationships/image" Target="../media/image15.jpg"/><Relationship Id="rId6"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15.jpg"/><Relationship Id="rId5"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14.jpg"/><Relationship Id="rId5" Type="http://schemas.openxmlformats.org/officeDocument/2006/relationships/image" Target="../media/image16.jpg"/><Relationship Id="rId6" Type="http://schemas.openxmlformats.org/officeDocument/2006/relationships/image" Target="../media/image19.png"/><Relationship Id="rId7" Type="http://schemas.openxmlformats.org/officeDocument/2006/relationships/image" Target="../media/image23.png"/><Relationship Id="rId8"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15.jpg"/><Relationship Id="rId5"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nvSpPr>
        <p:spPr>
          <a:xfrm>
            <a:off x="0" y="0"/>
            <a:ext cx="12161838" cy="3022600"/>
          </a:xfrm>
          <a:prstGeom prst="rect">
            <a:avLst/>
          </a:prstGeom>
          <a:solidFill>
            <a:srgbClr val="0086EA"/>
          </a:solid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chemeClr val="dk1"/>
              </a:buClr>
              <a:buSzPts val="10600"/>
              <a:buFont typeface="Calibri"/>
              <a:buNone/>
            </a:pPr>
            <a:r>
              <a:t/>
            </a:r>
            <a:endParaRPr b="1" i="0" sz="10600" u="none" cap="none" strike="noStrike">
              <a:solidFill>
                <a:srgbClr val="0070C0"/>
              </a:solidFill>
              <a:latin typeface="Arial Rounded"/>
              <a:ea typeface="Arial Rounded"/>
              <a:cs typeface="Arial Rounded"/>
              <a:sym typeface="Arial Rounded"/>
            </a:endParaRPr>
          </a:p>
        </p:txBody>
      </p:sp>
      <p:pic>
        <p:nvPicPr>
          <p:cNvPr descr="Bộ SGK Lớp 6 - Kết nối tri thức với cuộc sống - Công ty Cổ phần Đầu tư và  Phát triển Giáo dục Phương Nam" id="89" name="Google Shape;89;p1"/>
          <p:cNvPicPr preferRelativeResize="0"/>
          <p:nvPr/>
        </p:nvPicPr>
        <p:blipFill rotWithShape="1">
          <a:blip r:embed="rId3">
            <a:alphaModFix/>
          </a:blip>
          <a:srcRect b="0" l="0" r="0" t="8333"/>
          <a:stretch/>
        </p:blipFill>
        <p:spPr>
          <a:xfrm>
            <a:off x="329384" y="462491"/>
            <a:ext cx="2039642" cy="1874308"/>
          </a:xfrm>
          <a:prstGeom prst="rect">
            <a:avLst/>
          </a:prstGeom>
          <a:noFill/>
          <a:ln>
            <a:noFill/>
          </a:ln>
        </p:spPr>
      </p:pic>
      <p:sp>
        <p:nvSpPr>
          <p:cNvPr id="90" name="Google Shape;90;p1"/>
          <p:cNvSpPr txBox="1"/>
          <p:nvPr>
            <p:ph type="title"/>
          </p:nvPr>
        </p:nvSpPr>
        <p:spPr>
          <a:xfrm>
            <a:off x="2394362" y="1254919"/>
            <a:ext cx="8330788" cy="1325563"/>
          </a:xfrm>
          <a:prstGeom prst="rect">
            <a:avLst/>
          </a:prstGeom>
          <a:noFill/>
          <a:ln>
            <a:noFill/>
          </a:ln>
        </p:spPr>
        <p:txBody>
          <a:bodyPr anchorCtr="0" anchor="ctr" bIns="45625" lIns="91275" spcFirstLastPara="1" rIns="91275" wrap="square" tIns="45625">
            <a:noAutofit/>
          </a:bodyPr>
          <a:lstStyle/>
          <a:p>
            <a:pPr indent="0" lvl="0" marL="0" rtl="0" algn="ctr">
              <a:lnSpc>
                <a:spcPct val="90000"/>
              </a:lnSpc>
              <a:spcBef>
                <a:spcPts val="0"/>
              </a:spcBef>
              <a:spcAft>
                <a:spcPts val="0"/>
              </a:spcAft>
              <a:buClr>
                <a:schemeClr val="lt1"/>
              </a:buClr>
              <a:buSzPts val="10600"/>
              <a:buFont typeface="Questrial"/>
              <a:buNone/>
            </a:pPr>
            <a:r>
              <a:rPr b="1" lang="en-US" sz="10600">
                <a:solidFill>
                  <a:schemeClr val="lt1"/>
                </a:solidFill>
                <a:latin typeface="Questrial"/>
                <a:ea typeface="Questrial"/>
                <a:cs typeface="Questrial"/>
                <a:sym typeface="Questrial"/>
              </a:rPr>
              <a:t>TIẾNG VIỆT 1</a:t>
            </a:r>
            <a:endParaRPr b="1" sz="10600">
              <a:solidFill>
                <a:schemeClr val="lt1"/>
              </a:solidFill>
              <a:latin typeface="Questrial"/>
              <a:ea typeface="Questrial"/>
              <a:cs typeface="Questrial"/>
              <a:sym typeface="Questrial"/>
            </a:endParaRPr>
          </a:p>
        </p:txBody>
      </p:sp>
      <p:pic>
        <p:nvPicPr>
          <p:cNvPr id="91" name="Google Shape;91;p1"/>
          <p:cNvPicPr preferRelativeResize="0"/>
          <p:nvPr/>
        </p:nvPicPr>
        <p:blipFill rotWithShape="1">
          <a:blip r:embed="rId4">
            <a:alphaModFix/>
          </a:blip>
          <a:srcRect b="0" l="0" r="0" t="0"/>
          <a:stretch/>
        </p:blipFill>
        <p:spPr>
          <a:xfrm>
            <a:off x="3401513" y="4205197"/>
            <a:ext cx="4512126" cy="2182903"/>
          </a:xfrm>
          <a:prstGeom prst="rect">
            <a:avLst/>
          </a:prstGeom>
          <a:noFill/>
          <a:ln>
            <a:noFill/>
          </a:ln>
        </p:spPr>
      </p:pic>
      <p:pic>
        <p:nvPicPr>
          <p:cNvPr id="92" name="Google Shape;92;p1"/>
          <p:cNvPicPr preferRelativeResize="0"/>
          <p:nvPr/>
        </p:nvPicPr>
        <p:blipFill rotWithShape="1">
          <a:blip r:embed="rId5">
            <a:alphaModFix/>
          </a:blip>
          <a:srcRect b="0" l="0" r="0" t="0"/>
          <a:stretch/>
        </p:blipFill>
        <p:spPr>
          <a:xfrm>
            <a:off x="0" y="2623003"/>
            <a:ext cx="3439518" cy="4234997"/>
          </a:xfrm>
          <a:prstGeom prst="rect">
            <a:avLst/>
          </a:prstGeom>
          <a:noFill/>
          <a:ln>
            <a:noFill/>
          </a:ln>
        </p:spPr>
      </p:pic>
      <p:cxnSp>
        <p:nvCxnSpPr>
          <p:cNvPr id="93" name="Google Shape;93;p1"/>
          <p:cNvCxnSpPr/>
          <p:nvPr/>
        </p:nvCxnSpPr>
        <p:spPr>
          <a:xfrm rot="10800000">
            <a:off x="0" y="6807200"/>
            <a:ext cx="12161838" cy="16933"/>
          </a:xfrm>
          <a:prstGeom prst="straightConnector1">
            <a:avLst/>
          </a:prstGeom>
          <a:noFill/>
          <a:ln cap="flat" cmpd="sng" w="88900">
            <a:solidFill>
              <a:srgbClr val="0086EA"/>
            </a:solidFill>
            <a:prstDash val="solid"/>
            <a:miter lim="800000"/>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grpSp>
        <p:nvGrpSpPr>
          <p:cNvPr id="167" name="Google Shape;167;p10"/>
          <p:cNvGrpSpPr/>
          <p:nvPr/>
        </p:nvGrpSpPr>
        <p:grpSpPr>
          <a:xfrm>
            <a:off x="215396" y="203422"/>
            <a:ext cx="6756905" cy="941185"/>
            <a:chOff x="63500" y="1429216"/>
            <a:chExt cx="5080245" cy="705889"/>
          </a:xfrm>
        </p:grpSpPr>
        <p:sp>
          <p:nvSpPr>
            <p:cNvPr id="168" name="Google Shape;168;p10"/>
            <p:cNvSpPr/>
            <p:nvPr/>
          </p:nvSpPr>
          <p:spPr>
            <a:xfrm>
              <a:off x="384357" y="1429216"/>
              <a:ext cx="4759388" cy="705889"/>
            </a:xfrm>
            <a:prstGeom prst="roundRect">
              <a:avLst>
                <a:gd fmla="val 16667" name="adj"/>
              </a:avLst>
            </a:prstGeom>
            <a:solidFill>
              <a:srgbClr val="00B050"/>
            </a:soli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1" i="0" lang="en-US" sz="4400" u="none" cap="none" strike="noStrike">
                  <a:solidFill>
                    <a:schemeClr val="lt1"/>
                  </a:solidFill>
                  <a:latin typeface="Arial"/>
                  <a:ea typeface="Arial"/>
                  <a:cs typeface="Arial"/>
                  <a:sym typeface="Arial"/>
                </a:rPr>
                <a:t>Hướng dẫn viết bảng</a:t>
              </a:r>
              <a:endParaRPr b="1" i="0" sz="4400" u="none" cap="none" strike="noStrike">
                <a:solidFill>
                  <a:schemeClr val="lt1"/>
                </a:solidFill>
                <a:latin typeface="Arial"/>
                <a:ea typeface="Arial"/>
                <a:cs typeface="Arial"/>
                <a:sym typeface="Arial"/>
              </a:endParaRPr>
            </a:p>
          </p:txBody>
        </p:sp>
        <p:sp>
          <p:nvSpPr>
            <p:cNvPr id="169" name="Google Shape;169;p10"/>
            <p:cNvSpPr/>
            <p:nvPr/>
          </p:nvSpPr>
          <p:spPr>
            <a:xfrm>
              <a:off x="63500" y="1458734"/>
              <a:ext cx="641717" cy="641717"/>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4800" u="none" cap="none" strike="noStrike">
                  <a:solidFill>
                    <a:schemeClr val="dk1"/>
                  </a:solidFill>
                  <a:latin typeface="Arial"/>
                  <a:ea typeface="Arial"/>
                  <a:cs typeface="Arial"/>
                  <a:sym typeface="Arial"/>
                </a:rPr>
                <a:t>4</a:t>
              </a:r>
              <a:endParaRPr/>
            </a:p>
          </p:txBody>
        </p:sp>
      </p:grpSp>
      <p:pic>
        <p:nvPicPr>
          <p:cNvPr id="170" name="Google Shape;170;p10"/>
          <p:cNvPicPr preferRelativeResize="0"/>
          <p:nvPr/>
        </p:nvPicPr>
        <p:blipFill rotWithShape="1">
          <a:blip r:embed="rId3">
            <a:alphaModFix/>
          </a:blip>
          <a:srcRect b="0" l="0" r="0" t="0"/>
          <a:stretch/>
        </p:blipFill>
        <p:spPr>
          <a:xfrm>
            <a:off x="3405765" y="1941556"/>
            <a:ext cx="4777231" cy="44406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11"/>
          <p:cNvPicPr preferRelativeResize="0"/>
          <p:nvPr>
            <p:ph idx="1" type="body"/>
          </p:nvPr>
        </p:nvPicPr>
        <p:blipFill rotWithShape="1">
          <a:blip r:embed="rId3">
            <a:alphaModFix/>
          </a:blip>
          <a:srcRect b="0" l="0" r="0" t="10183"/>
          <a:stretch/>
        </p:blipFill>
        <p:spPr>
          <a:xfrm>
            <a:off x="5206293" y="1104181"/>
            <a:ext cx="5826281" cy="5232953"/>
          </a:xfrm>
          <a:prstGeom prst="rect">
            <a:avLst/>
          </a:prstGeom>
          <a:noFill/>
          <a:ln>
            <a:noFill/>
          </a:ln>
        </p:spPr>
      </p:pic>
      <p:pic>
        <p:nvPicPr>
          <p:cNvPr id="176" name="Google Shape;176;p11"/>
          <p:cNvPicPr preferRelativeResize="0"/>
          <p:nvPr/>
        </p:nvPicPr>
        <p:blipFill rotWithShape="1">
          <a:blip r:embed="rId4">
            <a:alphaModFix/>
          </a:blip>
          <a:srcRect b="0" l="0" r="0" t="0"/>
          <a:stretch/>
        </p:blipFill>
        <p:spPr>
          <a:xfrm>
            <a:off x="760741" y="1104181"/>
            <a:ext cx="3900623" cy="4830099"/>
          </a:xfrm>
          <a:prstGeom prst="rect">
            <a:avLst/>
          </a:prstGeom>
          <a:noFill/>
          <a:ln>
            <a:noFill/>
          </a:ln>
        </p:spPr>
      </p:pic>
      <p:pic>
        <p:nvPicPr>
          <p:cNvPr id="177" name="Google Shape;177;p11"/>
          <p:cNvPicPr preferRelativeResize="0"/>
          <p:nvPr/>
        </p:nvPicPr>
        <p:blipFill rotWithShape="1">
          <a:blip r:embed="rId5">
            <a:alphaModFix/>
          </a:blip>
          <a:srcRect b="0" l="0" r="0" t="0"/>
          <a:stretch/>
        </p:blipFill>
        <p:spPr>
          <a:xfrm>
            <a:off x="10582943" y="5451894"/>
            <a:ext cx="1334880" cy="12408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12"/>
          <p:cNvPicPr preferRelativeResize="0"/>
          <p:nvPr/>
        </p:nvPicPr>
        <p:blipFill rotWithShape="1">
          <a:blip r:embed="rId3">
            <a:alphaModFix/>
          </a:blip>
          <a:srcRect b="0" l="0" r="0" t="0"/>
          <a:stretch/>
        </p:blipFill>
        <p:spPr>
          <a:xfrm>
            <a:off x="9452282" y="-20081"/>
            <a:ext cx="2709556" cy="1712343"/>
          </a:xfrm>
          <a:prstGeom prst="rect">
            <a:avLst/>
          </a:prstGeom>
          <a:noFill/>
          <a:ln>
            <a:noFill/>
          </a:ln>
        </p:spPr>
      </p:pic>
      <p:pic>
        <p:nvPicPr>
          <p:cNvPr id="183" name="Google Shape;183;p12"/>
          <p:cNvPicPr preferRelativeResize="0"/>
          <p:nvPr>
            <p:ph idx="1" type="body"/>
          </p:nvPr>
        </p:nvPicPr>
        <p:blipFill rotWithShape="1">
          <a:blip r:embed="rId4">
            <a:alphaModFix/>
          </a:blip>
          <a:srcRect b="0" l="0" r="0" t="0"/>
          <a:stretch/>
        </p:blipFill>
        <p:spPr>
          <a:xfrm>
            <a:off x="3185104" y="398106"/>
            <a:ext cx="5791631" cy="57916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5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13"/>
          <p:cNvPicPr preferRelativeResize="0"/>
          <p:nvPr>
            <p:ph idx="1" type="body"/>
          </p:nvPr>
        </p:nvPicPr>
        <p:blipFill rotWithShape="1">
          <a:blip r:embed="rId3">
            <a:alphaModFix/>
          </a:blip>
          <a:srcRect b="0" l="0" r="0" t="0"/>
          <a:stretch/>
        </p:blipFill>
        <p:spPr>
          <a:xfrm>
            <a:off x="3288622" y="380860"/>
            <a:ext cx="5791631" cy="579163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14"/>
          <p:cNvPicPr preferRelativeResize="0"/>
          <p:nvPr/>
        </p:nvPicPr>
        <p:blipFill rotWithShape="1">
          <a:blip r:embed="rId3">
            <a:alphaModFix/>
          </a:blip>
          <a:srcRect b="0" l="0" r="0" t="0"/>
          <a:stretch/>
        </p:blipFill>
        <p:spPr>
          <a:xfrm>
            <a:off x="219682" y="252248"/>
            <a:ext cx="11837858" cy="66057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15"/>
          <p:cNvPicPr preferRelativeResize="0"/>
          <p:nvPr/>
        </p:nvPicPr>
        <p:blipFill rotWithShape="1">
          <a:blip r:embed="rId3">
            <a:alphaModFix/>
          </a:blip>
          <a:srcRect b="20052" l="19033" r="27964" t="21094"/>
          <a:stretch/>
        </p:blipFill>
        <p:spPr>
          <a:xfrm>
            <a:off x="1409700" y="228600"/>
            <a:ext cx="9489766" cy="5924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16"/>
          <p:cNvPicPr preferRelativeResize="0"/>
          <p:nvPr/>
        </p:nvPicPr>
        <p:blipFill rotWithShape="1">
          <a:blip r:embed="rId3">
            <a:alphaModFix/>
          </a:blip>
          <a:srcRect b="19576" l="0" r="0" t="0"/>
          <a:stretch/>
        </p:blipFill>
        <p:spPr>
          <a:xfrm flipH="1">
            <a:off x="0" y="4291232"/>
            <a:ext cx="2818875" cy="2448395"/>
          </a:xfrm>
          <a:prstGeom prst="rect">
            <a:avLst/>
          </a:prstGeom>
          <a:noFill/>
          <a:ln>
            <a:noFill/>
          </a:ln>
        </p:spPr>
      </p:pic>
      <p:pic>
        <p:nvPicPr>
          <p:cNvPr id="204" name="Google Shape;204;p16"/>
          <p:cNvPicPr preferRelativeResize="0"/>
          <p:nvPr/>
        </p:nvPicPr>
        <p:blipFill rotWithShape="1">
          <a:blip r:embed="rId4">
            <a:alphaModFix/>
          </a:blip>
          <a:srcRect b="19710" l="2948" r="0" t="6430"/>
          <a:stretch/>
        </p:blipFill>
        <p:spPr>
          <a:xfrm>
            <a:off x="2002970" y="174171"/>
            <a:ext cx="8142513" cy="4833266"/>
          </a:xfrm>
          <a:prstGeom prst="rect">
            <a:avLst/>
          </a:prstGeom>
          <a:noFill/>
          <a:ln>
            <a:noFill/>
          </a:ln>
        </p:spPr>
      </p:pic>
      <p:sp>
        <p:nvSpPr>
          <p:cNvPr id="205" name="Google Shape;205;p16"/>
          <p:cNvSpPr txBox="1"/>
          <p:nvPr>
            <p:ph type="title"/>
          </p:nvPr>
        </p:nvSpPr>
        <p:spPr>
          <a:xfrm>
            <a:off x="662236" y="2818047"/>
            <a:ext cx="10489585" cy="1325563"/>
          </a:xfrm>
          <a:prstGeom prst="rect">
            <a:avLst/>
          </a:prstGeom>
          <a:noFill/>
          <a:ln>
            <a:noFill/>
          </a:ln>
        </p:spPr>
        <p:txBody>
          <a:bodyPr anchorCtr="0" anchor="ctr" bIns="45625" lIns="91275" spcFirstLastPara="1" rIns="91275" wrap="square" tIns="45625">
            <a:noAutofit/>
          </a:bodyPr>
          <a:lstStyle/>
          <a:p>
            <a:pPr indent="0" lvl="0" marL="0" rtl="0" algn="ctr">
              <a:lnSpc>
                <a:spcPct val="90000"/>
              </a:lnSpc>
              <a:spcBef>
                <a:spcPts val="0"/>
              </a:spcBef>
              <a:spcAft>
                <a:spcPts val="0"/>
              </a:spcAft>
              <a:buClr>
                <a:srgbClr val="0070C0"/>
              </a:buClr>
              <a:buSzPts val="7200"/>
              <a:buFont typeface="Arial"/>
              <a:buNone/>
            </a:pPr>
            <a:r>
              <a:rPr b="1" lang="en-US" sz="7200">
                <a:solidFill>
                  <a:srgbClr val="0070C0"/>
                </a:solidFill>
                <a:latin typeface="Arial"/>
                <a:ea typeface="Arial"/>
                <a:cs typeface="Arial"/>
                <a:sym typeface="Arial"/>
              </a:rPr>
              <a:t>Thư giãn nào!</a:t>
            </a:r>
            <a:endParaRPr b="1" sz="7200">
              <a:solidFill>
                <a:srgbClr val="0070C0"/>
              </a:solidFill>
              <a:latin typeface="Arial"/>
              <a:ea typeface="Arial"/>
              <a:cs typeface="Arial"/>
              <a:sym typeface="Arial"/>
            </a:endParaRPr>
          </a:p>
        </p:txBody>
      </p:sp>
      <p:pic>
        <p:nvPicPr>
          <p:cNvPr id="206" name="Google Shape;206;p16"/>
          <p:cNvPicPr preferRelativeResize="0"/>
          <p:nvPr/>
        </p:nvPicPr>
        <p:blipFill rotWithShape="1">
          <a:blip r:embed="rId5">
            <a:alphaModFix/>
          </a:blip>
          <a:srcRect b="17248" l="15722" r="0" t="9736"/>
          <a:stretch/>
        </p:blipFill>
        <p:spPr>
          <a:xfrm>
            <a:off x="9591358" y="4438774"/>
            <a:ext cx="2570480" cy="240517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17"/>
          <p:cNvPicPr preferRelativeResize="0"/>
          <p:nvPr/>
        </p:nvPicPr>
        <p:blipFill rotWithShape="1">
          <a:blip r:embed="rId3">
            <a:alphaModFix/>
          </a:blip>
          <a:srcRect b="22916" l="26061" r="29722" t="29166"/>
          <a:stretch/>
        </p:blipFill>
        <p:spPr>
          <a:xfrm>
            <a:off x="1154212" y="-1"/>
            <a:ext cx="9114853" cy="5567193"/>
          </a:xfrm>
          <a:prstGeom prst="rect">
            <a:avLst/>
          </a:prstGeom>
          <a:noFill/>
          <a:ln>
            <a:noFill/>
          </a:ln>
        </p:spPr>
      </p:pic>
      <p:grpSp>
        <p:nvGrpSpPr>
          <p:cNvPr id="212" name="Google Shape;212;p17"/>
          <p:cNvGrpSpPr/>
          <p:nvPr/>
        </p:nvGrpSpPr>
        <p:grpSpPr>
          <a:xfrm>
            <a:off x="215396" y="203422"/>
            <a:ext cx="2621250" cy="941185"/>
            <a:chOff x="63500" y="1429216"/>
            <a:chExt cx="1970813" cy="705889"/>
          </a:xfrm>
        </p:grpSpPr>
        <p:sp>
          <p:nvSpPr>
            <p:cNvPr id="213" name="Google Shape;213;p17"/>
            <p:cNvSpPr/>
            <p:nvPr/>
          </p:nvSpPr>
          <p:spPr>
            <a:xfrm>
              <a:off x="384358" y="1429216"/>
              <a:ext cx="1649955" cy="705889"/>
            </a:xfrm>
            <a:prstGeom prst="roundRect">
              <a:avLst>
                <a:gd fmla="val 16667" name="adj"/>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4800" u="none" cap="none" strike="noStrike">
                  <a:solidFill>
                    <a:schemeClr val="lt1"/>
                  </a:solidFill>
                  <a:latin typeface="Arial"/>
                  <a:ea typeface="Arial"/>
                  <a:cs typeface="Arial"/>
                  <a:sym typeface="Arial"/>
                </a:rPr>
                <a:t>Đọc</a:t>
              </a:r>
              <a:endParaRPr b="1" i="0" sz="4800" u="none" cap="none" strike="noStrike">
                <a:solidFill>
                  <a:schemeClr val="lt1"/>
                </a:solidFill>
                <a:latin typeface="Arial"/>
                <a:ea typeface="Arial"/>
                <a:cs typeface="Arial"/>
                <a:sym typeface="Arial"/>
              </a:endParaRPr>
            </a:p>
          </p:txBody>
        </p:sp>
        <p:sp>
          <p:nvSpPr>
            <p:cNvPr id="214" name="Google Shape;214;p17"/>
            <p:cNvSpPr/>
            <p:nvPr/>
          </p:nvSpPr>
          <p:spPr>
            <a:xfrm>
              <a:off x="63500" y="1458734"/>
              <a:ext cx="641717" cy="641717"/>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4800" u="none" cap="none" strike="noStrike">
                  <a:solidFill>
                    <a:schemeClr val="dk1"/>
                  </a:solidFill>
                  <a:latin typeface="Arial Rounded"/>
                  <a:ea typeface="Arial Rounded"/>
                  <a:cs typeface="Arial Rounded"/>
                  <a:sym typeface="Arial Rounded"/>
                </a:rPr>
                <a:t>6</a:t>
              </a:r>
              <a:endParaRPr b="1" i="0" sz="4800" u="none" cap="none" strike="noStrike">
                <a:solidFill>
                  <a:schemeClr val="dk1"/>
                </a:solidFill>
                <a:latin typeface="Arial Rounded"/>
                <a:ea typeface="Arial Rounded"/>
                <a:cs typeface="Arial Rounded"/>
                <a:sym typeface="Arial Rounded"/>
              </a:endParaRPr>
            </a:p>
          </p:txBody>
        </p:sp>
      </p:grpSp>
      <p:pic>
        <p:nvPicPr>
          <p:cNvPr id="215" name="Google Shape;215;p17"/>
          <p:cNvPicPr preferRelativeResize="0"/>
          <p:nvPr/>
        </p:nvPicPr>
        <p:blipFill rotWithShape="1">
          <a:blip r:embed="rId4">
            <a:alphaModFix/>
          </a:blip>
          <a:srcRect b="0" l="0" r="0" t="0"/>
          <a:stretch/>
        </p:blipFill>
        <p:spPr>
          <a:xfrm>
            <a:off x="4104906" y="5752805"/>
            <a:ext cx="3982006" cy="10002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2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18"/>
          <p:cNvPicPr preferRelativeResize="0"/>
          <p:nvPr/>
        </p:nvPicPr>
        <p:blipFill rotWithShape="1">
          <a:blip r:embed="rId3">
            <a:alphaModFix/>
          </a:blip>
          <a:srcRect b="0" l="0" r="0" t="0"/>
          <a:stretch/>
        </p:blipFill>
        <p:spPr>
          <a:xfrm>
            <a:off x="1412701" y="-490840"/>
            <a:ext cx="8848899" cy="5394081"/>
          </a:xfrm>
          <a:prstGeom prst="rect">
            <a:avLst/>
          </a:prstGeom>
          <a:noFill/>
          <a:ln>
            <a:noFill/>
          </a:ln>
        </p:spPr>
      </p:pic>
      <p:pic>
        <p:nvPicPr>
          <p:cNvPr id="221" name="Google Shape;221;p18"/>
          <p:cNvPicPr preferRelativeResize="0"/>
          <p:nvPr/>
        </p:nvPicPr>
        <p:blipFill rotWithShape="1">
          <a:blip r:embed="rId4">
            <a:alphaModFix/>
          </a:blip>
          <a:srcRect b="0" l="0" r="0" t="0"/>
          <a:stretch/>
        </p:blipFill>
        <p:spPr>
          <a:xfrm>
            <a:off x="2132054" y="4129700"/>
            <a:ext cx="7410192" cy="2094023"/>
          </a:xfrm>
          <a:prstGeom prst="rect">
            <a:avLst/>
          </a:prstGeom>
          <a:noFill/>
          <a:ln>
            <a:noFill/>
          </a:ln>
        </p:spPr>
      </p:pic>
      <p:pic>
        <p:nvPicPr>
          <p:cNvPr id="222" name="Google Shape;222;p18"/>
          <p:cNvPicPr preferRelativeResize="0"/>
          <p:nvPr/>
        </p:nvPicPr>
        <p:blipFill rotWithShape="1">
          <a:blip r:embed="rId5">
            <a:alphaModFix/>
          </a:blip>
          <a:srcRect b="0" l="0" r="0" t="0"/>
          <a:stretch/>
        </p:blipFill>
        <p:spPr>
          <a:xfrm>
            <a:off x="1038225" y="5341888"/>
            <a:ext cx="9223375" cy="1927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19"/>
          <p:cNvPicPr preferRelativeResize="0"/>
          <p:nvPr/>
        </p:nvPicPr>
        <p:blipFill rotWithShape="1">
          <a:blip r:embed="rId3">
            <a:alphaModFix/>
          </a:blip>
          <a:srcRect b="0" l="0" r="0" t="0"/>
          <a:stretch/>
        </p:blipFill>
        <p:spPr>
          <a:xfrm>
            <a:off x="1739397" y="1602006"/>
            <a:ext cx="8428038" cy="4910821"/>
          </a:xfrm>
          <a:prstGeom prst="rect">
            <a:avLst/>
          </a:prstGeom>
          <a:noFill/>
          <a:ln>
            <a:noFill/>
          </a:ln>
        </p:spPr>
      </p:pic>
      <p:pic>
        <p:nvPicPr>
          <p:cNvPr id="228" name="Google Shape;228;p19"/>
          <p:cNvPicPr preferRelativeResize="0"/>
          <p:nvPr/>
        </p:nvPicPr>
        <p:blipFill rotWithShape="1">
          <a:blip r:embed="rId4">
            <a:alphaModFix/>
          </a:blip>
          <a:srcRect b="0" l="0" r="0" t="0"/>
          <a:stretch/>
        </p:blipFill>
        <p:spPr>
          <a:xfrm>
            <a:off x="-1" y="0"/>
            <a:ext cx="8157425" cy="142406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2"/>
          <p:cNvPicPr preferRelativeResize="0"/>
          <p:nvPr/>
        </p:nvPicPr>
        <p:blipFill rotWithShape="1">
          <a:blip r:embed="rId3">
            <a:alphaModFix/>
          </a:blip>
          <a:srcRect b="0" l="34628" r="34249" t="0"/>
          <a:stretch/>
        </p:blipFill>
        <p:spPr>
          <a:xfrm>
            <a:off x="5032356" y="657316"/>
            <a:ext cx="1942949" cy="3047823"/>
          </a:xfrm>
          <a:prstGeom prst="rect">
            <a:avLst/>
          </a:prstGeom>
          <a:noFill/>
          <a:ln>
            <a:noFill/>
          </a:ln>
        </p:spPr>
      </p:pic>
      <p:pic>
        <p:nvPicPr>
          <p:cNvPr id="99" name="Google Shape;99;p2"/>
          <p:cNvPicPr preferRelativeResize="0"/>
          <p:nvPr/>
        </p:nvPicPr>
        <p:blipFill rotWithShape="1">
          <a:blip r:embed="rId3">
            <a:alphaModFix/>
          </a:blip>
          <a:srcRect b="0" l="0" r="64867" t="0"/>
          <a:stretch/>
        </p:blipFill>
        <p:spPr>
          <a:xfrm>
            <a:off x="922904" y="657316"/>
            <a:ext cx="2193355" cy="3047823"/>
          </a:xfrm>
          <a:prstGeom prst="rect">
            <a:avLst/>
          </a:prstGeom>
          <a:noFill/>
          <a:ln>
            <a:noFill/>
          </a:ln>
        </p:spPr>
      </p:pic>
      <p:pic>
        <p:nvPicPr>
          <p:cNvPr id="100" name="Google Shape;100;p2"/>
          <p:cNvPicPr preferRelativeResize="0"/>
          <p:nvPr/>
        </p:nvPicPr>
        <p:blipFill rotWithShape="1">
          <a:blip r:embed="rId3">
            <a:alphaModFix/>
          </a:blip>
          <a:srcRect b="0" l="66128" r="0" t="0"/>
          <a:stretch/>
        </p:blipFill>
        <p:spPr>
          <a:xfrm>
            <a:off x="9126723" y="657316"/>
            <a:ext cx="2114695" cy="3047823"/>
          </a:xfrm>
          <a:prstGeom prst="rect">
            <a:avLst/>
          </a:prstGeom>
          <a:noFill/>
          <a:ln>
            <a:noFill/>
          </a:ln>
        </p:spPr>
      </p:pic>
      <p:sp>
        <p:nvSpPr>
          <p:cNvPr id="101" name="Google Shape;101;p2"/>
          <p:cNvSpPr/>
          <p:nvPr/>
        </p:nvSpPr>
        <p:spPr>
          <a:xfrm>
            <a:off x="1813548" y="3258351"/>
            <a:ext cx="644577" cy="893572"/>
          </a:xfrm>
          <a:prstGeom prst="downArrow">
            <a:avLst>
              <a:gd fmla="val 50000" name="adj1"/>
              <a:gd fmla="val 50000" name="adj2"/>
            </a:avLst>
          </a:prstGeom>
          <a:solidFill>
            <a:srgbClr val="47DB32"/>
          </a:solidFill>
          <a:ln cap="flat" cmpd="sng" w="12700">
            <a:solidFill>
              <a:srgbClr val="42719B"/>
            </a:solidFill>
            <a:prstDash val="solid"/>
            <a:miter lim="800000"/>
            <a:headEnd len="sm" w="sm" type="none"/>
            <a:tailEnd len="sm" w="sm" type="none"/>
          </a:ln>
        </p:spPr>
        <p:txBody>
          <a:bodyPr anchorCtr="0" anchor="ctr" bIns="60850" lIns="121725" spcFirstLastPara="1" rIns="121725" wrap="square" tIns="6085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2" name="Google Shape;102;p2"/>
          <p:cNvSpPr/>
          <p:nvPr/>
        </p:nvSpPr>
        <p:spPr>
          <a:xfrm>
            <a:off x="5773514" y="3258351"/>
            <a:ext cx="644577" cy="893572"/>
          </a:xfrm>
          <a:prstGeom prst="downArrow">
            <a:avLst>
              <a:gd fmla="val 50000" name="adj1"/>
              <a:gd fmla="val 50000" name="adj2"/>
            </a:avLst>
          </a:prstGeom>
          <a:solidFill>
            <a:srgbClr val="47DB32"/>
          </a:solidFill>
          <a:ln cap="flat" cmpd="sng" w="12700">
            <a:solidFill>
              <a:srgbClr val="42719B"/>
            </a:solidFill>
            <a:prstDash val="solid"/>
            <a:miter lim="800000"/>
            <a:headEnd len="sm" w="sm" type="none"/>
            <a:tailEnd len="sm" w="sm" type="none"/>
          </a:ln>
        </p:spPr>
        <p:txBody>
          <a:bodyPr anchorCtr="0" anchor="ctr" bIns="60850" lIns="121725" spcFirstLastPara="1" rIns="121725" wrap="square" tIns="6085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03" name="Google Shape;103;p2"/>
          <p:cNvSpPr/>
          <p:nvPr/>
        </p:nvSpPr>
        <p:spPr>
          <a:xfrm>
            <a:off x="9854391" y="3258350"/>
            <a:ext cx="644577" cy="893572"/>
          </a:xfrm>
          <a:prstGeom prst="downArrow">
            <a:avLst>
              <a:gd fmla="val 50000" name="adj1"/>
              <a:gd fmla="val 50000" name="adj2"/>
            </a:avLst>
          </a:prstGeom>
          <a:solidFill>
            <a:srgbClr val="47DB32"/>
          </a:solidFill>
          <a:ln cap="flat" cmpd="sng" w="12700">
            <a:solidFill>
              <a:srgbClr val="42719B"/>
            </a:solidFill>
            <a:prstDash val="solid"/>
            <a:miter lim="800000"/>
            <a:headEnd len="sm" w="sm" type="none"/>
            <a:tailEnd len="sm" w="sm" type="none"/>
          </a:ln>
        </p:spPr>
        <p:txBody>
          <a:bodyPr anchorCtr="0" anchor="ctr" bIns="60850" lIns="121725" spcFirstLastPara="1" rIns="121725" wrap="square" tIns="6085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grpSp>
        <p:nvGrpSpPr>
          <p:cNvPr id="104" name="Google Shape;104;p2"/>
          <p:cNvGrpSpPr/>
          <p:nvPr/>
        </p:nvGrpSpPr>
        <p:grpSpPr>
          <a:xfrm>
            <a:off x="25758" y="123086"/>
            <a:ext cx="3603972" cy="941185"/>
            <a:chOff x="63500" y="1429216"/>
            <a:chExt cx="2709684" cy="705889"/>
          </a:xfrm>
        </p:grpSpPr>
        <p:sp>
          <p:nvSpPr>
            <p:cNvPr id="105" name="Google Shape;105;p2"/>
            <p:cNvSpPr/>
            <p:nvPr/>
          </p:nvSpPr>
          <p:spPr>
            <a:xfrm>
              <a:off x="501105" y="1429216"/>
              <a:ext cx="2272079" cy="705889"/>
            </a:xfrm>
            <a:prstGeom prst="roundRect">
              <a:avLst>
                <a:gd fmla="val 16667" name="adj"/>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700" u="none" cap="none" strike="noStrike">
                  <a:solidFill>
                    <a:schemeClr val="lt1"/>
                  </a:solidFill>
                  <a:latin typeface="Arial"/>
                  <a:ea typeface="Arial"/>
                  <a:cs typeface="Arial"/>
                  <a:sym typeface="Arial"/>
                </a:rPr>
                <a:t>Khởi động</a:t>
              </a:r>
              <a:endParaRPr b="1" i="0" sz="3700" u="none" cap="none" strike="noStrike">
                <a:solidFill>
                  <a:schemeClr val="lt1"/>
                </a:solidFill>
                <a:latin typeface="Arial"/>
                <a:ea typeface="Arial"/>
                <a:cs typeface="Arial"/>
                <a:sym typeface="Arial"/>
              </a:endParaRPr>
            </a:p>
          </p:txBody>
        </p:sp>
        <p:sp>
          <p:nvSpPr>
            <p:cNvPr id="106" name="Google Shape;106;p2"/>
            <p:cNvSpPr/>
            <p:nvPr/>
          </p:nvSpPr>
          <p:spPr>
            <a:xfrm>
              <a:off x="63500" y="1458734"/>
              <a:ext cx="641717" cy="641717"/>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4300" u="none" cap="none" strike="noStrike">
                  <a:solidFill>
                    <a:schemeClr val="dk1"/>
                  </a:solidFill>
                  <a:latin typeface="Arial Rounded"/>
                  <a:ea typeface="Arial Rounded"/>
                  <a:cs typeface="Arial Rounded"/>
                  <a:sym typeface="Arial Rounded"/>
                </a:rPr>
                <a:t>1</a:t>
              </a:r>
              <a:endParaRPr/>
            </a:p>
          </p:txBody>
        </p:sp>
      </p:grpSp>
      <p:pic>
        <p:nvPicPr>
          <p:cNvPr id="107" name="Google Shape;107;p2"/>
          <p:cNvPicPr preferRelativeResize="0"/>
          <p:nvPr/>
        </p:nvPicPr>
        <p:blipFill rotWithShape="1">
          <a:blip r:embed="rId4">
            <a:alphaModFix/>
          </a:blip>
          <a:srcRect b="0" l="0" r="0" t="0"/>
          <a:stretch/>
        </p:blipFill>
        <p:spPr>
          <a:xfrm>
            <a:off x="655574" y="4156926"/>
            <a:ext cx="3218535" cy="2189077"/>
          </a:xfrm>
          <a:prstGeom prst="rect">
            <a:avLst/>
          </a:prstGeom>
          <a:noFill/>
          <a:ln>
            <a:noFill/>
          </a:ln>
        </p:spPr>
      </p:pic>
      <p:pic>
        <p:nvPicPr>
          <p:cNvPr id="108" name="Google Shape;108;p2"/>
          <p:cNvPicPr preferRelativeResize="0"/>
          <p:nvPr/>
        </p:nvPicPr>
        <p:blipFill rotWithShape="1">
          <a:blip r:embed="rId5">
            <a:alphaModFix/>
          </a:blip>
          <a:srcRect b="0" l="0" r="0" t="0"/>
          <a:stretch/>
        </p:blipFill>
        <p:spPr>
          <a:xfrm>
            <a:off x="4123955" y="3982244"/>
            <a:ext cx="3720208" cy="2393740"/>
          </a:xfrm>
          <a:prstGeom prst="rect">
            <a:avLst/>
          </a:prstGeom>
          <a:noFill/>
          <a:ln>
            <a:noFill/>
          </a:ln>
        </p:spPr>
      </p:pic>
      <p:pic>
        <p:nvPicPr>
          <p:cNvPr id="109" name="Google Shape;109;p2"/>
          <p:cNvPicPr preferRelativeResize="0"/>
          <p:nvPr/>
        </p:nvPicPr>
        <p:blipFill rotWithShape="1">
          <a:blip r:embed="rId6">
            <a:alphaModFix/>
          </a:blip>
          <a:srcRect b="0" l="0" r="0" t="0"/>
          <a:stretch/>
        </p:blipFill>
        <p:spPr>
          <a:xfrm>
            <a:off x="8611620" y="4256853"/>
            <a:ext cx="3250055" cy="21940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2000"/>
                                        <p:tgtEl>
                                          <p:spTgt spid="10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5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2000"/>
                                        <p:tgtEl>
                                          <p:spTgt spid="10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500"/>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20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20"/>
          <p:cNvPicPr preferRelativeResize="0"/>
          <p:nvPr>
            <p:ph idx="1" type="body"/>
          </p:nvPr>
        </p:nvPicPr>
        <p:blipFill rotWithShape="1">
          <a:blip r:embed="rId3">
            <a:alphaModFix/>
          </a:blip>
          <a:srcRect b="0" l="0" r="0" t="0"/>
          <a:stretch/>
        </p:blipFill>
        <p:spPr>
          <a:xfrm>
            <a:off x="3670539" y="155276"/>
            <a:ext cx="5128404" cy="642456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21"/>
          <p:cNvPicPr preferRelativeResize="0"/>
          <p:nvPr/>
        </p:nvPicPr>
        <p:blipFill rotWithShape="1">
          <a:blip r:embed="rId3">
            <a:alphaModFix/>
          </a:blip>
          <a:srcRect b="19576" l="0" r="0" t="0"/>
          <a:stretch/>
        </p:blipFill>
        <p:spPr>
          <a:xfrm flipH="1">
            <a:off x="0" y="4291232"/>
            <a:ext cx="2818875" cy="2448395"/>
          </a:xfrm>
          <a:prstGeom prst="rect">
            <a:avLst/>
          </a:prstGeom>
          <a:noFill/>
          <a:ln>
            <a:noFill/>
          </a:ln>
        </p:spPr>
      </p:pic>
      <p:pic>
        <p:nvPicPr>
          <p:cNvPr id="239" name="Google Shape;239;p21"/>
          <p:cNvPicPr preferRelativeResize="0"/>
          <p:nvPr/>
        </p:nvPicPr>
        <p:blipFill rotWithShape="1">
          <a:blip r:embed="rId4">
            <a:alphaModFix/>
          </a:blip>
          <a:srcRect b="17248" l="15722" r="0" t="9736"/>
          <a:stretch/>
        </p:blipFill>
        <p:spPr>
          <a:xfrm>
            <a:off x="9591358" y="4438774"/>
            <a:ext cx="2570480" cy="2405179"/>
          </a:xfrm>
          <a:prstGeom prst="rect">
            <a:avLst/>
          </a:prstGeom>
          <a:noFill/>
          <a:ln>
            <a:noFill/>
          </a:ln>
        </p:spPr>
      </p:pic>
      <p:pic>
        <p:nvPicPr>
          <p:cNvPr id="240" name="Google Shape;240;p21"/>
          <p:cNvPicPr preferRelativeResize="0"/>
          <p:nvPr/>
        </p:nvPicPr>
        <p:blipFill rotWithShape="1">
          <a:blip r:embed="rId5">
            <a:alphaModFix/>
          </a:blip>
          <a:srcRect b="11948" l="0" r="0" t="0"/>
          <a:stretch/>
        </p:blipFill>
        <p:spPr>
          <a:xfrm>
            <a:off x="1657349" y="0"/>
            <a:ext cx="8133913" cy="5586413"/>
          </a:xfrm>
          <a:prstGeom prst="rect">
            <a:avLst/>
          </a:prstGeom>
          <a:noFill/>
          <a:ln>
            <a:noFill/>
          </a:ln>
        </p:spPr>
      </p:pic>
      <p:pic>
        <p:nvPicPr>
          <p:cNvPr id="241" name="Google Shape;241;p21"/>
          <p:cNvPicPr preferRelativeResize="0"/>
          <p:nvPr/>
        </p:nvPicPr>
        <p:blipFill rotWithShape="1">
          <a:blip r:embed="rId6">
            <a:alphaModFix/>
          </a:blip>
          <a:srcRect b="0" l="0" r="0" t="0"/>
          <a:stretch/>
        </p:blipFill>
        <p:spPr>
          <a:xfrm>
            <a:off x="4415906" y="2983923"/>
            <a:ext cx="3280202" cy="10934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22"/>
          <p:cNvPicPr preferRelativeResize="0"/>
          <p:nvPr/>
        </p:nvPicPr>
        <p:blipFill rotWithShape="1">
          <a:blip r:embed="rId3">
            <a:alphaModFix/>
          </a:blip>
          <a:srcRect b="11944" l="0" r="0" t="0"/>
          <a:stretch/>
        </p:blipFill>
        <p:spPr>
          <a:xfrm>
            <a:off x="1352345" y="884237"/>
            <a:ext cx="4770849" cy="4537077"/>
          </a:xfrm>
          <a:prstGeom prst="rect">
            <a:avLst/>
          </a:prstGeom>
          <a:noFill/>
          <a:ln>
            <a:noFill/>
          </a:ln>
        </p:spPr>
      </p:pic>
      <p:sp>
        <p:nvSpPr>
          <p:cNvPr id="248" name="Google Shape;248;p22"/>
          <p:cNvSpPr txBox="1"/>
          <p:nvPr/>
        </p:nvSpPr>
        <p:spPr>
          <a:xfrm>
            <a:off x="2879352" y="2767702"/>
            <a:ext cx="1754932"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FF0000"/>
              </a:buClr>
              <a:buSzPts val="13800"/>
              <a:buFont typeface="Arial Rounded"/>
              <a:buNone/>
            </a:pPr>
            <a:r>
              <a:rPr b="0" i="0" lang="en-US" sz="13800" u="none" cap="none" strike="noStrike">
                <a:solidFill>
                  <a:srgbClr val="FF0000"/>
                </a:solidFill>
                <a:latin typeface="Arial Rounded"/>
                <a:ea typeface="Arial Rounded"/>
                <a:cs typeface="Arial Rounded"/>
                <a:sym typeface="Arial Rounded"/>
              </a:rPr>
              <a:t>o</a:t>
            </a:r>
            <a:endParaRPr b="0" i="0" sz="13800" u="none" cap="none" strike="noStrike">
              <a:solidFill>
                <a:srgbClr val="FF0000"/>
              </a:solidFill>
              <a:latin typeface="Arial Rounded"/>
              <a:ea typeface="Arial Rounded"/>
              <a:cs typeface="Arial Rounded"/>
              <a:sym typeface="Arial Rounded"/>
            </a:endParaRPr>
          </a:p>
        </p:txBody>
      </p:sp>
      <p:sp>
        <p:nvSpPr>
          <p:cNvPr id="249" name="Google Shape;249;p22"/>
          <p:cNvSpPr txBox="1"/>
          <p:nvPr/>
        </p:nvSpPr>
        <p:spPr>
          <a:xfrm>
            <a:off x="-78594" y="3152780"/>
            <a:ext cx="1930425"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7030A0"/>
              </a:buClr>
              <a:buSzPts val="13800"/>
              <a:buFont typeface="Arial Rounded"/>
              <a:buNone/>
            </a:pPr>
            <a:r>
              <a:rPr b="0" i="0" lang="en-US" sz="13800" u="none" cap="none" strike="noStrike">
                <a:solidFill>
                  <a:srgbClr val="7030A0"/>
                </a:solidFill>
                <a:latin typeface="Arial Rounded"/>
                <a:ea typeface="Arial Rounded"/>
                <a:cs typeface="Arial Rounded"/>
                <a:sym typeface="Arial Rounded"/>
              </a:rPr>
              <a:t>b</a:t>
            </a:r>
            <a:endParaRPr b="0" i="0" sz="13800" u="none" cap="none" strike="noStrike">
              <a:solidFill>
                <a:srgbClr val="7030A0"/>
              </a:solidFill>
              <a:latin typeface="Arial Rounded"/>
              <a:ea typeface="Arial Rounded"/>
              <a:cs typeface="Arial Rounded"/>
              <a:sym typeface="Arial Rounded"/>
            </a:endParaRPr>
          </a:p>
        </p:txBody>
      </p:sp>
      <p:sp>
        <p:nvSpPr>
          <p:cNvPr id="250" name="Google Shape;250;p22"/>
          <p:cNvSpPr txBox="1"/>
          <p:nvPr/>
        </p:nvSpPr>
        <p:spPr>
          <a:xfrm>
            <a:off x="96632" y="1205657"/>
            <a:ext cx="1930425"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7030A0"/>
              </a:buClr>
              <a:buSzPts val="13800"/>
              <a:buFont typeface="Arial Rounded"/>
              <a:buNone/>
            </a:pPr>
            <a:r>
              <a:rPr b="0" i="0" lang="en-US" sz="13800" u="none" cap="none" strike="noStrike">
                <a:solidFill>
                  <a:srgbClr val="7030A0"/>
                </a:solidFill>
                <a:latin typeface="Arial Rounded"/>
                <a:ea typeface="Arial Rounded"/>
                <a:cs typeface="Arial Rounded"/>
                <a:sym typeface="Arial Rounded"/>
              </a:rPr>
              <a:t>c</a:t>
            </a:r>
            <a:endParaRPr b="0" i="0" sz="13800" u="none" cap="none" strike="noStrike">
              <a:solidFill>
                <a:srgbClr val="7030A0"/>
              </a:solidFill>
              <a:latin typeface="Arial Rounded"/>
              <a:ea typeface="Arial Rounded"/>
              <a:cs typeface="Arial Rounded"/>
              <a:sym typeface="Arial Rounded"/>
            </a:endParaRPr>
          </a:p>
        </p:txBody>
      </p:sp>
      <p:sp>
        <p:nvSpPr>
          <p:cNvPr id="251" name="Google Shape;251;p22"/>
          <p:cNvSpPr txBox="1"/>
          <p:nvPr/>
        </p:nvSpPr>
        <p:spPr>
          <a:xfrm>
            <a:off x="742745" y="4879762"/>
            <a:ext cx="1930425"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7030A0"/>
              </a:buClr>
              <a:buSzPts val="13800"/>
              <a:buFont typeface="Arial Rounded"/>
              <a:buNone/>
            </a:pPr>
            <a:r>
              <a:rPr b="0" i="0" lang="en-US" sz="13800" u="none" cap="none" strike="noStrike">
                <a:solidFill>
                  <a:srgbClr val="7030A0"/>
                </a:solidFill>
                <a:latin typeface="Arial Rounded"/>
                <a:ea typeface="Arial Rounded"/>
                <a:cs typeface="Arial Rounded"/>
                <a:sym typeface="Arial Rounded"/>
              </a:rPr>
              <a:t>l</a:t>
            </a:r>
            <a:endParaRPr b="0" i="0" sz="13800" u="none" cap="none" strike="noStrike">
              <a:solidFill>
                <a:srgbClr val="7030A0"/>
              </a:solidFill>
              <a:latin typeface="Arial Rounded"/>
              <a:ea typeface="Arial Rounded"/>
              <a:cs typeface="Arial Rounded"/>
              <a:sym typeface="Arial Rounded"/>
            </a:endParaRPr>
          </a:p>
        </p:txBody>
      </p:sp>
      <p:sp>
        <p:nvSpPr>
          <p:cNvPr id="252" name="Google Shape;252;p22"/>
          <p:cNvSpPr txBox="1"/>
          <p:nvPr/>
        </p:nvSpPr>
        <p:spPr>
          <a:xfrm>
            <a:off x="2673170" y="5241712"/>
            <a:ext cx="1930425"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7030A0"/>
              </a:buClr>
              <a:buSzPts val="13800"/>
              <a:buFont typeface="Arial Rounded"/>
              <a:buNone/>
            </a:pPr>
            <a:r>
              <a:rPr b="0" i="0" lang="en-US" sz="13800" u="none" cap="none" strike="noStrike">
                <a:solidFill>
                  <a:srgbClr val="7030A0"/>
                </a:solidFill>
                <a:latin typeface="Arial Rounded"/>
                <a:ea typeface="Arial Rounded"/>
                <a:cs typeface="Arial Rounded"/>
                <a:sym typeface="Arial Rounded"/>
              </a:rPr>
              <a:t>h</a:t>
            </a:r>
            <a:endParaRPr b="0" i="0" sz="13800" u="none" cap="none" strike="noStrike">
              <a:solidFill>
                <a:srgbClr val="7030A0"/>
              </a:solidFill>
              <a:latin typeface="Arial Rounded"/>
              <a:ea typeface="Arial Rounded"/>
              <a:cs typeface="Arial Rounded"/>
              <a:sym typeface="Arial Rounded"/>
            </a:endParaRPr>
          </a:p>
        </p:txBody>
      </p:sp>
      <p:sp>
        <p:nvSpPr>
          <p:cNvPr id="253" name="Google Shape;253;p22"/>
          <p:cNvSpPr txBox="1"/>
          <p:nvPr/>
        </p:nvSpPr>
        <p:spPr>
          <a:xfrm>
            <a:off x="4794095" y="4920824"/>
            <a:ext cx="1930425"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7030A0"/>
              </a:buClr>
              <a:buSzPts val="13800"/>
              <a:buFont typeface="Arial Rounded"/>
              <a:buNone/>
            </a:pPr>
            <a:r>
              <a:rPr b="0" i="0" lang="en-US" sz="13800" u="none" cap="none" strike="noStrike">
                <a:solidFill>
                  <a:srgbClr val="7030A0"/>
                </a:solidFill>
                <a:latin typeface="Arial Rounded"/>
                <a:ea typeface="Arial Rounded"/>
                <a:cs typeface="Arial Rounded"/>
                <a:sym typeface="Arial Rounded"/>
              </a:rPr>
              <a:t>d</a:t>
            </a:r>
            <a:endParaRPr b="0" i="0" sz="13800" u="none" cap="none" strike="noStrike">
              <a:solidFill>
                <a:srgbClr val="7030A0"/>
              </a:solidFill>
              <a:latin typeface="Arial Rounded"/>
              <a:ea typeface="Arial Rounded"/>
              <a:cs typeface="Arial Rounded"/>
              <a:sym typeface="Arial Rounded"/>
            </a:endParaRPr>
          </a:p>
        </p:txBody>
      </p:sp>
      <p:sp>
        <p:nvSpPr>
          <p:cNvPr id="254" name="Google Shape;254;p22"/>
          <p:cNvSpPr txBox="1"/>
          <p:nvPr/>
        </p:nvSpPr>
        <p:spPr>
          <a:xfrm>
            <a:off x="5613245" y="2996774"/>
            <a:ext cx="1930425"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7030A0"/>
              </a:buClr>
              <a:buSzPts val="13800"/>
              <a:buFont typeface="Arial Rounded"/>
              <a:buNone/>
            </a:pPr>
            <a:r>
              <a:rPr i="0" lang="en-US" sz="13800" u="none" cap="none" strike="noStrike">
                <a:solidFill>
                  <a:srgbClr val="7030A0"/>
                </a:solidFill>
              </a:rPr>
              <a:t>đ</a:t>
            </a:r>
            <a:endParaRPr/>
          </a:p>
        </p:txBody>
      </p:sp>
      <p:sp>
        <p:nvSpPr>
          <p:cNvPr id="255" name="Google Shape;255;p22"/>
          <p:cNvSpPr txBox="1"/>
          <p:nvPr/>
        </p:nvSpPr>
        <p:spPr>
          <a:xfrm>
            <a:off x="5157981" y="1072724"/>
            <a:ext cx="1930425"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7030A0"/>
              </a:buClr>
              <a:buSzPts val="13800"/>
              <a:buFont typeface="Arial Rounded"/>
              <a:buNone/>
            </a:pPr>
            <a:r>
              <a:rPr b="0" i="0" lang="en-US" sz="13800" u="none" cap="none" strike="noStrike">
                <a:solidFill>
                  <a:srgbClr val="7030A0"/>
                </a:solidFill>
                <a:latin typeface="Arial Rounded"/>
                <a:ea typeface="Arial Rounded"/>
                <a:cs typeface="Arial Rounded"/>
                <a:sym typeface="Arial Rounded"/>
              </a:rPr>
              <a:t>v</a:t>
            </a:r>
            <a:endParaRPr b="0" i="0" sz="13800" u="none" cap="none" strike="noStrike">
              <a:solidFill>
                <a:srgbClr val="7030A0"/>
              </a:solidFill>
              <a:latin typeface="Arial Rounded"/>
              <a:ea typeface="Arial Rounded"/>
              <a:cs typeface="Arial Rounded"/>
              <a:sym typeface="Arial Rounded"/>
            </a:endParaRPr>
          </a:p>
        </p:txBody>
      </p:sp>
      <p:sp>
        <p:nvSpPr>
          <p:cNvPr id="256" name="Google Shape;256;p22"/>
          <p:cNvSpPr txBox="1"/>
          <p:nvPr/>
        </p:nvSpPr>
        <p:spPr>
          <a:xfrm>
            <a:off x="3669071" y="237701"/>
            <a:ext cx="1930425"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7030A0"/>
              </a:buClr>
              <a:buSzPts val="13800"/>
              <a:buFont typeface="Arial Rounded"/>
              <a:buNone/>
            </a:pPr>
            <a:r>
              <a:rPr b="0" i="0" lang="en-US" sz="13800" u="none" cap="none" strike="noStrike">
                <a:solidFill>
                  <a:srgbClr val="7030A0"/>
                </a:solidFill>
                <a:latin typeface="Arial Rounded"/>
                <a:ea typeface="Arial Rounded"/>
                <a:cs typeface="Arial Rounded"/>
                <a:sym typeface="Arial Rounded"/>
              </a:rPr>
              <a:t>t</a:t>
            </a:r>
            <a:endParaRPr b="0" i="0" sz="13800" u="none" cap="none" strike="noStrike">
              <a:solidFill>
                <a:srgbClr val="7030A0"/>
              </a:solidFill>
              <a:latin typeface="Arial Rounded"/>
              <a:ea typeface="Arial Rounded"/>
              <a:cs typeface="Arial Rounded"/>
              <a:sym typeface="Arial Rounded"/>
            </a:endParaRPr>
          </a:p>
        </p:txBody>
      </p:sp>
      <p:sp>
        <p:nvSpPr>
          <p:cNvPr id="257" name="Google Shape;257;p22"/>
          <p:cNvSpPr txBox="1"/>
          <p:nvPr/>
        </p:nvSpPr>
        <p:spPr>
          <a:xfrm>
            <a:off x="1711926" y="342685"/>
            <a:ext cx="1930425"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7030A0"/>
              </a:buClr>
              <a:buSzPts val="8800"/>
              <a:buFont typeface="Arial Rounded"/>
              <a:buNone/>
            </a:pPr>
            <a:r>
              <a:rPr b="0" i="0" lang="en-US" sz="8800" u="none" cap="none" strike="noStrike">
                <a:solidFill>
                  <a:srgbClr val="7030A0"/>
                </a:solidFill>
                <a:latin typeface="Arial Rounded"/>
                <a:ea typeface="Arial Rounded"/>
                <a:cs typeface="Arial Rounded"/>
                <a:sym typeface="Arial Rounded"/>
              </a:rPr>
              <a:t>…</a:t>
            </a:r>
            <a:endParaRPr b="0" i="0" sz="8800" u="none" cap="none" strike="noStrike">
              <a:solidFill>
                <a:srgbClr val="7030A0"/>
              </a:solidFill>
              <a:latin typeface="Arial Rounded"/>
              <a:ea typeface="Arial Rounded"/>
              <a:cs typeface="Arial Rounded"/>
              <a:sym typeface="Arial Rounded"/>
            </a:endParaRPr>
          </a:p>
        </p:txBody>
      </p:sp>
      <p:sp>
        <p:nvSpPr>
          <p:cNvPr id="258" name="Google Shape;258;p22"/>
          <p:cNvSpPr txBox="1"/>
          <p:nvPr/>
        </p:nvSpPr>
        <p:spPr>
          <a:xfrm>
            <a:off x="7543670" y="871891"/>
            <a:ext cx="2202990"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1BBF23"/>
              </a:buClr>
              <a:buSzPts val="8800"/>
              <a:buFont typeface="Arial Rounded"/>
              <a:buNone/>
            </a:pPr>
            <a:r>
              <a:rPr i="0" lang="en-US" sz="8800" u="none" cap="none" strike="noStrike">
                <a:solidFill>
                  <a:srgbClr val="1BBF23"/>
                </a:solidFill>
              </a:rPr>
              <a:t>có</a:t>
            </a:r>
            <a:endParaRPr i="0" sz="8800" u="none" cap="none" strike="noStrike">
              <a:solidFill>
                <a:srgbClr val="1BBF23"/>
              </a:solidFill>
            </a:endParaRPr>
          </a:p>
        </p:txBody>
      </p:sp>
      <p:sp>
        <p:nvSpPr>
          <p:cNvPr id="259" name="Google Shape;259;p22"/>
          <p:cNvSpPr txBox="1"/>
          <p:nvPr/>
        </p:nvSpPr>
        <p:spPr>
          <a:xfrm>
            <a:off x="7543670" y="2225909"/>
            <a:ext cx="2202990"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1BBF23"/>
              </a:buClr>
              <a:buSzPts val="8800"/>
              <a:buFont typeface="Arial Rounded"/>
              <a:buNone/>
            </a:pPr>
            <a:r>
              <a:rPr i="0" lang="en-US" sz="8800" u="none" cap="none" strike="noStrike">
                <a:solidFill>
                  <a:srgbClr val="1BBF23"/>
                </a:solidFill>
              </a:rPr>
              <a:t>bó</a:t>
            </a:r>
            <a:endParaRPr i="0" sz="8800" u="none" cap="none" strike="noStrike">
              <a:solidFill>
                <a:srgbClr val="1BBF23"/>
              </a:solidFill>
            </a:endParaRPr>
          </a:p>
        </p:txBody>
      </p:sp>
      <p:sp>
        <p:nvSpPr>
          <p:cNvPr id="260" name="Google Shape;260;p22"/>
          <p:cNvSpPr txBox="1"/>
          <p:nvPr/>
        </p:nvSpPr>
        <p:spPr>
          <a:xfrm>
            <a:off x="7543670" y="3582383"/>
            <a:ext cx="2202990"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1BBF23"/>
              </a:buClr>
              <a:buSzPts val="8800"/>
              <a:buFont typeface="Arial Rounded"/>
              <a:buNone/>
            </a:pPr>
            <a:r>
              <a:rPr i="0" lang="en-US" sz="8800" u="none" cap="none" strike="noStrike">
                <a:solidFill>
                  <a:srgbClr val="1BBF23"/>
                </a:solidFill>
              </a:rPr>
              <a:t>lọ</a:t>
            </a:r>
            <a:endParaRPr i="0" sz="8800" u="none" cap="none" strike="noStrike">
              <a:solidFill>
                <a:srgbClr val="1BBF23"/>
              </a:solidFill>
            </a:endParaRPr>
          </a:p>
        </p:txBody>
      </p:sp>
      <p:sp>
        <p:nvSpPr>
          <p:cNvPr id="261" name="Google Shape;261;p22"/>
          <p:cNvSpPr txBox="1"/>
          <p:nvPr/>
        </p:nvSpPr>
        <p:spPr>
          <a:xfrm>
            <a:off x="7543670" y="5065441"/>
            <a:ext cx="2202990"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1BBF23"/>
              </a:buClr>
              <a:buSzPts val="8800"/>
              <a:buFont typeface="Arial Rounded"/>
              <a:buNone/>
            </a:pPr>
            <a:r>
              <a:rPr i="0" lang="en-US" sz="8800" u="none" cap="none" strike="noStrike">
                <a:solidFill>
                  <a:srgbClr val="1BBF23"/>
                </a:solidFill>
              </a:rPr>
              <a:t>ho</a:t>
            </a:r>
            <a:endParaRPr i="0" sz="8800" u="none" cap="none" strike="noStrike">
              <a:solidFill>
                <a:srgbClr val="1BBF23"/>
              </a:solidFill>
            </a:endParaRPr>
          </a:p>
        </p:txBody>
      </p:sp>
      <p:sp>
        <p:nvSpPr>
          <p:cNvPr id="262" name="Google Shape;262;p22"/>
          <p:cNvSpPr txBox="1"/>
          <p:nvPr/>
        </p:nvSpPr>
        <p:spPr>
          <a:xfrm>
            <a:off x="9685284" y="871891"/>
            <a:ext cx="2202990"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1BBF23"/>
              </a:buClr>
              <a:buSzPts val="8800"/>
              <a:buFont typeface="Arial Rounded"/>
              <a:buNone/>
            </a:pPr>
            <a:r>
              <a:rPr i="0" lang="en-US" sz="8800" u="none" cap="none" strike="noStrike">
                <a:solidFill>
                  <a:srgbClr val="1BBF23"/>
                </a:solidFill>
              </a:rPr>
              <a:t>dò</a:t>
            </a:r>
            <a:endParaRPr i="0" sz="8800" u="none" cap="none" strike="noStrike">
              <a:solidFill>
                <a:srgbClr val="1BBF23"/>
              </a:solidFill>
            </a:endParaRPr>
          </a:p>
        </p:txBody>
      </p:sp>
      <p:sp>
        <p:nvSpPr>
          <p:cNvPr id="263" name="Google Shape;263;p22"/>
          <p:cNvSpPr txBox="1"/>
          <p:nvPr/>
        </p:nvSpPr>
        <p:spPr>
          <a:xfrm>
            <a:off x="9685284" y="2225909"/>
            <a:ext cx="2202990"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1BBF23"/>
              </a:buClr>
              <a:buSzPts val="8800"/>
              <a:buFont typeface="Arial Rounded"/>
              <a:buNone/>
            </a:pPr>
            <a:r>
              <a:rPr i="0" lang="en-US" sz="8800" u="none" cap="none" strike="noStrike">
                <a:solidFill>
                  <a:srgbClr val="1BBF23"/>
                </a:solidFill>
              </a:rPr>
              <a:t>đo</a:t>
            </a:r>
            <a:endParaRPr i="0" sz="8800" u="none" cap="none" strike="noStrike">
              <a:solidFill>
                <a:srgbClr val="1BBF23"/>
              </a:solidFill>
            </a:endParaRPr>
          </a:p>
        </p:txBody>
      </p:sp>
      <p:sp>
        <p:nvSpPr>
          <p:cNvPr id="264" name="Google Shape;264;p22"/>
          <p:cNvSpPr txBox="1"/>
          <p:nvPr/>
        </p:nvSpPr>
        <p:spPr>
          <a:xfrm>
            <a:off x="9685284" y="3582383"/>
            <a:ext cx="2202990"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1BBF23"/>
              </a:buClr>
              <a:buSzPts val="8800"/>
              <a:buFont typeface="Arial Rounded"/>
              <a:buNone/>
            </a:pPr>
            <a:r>
              <a:rPr i="0" lang="en-US" sz="8800" u="none" cap="none" strike="noStrike">
                <a:solidFill>
                  <a:srgbClr val="1BBF23"/>
                </a:solidFill>
              </a:rPr>
              <a:t>võ</a:t>
            </a:r>
            <a:endParaRPr i="0" sz="8800" u="none" cap="none" strike="noStrike">
              <a:solidFill>
                <a:srgbClr val="1BBF23"/>
              </a:solidFill>
            </a:endParaRPr>
          </a:p>
        </p:txBody>
      </p:sp>
      <p:sp>
        <p:nvSpPr>
          <p:cNvPr id="265" name="Google Shape;265;p22"/>
          <p:cNvSpPr txBox="1"/>
          <p:nvPr/>
        </p:nvSpPr>
        <p:spPr>
          <a:xfrm>
            <a:off x="9685284" y="5065441"/>
            <a:ext cx="2202990" cy="1083103"/>
          </a:xfrm>
          <a:prstGeom prst="rect">
            <a:avLst/>
          </a:prstGeom>
          <a:noFill/>
          <a:ln>
            <a:noFill/>
          </a:ln>
        </p:spPr>
        <p:txBody>
          <a:bodyPr anchorCtr="0" anchor="ctr" bIns="45625" lIns="91275" spcFirstLastPara="1" rIns="91275" wrap="square" tIns="45625">
            <a:noAutofit/>
          </a:bodyPr>
          <a:lstStyle/>
          <a:p>
            <a:pPr indent="0" lvl="0" marL="0" marR="0" rtl="0" algn="ctr">
              <a:lnSpc>
                <a:spcPct val="90000"/>
              </a:lnSpc>
              <a:spcBef>
                <a:spcPts val="0"/>
              </a:spcBef>
              <a:spcAft>
                <a:spcPts val="0"/>
              </a:spcAft>
              <a:buClr>
                <a:srgbClr val="1BBF23"/>
              </a:buClr>
              <a:buSzPts val="8800"/>
              <a:buFont typeface="Arial Rounded"/>
              <a:buNone/>
            </a:pPr>
            <a:r>
              <a:rPr i="0" lang="en-US" sz="8800" u="none" cap="none" strike="noStrike">
                <a:solidFill>
                  <a:srgbClr val="1BBF23"/>
                </a:solidFill>
              </a:rPr>
              <a:t>to</a:t>
            </a:r>
            <a:endParaRPr i="0" sz="8800" u="none" cap="none" strike="noStrike">
              <a:solidFill>
                <a:srgbClr val="1BBF2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5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500"/>
                                        <p:tgtEl>
                                          <p:spTgt spid="2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5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5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500"/>
                                        <p:tgtEl>
                                          <p:spTgt spid="2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500"/>
                                        <p:tgtEl>
                                          <p:spTgt spid="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5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23"/>
          <p:cNvPicPr preferRelativeResize="0"/>
          <p:nvPr/>
        </p:nvPicPr>
        <p:blipFill rotWithShape="1">
          <a:blip r:embed="rId3">
            <a:alphaModFix/>
          </a:blip>
          <a:srcRect b="19576" l="0" r="0" t="0"/>
          <a:stretch/>
        </p:blipFill>
        <p:spPr>
          <a:xfrm flipH="1">
            <a:off x="0" y="4291232"/>
            <a:ext cx="2818875" cy="2448395"/>
          </a:xfrm>
          <a:prstGeom prst="rect">
            <a:avLst/>
          </a:prstGeom>
          <a:noFill/>
          <a:ln>
            <a:noFill/>
          </a:ln>
        </p:spPr>
      </p:pic>
      <p:pic>
        <p:nvPicPr>
          <p:cNvPr id="271" name="Google Shape;271;p23"/>
          <p:cNvPicPr preferRelativeResize="0"/>
          <p:nvPr/>
        </p:nvPicPr>
        <p:blipFill rotWithShape="1">
          <a:blip r:embed="rId4">
            <a:alphaModFix/>
          </a:blip>
          <a:srcRect b="17248" l="15722" r="0" t="9736"/>
          <a:stretch/>
        </p:blipFill>
        <p:spPr>
          <a:xfrm>
            <a:off x="9591358" y="4438774"/>
            <a:ext cx="2570480" cy="2405179"/>
          </a:xfrm>
          <a:prstGeom prst="rect">
            <a:avLst/>
          </a:prstGeom>
          <a:noFill/>
          <a:ln>
            <a:noFill/>
          </a:ln>
        </p:spPr>
      </p:pic>
      <p:pic>
        <p:nvPicPr>
          <p:cNvPr id="272" name="Google Shape;272;p23"/>
          <p:cNvPicPr preferRelativeResize="0"/>
          <p:nvPr/>
        </p:nvPicPr>
        <p:blipFill rotWithShape="1">
          <a:blip r:embed="rId5">
            <a:alphaModFix/>
          </a:blip>
          <a:srcRect b="11948" l="0" r="0" t="0"/>
          <a:stretch/>
        </p:blipFill>
        <p:spPr>
          <a:xfrm>
            <a:off x="1657349" y="0"/>
            <a:ext cx="8133913" cy="5586413"/>
          </a:xfrm>
          <a:prstGeom prst="rect">
            <a:avLst/>
          </a:prstGeom>
          <a:noFill/>
          <a:ln>
            <a:noFill/>
          </a:ln>
        </p:spPr>
      </p:pic>
      <p:pic>
        <p:nvPicPr>
          <p:cNvPr id="273" name="Google Shape;273;p23"/>
          <p:cNvPicPr preferRelativeResize="0"/>
          <p:nvPr/>
        </p:nvPicPr>
        <p:blipFill rotWithShape="1">
          <a:blip r:embed="rId6">
            <a:alphaModFix/>
          </a:blip>
          <a:srcRect b="0" l="0" r="0" t="0"/>
          <a:stretch/>
        </p:blipFill>
        <p:spPr>
          <a:xfrm>
            <a:off x="4813917" y="2976499"/>
            <a:ext cx="2534004" cy="905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3"/>
          <p:cNvPicPr preferRelativeResize="0"/>
          <p:nvPr/>
        </p:nvPicPr>
        <p:blipFill rotWithShape="1">
          <a:blip r:embed="rId3">
            <a:alphaModFix/>
          </a:blip>
          <a:srcRect b="37224" l="2953" r="48170" t="34511"/>
          <a:stretch/>
        </p:blipFill>
        <p:spPr>
          <a:xfrm>
            <a:off x="41452" y="672854"/>
            <a:ext cx="12129283" cy="3953195"/>
          </a:xfrm>
          <a:prstGeom prst="rect">
            <a:avLst/>
          </a:prstGeom>
          <a:noFill/>
          <a:ln>
            <a:noFill/>
          </a:ln>
        </p:spPr>
      </p:pic>
      <p:grpSp>
        <p:nvGrpSpPr>
          <p:cNvPr id="115" name="Google Shape;115;p3"/>
          <p:cNvGrpSpPr/>
          <p:nvPr/>
        </p:nvGrpSpPr>
        <p:grpSpPr>
          <a:xfrm>
            <a:off x="651023" y="1009127"/>
            <a:ext cx="3448696" cy="855622"/>
            <a:chOff x="63500" y="1458734"/>
            <a:chExt cx="2592937" cy="641717"/>
          </a:xfrm>
        </p:grpSpPr>
        <p:sp>
          <p:nvSpPr>
            <p:cNvPr id="116" name="Google Shape;116;p3"/>
            <p:cNvSpPr/>
            <p:nvPr/>
          </p:nvSpPr>
          <p:spPr>
            <a:xfrm>
              <a:off x="384358" y="1490471"/>
              <a:ext cx="2272079" cy="583379"/>
            </a:xfrm>
            <a:prstGeom prst="roundRect">
              <a:avLst>
                <a:gd fmla="val 16667" name="adj"/>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700" u="none" cap="none" strike="noStrike">
                  <a:solidFill>
                    <a:schemeClr val="lt1"/>
                  </a:solidFill>
                  <a:latin typeface="Arial"/>
                  <a:ea typeface="Arial"/>
                  <a:cs typeface="Arial"/>
                  <a:sym typeface="Arial"/>
                </a:rPr>
                <a:t>Nhận biết</a:t>
              </a:r>
              <a:endParaRPr b="1" i="0" sz="3700" u="none" cap="none" strike="noStrike">
                <a:solidFill>
                  <a:schemeClr val="lt1"/>
                </a:solidFill>
                <a:latin typeface="Arial"/>
                <a:ea typeface="Arial"/>
                <a:cs typeface="Arial"/>
                <a:sym typeface="Arial"/>
              </a:endParaRPr>
            </a:p>
          </p:txBody>
        </p:sp>
        <p:sp>
          <p:nvSpPr>
            <p:cNvPr id="117" name="Google Shape;117;p3"/>
            <p:cNvSpPr/>
            <p:nvPr/>
          </p:nvSpPr>
          <p:spPr>
            <a:xfrm>
              <a:off x="63500" y="1458734"/>
              <a:ext cx="641717" cy="641717"/>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4300" u="none" cap="none" strike="noStrike">
                  <a:solidFill>
                    <a:schemeClr val="dk1"/>
                  </a:solidFill>
                  <a:latin typeface="Arial"/>
                  <a:ea typeface="Arial"/>
                  <a:cs typeface="Arial"/>
                  <a:sym typeface="Arial"/>
                </a:rPr>
                <a:t>2</a:t>
              </a:r>
              <a:endParaRPr/>
            </a:p>
          </p:txBody>
        </p:sp>
      </p:grpSp>
      <p:pic>
        <p:nvPicPr>
          <p:cNvPr id="118" name="Google Shape;118;p3"/>
          <p:cNvPicPr preferRelativeResize="0"/>
          <p:nvPr/>
        </p:nvPicPr>
        <p:blipFill rotWithShape="1">
          <a:blip r:embed="rId4">
            <a:alphaModFix/>
          </a:blip>
          <a:srcRect b="0" l="0" r="0" t="0"/>
          <a:stretch/>
        </p:blipFill>
        <p:spPr>
          <a:xfrm>
            <a:off x="2455287" y="5115189"/>
            <a:ext cx="7882380" cy="14055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4"/>
          <p:cNvPicPr preferRelativeResize="0"/>
          <p:nvPr/>
        </p:nvPicPr>
        <p:blipFill rotWithShape="1">
          <a:blip r:embed="rId3">
            <a:alphaModFix/>
          </a:blip>
          <a:srcRect b="0" l="0" r="0" t="0"/>
          <a:stretch/>
        </p:blipFill>
        <p:spPr>
          <a:xfrm>
            <a:off x="-1" y="8610"/>
            <a:ext cx="12177145" cy="6849390"/>
          </a:xfrm>
          <a:prstGeom prst="rect">
            <a:avLst/>
          </a:prstGeom>
          <a:noFill/>
          <a:ln>
            <a:noFill/>
          </a:ln>
        </p:spPr>
      </p:pic>
      <p:pic>
        <p:nvPicPr>
          <p:cNvPr id="124" name="Google Shape;124;p4"/>
          <p:cNvPicPr preferRelativeResize="0"/>
          <p:nvPr/>
        </p:nvPicPr>
        <p:blipFill rotWithShape="1">
          <a:blip r:embed="rId4">
            <a:alphaModFix/>
          </a:blip>
          <a:srcRect b="0" l="0" r="0" t="0"/>
          <a:stretch/>
        </p:blipFill>
        <p:spPr>
          <a:xfrm>
            <a:off x="670719" y="2819400"/>
            <a:ext cx="1504817" cy="3633908"/>
          </a:xfrm>
          <a:prstGeom prst="rect">
            <a:avLst/>
          </a:prstGeom>
          <a:noFill/>
          <a:ln>
            <a:noFill/>
          </a:ln>
        </p:spPr>
      </p:pic>
      <p:pic>
        <p:nvPicPr>
          <p:cNvPr id="125" name="Google Shape;125;p4"/>
          <p:cNvPicPr preferRelativeResize="0"/>
          <p:nvPr/>
        </p:nvPicPr>
        <p:blipFill rotWithShape="1">
          <a:blip r:embed="rId5">
            <a:alphaModFix/>
          </a:blip>
          <a:srcRect b="0" l="0" r="0" t="0"/>
          <a:stretch/>
        </p:blipFill>
        <p:spPr>
          <a:xfrm>
            <a:off x="5329336" y="576819"/>
            <a:ext cx="6198100" cy="322478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5"/>
          <p:cNvPicPr preferRelativeResize="0"/>
          <p:nvPr/>
        </p:nvPicPr>
        <p:blipFill rotWithShape="1">
          <a:blip r:embed="rId3">
            <a:alphaModFix/>
          </a:blip>
          <a:srcRect b="0" l="0" r="0" t="0"/>
          <a:stretch/>
        </p:blipFill>
        <p:spPr>
          <a:xfrm>
            <a:off x="-1" y="-1"/>
            <a:ext cx="11986769" cy="668457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6"/>
          <p:cNvPicPr preferRelativeResize="0"/>
          <p:nvPr/>
        </p:nvPicPr>
        <p:blipFill rotWithShape="1">
          <a:blip r:embed="rId3">
            <a:alphaModFix/>
          </a:blip>
          <a:srcRect b="19576" l="0" r="0" t="0"/>
          <a:stretch/>
        </p:blipFill>
        <p:spPr>
          <a:xfrm flipH="1">
            <a:off x="0" y="4291232"/>
            <a:ext cx="2818875" cy="2448395"/>
          </a:xfrm>
          <a:prstGeom prst="rect">
            <a:avLst/>
          </a:prstGeom>
          <a:noFill/>
          <a:ln>
            <a:noFill/>
          </a:ln>
        </p:spPr>
      </p:pic>
      <p:pic>
        <p:nvPicPr>
          <p:cNvPr id="136" name="Google Shape;136;p6"/>
          <p:cNvPicPr preferRelativeResize="0"/>
          <p:nvPr/>
        </p:nvPicPr>
        <p:blipFill rotWithShape="1">
          <a:blip r:embed="rId4">
            <a:alphaModFix/>
          </a:blip>
          <a:srcRect b="19710" l="2948" r="0" t="6430"/>
          <a:stretch/>
        </p:blipFill>
        <p:spPr>
          <a:xfrm>
            <a:off x="2002970" y="174171"/>
            <a:ext cx="8142513" cy="4833266"/>
          </a:xfrm>
          <a:prstGeom prst="rect">
            <a:avLst/>
          </a:prstGeom>
          <a:noFill/>
          <a:ln>
            <a:noFill/>
          </a:ln>
        </p:spPr>
      </p:pic>
      <p:sp>
        <p:nvSpPr>
          <p:cNvPr id="137" name="Google Shape;137;p6"/>
          <p:cNvSpPr txBox="1"/>
          <p:nvPr>
            <p:ph type="title"/>
          </p:nvPr>
        </p:nvSpPr>
        <p:spPr>
          <a:xfrm>
            <a:off x="662236" y="2818047"/>
            <a:ext cx="10489585" cy="1325563"/>
          </a:xfrm>
          <a:prstGeom prst="rect">
            <a:avLst/>
          </a:prstGeom>
          <a:noFill/>
          <a:ln>
            <a:noFill/>
          </a:ln>
        </p:spPr>
        <p:txBody>
          <a:bodyPr anchorCtr="0" anchor="ctr" bIns="45625" lIns="91275" spcFirstLastPara="1" rIns="91275" wrap="square" tIns="45625">
            <a:noAutofit/>
          </a:bodyPr>
          <a:lstStyle/>
          <a:p>
            <a:pPr indent="0" lvl="0" marL="0" rtl="0" algn="ctr">
              <a:lnSpc>
                <a:spcPct val="90000"/>
              </a:lnSpc>
              <a:spcBef>
                <a:spcPts val="0"/>
              </a:spcBef>
              <a:spcAft>
                <a:spcPts val="0"/>
              </a:spcAft>
              <a:buClr>
                <a:srgbClr val="0070C0"/>
              </a:buClr>
              <a:buSzPts val="7200"/>
              <a:buFont typeface="Arial"/>
              <a:buNone/>
            </a:pPr>
            <a:r>
              <a:rPr b="1" lang="en-US" sz="7200">
                <a:solidFill>
                  <a:srgbClr val="0070C0"/>
                </a:solidFill>
                <a:latin typeface="Arial"/>
                <a:ea typeface="Arial"/>
                <a:cs typeface="Arial"/>
                <a:sym typeface="Arial"/>
              </a:rPr>
              <a:t>Thư giãn nào!</a:t>
            </a:r>
            <a:endParaRPr b="1" sz="7200">
              <a:solidFill>
                <a:srgbClr val="0070C0"/>
              </a:solidFill>
              <a:latin typeface="Arial"/>
              <a:ea typeface="Arial"/>
              <a:cs typeface="Arial"/>
              <a:sym typeface="Arial"/>
            </a:endParaRPr>
          </a:p>
        </p:txBody>
      </p:sp>
      <p:pic>
        <p:nvPicPr>
          <p:cNvPr id="138" name="Google Shape;138;p6"/>
          <p:cNvPicPr preferRelativeResize="0"/>
          <p:nvPr/>
        </p:nvPicPr>
        <p:blipFill rotWithShape="1">
          <a:blip r:embed="rId5">
            <a:alphaModFix/>
          </a:blip>
          <a:srcRect b="17248" l="15722" r="0" t="9736"/>
          <a:stretch/>
        </p:blipFill>
        <p:spPr>
          <a:xfrm>
            <a:off x="9591358" y="4438774"/>
            <a:ext cx="2570480" cy="240517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Yellow Cow herd - Đàn Bò Vàng Gặm Cỏ Trên Đồng Xanh - YouTube" id="143" name="Google Shape;143;p7"/>
          <p:cNvPicPr preferRelativeResize="0"/>
          <p:nvPr/>
        </p:nvPicPr>
        <p:blipFill rotWithShape="1">
          <a:blip r:embed="rId3">
            <a:alphaModFix/>
          </a:blip>
          <a:srcRect b="0" l="5479" r="6708" t="0"/>
          <a:stretch/>
        </p:blipFill>
        <p:spPr>
          <a:xfrm>
            <a:off x="210404" y="1429926"/>
            <a:ext cx="4165730" cy="2675061"/>
          </a:xfrm>
          <a:prstGeom prst="rect">
            <a:avLst/>
          </a:prstGeom>
          <a:noFill/>
          <a:ln>
            <a:noFill/>
          </a:ln>
        </p:spPr>
      </p:pic>
      <p:pic>
        <p:nvPicPr>
          <p:cNvPr descr="Con Cò Trắng Lớn Gia Cầm Động Vật - Ảnh miễn phí trên Pixabay" id="144" name="Google Shape;144;p7"/>
          <p:cNvPicPr preferRelativeResize="0"/>
          <p:nvPr/>
        </p:nvPicPr>
        <p:blipFill rotWithShape="1">
          <a:blip r:embed="rId4">
            <a:alphaModFix/>
          </a:blip>
          <a:srcRect b="0" l="0" r="0" t="0"/>
          <a:stretch/>
        </p:blipFill>
        <p:spPr>
          <a:xfrm>
            <a:off x="5119277" y="1429927"/>
            <a:ext cx="1767845" cy="2675063"/>
          </a:xfrm>
          <a:prstGeom prst="rect">
            <a:avLst/>
          </a:prstGeom>
          <a:noFill/>
          <a:ln>
            <a:noFill/>
          </a:ln>
        </p:spPr>
      </p:pic>
      <p:pic>
        <p:nvPicPr>
          <p:cNvPr descr="Bán Giống Cỏ Lá Gừng - Cỏ Lá Tre Uy Tín, Chất Lượng Cao" id="145" name="Google Shape;145;p7"/>
          <p:cNvPicPr preferRelativeResize="0"/>
          <p:nvPr/>
        </p:nvPicPr>
        <p:blipFill rotWithShape="1">
          <a:blip r:embed="rId5">
            <a:alphaModFix/>
          </a:blip>
          <a:srcRect b="0" l="0" r="0" t="0"/>
          <a:stretch/>
        </p:blipFill>
        <p:spPr>
          <a:xfrm>
            <a:off x="7605959" y="1467213"/>
            <a:ext cx="4150487" cy="2600488"/>
          </a:xfrm>
          <a:prstGeom prst="rect">
            <a:avLst/>
          </a:prstGeom>
          <a:noFill/>
          <a:ln>
            <a:noFill/>
          </a:ln>
        </p:spPr>
      </p:pic>
      <p:pic>
        <p:nvPicPr>
          <p:cNvPr id="146" name="Google Shape;146;p7"/>
          <p:cNvPicPr preferRelativeResize="0"/>
          <p:nvPr/>
        </p:nvPicPr>
        <p:blipFill rotWithShape="1">
          <a:blip r:embed="rId6">
            <a:alphaModFix/>
          </a:blip>
          <a:srcRect b="0" l="0" r="0" t="0"/>
          <a:stretch/>
        </p:blipFill>
        <p:spPr>
          <a:xfrm>
            <a:off x="1329147" y="4607391"/>
            <a:ext cx="2156936" cy="1446568"/>
          </a:xfrm>
          <a:prstGeom prst="rect">
            <a:avLst/>
          </a:prstGeom>
          <a:noFill/>
          <a:ln>
            <a:noFill/>
          </a:ln>
        </p:spPr>
      </p:pic>
      <p:pic>
        <p:nvPicPr>
          <p:cNvPr id="147" name="Google Shape;147;p7"/>
          <p:cNvPicPr preferRelativeResize="0"/>
          <p:nvPr/>
        </p:nvPicPr>
        <p:blipFill rotWithShape="1">
          <a:blip r:embed="rId7">
            <a:alphaModFix/>
          </a:blip>
          <a:srcRect b="0" l="0" r="0" t="0"/>
          <a:stretch/>
        </p:blipFill>
        <p:spPr>
          <a:xfrm>
            <a:off x="5391805" y="4823605"/>
            <a:ext cx="1384312" cy="1018645"/>
          </a:xfrm>
          <a:prstGeom prst="rect">
            <a:avLst/>
          </a:prstGeom>
          <a:noFill/>
          <a:ln>
            <a:noFill/>
          </a:ln>
        </p:spPr>
      </p:pic>
      <p:pic>
        <p:nvPicPr>
          <p:cNvPr id="148" name="Google Shape;148;p7"/>
          <p:cNvPicPr preferRelativeResize="0"/>
          <p:nvPr/>
        </p:nvPicPr>
        <p:blipFill rotWithShape="1">
          <a:blip r:embed="rId8">
            <a:alphaModFix/>
          </a:blip>
          <a:srcRect b="0" l="0" r="0" t="0"/>
          <a:stretch/>
        </p:blipFill>
        <p:spPr>
          <a:xfrm>
            <a:off x="8905835" y="4823605"/>
            <a:ext cx="1267096" cy="101864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20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500"/>
                                        <p:tgtEl>
                                          <p:spTgt spid="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2000"/>
                                        <p:tgtEl>
                                          <p:spTgt spid="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500"/>
                                        <p:tgtEl>
                                          <p:spTgt spid="1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20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8"/>
          <p:cNvPicPr preferRelativeResize="0"/>
          <p:nvPr/>
        </p:nvPicPr>
        <p:blipFill rotWithShape="1">
          <a:blip r:embed="rId3">
            <a:alphaModFix/>
          </a:blip>
          <a:srcRect b="0" l="0" r="0" t="0"/>
          <a:stretch/>
        </p:blipFill>
        <p:spPr>
          <a:xfrm>
            <a:off x="559871" y="-608645"/>
            <a:ext cx="10870130" cy="6626177"/>
          </a:xfrm>
          <a:prstGeom prst="rect">
            <a:avLst/>
          </a:prstGeom>
          <a:noFill/>
          <a:ln>
            <a:noFill/>
          </a:ln>
        </p:spPr>
      </p:pic>
      <p:pic>
        <p:nvPicPr>
          <p:cNvPr id="154" name="Google Shape;154;p8"/>
          <p:cNvPicPr preferRelativeResize="0"/>
          <p:nvPr/>
        </p:nvPicPr>
        <p:blipFill rotWithShape="1">
          <a:blip r:embed="rId4">
            <a:alphaModFix/>
          </a:blip>
          <a:srcRect b="0" l="0" r="0" t="0"/>
          <a:stretch/>
        </p:blipFill>
        <p:spPr>
          <a:xfrm>
            <a:off x="1629846" y="4959059"/>
            <a:ext cx="9102800" cy="257233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9"/>
          <p:cNvPicPr preferRelativeResize="0"/>
          <p:nvPr/>
        </p:nvPicPr>
        <p:blipFill rotWithShape="1">
          <a:blip r:embed="rId3">
            <a:alphaModFix/>
          </a:blip>
          <a:srcRect b="19576" l="0" r="0" t="0"/>
          <a:stretch/>
        </p:blipFill>
        <p:spPr>
          <a:xfrm flipH="1">
            <a:off x="0" y="4291232"/>
            <a:ext cx="2818875" cy="2448395"/>
          </a:xfrm>
          <a:prstGeom prst="rect">
            <a:avLst/>
          </a:prstGeom>
          <a:noFill/>
          <a:ln>
            <a:noFill/>
          </a:ln>
        </p:spPr>
      </p:pic>
      <p:pic>
        <p:nvPicPr>
          <p:cNvPr id="160" name="Google Shape;160;p9"/>
          <p:cNvPicPr preferRelativeResize="0"/>
          <p:nvPr/>
        </p:nvPicPr>
        <p:blipFill rotWithShape="1">
          <a:blip r:embed="rId4">
            <a:alphaModFix/>
          </a:blip>
          <a:srcRect b="19710" l="2948" r="0" t="6430"/>
          <a:stretch/>
        </p:blipFill>
        <p:spPr>
          <a:xfrm>
            <a:off x="2002970" y="174171"/>
            <a:ext cx="8142513" cy="4833266"/>
          </a:xfrm>
          <a:prstGeom prst="rect">
            <a:avLst/>
          </a:prstGeom>
          <a:noFill/>
          <a:ln>
            <a:noFill/>
          </a:ln>
        </p:spPr>
      </p:pic>
      <p:sp>
        <p:nvSpPr>
          <p:cNvPr id="161" name="Google Shape;161;p9"/>
          <p:cNvSpPr txBox="1"/>
          <p:nvPr>
            <p:ph type="title"/>
          </p:nvPr>
        </p:nvSpPr>
        <p:spPr>
          <a:xfrm>
            <a:off x="662236" y="2818047"/>
            <a:ext cx="10489585" cy="1325563"/>
          </a:xfrm>
          <a:prstGeom prst="rect">
            <a:avLst/>
          </a:prstGeom>
          <a:noFill/>
          <a:ln>
            <a:noFill/>
          </a:ln>
        </p:spPr>
        <p:txBody>
          <a:bodyPr anchorCtr="0" anchor="ctr" bIns="45625" lIns="91275" spcFirstLastPara="1" rIns="91275" wrap="square" tIns="45625">
            <a:noAutofit/>
          </a:bodyPr>
          <a:lstStyle/>
          <a:p>
            <a:pPr indent="0" lvl="0" marL="0" rtl="0" algn="ctr">
              <a:lnSpc>
                <a:spcPct val="90000"/>
              </a:lnSpc>
              <a:spcBef>
                <a:spcPts val="0"/>
              </a:spcBef>
              <a:spcAft>
                <a:spcPts val="0"/>
              </a:spcAft>
              <a:buClr>
                <a:srgbClr val="0070C0"/>
              </a:buClr>
              <a:buSzPts val="9600"/>
              <a:buFont typeface="Arial"/>
              <a:buNone/>
            </a:pPr>
            <a:r>
              <a:rPr b="1" lang="en-US" sz="9600">
                <a:solidFill>
                  <a:srgbClr val="0070C0"/>
                </a:solidFill>
                <a:latin typeface="Arial"/>
                <a:ea typeface="Arial"/>
                <a:cs typeface="Arial"/>
                <a:sym typeface="Arial"/>
              </a:rPr>
              <a:t>Giải lao</a:t>
            </a:r>
            <a:endParaRPr b="1" sz="9600">
              <a:solidFill>
                <a:srgbClr val="0070C0"/>
              </a:solidFill>
              <a:latin typeface="Arial"/>
              <a:ea typeface="Arial"/>
              <a:cs typeface="Arial"/>
              <a:sym typeface="Arial"/>
            </a:endParaRPr>
          </a:p>
        </p:txBody>
      </p:sp>
      <p:pic>
        <p:nvPicPr>
          <p:cNvPr id="162" name="Google Shape;162;p9"/>
          <p:cNvPicPr preferRelativeResize="0"/>
          <p:nvPr/>
        </p:nvPicPr>
        <p:blipFill rotWithShape="1">
          <a:blip r:embed="rId5">
            <a:alphaModFix/>
          </a:blip>
          <a:srcRect b="17248" l="15722" r="0" t="9736"/>
          <a:stretch/>
        </p:blipFill>
        <p:spPr>
          <a:xfrm>
            <a:off x="9591358" y="4438774"/>
            <a:ext cx="2570480" cy="240517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2018-11-17T11:54:14Z</dcterms:created>
  <dc:creator>TRO GIANG</dc:creator>
</cp:coreProperties>
</file>