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702" r:id="rId4"/>
  </p:sldMasterIdLst>
  <p:notesMasterIdLst>
    <p:notesMasterId r:id="rId28"/>
  </p:notesMasterIdLst>
  <p:sldIdLst>
    <p:sldId id="520" r:id="rId5"/>
    <p:sldId id="266" r:id="rId6"/>
    <p:sldId id="525" r:id="rId7"/>
    <p:sldId id="519" r:id="rId8"/>
    <p:sldId id="257" r:id="rId9"/>
    <p:sldId id="259" r:id="rId10"/>
    <p:sldId id="261" r:id="rId11"/>
    <p:sldId id="262" r:id="rId12"/>
    <p:sldId id="263" r:id="rId13"/>
    <p:sldId id="535" r:id="rId14"/>
    <p:sldId id="527" r:id="rId15"/>
    <p:sldId id="521" r:id="rId16"/>
    <p:sldId id="528" r:id="rId17"/>
    <p:sldId id="543" r:id="rId18"/>
    <p:sldId id="539" r:id="rId19"/>
    <p:sldId id="540" r:id="rId20"/>
    <p:sldId id="541" r:id="rId21"/>
    <p:sldId id="542" r:id="rId22"/>
    <p:sldId id="529" r:id="rId23"/>
    <p:sldId id="538" r:id="rId24"/>
    <p:sldId id="533" r:id="rId25"/>
    <p:sldId id="534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FB7"/>
    <a:srgbClr val="FFE5FF"/>
    <a:srgbClr val="FF99CC"/>
    <a:srgbClr val="E6CDFF"/>
    <a:srgbClr val="1FB731"/>
    <a:srgbClr val="E2F719"/>
    <a:srgbClr val="66CCFF"/>
    <a:srgbClr val="66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015" autoAdjust="0"/>
  </p:normalViewPr>
  <p:slideViewPr>
    <p:cSldViewPr snapToGrid="0">
      <p:cViewPr>
        <p:scale>
          <a:sx n="70" d="100"/>
          <a:sy n="70" d="100"/>
        </p:scale>
        <p:origin x="-1037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0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52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15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9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1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2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19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4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680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75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7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35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766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43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57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47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24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99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67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68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3883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6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8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6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4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24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79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3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3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1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1975E277-08F4-4F86-9B57-F4A775B4B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9D28-7B71-4956-910D-465A55C6B4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5F6FC8-C1E9-4364-AFB1-1C48DBCE630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46A63F-5BDE-405F-818D-B7ECC208EC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094FA4-2543-4B5C-878C-E293A5710D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378556-68EC-4C83-9B44-9B89F2B633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60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3.png"/><Relationship Id="rId7" Type="http://schemas.openxmlformats.org/officeDocument/2006/relationships/image" Target="../media/image5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10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92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96.png"/><Relationship Id="rId7" Type="http://schemas.openxmlformats.org/officeDocument/2006/relationships/image" Target="../media/image89.png"/><Relationship Id="rId12" Type="http://schemas.microsoft.com/office/2007/relationships/hdphoto" Target="../media/hdphoto12.wdp"/><Relationship Id="rId17" Type="http://schemas.openxmlformats.org/officeDocument/2006/relationships/image" Target="../media/image94.png"/><Relationship Id="rId2" Type="http://schemas.openxmlformats.org/officeDocument/2006/relationships/audio" Target="../media/media4.mp3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microsoft.com/office/2007/relationships/media" Target="../media/media4.mp3"/><Relationship Id="rId6" Type="http://schemas.microsoft.com/office/2007/relationships/hdphoto" Target="../media/hdphoto9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10" Type="http://schemas.microsoft.com/office/2007/relationships/hdphoto" Target="../media/hdphoto11.wdp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19.wdp"/><Relationship Id="rId18" Type="http://schemas.microsoft.com/office/2007/relationships/hdphoto" Target="../media/hdphoto21.wdp"/><Relationship Id="rId3" Type="http://schemas.microsoft.com/office/2007/relationships/media" Target="../media/media5.mp3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" Type="http://schemas.openxmlformats.org/officeDocument/2006/relationships/audio" Target="../media/media4.mp3"/><Relationship Id="rId16" Type="http://schemas.microsoft.com/office/2007/relationships/hdphoto" Target="../media/hdphoto20.wdp"/><Relationship Id="rId1" Type="http://schemas.microsoft.com/office/2007/relationships/media" Target="../media/media4.mp3"/><Relationship Id="rId6" Type="http://schemas.openxmlformats.org/officeDocument/2006/relationships/image" Target="../media/image96.png"/><Relationship Id="rId11" Type="http://schemas.microsoft.com/office/2007/relationships/hdphoto" Target="../media/hdphoto18.wdp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audio" Target="../media/media5.mp3"/><Relationship Id="rId9" Type="http://schemas.microsoft.com/office/2007/relationships/hdphoto" Target="../media/hdphoto17.wdp"/><Relationship Id="rId1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5.jpe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image" Target="../media/image45.jpe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openxmlformats.org/officeDocument/2006/relationships/image" Target="../media/image45.jpe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0" Type="http://schemas.microsoft.com/office/2007/relationships/hdphoto" Target="../media/hdphoto6.wdp"/><Relationship Id="rId4" Type="http://schemas.openxmlformats.org/officeDocument/2006/relationships/image" Target="../media/image45.jpe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8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5.jpe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62.gif"/><Relationship Id="rId5" Type="http://schemas.openxmlformats.org/officeDocument/2006/relationships/image" Target="../media/image49.png"/><Relationship Id="rId10" Type="http://schemas.microsoft.com/office/2007/relationships/hdphoto" Target="../media/hdphoto5.wdp"/><Relationship Id="rId4" Type="http://schemas.openxmlformats.org/officeDocument/2006/relationships/image" Target="../media/image45.jpe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21ED70-8182-47E7-BF30-C2BBB8A7FADE}"/>
              </a:ext>
            </a:extLst>
          </p:cNvPr>
          <p:cNvSpPr txBox="1"/>
          <p:nvPr/>
        </p:nvSpPr>
        <p:spPr>
          <a:xfrm>
            <a:off x="3378200" y="2822810"/>
            <a:ext cx="684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Khởi</a:t>
            </a:r>
            <a:r>
              <a:rPr lang="en-US" sz="8800" b="1" dirty="0">
                <a:solidFill>
                  <a:srgbClr val="FF0000"/>
                </a:solidFill>
              </a:rPr>
              <a:t> </a:t>
            </a:r>
            <a:r>
              <a:rPr lang="en-US" sz="8800" b="1" dirty="0" err="1">
                <a:solidFill>
                  <a:srgbClr val="FF0000"/>
                </a:solidFill>
              </a:rPr>
              <a:t>động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63" y="-15748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8" y="536727"/>
            <a:ext cx="4057650" cy="42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724">
            <a:off x="5380926" y="-40445"/>
            <a:ext cx="3675388" cy="383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7801" y="4498908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6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2537922" y="2745025"/>
            <a:ext cx="1990382" cy="16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2093916" y="2343406"/>
            <a:ext cx="1395070" cy="10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2956366" y="1547074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35E62FB-4952-5136-1624-A2F429111131}"/>
              </a:ext>
            </a:extLst>
          </p:cNvPr>
          <p:cNvSpPr/>
          <p:nvPr/>
        </p:nvSpPr>
        <p:spPr>
          <a:xfrm>
            <a:off x="399393" y="221194"/>
            <a:ext cx="11571889" cy="6127531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541CC-2562-6BC9-9222-A4708D42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1" y="584201"/>
            <a:ext cx="10756900" cy="52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477">
            <a:off x="4330817" y="1846638"/>
            <a:ext cx="1880176" cy="1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1959" flipH="1">
            <a:off x="5872878" y="2969266"/>
            <a:ext cx="2293872" cy="23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17581" y="3012141"/>
            <a:ext cx="5056093" cy="19686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E11FB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ngữ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chỉ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đặc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điểm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74" y="409635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9674" y="1732388"/>
            <a:ext cx="2857500" cy="646331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sắc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188">
            <a:off x="7417173" y="2693422"/>
            <a:ext cx="3353091" cy="1470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674493">
            <a:off x="7583986" y="2942385"/>
            <a:ext cx="278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dạng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kích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thước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35E62FB-4952-5136-1624-A2F429111131}"/>
              </a:ext>
            </a:extLst>
          </p:cNvPr>
          <p:cNvSpPr/>
          <p:nvPr/>
        </p:nvSpPr>
        <p:spPr>
          <a:xfrm>
            <a:off x="399393" y="221194"/>
            <a:ext cx="11571889" cy="6127531"/>
          </a:xfrm>
          <a:prstGeom prst="roundRect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541CC-2562-6BC9-9222-A4708D42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71" y="606286"/>
            <a:ext cx="10962064" cy="5357346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</p:pic>
      <p:sp>
        <p:nvSpPr>
          <p:cNvPr id="2" name="Oval 1"/>
          <p:cNvSpPr/>
          <p:nvPr/>
        </p:nvSpPr>
        <p:spPr>
          <a:xfrm>
            <a:off x="2914133" y="1028700"/>
            <a:ext cx="1979406" cy="95444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640191" y="1220992"/>
            <a:ext cx="2106697" cy="110803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97165" y="2877687"/>
            <a:ext cx="2029602" cy="101810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558303" y="4483100"/>
            <a:ext cx="2170350" cy="10775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72650" y="4290912"/>
            <a:ext cx="1886166" cy="100907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728653" y="3017387"/>
            <a:ext cx="1247887" cy="101810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xmlns="" id="{435E62FB-4952-5136-1624-A2F429111131}"/>
              </a:ext>
            </a:extLst>
          </p:cNvPr>
          <p:cNvSpPr/>
          <p:nvPr/>
        </p:nvSpPr>
        <p:spPr>
          <a:xfrm>
            <a:off x="241300" y="203200"/>
            <a:ext cx="5410200" cy="6127531"/>
          </a:xfrm>
          <a:prstGeom prst="roundRect">
            <a:avLst/>
          </a:prstGeom>
          <a:ln w="57150">
            <a:solidFill>
              <a:srgbClr val="00B0F0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\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35E62FB-4952-5136-1624-A2F429111131}"/>
              </a:ext>
            </a:extLst>
          </p:cNvPr>
          <p:cNvSpPr/>
          <p:nvPr/>
        </p:nvSpPr>
        <p:spPr>
          <a:xfrm>
            <a:off x="6518260" y="257284"/>
            <a:ext cx="5453023" cy="6127531"/>
          </a:xfrm>
          <a:prstGeom prst="roundRect">
            <a:avLst/>
          </a:prstGeom>
          <a:ln w="57150">
            <a:solidFill>
              <a:srgbClr val="00B0F0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\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50" y="2341647"/>
            <a:ext cx="1946313" cy="10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44" y="2302240"/>
            <a:ext cx="1767423" cy="11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07" y="2189285"/>
            <a:ext cx="1887536" cy="12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1" y="3545471"/>
            <a:ext cx="2116156" cy="13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41" y="3487195"/>
            <a:ext cx="2101851" cy="137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56" y="3545471"/>
            <a:ext cx="2211808" cy="104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519" y="3552700"/>
            <a:ext cx="2381269" cy="12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28" y="4909808"/>
            <a:ext cx="2216225" cy="11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12" y="4799021"/>
            <a:ext cx="2410891" cy="118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17" y="4882821"/>
            <a:ext cx="2328645" cy="12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27392" y="450612"/>
            <a:ext cx="4592308" cy="1124188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E11FB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endParaRPr lang="en-US" sz="3600" b="1" dirty="0">
              <a:solidFill>
                <a:srgbClr val="0070C0"/>
              </a:solidFill>
              <a:latin typeface="思源黑体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8026" y="418624"/>
            <a:ext cx="4592308" cy="1124188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E11FB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rgbClr val="0070C0"/>
              </a:solidFill>
              <a:latin typeface="思源黑体"/>
            </a:endParaRPr>
          </a:p>
        </p:txBody>
      </p:sp>
    </p:spTree>
    <p:extLst>
      <p:ext uri="{BB962C8B-B14F-4D97-AF65-F5344CB8AC3E}">
        <p14:creationId xmlns:p14="http://schemas.microsoft.com/office/powerpoint/2010/main" val="5580067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574 L 0.44792 -0.0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7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32396 -0.0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22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4075 L 0.18229 -0.08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2592 L 0.12604 -0.072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49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3518 L 0.4125 -0.2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150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20521 -0.024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1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5 0.02963 L 0.14062 -0.0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36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-0.02963 L 0.22539 -0.2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112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2222 L 0.12395 0.1666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72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0.00347 L -0.15468 -0.177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1600"/>
            <a:ext cx="5562600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600"/>
            <a:ext cx="5930900" cy="67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2768" y="6048515"/>
            <a:ext cx="2520549" cy="707886"/>
          </a:xfrm>
          <a:prstGeom prst="rect">
            <a:avLst/>
          </a:prstGeom>
          <a:solidFill>
            <a:srgbClr val="FFE5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Mượt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mà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0800"/>
            <a:ext cx="5588000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15+ Hình ảnh em bé dễ thương, kháu khỉnh, đáng yêu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49" y="50800"/>
            <a:ext cx="5366151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2768" y="6048515"/>
            <a:ext cx="252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Bầu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bĩnh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708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ắt là cửa sổ của tâm hồn, hãy để nó thăng hoa em bé có đôi mắt đẹp với các  bí quyết chăm sóc mắt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01601"/>
            <a:ext cx="5216525" cy="6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8" y="101600"/>
            <a:ext cx="5613401" cy="675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2768" y="6048515"/>
            <a:ext cx="252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Đen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láy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0"/>
            <a:ext cx="5626100" cy="681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"/>
            <a:ext cx="5435600" cy="681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2768" y="6048515"/>
            <a:ext cx="2808489" cy="707886"/>
          </a:xfrm>
          <a:prstGeom prst="rect">
            <a:avLst/>
          </a:prstGeom>
          <a:solidFill>
            <a:srgbClr val="FFE5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Đen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nhánh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15656" y="4036222"/>
            <a:ext cx="6711657" cy="8617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M: </a:t>
            </a:r>
            <a:r>
              <a:rPr lang="en-US" sz="5000" b="1" dirty="0" err="1" smtClean="0">
                <a:solidFill>
                  <a:srgbClr val="FF0000"/>
                </a:solidFill>
              </a:rPr>
              <a:t>Mái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tóc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mượt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mà</a:t>
            </a:r>
            <a:r>
              <a:rPr lang="en-US" sz="5000" b="1" dirty="0" smtClean="0">
                <a:solidFill>
                  <a:srgbClr val="FF0000"/>
                </a:solidFill>
              </a:rPr>
              <a:t>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26" y="1674615"/>
            <a:ext cx="328265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93" y="1674615"/>
            <a:ext cx="3233414" cy="176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0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2843" y="2339585"/>
            <a:ext cx="10490200" cy="2308324"/>
          </a:xfrm>
          <a:prstGeom prst="rect">
            <a:avLst/>
          </a:prstGeom>
          <a:solidFill>
            <a:srgbClr val="E6CDFF"/>
          </a:solidFill>
          <a:ln>
            <a:solidFill>
              <a:srgbClr val="FFE5FF"/>
            </a:solidFill>
          </a:ln>
        </p:spPr>
        <p:txBody>
          <a:bodyPr wrap="square" rtlCol="0">
            <a:spAutoFit/>
          </a:bodyPr>
          <a:lstStyle/>
          <a:p>
            <a:endParaRPr lang="en-US" sz="4800" b="1" dirty="0" smtClean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FF0000"/>
                </a:solidFill>
              </a:rPr>
              <a:t>M: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Vy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làn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 da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trắng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5 hàng 1 ô ly" pitchFamily="34" charset="0"/>
                <a:cs typeface="Times New Roman" pitchFamily="18" charset="0"/>
              </a:rPr>
              <a:t>hồng</a:t>
            </a:r>
            <a:r>
              <a:rPr lang="en-US" sz="4800" b="1" dirty="0" smtClean="0">
                <a:solidFill>
                  <a:srgbClr val="FF0000"/>
                </a:solidFill>
                <a:latin typeface="HP001 5 hàng 1 ô ly" pitchFamily="34" charset="0"/>
              </a:rPr>
              <a:t>.</a:t>
            </a:r>
          </a:p>
          <a:p>
            <a:endParaRPr lang="en-US" sz="4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957" y="531019"/>
            <a:ext cx="10526485" cy="1292662"/>
          </a:xfrm>
          <a:prstGeom prst="rect">
            <a:avLst/>
          </a:prstGeom>
          <a:solidFill>
            <a:srgbClr val="FFE5FF"/>
          </a:solidFill>
        </p:spPr>
        <p:txBody>
          <a:bodyPr wrap="square" rtlCol="0">
            <a:spAutoFit/>
          </a:bodyPr>
          <a:lstStyle/>
          <a:p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49299" y="1132115"/>
            <a:ext cx="24057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0241" y="1099462"/>
            <a:ext cx="175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75204" y="1132115"/>
            <a:ext cx="2002939" cy="175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2843" y="1698171"/>
            <a:ext cx="378218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57497" y="533383"/>
            <a:ext cx="257991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1229710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7621" y="4105179"/>
            <a:ext cx="1342284" cy="177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48" y="4584564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9783" y="3209628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4001105"/>
            <a:ext cx="1218305" cy="161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47381"/>
            <a:ext cx="1368014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6" y="3747381"/>
            <a:ext cx="1037525" cy="117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844" y="1387736"/>
            <a:ext cx="1091064" cy="144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1438837" y="821806"/>
            <a:ext cx="1227951" cy="162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2521" y="1974274"/>
            <a:ext cx="1337536" cy="177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65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554" y="548225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-304800" y="-44274"/>
            <a:ext cx="12496800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957085" y="-200285"/>
            <a:ext cx="4101584" cy="2684697"/>
            <a:chOff x="4111975" y="-485700"/>
            <a:chExt cx="4560245" cy="2897349"/>
          </a:xfrm>
        </p:grpSpPr>
        <p:sp>
          <p:nvSpPr>
            <p:cNvPr id="37" name="Rounded Rectangle 36"/>
            <p:cNvSpPr/>
            <p:nvPr/>
          </p:nvSpPr>
          <p:spPr>
            <a:xfrm>
              <a:off x="4111975" y="244712"/>
              <a:ext cx="2081122" cy="19249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3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56920" y="-485700"/>
              <a:ext cx="2715300" cy="2897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191" y="5477738"/>
            <a:ext cx="2032598" cy="1301326"/>
            <a:chOff x="-5482094" y="1005253"/>
            <a:chExt cx="7878162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5482094" y="3624073"/>
              <a:ext cx="7878162" cy="261881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táo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74473" y="4234826"/>
            <a:ext cx="1797789" cy="1301326"/>
            <a:chOff x="-4898313" y="1308346"/>
            <a:chExt cx="6968064" cy="5237632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308346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>
              <a:off x="-4898313" y="4095748"/>
              <a:ext cx="6968064" cy="194334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flipH="1">
            <a:off x="9907933" y="5376950"/>
            <a:ext cx="1929733" cy="1441659"/>
            <a:chOff x="-4164123" y="1495981"/>
            <a:chExt cx="7996396" cy="5237632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2691" y="1495981"/>
              <a:ext cx="3394766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ounded Rectangle 43"/>
            <p:cNvSpPr/>
            <p:nvPr/>
          </p:nvSpPr>
          <p:spPr>
            <a:xfrm>
              <a:off x="-4164123" y="4226052"/>
              <a:ext cx="7996396" cy="201683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Tím</a:t>
              </a:r>
              <a:r>
                <a:rPr lang="en-US" sz="2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4198023" y="5579789"/>
            <a:ext cx="1863547" cy="1441659"/>
            <a:chOff x="-5115549" y="2060521"/>
            <a:chExt cx="7722133" cy="5237632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1" y="2060521"/>
              <a:ext cx="3394765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-5115549" y="4448643"/>
              <a:ext cx="7722133" cy="1563534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32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flipH="1">
            <a:off x="9282301" y="4148135"/>
            <a:ext cx="1730490" cy="1441659"/>
            <a:chOff x="-3236590" y="28153"/>
            <a:chExt cx="7170768" cy="523763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0637" y="28153"/>
              <a:ext cx="3394762" cy="5237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ounded Rectangle 49"/>
            <p:cNvSpPr/>
            <p:nvPr/>
          </p:nvSpPr>
          <p:spPr>
            <a:xfrm>
              <a:off x="-3236590" y="2741931"/>
              <a:ext cx="7170768" cy="184974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Tủ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6193713" y="5429168"/>
            <a:ext cx="1882591" cy="1441659"/>
            <a:chOff x="-4546124" y="1630597"/>
            <a:chExt cx="7801031" cy="5237632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43050" y="1630597"/>
              <a:ext cx="3394758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Rounded Rectangle 52"/>
            <p:cNvSpPr/>
            <p:nvPr/>
          </p:nvSpPr>
          <p:spPr>
            <a:xfrm>
              <a:off x="-4546124" y="4281429"/>
              <a:ext cx="7801031" cy="196145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35462" y="4112791"/>
            <a:ext cx="1863370" cy="1311022"/>
            <a:chOff x="-2278665" y="182572"/>
            <a:chExt cx="7222250" cy="5276656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8665" y="182572"/>
              <a:ext cx="3394764" cy="5237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6931975" cy="2426324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lam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8160285" y="5453121"/>
            <a:ext cx="1566964" cy="1441659"/>
            <a:chOff x="-3040903" y="1826017"/>
            <a:chExt cx="649314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3525" y="1826017"/>
              <a:ext cx="3394757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3040903" y="4480366"/>
              <a:ext cx="6493144" cy="176251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 </a:t>
              </a:r>
              <a:r>
                <a:rPr lang="en-US" sz="32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325547" y="4159759"/>
            <a:ext cx="1979358" cy="1301326"/>
            <a:chOff x="-4321818" y="1914532"/>
            <a:chExt cx="7671809" cy="5237634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1818" y="1914532"/>
              <a:ext cx="3394764" cy="5237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3946754" y="4595776"/>
              <a:ext cx="7296745" cy="225329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21359" y="5531713"/>
            <a:ext cx="1674884" cy="1301326"/>
            <a:chOff x="-4833988" y="1438243"/>
            <a:chExt cx="6491696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43824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4833988" y="4081739"/>
              <a:ext cx="6491696" cy="216114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6760" y="-609600"/>
            <a:ext cx="609600" cy="609600"/>
          </a:xfrm>
          <a:prstGeom prst="rect">
            <a:avLst/>
          </a:prstGeom>
        </p:spPr>
      </p:pic>
      <p:pic>
        <p:nvPicPr>
          <p:cNvPr id="4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3" y="304800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91" b="97338" l="3864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7775" y="-145983"/>
            <a:ext cx="2431671" cy="267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40612" y="342901"/>
            <a:ext cx="1752641" cy="18161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91" b="97338" l="3864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343" y="-297969"/>
            <a:ext cx="2551382" cy="264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ounded Rectangle 63"/>
          <p:cNvSpPr/>
          <p:nvPr/>
        </p:nvSpPr>
        <p:spPr>
          <a:xfrm>
            <a:off x="4161758" y="518023"/>
            <a:ext cx="1871807" cy="14885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8 0.11667 L 0.775 -0.272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53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15 0.09491 L 0.08581 -0.313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12454 L -0.51484 -0.27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0.09445 L -0.74844 -0.12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93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0.09375 L 0.33112 -0.317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0.11597 L 0.15039 -0.164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0.0794 L 0.3043 -0.475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2778 L -0.503 -0.125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10926 L 0.15105 -0.2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8328 L -0.17426 -0.2148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1" y="-14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6667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7576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in_chao_cac_ban_lop_2a6_to_la_doremon_day_hom_fec753ba-d9cb-46db-b301-04a6fee82a3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934" y="48400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2409" y="1094590"/>
            <a:ext cx="2438400" cy="71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7448002" y="5825415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alt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4269" y="4147457"/>
            <a:ext cx="646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6800" y="1092200"/>
            <a:ext cx="2438400" cy="7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SAI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00" y="4210183"/>
            <a:ext cx="680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3247" y="814149"/>
            <a:ext cx="271510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7033111" y="561340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Làm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bài</a:t>
            </a:r>
            <a:endParaRPr lang="en-US" altLang="en-US" sz="4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38501" y="56642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Xinh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đẹp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3752054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0650" y="650552"/>
            <a:ext cx="2597799" cy="78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Chai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Sặc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nước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6900" y="3762193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6740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133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Sự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vật</a:t>
            </a:r>
            <a:endParaRPr lang="en-US" altLang="en-US" sz="4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944783" y="5867401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hoạt</a:t>
            </a:r>
            <a:r>
              <a:rPr lang="en-US" altLang="en-US" sz="4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prstClr val="black"/>
                </a:solidFill>
                <a:latin typeface="Arial" charset="0"/>
              </a:rPr>
              <a:t>động</a:t>
            </a:r>
            <a:endParaRPr lang="en-US" altLang="en-US" sz="4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7860" y="4343400"/>
            <a:ext cx="5420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1978" y="321877"/>
            <a:ext cx="2438400" cy="865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7431165" y="5765800"/>
            <a:ext cx="2100131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b="1" dirty="0" err="1" smtClean="0">
                <a:solidFill>
                  <a:prstClr val="black"/>
                </a:solidFill>
                <a:latin typeface="Arial" charset="0"/>
              </a:rPr>
              <a:t>Đá</a:t>
            </a:r>
            <a:r>
              <a:rPr lang="en-US" altLang="en-US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2" y="5778500"/>
            <a:ext cx="2332018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b="1" dirty="0" err="1" smtClean="0">
                <a:solidFill>
                  <a:prstClr val="black"/>
                </a:solidFill>
                <a:latin typeface="Arial" charset="0"/>
              </a:rPr>
              <a:t>Quả</a:t>
            </a:r>
            <a:r>
              <a:rPr lang="en-US" altLang="en-US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Arial" charset="0"/>
              </a:rPr>
              <a:t>bóng</a:t>
            </a:r>
            <a:endParaRPr lang="en-US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4343400"/>
            <a:ext cx="688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235</Words>
  <Application>Microsoft Office PowerPoint</Application>
  <PresentationFormat>Custom</PresentationFormat>
  <Paragraphs>71</Paragraphs>
  <Slides>23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1_Office Theme</vt:lpstr>
      <vt:lpstr>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273</cp:revision>
  <dcterms:created xsi:type="dcterms:W3CDTF">2021-07-20T01:55:21Z</dcterms:created>
  <dcterms:modified xsi:type="dcterms:W3CDTF">2024-10-09T00:50:05Z</dcterms:modified>
</cp:coreProperties>
</file>