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2"/>
  </p:notesMasterIdLst>
  <p:sldIdLst>
    <p:sldId id="540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23" r:id="rId12"/>
    <p:sldId id="524" r:id="rId13"/>
    <p:sldId id="525" r:id="rId14"/>
    <p:sldId id="526" r:id="rId15"/>
    <p:sldId id="549" r:id="rId16"/>
    <p:sldId id="527" r:id="rId17"/>
    <p:sldId id="528" r:id="rId18"/>
    <p:sldId id="529" r:id="rId19"/>
    <p:sldId id="531" r:id="rId20"/>
    <p:sldId id="533" r:id="rId21"/>
    <p:sldId id="535" r:id="rId22"/>
    <p:sldId id="536" r:id="rId23"/>
    <p:sldId id="294" r:id="rId24"/>
    <p:sldId id="537" r:id="rId25"/>
    <p:sldId id="538" r:id="rId26"/>
    <p:sldId id="539" r:id="rId27"/>
    <p:sldId id="300" r:id="rId28"/>
    <p:sldId id="302" r:id="rId29"/>
    <p:sldId id="476" r:id="rId30"/>
    <p:sldId id="54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44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5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3.png"/><Relationship Id="rId4" Type="http://schemas.openxmlformats.org/officeDocument/2006/relationships/tags" Target="../tags/tag6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3.png"/><Relationship Id="rId4" Type="http://schemas.openxmlformats.org/officeDocument/2006/relationships/tags" Target="../tags/tag10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0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</a:t>
            </a:r>
            <a:r>
              <a:rPr lang="en-US" sz="6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hởi</a:t>
            </a:r>
            <a:r>
              <a:rPr lang="en-US" sz="6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: </a:t>
            </a:r>
            <a:endParaRPr lang="en-US" sz="6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45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726440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en-US" sz="5867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806660" y="1482273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92539" y="462306"/>
            <a:ext cx="6779931" cy="1300286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defTabSz="684886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9. Cô giáo </a:t>
            </a:r>
            <a:r>
              <a:rPr lang="en-US" sz="5333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333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806" y="2082397"/>
            <a:ext cx="6708048" cy="352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866</Words>
  <Application>Microsoft Office PowerPoint</Application>
  <PresentationFormat>Widescreen</PresentationFormat>
  <Paragraphs>172</Paragraphs>
  <Slides>28</Slides>
  <Notes>15</Notes>
  <HiddenSlides>0</HiddenSlides>
  <MMClips>23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Tahoma</vt:lpstr>
      <vt:lpstr>Times New Roman</vt:lpstr>
      <vt:lpstr>VNI-Avo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69</cp:revision>
  <dcterms:created xsi:type="dcterms:W3CDTF">2021-06-19T10:18:58Z</dcterms:created>
  <dcterms:modified xsi:type="dcterms:W3CDTF">2024-10-13T14:56:31Z</dcterms:modified>
</cp:coreProperties>
</file>