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573" r:id="rId2"/>
    <p:sldId id="574" r:id="rId3"/>
    <p:sldId id="575" r:id="rId4"/>
    <p:sldId id="398" r:id="rId5"/>
    <p:sldId id="400" r:id="rId6"/>
    <p:sldId id="401" r:id="rId7"/>
    <p:sldId id="576" r:id="rId8"/>
    <p:sldId id="395" r:id="rId9"/>
    <p:sldId id="402" r:id="rId10"/>
    <p:sldId id="570" r:id="rId11"/>
    <p:sldId id="258" r:id="rId12"/>
    <p:sldId id="259" r:id="rId13"/>
    <p:sldId id="260" r:id="rId14"/>
    <p:sldId id="571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3954" autoAdjust="0"/>
  </p:normalViewPr>
  <p:slideViewPr>
    <p:cSldViewPr snapToGrid="0">
      <p:cViewPr varScale="1">
        <p:scale>
          <a:sx n="70" d="100"/>
          <a:sy n="70" d="100"/>
        </p:scale>
        <p:origin x="-100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5378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83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Thảo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- tranthao121006@gmail.com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>
                <a:latin typeface="UTM Avo" panose="02040603050506020204" pitchFamily="18" charset="0"/>
              </a:rPr>
              <a:pPr/>
              <a:t>10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smtClean="0"/>
              <a:t>GV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từng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dưới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đến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mũi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tên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về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kết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thúc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cô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cầm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giỏ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chuyển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tiếp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9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602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5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66" r:id="rId4"/>
    <p:sldLayoutId id="2147483767" r:id="rId5"/>
    <p:sldLayoutId id="214748376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4.xml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1.png"/><Relationship Id="rId7" Type="http://schemas.openxmlformats.org/officeDocument/2006/relationships/slide" Target="slide11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4.png"/><Relationship Id="rId18" Type="http://schemas.openxmlformats.org/officeDocument/2006/relationships/image" Target="../media/image36.gif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slide" Target="slide14.xml"/><Relationship Id="rId17" Type="http://schemas.microsoft.com/office/2007/relationships/hdphoto" Target="../media/hdphoto1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5" Type="http://schemas.openxmlformats.org/officeDocument/2006/relationships/slide" Target="slide12.xml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32.jpg"/><Relationship Id="rId9" Type="http://schemas.openxmlformats.org/officeDocument/2006/relationships/slide" Target="slide13.xml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jp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jp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jp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ontrol" Target="../activeX/activeX2.xml"/><Relationship Id="rId7" Type="http://schemas.openxmlformats.org/officeDocument/2006/relationships/image" Target="../media/image1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2.wmf"/><Relationship Id="rId5" Type="http://schemas.openxmlformats.org/officeDocument/2006/relationships/control" Target="../activeX/activeX4.xml"/><Relationship Id="rId10" Type="http://schemas.openxmlformats.org/officeDocument/2006/relationships/image" Target="../media/image21.wmf"/><Relationship Id="rId4" Type="http://schemas.openxmlformats.org/officeDocument/2006/relationships/control" Target="../activeX/activeX3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9692" y="1973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61725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44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371584" y="4546794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5191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5139" y="57145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30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=""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=""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=""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=""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=""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=""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=""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=""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=""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=""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=""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=""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=""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=""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=""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=""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=""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=""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=""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=""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=""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=""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=""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=""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=""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=""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=""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=""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=""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=""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=""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=""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=""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=""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=""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=""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=""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=""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=""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=""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=""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=""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=""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=""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=""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=""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=""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=""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=""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=""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=""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=""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=""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=""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=""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=""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=""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=""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=""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=""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=""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=""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=""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952606" y="3098862"/>
            <a:ext cx="5016997" cy="1329447"/>
            <a:chOff x="974406" y="3509825"/>
            <a:chExt cx="4104419" cy="1329447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=""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=""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=""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vị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34250"/>
            <a:ext cx="3248912" cy="663437"/>
            <a:chOff x="168284" y="3609357"/>
            <a:chExt cx="3413739" cy="886586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41034" y="3609357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722" b="1978"/>
          <a:stretch/>
        </p:blipFill>
        <p:spPr>
          <a:xfrm>
            <a:off x="1318565" y="1984442"/>
            <a:ext cx="352499" cy="1679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1711219" y="1990928"/>
            <a:ext cx="352499" cy="1673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2146066" y="1990928"/>
            <a:ext cx="352499" cy="1673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576" r="5174" b="2015"/>
          <a:stretch/>
        </p:blipFill>
        <p:spPr>
          <a:xfrm>
            <a:off x="1278411" y="4079131"/>
            <a:ext cx="334258" cy="1681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1" t="3184" r="-39077" b="2016"/>
          <a:stretch/>
        </p:blipFill>
        <p:spPr>
          <a:xfrm>
            <a:off x="1671064" y="4089861"/>
            <a:ext cx="490245" cy="1670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35212" y="375966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38331"/>
            <a:ext cx="296912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2,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44449"/>
            <a:ext cx="26595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3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807148" y="391961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2381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413906" y="390499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5060708" y="560962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37 + 25 = 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7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8,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908808" y="5405193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619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84666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38595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11961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6886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2279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293016" y="249837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66464" y="23301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20393" y="34164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93759" y="25917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580648" y="229761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34577" y="338383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238544" y="255922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14" name="TextBox1" r:id="rId2" imgW="755640" imgH="488880"/>
        </mc:Choice>
        <mc:Fallback>
          <p:control name="TextBox1" r:id="rId2" imgW="755640" imgH="488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0238" y="3468688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5" name="TextBox2" r:id="rId3" imgW="755640" imgH="488880"/>
        </mc:Choice>
        <mc:Fallback>
          <p:control name="TextBox2" r:id="rId3" imgW="755640" imgH="488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9913" y="3484563"/>
                  <a:ext cx="75565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6" name="TextBox3" r:id="rId4" imgW="755640" imgH="488880"/>
        </mc:Choice>
        <mc:Fallback>
          <p:control name="TextBox3" r:id="rId4" imgW="755640" imgH="488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1813" y="3535363"/>
                  <a:ext cx="75565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7" name="TextBox4" r:id="rId5" imgW="755640" imgH="488880"/>
        </mc:Choice>
        <mc:Fallback>
          <p:control name="TextBox4" r:id="rId5" imgW="755640" imgH="488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12288" y="3498850"/>
                  <a:ext cx="7540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8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</TotalTime>
  <Words>341</Words>
  <Application>Microsoft Office PowerPoint</Application>
  <PresentationFormat>Custom</PresentationFormat>
  <Paragraphs>115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Bài 29: Phép cộng (có nhớ) trong phạm vi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LENOVO</cp:lastModifiedBy>
  <cp:revision>545</cp:revision>
  <dcterms:created xsi:type="dcterms:W3CDTF">2021-02-20T02:56:00Z</dcterms:created>
  <dcterms:modified xsi:type="dcterms:W3CDTF">2024-11-04T16:15:58Z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