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45" r:id="rId2"/>
    <p:sldMasterId id="2147483754" r:id="rId3"/>
    <p:sldMasterId id="2147483766" r:id="rId4"/>
    <p:sldMasterId id="2147483774" r:id="rId5"/>
    <p:sldMasterId id="2147483786" r:id="rId6"/>
  </p:sldMasterIdLst>
  <p:notesMasterIdLst>
    <p:notesMasterId r:id="rId30"/>
  </p:notesMasterIdLst>
  <p:sldIdLst>
    <p:sldId id="583" r:id="rId7"/>
    <p:sldId id="474" r:id="rId8"/>
    <p:sldId id="259" r:id="rId9"/>
    <p:sldId id="280" r:id="rId10"/>
    <p:sldId id="585" r:id="rId11"/>
    <p:sldId id="427" r:id="rId12"/>
    <p:sldId id="434" r:id="rId13"/>
    <p:sldId id="586" r:id="rId14"/>
    <p:sldId id="436" r:id="rId15"/>
    <p:sldId id="435" r:id="rId16"/>
    <p:sldId id="325" r:id="rId17"/>
    <p:sldId id="439" r:id="rId18"/>
    <p:sldId id="267" r:id="rId19"/>
    <p:sldId id="270" r:id="rId20"/>
    <p:sldId id="588" r:id="rId21"/>
    <p:sldId id="257" r:id="rId22"/>
    <p:sldId id="261" r:id="rId23"/>
    <p:sldId id="258" r:id="rId24"/>
    <p:sldId id="587" r:id="rId25"/>
    <p:sldId id="281" r:id="rId26"/>
    <p:sldId id="482" r:id="rId27"/>
    <p:sldId id="471" r:id="rId28"/>
    <p:sldId id="269" r:id="rId29"/>
  </p:sldIdLst>
  <p:sldSz cx="12192000" cy="6858000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F7707"/>
    <a:srgbClr val="66FF3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gs" Target="tags/tag1.xml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DE414-34F7-4DA9-93DC-6790CB70E41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6A5C8-B28F-460C-9B80-AF02751C3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7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6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43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1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74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6C0970-4BA8-499B-8BAE-D42A8E6F5345}"/>
              </a:ext>
            </a:extLst>
          </p:cNvPr>
          <p:cNvSpPr/>
          <p:nvPr userDrawn="1"/>
        </p:nvSpPr>
        <p:spPr>
          <a:xfrm>
            <a:off x="11103429" y="0"/>
            <a:ext cx="1252058" cy="14238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2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5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26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6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9BBAD5A-40BE-414F-BF9C-9D7905FE9791}"/>
              </a:ext>
            </a:extLst>
          </p:cNvPr>
          <p:cNvSpPr/>
          <p:nvPr userDrawn="1"/>
        </p:nvSpPr>
        <p:spPr>
          <a:xfrm>
            <a:off x="11103429" y="0"/>
            <a:ext cx="1252058" cy="14238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39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831769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5683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1865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5443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3437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49231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4656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9828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23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54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0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3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70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68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36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49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32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84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31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64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12/25/2024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FA7657D-D484-44DA-A48A-97AD1EF57D97}"/>
              </a:ext>
            </a:extLst>
          </p:cNvPr>
          <p:cNvSpPr/>
          <p:nvPr userDrawn="1"/>
        </p:nvSpPr>
        <p:spPr>
          <a:xfrm>
            <a:off x="11014364" y="0"/>
            <a:ext cx="1371600" cy="142147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166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12/25/2024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05716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12/25/2024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8831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25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12/25/2024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27916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2283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91977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BA026-E658-41C8-85D8-D06F141BD407}" type="datetimeFigureOut">
              <a:rPr lang="vi-VN" smtClean="0"/>
              <a:pPr/>
              <a:t>25/12/2024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5D4A9-5886-4647-AB06-84202763646E}" type="slidenum">
              <a:rPr lang="vi-VN" smtClean="0"/>
              <a:pPr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88596934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677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033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38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594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76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1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263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74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916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64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612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125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2438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3337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3930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48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90753F7-6D4F-4A4F-9822-A647AF47D8B1}"/>
              </a:ext>
            </a:extLst>
          </p:cNvPr>
          <p:cNvSpPr/>
          <p:nvPr userDrawn="1"/>
        </p:nvSpPr>
        <p:spPr>
          <a:xfrm>
            <a:off x="10732219" y="198438"/>
            <a:ext cx="1252058" cy="14238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2981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6128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179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478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4753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85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4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8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649" r:id="rId7"/>
    <p:sldLayoutId id="2147483662" r:id="rId8"/>
    <p:sldLayoutId id="2147483661" r:id="rId9"/>
    <p:sldLayoutId id="2147483650" r:id="rId10"/>
    <p:sldLayoutId id="2147483654" r:id="rId11"/>
    <p:sldLayoutId id="2147483655" r:id="rId12"/>
    <p:sldLayoutId id="2147483690" r:id="rId13"/>
    <p:sldLayoutId id="2147483681" r:id="rId14"/>
    <p:sldLayoutId id="2147483660" r:id="rId15"/>
    <p:sldLayoutId id="2147483709" r:id="rId16"/>
    <p:sldLayoutId id="214748373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9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9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887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82179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262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1.gif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audio" Target="../media/media1.mp3"/><Relationship Id="rId16" Type="http://schemas.openxmlformats.org/officeDocument/2006/relationships/image" Target="../media/image50.jpeg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slide" Target="slide15.xml"/><Relationship Id="rId15" Type="http://schemas.openxmlformats.org/officeDocument/2006/relationships/image" Target="../media/image49.png"/><Relationship Id="rId10" Type="http://schemas.openxmlformats.org/officeDocument/2006/relationships/image" Target="../media/image44.gif"/><Relationship Id="rId4" Type="http://schemas.openxmlformats.org/officeDocument/2006/relationships/image" Target="../media/image39.png"/><Relationship Id="rId9" Type="http://schemas.openxmlformats.org/officeDocument/2006/relationships/image" Target="../media/image43.gif"/><Relationship Id="rId14" Type="http://schemas.openxmlformats.org/officeDocument/2006/relationships/image" Target="../media/image48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gif"/><Relationship Id="rId7" Type="http://schemas.openxmlformats.org/officeDocument/2006/relationships/image" Target="../media/image39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jpe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5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10" Type="http://schemas.openxmlformats.org/officeDocument/2006/relationships/slide" Target="slide18.xml"/><Relationship Id="rId4" Type="http://schemas.openxmlformats.org/officeDocument/2006/relationships/image" Target="../media/image53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5.xml"/><Relationship Id="rId5" Type="http://schemas.openxmlformats.org/officeDocument/2006/relationships/image" Target="../media/image50.jpe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slide" Target="slide15.xml"/><Relationship Id="rId5" Type="http://schemas.openxmlformats.org/officeDocument/2006/relationships/image" Target="../media/image50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2-2/1/14/1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5" Type="http://schemas.openxmlformats.org/officeDocument/2006/relationships/hyperlink" Target="https://www.hoc10.vn/doc-sach/toan-2-2/1/14/14/" TargetMode="External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2-2/1/14/1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https://www.hoc10.vn/doc-sach/toan-2-2/1/14/14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362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57: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chia,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dấu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chia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153906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65FB49-7386-4F3D-90FF-E13DABA3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"/>
            <a:ext cx="12192000" cy="645742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84B66E-0296-46B2-88A2-133983980007}"/>
              </a:ext>
            </a:extLst>
          </p:cNvPr>
          <p:cNvSpPr/>
          <p:nvPr/>
        </p:nvSpPr>
        <p:spPr>
          <a:xfrm>
            <a:off x="378045" y="280408"/>
            <a:ext cx="11435910" cy="6180218"/>
          </a:xfrm>
          <a:prstGeom prst="roundRect">
            <a:avLst>
              <a:gd name="adj" fmla="val 4743"/>
            </a:avLst>
          </a:prstGeom>
          <a:solidFill>
            <a:srgbClr val="003300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64" r="57059" b="37299"/>
          <a:stretch/>
        </p:blipFill>
        <p:spPr>
          <a:xfrm flipH="1">
            <a:off x="883977" y="3429181"/>
            <a:ext cx="1196179" cy="15723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6E28D6-9E31-4F4F-B167-9257A07CE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r="2567" b="29190"/>
          <a:stretch/>
        </p:blipFill>
        <p:spPr>
          <a:xfrm flipH="1">
            <a:off x="1432720" y="1643135"/>
            <a:ext cx="2381835" cy="15799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45766B-243C-4045-8402-E8B7F5970200}"/>
              </a:ext>
            </a:extLst>
          </p:cNvPr>
          <p:cNvGrpSpPr/>
          <p:nvPr/>
        </p:nvGrpSpPr>
        <p:grpSpPr>
          <a:xfrm>
            <a:off x="1599493" y="461921"/>
            <a:ext cx="9660098" cy="581236"/>
            <a:chOff x="1199723" y="356009"/>
            <a:chExt cx="9573314" cy="52530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606712-9B43-419D-B738-195E0D8DB2FE}"/>
                </a:ext>
              </a:extLst>
            </p:cNvPr>
            <p:cNvSpPr/>
            <p:nvPr/>
          </p:nvSpPr>
          <p:spPr>
            <a:xfrm>
              <a:off x="1199723" y="356009"/>
              <a:ext cx="9573314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tương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8F1608C-566B-42CF-B834-DFE737056B39}"/>
                </a:ext>
              </a:extLst>
            </p:cNvPr>
            <p:cNvSpPr/>
            <p:nvPr/>
          </p:nvSpPr>
          <p:spPr>
            <a:xfrm>
              <a:off x="1199723" y="38980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DAE0C4E-C240-4DCA-9219-99DA1E119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9" t="1670" r="53941" b="45359"/>
          <a:stretch/>
        </p:blipFill>
        <p:spPr>
          <a:xfrm>
            <a:off x="2136235" y="4994190"/>
            <a:ext cx="1493132" cy="13645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E87691A-06C4-4A50-9AB6-A4FFF9BEA878}"/>
              </a:ext>
            </a:extLst>
          </p:cNvPr>
          <p:cNvSpPr/>
          <p:nvPr/>
        </p:nvSpPr>
        <p:spPr>
          <a:xfrm rot="845844">
            <a:off x="6509709" y="2636690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8A42E7-7C40-43C4-BFB2-D2C58C4008FE}"/>
              </a:ext>
            </a:extLst>
          </p:cNvPr>
          <p:cNvSpPr/>
          <p:nvPr/>
        </p:nvSpPr>
        <p:spPr>
          <a:xfrm rot="845844">
            <a:off x="7424109" y="2636690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3FF2B8-BA7C-4D95-A33F-9F5F5504E824}"/>
              </a:ext>
            </a:extLst>
          </p:cNvPr>
          <p:cNvSpPr/>
          <p:nvPr/>
        </p:nvSpPr>
        <p:spPr>
          <a:xfrm rot="845844">
            <a:off x="8338508" y="2636690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63C6F1B-3204-4B5B-AF6D-B0F24AF89F71}"/>
              </a:ext>
            </a:extLst>
          </p:cNvPr>
          <p:cNvSpPr/>
          <p:nvPr/>
        </p:nvSpPr>
        <p:spPr>
          <a:xfrm rot="845844">
            <a:off x="6509709" y="3441291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78F5EC-AB20-4974-B265-BA015CCF8445}"/>
              </a:ext>
            </a:extLst>
          </p:cNvPr>
          <p:cNvSpPr/>
          <p:nvPr/>
        </p:nvSpPr>
        <p:spPr>
          <a:xfrm rot="845844">
            <a:off x="7424109" y="3441291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E7772C-24EC-4823-9088-2C44EFE15B12}"/>
              </a:ext>
            </a:extLst>
          </p:cNvPr>
          <p:cNvSpPr/>
          <p:nvPr/>
        </p:nvSpPr>
        <p:spPr>
          <a:xfrm rot="845844">
            <a:off x="8338508" y="3441291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CA5ABF7-C675-47D7-B820-DBEF400DAF85}"/>
              </a:ext>
            </a:extLst>
          </p:cNvPr>
          <p:cNvSpPr/>
          <p:nvPr/>
        </p:nvSpPr>
        <p:spPr>
          <a:xfrm>
            <a:off x="6030883" y="3408148"/>
            <a:ext cx="2047827" cy="722786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6 : 3 =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717D3-D431-6C2F-861C-69384691B81D}"/>
              </a:ext>
            </a:extLst>
          </p:cNvPr>
          <p:cNvSpPr txBox="1"/>
          <p:nvPr/>
        </p:nvSpPr>
        <p:spPr>
          <a:xfrm>
            <a:off x="3184072" y="1224670"/>
            <a:ext cx="582385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Chia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21719 -0.058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9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34896 0.0588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28086 0.29444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22253 -0.0523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33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42669 0.17593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41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29128 0.29815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E2CF0FB-077E-4FDB-8140-933E7A8275A3}"/>
              </a:ext>
            </a:extLst>
          </p:cNvPr>
          <p:cNvGrpSpPr/>
          <p:nvPr/>
        </p:nvGrpSpPr>
        <p:grpSpPr>
          <a:xfrm>
            <a:off x="1438233" y="1145075"/>
            <a:ext cx="9839647" cy="2018528"/>
            <a:chOff x="1352551" y="1009685"/>
            <a:chExt cx="3967843" cy="1302524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DDE52C51-AD6F-4CAD-9EB7-51CF2C08DABD}"/>
                </a:ext>
              </a:extLst>
            </p:cNvPr>
            <p:cNvSpPr/>
            <p:nvPr/>
          </p:nvSpPr>
          <p:spPr>
            <a:xfrm>
              <a:off x="1352551" y="1057029"/>
              <a:ext cx="3967843" cy="125518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UTM Avo" panose="02040603050506020204" pitchFamily="18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08B344E-45C0-4C7C-8483-A38FD3071103}"/>
                </a:ext>
              </a:extLst>
            </p:cNvPr>
            <p:cNvSpPr txBox="1"/>
            <p:nvPr/>
          </p:nvSpPr>
          <p:spPr>
            <a:xfrm>
              <a:off x="1501628" y="1009685"/>
              <a:ext cx="1137071" cy="37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07B350-19F4-4EB6-ABB1-B00C082F399D}"/>
              </a:ext>
            </a:extLst>
          </p:cNvPr>
          <p:cNvGrpSpPr/>
          <p:nvPr/>
        </p:nvGrpSpPr>
        <p:grpSpPr>
          <a:xfrm>
            <a:off x="2681060" y="531984"/>
            <a:ext cx="7402676" cy="581237"/>
            <a:chOff x="1268594" y="547454"/>
            <a:chExt cx="7336172" cy="52530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72306FF-8219-4A57-8C9E-F625969CF94B}"/>
                </a:ext>
              </a:extLst>
            </p:cNvPr>
            <p:cNvSpPr/>
            <p:nvPr/>
          </p:nvSpPr>
          <p:spPr>
            <a:xfrm>
              <a:off x="1336472" y="547454"/>
              <a:ext cx="7268294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(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mẫu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A727A-3035-4A63-9300-E2B214ABF055}"/>
                </a:ext>
              </a:extLst>
            </p:cNvPr>
            <p:cNvSpPr/>
            <p:nvPr/>
          </p:nvSpPr>
          <p:spPr>
            <a:xfrm>
              <a:off x="1268594" y="556664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91CC80-1896-447E-848C-FDDCF93D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216" l="3226" r="93842">
                        <a14:foregroundMark x1="8211" y1="25490" x2="8211" y2="25490"/>
                        <a14:foregroundMark x1="3812" y1="22549" x2="3812" y2="22549"/>
                        <a14:foregroundMark x1="8504" y1="16667" x2="8504" y2="16667"/>
                        <a14:foregroundMark x1="7625" y1="86275" x2="7625" y2="86275"/>
                        <a14:foregroundMark x1="30792" y1="76471" x2="30792" y2="76471"/>
                        <a14:foregroundMark x1="52493" y1="71569" x2="52493" y2="71569"/>
                        <a14:foregroundMark x1="46921" y1="16667" x2="46921" y2="16667"/>
                        <a14:foregroundMark x1="68035" y1="25490" x2="68035" y2="25490"/>
                        <a14:foregroundMark x1="68915" y1="78431" x2="68915" y2="78431"/>
                        <a14:foregroundMark x1="91202" y1="73529" x2="91202" y2="73529"/>
                        <a14:foregroundMark x1="87977" y1="24510" x2="87977" y2="24510"/>
                        <a14:foregroundMark x1="93842" y1="27451" x2="93842" y2="27451"/>
                        <a14:foregroundMark x1="29326" y1="37255" x2="29326" y2="37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9687" y="1286330"/>
            <a:ext cx="2858208" cy="854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C0CF8-C1D5-4261-A3EF-DC8F6C9B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7" b="94037" l="9124" r="94161">
                        <a14:foregroundMark x1="42336" y1="8257" x2="42336" y2="8257"/>
                        <a14:foregroundMark x1="67883" y1="50000" x2="67883" y2="50000"/>
                        <a14:foregroundMark x1="51460" y1="64220" x2="72993" y2="56422"/>
                        <a14:foregroundMark x1="66058" y1="43578" x2="83942" y2="58716"/>
                        <a14:foregroundMark x1="67153" y1="50459" x2="67153" y2="50459"/>
                        <a14:foregroundMark x1="63139" y1="50459" x2="67883" y2="63761"/>
                        <a14:foregroundMark x1="31752" y1="73394" x2="57299" y2="74771"/>
                        <a14:foregroundMark x1="63504" y1="94495" x2="63504" y2="92661"/>
                        <a14:foregroundMark x1="94161" y1="54128" x2="94161" y2="54128"/>
                        <a14:foregroundMark x1="67153" y1="40826" x2="80657" y2="49541"/>
                        <a14:foregroundMark x1="31752" y1="71101" x2="31752" y2="71101"/>
                        <a14:foregroundMark x1="19708" y1="20642" x2="19708" y2="20642"/>
                        <a14:foregroundMark x1="28102" y1="14679" x2="28102" y2="146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907" y="1078015"/>
            <a:ext cx="1211699" cy="96405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9E65960-41FD-449B-A7C1-FC2E515C0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57" b="94037" l="9124" r="94161">
                        <a14:foregroundMark x1="42336" y1="8257" x2="42336" y2="8257"/>
                        <a14:foregroundMark x1="67883" y1="50000" x2="67883" y2="50000"/>
                        <a14:foregroundMark x1="51460" y1="64220" x2="72993" y2="56422"/>
                        <a14:foregroundMark x1="66058" y1="43578" x2="83942" y2="58716"/>
                        <a14:foregroundMark x1="67153" y1="50459" x2="67153" y2="50459"/>
                        <a14:foregroundMark x1="63139" y1="50459" x2="67883" y2="63761"/>
                        <a14:foregroundMark x1="31752" y1="73394" x2="57299" y2="74771"/>
                        <a14:foregroundMark x1="63504" y1="94495" x2="63504" y2="92661"/>
                        <a14:foregroundMark x1="94161" y1="54128" x2="94161" y2="54128"/>
                        <a14:foregroundMark x1="67153" y1="40826" x2="80657" y2="49541"/>
                        <a14:foregroundMark x1="31752" y1="71101" x2="31752" y2="71101"/>
                        <a14:foregroundMark x1="19708" y1="20642" x2="19708" y2="20642"/>
                        <a14:foregroundMark x1="28102" y1="14679" x2="28102" y2="146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538" y="1078015"/>
            <a:ext cx="1211699" cy="96405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C26F9B5-1126-459D-8EF4-6AB3A5A48853}"/>
              </a:ext>
            </a:extLst>
          </p:cNvPr>
          <p:cNvSpPr txBox="1"/>
          <p:nvPr/>
        </p:nvSpPr>
        <p:spPr>
          <a:xfrm>
            <a:off x="1995294" y="2150288"/>
            <a:ext cx="8903120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bánh, chia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bánh.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chia 10 : 2 = 5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E9EAEAD-BF5E-42B8-B3FA-5F195525D6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886727" y="3373890"/>
            <a:ext cx="516548" cy="61281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DC088C2-611D-4BB4-A612-4CCBCE3506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1445443" y="3373890"/>
            <a:ext cx="516548" cy="61281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5BF9E73-EF1D-4C8F-B4EE-3C0A798ED2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2004159" y="3373890"/>
            <a:ext cx="516548" cy="61281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5B0E7B1-2780-44A0-BC11-9E9901B6B8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2562875" y="3373890"/>
            <a:ext cx="516548" cy="61281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52B9B56-59EC-4B40-B58B-974DE4CACE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564441" y="3836876"/>
            <a:ext cx="516548" cy="61281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FAD269D9-61B3-4151-B60E-154C36296D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1131491" y="3836876"/>
            <a:ext cx="516548" cy="61281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7FDD116-0BF6-4E95-BB02-10ECB9CA9C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1698541" y="3836876"/>
            <a:ext cx="516548" cy="61281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93B635D-652A-4E1F-98A7-E3A0E6C8EF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2265591" y="3836876"/>
            <a:ext cx="516548" cy="612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75C0C2B-282C-4514-9C72-23B97BF440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-2958" r="18980" b="2958"/>
          <a:stretch/>
        </p:blipFill>
        <p:spPr>
          <a:xfrm>
            <a:off x="2832639" y="3836876"/>
            <a:ext cx="516548" cy="612817"/>
          </a:xfrm>
          <a:prstGeom prst="rect">
            <a:avLst/>
          </a:prstGeom>
        </p:spPr>
      </p:pic>
      <p:sp>
        <p:nvSpPr>
          <p:cNvPr id="88" name="Oval 87">
            <a:extLst>
              <a:ext uri="{FF2B5EF4-FFF2-40B4-BE49-F238E27FC236}">
                <a16:creationId xmlns:a16="http://schemas.microsoft.com/office/drawing/2014/main" id="{41C5A4B6-95A8-48DC-8F64-03CA45CD80A9}"/>
              </a:ext>
            </a:extLst>
          </p:cNvPr>
          <p:cNvSpPr/>
          <p:nvPr/>
        </p:nvSpPr>
        <p:spPr>
          <a:xfrm>
            <a:off x="3599578" y="3956349"/>
            <a:ext cx="698708" cy="373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perspectiveRelaxedModerately"/>
            <a:lightRig rig="threePt" dir="t"/>
          </a:scene3d>
          <a:sp3d>
            <a:bevelT w="1714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UTM Avo" panose="02040603050506020204" pitchFamily="18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A6A6380C-F573-41AF-BFF4-F928804DAB67}"/>
              </a:ext>
            </a:extLst>
          </p:cNvPr>
          <p:cNvSpPr/>
          <p:nvPr/>
        </p:nvSpPr>
        <p:spPr>
          <a:xfrm>
            <a:off x="4018489" y="3543690"/>
            <a:ext cx="698708" cy="373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perspectiveRelaxedModerately"/>
            <a:lightRig rig="threePt" dir="t"/>
          </a:scene3d>
          <a:sp3d>
            <a:bevelT w="1714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UTM Avo" panose="02040603050506020204" pitchFamily="18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C645DB8-5E65-4676-93A7-7839E89439A6}"/>
              </a:ext>
            </a:extLst>
          </p:cNvPr>
          <p:cNvSpPr/>
          <p:nvPr/>
        </p:nvSpPr>
        <p:spPr>
          <a:xfrm>
            <a:off x="4420683" y="3980728"/>
            <a:ext cx="698708" cy="373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perspectiveRelaxedModerately"/>
            <a:lightRig rig="threePt" dir="t"/>
          </a:scene3d>
          <a:sp3d>
            <a:bevelT w="171450" h="825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latin typeface="UTM Avo" panose="02040603050506020204" pitchFamily="18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04A38C84-0BA8-4BD7-BBF2-C3D072F846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18276">
            <a:off x="6912828" y="3524721"/>
            <a:ext cx="613715" cy="72816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D3DA566-1B23-46FA-A95E-DC4DBAB696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18276">
            <a:off x="6926199" y="3867591"/>
            <a:ext cx="613715" cy="72816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5BD294F-D7B9-42DA-A892-35023EFB40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79086">
            <a:off x="7431977" y="3415671"/>
            <a:ext cx="613715" cy="72816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95DFE9A-B115-4120-993D-B5FF2E752A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562721">
            <a:off x="7654060" y="3811161"/>
            <a:ext cx="613715" cy="72816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18C41A5-6FFD-4F0F-8DDE-C58A18AA26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08382">
            <a:off x="7936647" y="3426808"/>
            <a:ext cx="613715" cy="72816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B6E21A3-B043-4431-9DF7-2A3706696F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018276">
            <a:off x="8364978" y="3942327"/>
            <a:ext cx="613715" cy="72816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63798DF-A00E-42C3-891A-FA31A936E9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9323" y="3484912"/>
            <a:ext cx="613715" cy="7281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DBB32742-400F-4A15-87F3-2E63748DC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4" b="95302" l="1220" r="95366">
                        <a14:foregroundMark x1="7073" y1="19687" x2="7073" y2="19687"/>
                        <a14:foregroundMark x1="2195" y1="19239" x2="2195" y2="19239"/>
                        <a14:foregroundMark x1="18293" y1="8725" x2="18293" y2="8725"/>
                        <a14:foregroundMark x1="32195" y1="8054" x2="32195" y2="8054"/>
                        <a14:foregroundMark x1="46829" y1="36689" x2="60732" y2="48322"/>
                        <a14:foregroundMark x1="60732" y1="48322" x2="60732" y2="48770"/>
                        <a14:foregroundMark x1="88780" y1="93065" x2="88780" y2="93065"/>
                        <a14:foregroundMark x1="95366" y1="95302" x2="95366" y2="95302"/>
                        <a14:foregroundMark x1="79268" y1="72931" x2="85610" y2="83221"/>
                        <a14:foregroundMark x1="81707" y1="70694" x2="84878" y2="83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56827">
            <a:off x="8874502" y="3679151"/>
            <a:ext cx="613715" cy="72816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A8D89DB-07A5-4581-A043-EAB9E841A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013" y="3564330"/>
            <a:ext cx="1052956" cy="1160738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CD39FFA-1362-4F4D-A70E-46A39CA59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34" y="3119308"/>
            <a:ext cx="1052956" cy="1160738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B90924C-D13A-40C8-A147-F4BE27B40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39" y="3500619"/>
            <a:ext cx="1052956" cy="116073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210AFD4-57B8-4A70-8065-72EB1599D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414" y="3210519"/>
            <a:ext cx="1052956" cy="1160738"/>
          </a:xfrm>
          <a:prstGeom prst="rect">
            <a:avLst/>
          </a:prstGeom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9F28D895-654E-4F8D-9ACF-F9574A906A00}"/>
              </a:ext>
            </a:extLst>
          </p:cNvPr>
          <p:cNvCxnSpPr/>
          <p:nvPr/>
        </p:nvCxnSpPr>
        <p:spPr>
          <a:xfrm>
            <a:off x="6119976" y="3319351"/>
            <a:ext cx="0" cy="3247661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3A1D0E5-C5BE-47C0-8362-09DB19432888}"/>
              </a:ext>
            </a:extLst>
          </p:cNvPr>
          <p:cNvGrpSpPr/>
          <p:nvPr/>
        </p:nvGrpSpPr>
        <p:grpSpPr>
          <a:xfrm>
            <a:off x="320804" y="4705029"/>
            <a:ext cx="5329206" cy="1504715"/>
            <a:chOff x="231904" y="4539929"/>
            <a:chExt cx="5329206" cy="1504715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219965C5-9C10-49CA-885F-0272E9E76F65}"/>
                </a:ext>
              </a:extLst>
            </p:cNvPr>
            <p:cNvSpPr txBox="1"/>
            <p:nvPr/>
          </p:nvSpPr>
          <p:spPr>
            <a:xfrm>
              <a:off x="231904" y="4539929"/>
              <a:ext cx="5329206" cy="149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đĩa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dâu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tây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Ta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                         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A2CEA99-488B-4DE4-A806-6EA5CB25E18E}"/>
                </a:ext>
              </a:extLst>
            </p:cNvPr>
            <p:cNvGrpSpPr/>
            <p:nvPr/>
          </p:nvGrpSpPr>
          <p:grpSpPr>
            <a:xfrm>
              <a:off x="2550388" y="5562931"/>
              <a:ext cx="2719398" cy="481713"/>
              <a:chOff x="2550388" y="5562931"/>
              <a:chExt cx="2719398" cy="481713"/>
            </a:xfrm>
          </p:grpSpPr>
          <p:sp>
            <p:nvSpPr>
              <p:cNvPr id="120" name="Rectangle: Rounded Corners 119">
                <a:extLst>
                  <a:ext uri="{FF2B5EF4-FFF2-40B4-BE49-F238E27FC236}">
                    <a16:creationId xmlns:a16="http://schemas.microsoft.com/office/drawing/2014/main" id="{F5FC73F7-03DC-4620-BAD5-DB6743AE80DC}"/>
                  </a:ext>
                </a:extLst>
              </p:cNvPr>
              <p:cNvSpPr/>
              <p:nvPr/>
            </p:nvSpPr>
            <p:spPr>
              <a:xfrm>
                <a:off x="2550388" y="5578874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21" name="Rectangle: Rounded Corners 120">
                <a:extLst>
                  <a:ext uri="{FF2B5EF4-FFF2-40B4-BE49-F238E27FC236}">
                    <a16:creationId xmlns:a16="http://schemas.microsoft.com/office/drawing/2014/main" id="{D86A4DA5-723A-43D7-BBAE-9A6F0ECB3626}"/>
                  </a:ext>
                </a:extLst>
              </p:cNvPr>
              <p:cNvSpPr/>
              <p:nvPr/>
            </p:nvSpPr>
            <p:spPr>
              <a:xfrm>
                <a:off x="3800660" y="5587444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2873E61B-47EB-444F-8843-043E595C8B07}"/>
                  </a:ext>
                </a:extLst>
              </p:cNvPr>
              <p:cNvSpPr/>
              <p:nvPr/>
            </p:nvSpPr>
            <p:spPr>
              <a:xfrm>
                <a:off x="3173458" y="5562931"/>
                <a:ext cx="521208" cy="45720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5086EDA7-E9D7-4C6D-A72F-22C292E1C370}"/>
                  </a:ext>
                </a:extLst>
              </p:cNvPr>
              <p:cNvSpPr/>
              <p:nvPr/>
            </p:nvSpPr>
            <p:spPr>
              <a:xfrm>
                <a:off x="4753241" y="5568881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6B9F61F-C63E-4CF4-A735-B9CE3DB05A73}"/>
              </a:ext>
            </a:extLst>
          </p:cNvPr>
          <p:cNvGrpSpPr/>
          <p:nvPr/>
        </p:nvGrpSpPr>
        <p:grpSpPr>
          <a:xfrm>
            <a:off x="6545496" y="4751583"/>
            <a:ext cx="5799191" cy="1501328"/>
            <a:chOff x="231903" y="4539929"/>
            <a:chExt cx="5799191" cy="1501328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6329963-2688-4C3F-9952-681FCD990423}"/>
                </a:ext>
              </a:extLst>
            </p:cNvPr>
            <p:cNvSpPr txBox="1"/>
            <p:nvPr/>
          </p:nvSpPr>
          <p:spPr>
            <a:xfrm>
              <a:off x="231903" y="4539929"/>
              <a:ext cx="5799191" cy="149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rốt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2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cà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rốt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Ta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000" b="1" dirty="0">
                  <a:latin typeface="UTM Avo" panose="02040603050506020204" pitchFamily="18" charset="0"/>
                  <a:cs typeface="Arial" panose="020B0604020202020204" pitchFamily="34" charset="0"/>
                </a:rPr>
                <a:t> chia                          </a:t>
              </a:r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=</a:t>
              </a:r>
              <a:endParaRPr lang="en-US" sz="20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1375D0E3-FCB7-4A6B-AE26-E84CF01FDF2A}"/>
                </a:ext>
              </a:extLst>
            </p:cNvPr>
            <p:cNvGrpSpPr/>
            <p:nvPr/>
          </p:nvGrpSpPr>
          <p:grpSpPr>
            <a:xfrm>
              <a:off x="2594470" y="5557690"/>
              <a:ext cx="2715579" cy="483567"/>
              <a:chOff x="2594470" y="5557690"/>
              <a:chExt cx="2715579" cy="483567"/>
            </a:xfrm>
          </p:grpSpPr>
          <p:sp>
            <p:nvSpPr>
              <p:cNvPr id="130" name="Rectangle: Rounded Corners 129">
                <a:extLst>
                  <a:ext uri="{FF2B5EF4-FFF2-40B4-BE49-F238E27FC236}">
                    <a16:creationId xmlns:a16="http://schemas.microsoft.com/office/drawing/2014/main" id="{3E36FBF3-50D1-405C-9D6B-82010E74B346}"/>
                  </a:ext>
                </a:extLst>
              </p:cNvPr>
              <p:cNvSpPr/>
              <p:nvPr/>
            </p:nvSpPr>
            <p:spPr>
              <a:xfrm>
                <a:off x="2594470" y="5573937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1" name="Rectangle: Rounded Corners 130">
                <a:extLst>
                  <a:ext uri="{FF2B5EF4-FFF2-40B4-BE49-F238E27FC236}">
                    <a16:creationId xmlns:a16="http://schemas.microsoft.com/office/drawing/2014/main" id="{E77B80DC-BF21-46F4-B2A7-725806DDE7D4}"/>
                  </a:ext>
                </a:extLst>
              </p:cNvPr>
              <p:cNvSpPr/>
              <p:nvPr/>
            </p:nvSpPr>
            <p:spPr>
              <a:xfrm>
                <a:off x="3872660" y="5584057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EA80F653-23A8-4E15-A4B6-C9B9AA3CA4DA}"/>
                  </a:ext>
                </a:extLst>
              </p:cNvPr>
              <p:cNvSpPr/>
              <p:nvPr/>
            </p:nvSpPr>
            <p:spPr>
              <a:xfrm>
                <a:off x="3229170" y="5559947"/>
                <a:ext cx="521208" cy="45720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C4A7A5A4-F650-4D54-8E9C-145E15632514}"/>
                  </a:ext>
                </a:extLst>
              </p:cNvPr>
              <p:cNvSpPr/>
              <p:nvPr/>
            </p:nvSpPr>
            <p:spPr>
              <a:xfrm>
                <a:off x="4793504" y="5557690"/>
                <a:ext cx="516545" cy="457200"/>
              </a:xfrm>
              <a:prstGeom prst="round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</p:grp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E929B4E9-1818-4209-B349-6056D882EE8B}"/>
              </a:ext>
            </a:extLst>
          </p:cNvPr>
          <p:cNvSpPr/>
          <p:nvPr/>
        </p:nvSpPr>
        <p:spPr>
          <a:xfrm>
            <a:off x="2644464" y="5737538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E022B8FB-4317-4DFD-B5D6-1FFA0952485B}"/>
              </a:ext>
            </a:extLst>
          </p:cNvPr>
          <p:cNvSpPr/>
          <p:nvPr/>
        </p:nvSpPr>
        <p:spPr>
          <a:xfrm>
            <a:off x="3259172" y="5728031"/>
            <a:ext cx="521208" cy="4572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0C376B86-0FB4-450B-97C6-1992F8E3B32C}"/>
              </a:ext>
            </a:extLst>
          </p:cNvPr>
          <p:cNvSpPr/>
          <p:nvPr/>
        </p:nvSpPr>
        <p:spPr>
          <a:xfrm>
            <a:off x="3889560" y="5753563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FF011566-5904-4A4B-B450-173B3514C484}"/>
              </a:ext>
            </a:extLst>
          </p:cNvPr>
          <p:cNvSpPr/>
          <p:nvPr/>
        </p:nvSpPr>
        <p:spPr>
          <a:xfrm>
            <a:off x="4832744" y="5732124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7AFB927-438C-40C3-8708-FAE4320E87C8}"/>
              </a:ext>
            </a:extLst>
          </p:cNvPr>
          <p:cNvSpPr/>
          <p:nvPr/>
        </p:nvSpPr>
        <p:spPr>
          <a:xfrm>
            <a:off x="8907684" y="5782430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8CCEFB5-6368-4C21-8AD6-F2B5050C7859}"/>
              </a:ext>
            </a:extLst>
          </p:cNvPr>
          <p:cNvSpPr/>
          <p:nvPr/>
        </p:nvSpPr>
        <p:spPr>
          <a:xfrm>
            <a:off x="9542907" y="5778065"/>
            <a:ext cx="521208" cy="4572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id="{185F9B6A-3F8C-4284-B0F5-201C74D090A1}"/>
              </a:ext>
            </a:extLst>
          </p:cNvPr>
          <p:cNvSpPr/>
          <p:nvPr/>
        </p:nvSpPr>
        <p:spPr>
          <a:xfrm>
            <a:off x="10193057" y="5805028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A8EF5958-C47A-4404-88ED-6252561CC1B6}"/>
              </a:ext>
            </a:extLst>
          </p:cNvPr>
          <p:cNvSpPr/>
          <p:nvPr/>
        </p:nvSpPr>
        <p:spPr>
          <a:xfrm>
            <a:off x="11106953" y="5775808"/>
            <a:ext cx="516545" cy="457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907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135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65FB49-7386-4F3D-90FF-E13DABA3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"/>
            <a:ext cx="12192000" cy="645742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84B66E-0296-46B2-88A2-133983980007}"/>
              </a:ext>
            </a:extLst>
          </p:cNvPr>
          <p:cNvSpPr/>
          <p:nvPr/>
        </p:nvSpPr>
        <p:spPr>
          <a:xfrm>
            <a:off x="378045" y="348504"/>
            <a:ext cx="11435910" cy="6052298"/>
          </a:xfrm>
          <a:prstGeom prst="roundRect">
            <a:avLst>
              <a:gd name="adj" fmla="val 4743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76D92B2-1C46-4DC4-BD3A-FC0B71A9F086}"/>
              </a:ext>
            </a:extLst>
          </p:cNvPr>
          <p:cNvSpPr/>
          <p:nvPr/>
        </p:nvSpPr>
        <p:spPr>
          <a:xfrm>
            <a:off x="8610599" y="2058022"/>
            <a:ext cx="1832475" cy="7060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12 : 2 = 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A01FC03-04E3-405F-A603-AFA56026A7A5}"/>
              </a:ext>
            </a:extLst>
          </p:cNvPr>
          <p:cNvSpPr/>
          <p:nvPr/>
        </p:nvSpPr>
        <p:spPr>
          <a:xfrm>
            <a:off x="8682133" y="4501721"/>
            <a:ext cx="1900141" cy="70600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UTM Avo" panose="02040603050506020204" pitchFamily="18" charset="0"/>
              </a:rPr>
              <a:t>15 : 3 = 5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E52464-F50E-4855-BF9E-0B0EA5522EA7}"/>
              </a:ext>
            </a:extLst>
          </p:cNvPr>
          <p:cNvCxnSpPr>
            <a:cxnSpLocks/>
            <a:stCxn id="36" idx="3"/>
            <a:endCxn id="30" idx="1"/>
          </p:cNvCxnSpPr>
          <p:nvPr/>
        </p:nvCxnSpPr>
        <p:spPr>
          <a:xfrm>
            <a:off x="7075441" y="2427305"/>
            <a:ext cx="1606692" cy="2427418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33B474B-0702-401E-86AF-AA6AE712157C}"/>
              </a:ext>
            </a:extLst>
          </p:cNvPr>
          <p:cNvCxnSpPr>
            <a:cxnSpLocks/>
            <a:stCxn id="13" idx="3"/>
            <a:endCxn id="29" idx="1"/>
          </p:cNvCxnSpPr>
          <p:nvPr/>
        </p:nvCxnSpPr>
        <p:spPr>
          <a:xfrm flipV="1">
            <a:off x="7075440" y="2411024"/>
            <a:ext cx="1535159" cy="2146888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65B7ABB-FDCE-4BD7-B823-0165DB2C66D5}"/>
              </a:ext>
            </a:extLst>
          </p:cNvPr>
          <p:cNvGrpSpPr/>
          <p:nvPr/>
        </p:nvGrpSpPr>
        <p:grpSpPr>
          <a:xfrm>
            <a:off x="1446749" y="3748737"/>
            <a:ext cx="5628691" cy="1747613"/>
            <a:chOff x="1373077" y="3489646"/>
            <a:chExt cx="5628691" cy="17476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C153321-FF90-4BEF-82B0-20153F1433ED}"/>
                </a:ext>
              </a:extLst>
            </p:cNvPr>
            <p:cNvSpPr/>
            <p:nvPr/>
          </p:nvSpPr>
          <p:spPr>
            <a:xfrm>
              <a:off x="1373077" y="3610940"/>
              <a:ext cx="5628691" cy="1375761"/>
            </a:xfrm>
            <a:prstGeom prst="roundRect">
              <a:avLst>
                <a:gd name="adj" fmla="val 3446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6D839F-3DA0-4D1D-8595-3A1DE9912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375" b="93304" l="9806" r="89966">
                          <a14:foregroundMark x1="13113" y1="44643" x2="35348" y2="58036"/>
                          <a14:foregroundMark x1="22577" y1="20089" x2="33865" y2="31696"/>
                          <a14:foregroundMark x1="30445" y1="16964" x2="36260" y2="27232"/>
                          <a14:foregroundMark x1="39909" y1="35268" x2="39909" y2="35268"/>
                          <a14:foregroundMark x1="42645" y1="41964" x2="42759" y2="44196"/>
                          <a14:foregroundMark x1="51995" y1="39286" x2="51995" y2="39286"/>
                          <a14:foregroundMark x1="61003" y1="42411" x2="61003" y2="42411"/>
                          <a14:foregroundMark x1="60319" y1="43750" x2="65564" y2="50893"/>
                          <a14:foregroundMark x1="66819" y1="26786" x2="66819" y2="26786"/>
                          <a14:foregroundMark x1="67959" y1="19643" x2="67959" y2="19643"/>
                          <a14:foregroundMark x1="68529" y1="19643" x2="74800" y2="36161"/>
                          <a14:foregroundMark x1="73318" y1="20536" x2="77423" y2="35714"/>
                          <a14:foregroundMark x1="54504" y1="21875" x2="54504" y2="21875"/>
                          <a14:foregroundMark x1="56556" y1="15625" x2="56556" y2="15625"/>
                          <a14:foregroundMark x1="53592" y1="21875" x2="53592" y2="21875"/>
                          <a14:foregroundMark x1="75143" y1="84375" x2="75143" y2="84375"/>
                          <a14:foregroundMark x1="26568" y1="13393" x2="26568" y2="13393"/>
                          <a14:foregroundMark x1="10718" y1="58036" x2="10718" y2="58036"/>
                          <a14:foregroundMark x1="14823" y1="79911" x2="14823" y2="79911"/>
                          <a14:foregroundMark x1="13569" y1="72768" x2="13569" y2="72768"/>
                          <a14:foregroundMark x1="12771" y1="70536" x2="12771" y2="70536"/>
                          <a14:foregroundMark x1="21551" y1="91071" x2="21551" y2="91071"/>
                          <a14:foregroundMark x1="24401" y1="91964" x2="25314" y2="93304"/>
                          <a14:foregroundMark x1="38084" y1="88393" x2="38084" y2="88393"/>
                          <a14:foregroundMark x1="48803" y1="56250" x2="48803" y2="56250"/>
                          <a14:foregroundMark x1="49373" y1="40625" x2="49373" y2="40625"/>
                          <a14:foregroundMark x1="49373" y1="38393" x2="49373" y2="38393"/>
                          <a14:foregroundMark x1="58723" y1="17857" x2="58723" y2="17857"/>
                          <a14:foregroundMark x1="58495" y1="16071" x2="58495" y2="16071"/>
                          <a14:foregroundMark x1="82440" y1="64286" x2="82440" y2="64286"/>
                          <a14:foregroundMark x1="81642" y1="75446" x2="81642" y2="75446"/>
                          <a14:foregroundMark x1="78563" y1="82143" x2="78563" y2="82143"/>
                          <a14:foregroundMark x1="10490" y1="44643" x2="10490" y2="44643"/>
                          <a14:foregroundMark x1="48347" y1="45089" x2="48347" y2="45089"/>
                        </a14:backgroundRemoval>
                      </a14:imgEffect>
                    </a14:imgLayer>
                  </a14:imgProps>
                </a:ext>
              </a:extLst>
            </a:blip>
            <a:srcRect l="7872" r="15608"/>
            <a:stretch/>
          </p:blipFill>
          <p:spPr>
            <a:xfrm>
              <a:off x="1784693" y="3489646"/>
              <a:ext cx="4733925" cy="174761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1A4C68D-0D72-4FD1-8834-0CBEB59BBFBA}"/>
              </a:ext>
            </a:extLst>
          </p:cNvPr>
          <p:cNvGrpSpPr/>
          <p:nvPr/>
        </p:nvGrpSpPr>
        <p:grpSpPr>
          <a:xfrm>
            <a:off x="1446750" y="1540484"/>
            <a:ext cx="5628691" cy="1596161"/>
            <a:chOff x="1373076" y="1281554"/>
            <a:chExt cx="5628691" cy="159616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A86AE15-5A1B-475B-8080-28F10D333D31}"/>
                </a:ext>
              </a:extLst>
            </p:cNvPr>
            <p:cNvSpPr/>
            <p:nvPr/>
          </p:nvSpPr>
          <p:spPr>
            <a:xfrm>
              <a:off x="1373076" y="1480494"/>
              <a:ext cx="5628691" cy="1375761"/>
            </a:xfrm>
            <a:prstGeom prst="roundRect">
              <a:avLst>
                <a:gd name="adj" fmla="val 3446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D08641-AB11-414F-8414-FC6774E46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936" b="89954" l="9965" r="89918">
                          <a14:foregroundMark x1="52638" y1="45205" x2="52638" y2="45205"/>
                          <a14:foregroundMark x1="22860" y1="54338" x2="22860" y2="54338"/>
                          <a14:foregroundMark x1="80774" y1="5936" x2="80774" y2="5936"/>
                          <a14:foregroundMark x1="81594" y1="88584" x2="81594" y2="88584"/>
                        </a14:backgroundRemoval>
                      </a14:imgEffect>
                    </a14:imgLayer>
                  </a14:imgProps>
                </a:ext>
              </a:extLst>
            </a:blip>
            <a:srcRect l="10971" r="10490"/>
            <a:stretch/>
          </p:blipFill>
          <p:spPr>
            <a:xfrm>
              <a:off x="1784692" y="1281554"/>
              <a:ext cx="4882807" cy="159616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0BE5D-CC35-F816-3982-C196767FDE34}"/>
              </a:ext>
            </a:extLst>
          </p:cNvPr>
          <p:cNvGrpSpPr/>
          <p:nvPr/>
        </p:nvGrpSpPr>
        <p:grpSpPr>
          <a:xfrm>
            <a:off x="2046976" y="531984"/>
            <a:ext cx="8098049" cy="581237"/>
            <a:chOff x="1268594" y="547454"/>
            <a:chExt cx="8025298" cy="52530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85116EF-05DA-F43D-6660-CE95712B38E3}"/>
                </a:ext>
              </a:extLst>
            </p:cNvPr>
            <p:cNvSpPr/>
            <p:nvPr/>
          </p:nvSpPr>
          <p:spPr>
            <a:xfrm>
              <a:off x="1336471" y="547454"/>
              <a:ext cx="7957421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Chọn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B5A260-74C6-B029-D6FD-681D4E446CFF}"/>
                </a:ext>
              </a:extLst>
            </p:cNvPr>
            <p:cNvSpPr/>
            <p:nvPr/>
          </p:nvSpPr>
          <p:spPr>
            <a:xfrm>
              <a:off x="1268594" y="556664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71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11471 0.3208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2" y="1604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12044 -0.35393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1770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2" name="Picture 1" descr="4a28406e86abb27c8f54aaa4fce82474.png">
            <a:hlinkClick r:id="rId5" action="ppaction://hlinksldjump"/>
            <a:extLst>
              <a:ext uri="{FF2B5EF4-FFF2-40B4-BE49-F238E27FC236}">
                <a16:creationId xmlns:a16="http://schemas.microsoft.com/office/drawing/2014/main" id="{07E17432-412D-7555-E475-17BE70B993C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18004" y="1666121"/>
            <a:ext cx="5622679" cy="52253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47" y="2046739"/>
            <a:ext cx="1087385" cy="1056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71" y="3576737"/>
            <a:ext cx="1424857" cy="1333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7372" y="113229"/>
            <a:ext cx="1087385" cy="107433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A15A069-8B10-D5DF-F69F-B2414B3682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5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id="{AD8C0E96-C8E1-162F-FAA8-90A4D54DC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67550" y="182146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C28DE-A74C-F11C-041A-01A280319EDB}"/>
              </a:ext>
            </a:extLst>
          </p:cNvPr>
          <p:cNvSpPr txBox="1"/>
          <p:nvPr/>
        </p:nvSpPr>
        <p:spPr>
          <a:xfrm>
            <a:off x="3910437" y="2118073"/>
            <a:ext cx="3459601" cy="2164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-78274" y="5374703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40" y="5076887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0508E6-C08A-0F67-6095-9D0CD5659CE3}"/>
              </a:ext>
            </a:extLst>
          </p:cNvPr>
          <p:cNvSpPr/>
          <p:nvPr/>
        </p:nvSpPr>
        <p:spPr>
          <a:xfrm>
            <a:off x="246739" y="1280127"/>
            <a:ext cx="11698521" cy="2666738"/>
          </a:xfrm>
          <a:prstGeom prst="roundRect">
            <a:avLst>
              <a:gd name="adj" fmla="val 6031"/>
            </a:avLst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“Go Home”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572AA9-424E-E4E1-5EE3-1EE219A0AA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 descr="A brown butterfly with white head&#10;&#10;Description automatically generated">
            <a:extLst>
              <a:ext uri="{FF2B5EF4-FFF2-40B4-BE49-F238E27FC236}">
                <a16:creationId xmlns:a16="http://schemas.microsoft.com/office/drawing/2014/main" id="{2A149CB1-F005-D477-FA7B-D505618BB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19" y="3024721"/>
            <a:ext cx="2135842" cy="2447817"/>
          </a:xfrm>
          <a:prstGeom prst="rect">
            <a:avLst/>
          </a:prstGeom>
        </p:spPr>
      </p:pic>
      <p:pic>
        <p:nvPicPr>
          <p:cNvPr id="13" name="2" descr="A blue butterfly with black wings&#10;&#10;Description automatically generated">
            <a:extLst>
              <a:ext uri="{FF2B5EF4-FFF2-40B4-BE49-F238E27FC236}">
                <a16:creationId xmlns:a16="http://schemas.microsoft.com/office/drawing/2014/main" id="{D3236EA1-A52C-464A-1393-06878F779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02" y="3429000"/>
            <a:ext cx="2632171" cy="1985790"/>
          </a:xfrm>
          <a:prstGeom prst="rect">
            <a:avLst/>
          </a:prstGeom>
        </p:spPr>
      </p:pic>
      <p:sp>
        <p:nvSpPr>
          <p:cNvPr id="60" name="Oval 59">
            <a:hlinkClick r:id="rId5" action="ppaction://hlinksldjump"/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847475" y="2247002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Oval 60">
            <a:hlinkClick r:id="rId6" action="ppaction://hlinksldjump"/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5865702" y="2247002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E46AA3C-7AAB-F7FD-5554-1E7B74FBD5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3" name="Arrow: Right 2">
            <a:hlinkClick r:id="rId8" action="ppaction://hlinksldjump"/>
            <a:extLst>
              <a:ext uri="{FF2B5EF4-FFF2-40B4-BE49-F238E27FC236}">
                <a16:creationId xmlns:a16="http://schemas.microsoft.com/office/drawing/2014/main" id="{530BF18A-F29A-B898-2E6B-6DF52E2EC252}"/>
              </a:ext>
            </a:extLst>
          </p:cNvPr>
          <p:cNvSpPr/>
          <p:nvPr/>
        </p:nvSpPr>
        <p:spPr>
          <a:xfrm>
            <a:off x="10668444" y="107345"/>
            <a:ext cx="1376275" cy="838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tục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3" descr="A butterfly with black and green wings&#10;&#10;Description automatically generated">
            <a:extLst>
              <a:ext uri="{FF2B5EF4-FFF2-40B4-BE49-F238E27FC236}">
                <a16:creationId xmlns:a16="http://schemas.microsoft.com/office/drawing/2014/main" id="{B2423AE2-E62E-B248-80D2-DA585BF394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95" y="3255734"/>
            <a:ext cx="2486708" cy="1985790"/>
          </a:xfrm>
          <a:prstGeom prst="rect">
            <a:avLst/>
          </a:prstGeom>
        </p:spPr>
      </p:pic>
      <p:sp>
        <p:nvSpPr>
          <p:cNvPr id="5" name="Oval 4">
            <a:hlinkClick r:id="rId10" action="ppaction://hlinksldjump"/>
            <a:extLst>
              <a:ext uri="{FF2B5EF4-FFF2-40B4-BE49-F238E27FC236}">
                <a16:creationId xmlns:a16="http://schemas.microsoft.com/office/drawing/2014/main" id="{0E471D50-8A3C-5EB6-2AC2-411465C07330}"/>
              </a:ext>
            </a:extLst>
          </p:cNvPr>
          <p:cNvSpPr/>
          <p:nvPr/>
        </p:nvSpPr>
        <p:spPr>
          <a:xfrm>
            <a:off x="8883929" y="2247002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11AB175-5CFC-8763-A526-947DBC8643A3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B686B3-9BCA-60F6-CA8F-E3FD524C26C9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reeform: Shape 58">
            <a:extLst>
              <a:ext uri="{FF2B5EF4-FFF2-40B4-BE49-F238E27FC236}">
                <a16:creationId xmlns:a16="http://schemas.microsoft.com/office/drawing/2014/main" id="{75AB5017-EA79-ADF7-0B19-C70412D54081}"/>
              </a:ext>
            </a:extLst>
          </p:cNvPr>
          <p:cNvSpPr/>
          <p:nvPr/>
        </p:nvSpPr>
        <p:spPr>
          <a:xfrm>
            <a:off x="152400" y="36519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Freeform: Shape 59">
            <a:extLst>
              <a:ext uri="{FF2B5EF4-FFF2-40B4-BE49-F238E27FC236}">
                <a16:creationId xmlns:a16="http://schemas.microsoft.com/office/drawing/2014/main" id="{20082ADF-0DD7-6B87-4EE9-0D3D83AF0B5E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34AEE9B1-46EE-AC3C-04D2-9AC9430494A4}"/>
              </a:ext>
            </a:extLst>
          </p:cNvPr>
          <p:cNvSpPr/>
          <p:nvPr/>
        </p:nvSpPr>
        <p:spPr>
          <a:xfrm>
            <a:off x="3751898" y="3989166"/>
            <a:ext cx="4571508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it-IT" sz="28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Tám chia hai bằng bốn</a:t>
            </a:r>
            <a:endParaRPr lang="it-IT" sz="28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6">
            <a:extLst>
              <a:ext uri="{FF2B5EF4-FFF2-40B4-BE49-F238E27FC236}">
                <a16:creationId xmlns:a16="http://schemas.microsoft.com/office/drawing/2014/main" id="{A1DC31BC-B84D-78F4-44AD-A59D94114F86}"/>
              </a:ext>
            </a:extLst>
          </p:cNvPr>
          <p:cNvSpPr/>
          <p:nvPr/>
        </p:nvSpPr>
        <p:spPr>
          <a:xfrm>
            <a:off x="960217" y="1611527"/>
            <a:ext cx="9725593" cy="1803710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Times New Roman" panose="02020603050405020304" pitchFamily="18" charset="0"/>
                <a:cs typeface="Arial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Times New Roman" panose="02020603050405020304" pitchFamily="18" charset="0"/>
                <a:cs typeface="Arial"/>
              </a:rPr>
              <a:t> 1:</a:t>
            </a:r>
            <a:r>
              <a:rPr lang="en-US" sz="2800" b="1" dirty="0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phép</a:t>
            </a:r>
            <a:r>
              <a:rPr lang="en-US" sz="2800" dirty="0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:</a:t>
            </a:r>
          </a:p>
          <a:p>
            <a:pPr lvl="0" algn="ctr" defTabSz="495330">
              <a:lnSpc>
                <a:spcPct val="15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UTM Avo"/>
                <a:ea typeface="Times New Roman" panose="02020603050405020304" pitchFamily="18" charset="0"/>
                <a:cs typeface="Arial"/>
              </a:rPr>
              <a:t>8 : 2 = 4</a:t>
            </a:r>
          </a:p>
        </p:txBody>
      </p:sp>
      <p:pic>
        <p:nvPicPr>
          <p:cNvPr id="27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C926056A-EF9F-4653-F2D4-355459843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29" name="Arrow: Pentagon 28">
            <a:hlinkClick r:id="rId4" action="ppaction://hlinksldjump"/>
            <a:extLst>
              <a:ext uri="{FF2B5EF4-FFF2-40B4-BE49-F238E27FC236}">
                <a16:creationId xmlns:a16="http://schemas.microsoft.com/office/drawing/2014/main" id="{D751CD9D-3B05-19DA-B8AD-EC57450D1DC3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CF5F573-440D-FA6E-655B-D0DB6C064DB9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D2A868D-ABC0-0102-F97A-1A33C2AC9AE3}"/>
              </a:ext>
            </a:extLst>
          </p:cNvPr>
          <p:cNvSpPr/>
          <p:nvPr/>
        </p:nvSpPr>
        <p:spPr>
          <a:xfrm>
            <a:off x="8226170" y="3656179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22D7D7DC-4436-BA71-4F7C-49638B21D155}"/>
              </a:ext>
            </a:extLst>
          </p:cNvPr>
          <p:cNvSpPr/>
          <p:nvPr/>
        </p:nvSpPr>
        <p:spPr>
          <a:xfrm>
            <a:off x="841150" y="424101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: 3 = 3</a:t>
            </a:r>
          </a:p>
        </p:txBody>
      </p:sp>
      <p:sp>
        <p:nvSpPr>
          <p:cNvPr id="21" name="Rectangle: Rounded Corners 15">
            <a:extLst>
              <a:ext uri="{FF2B5EF4-FFF2-40B4-BE49-F238E27FC236}">
                <a16:creationId xmlns:a16="http://schemas.microsoft.com/office/drawing/2014/main" id="{FE5BF3AB-3788-07B2-F340-B681A0008507}"/>
              </a:ext>
            </a:extLst>
          </p:cNvPr>
          <p:cNvSpPr/>
          <p:nvPr/>
        </p:nvSpPr>
        <p:spPr>
          <a:xfrm>
            <a:off x="6395650" y="424101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: 3 = 2</a:t>
            </a:r>
          </a:p>
        </p:txBody>
      </p:sp>
      <p:pic>
        <p:nvPicPr>
          <p:cNvPr id="23" name="Picture 18">
            <a:extLst>
              <a:ext uri="{FF2B5EF4-FFF2-40B4-BE49-F238E27FC236}">
                <a16:creationId xmlns:a16="http://schemas.microsoft.com/office/drawing/2014/main" id="{C1E6B877-6F08-9E95-3967-C3A48E00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492446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B2E725-B0A0-D51E-C112-8B8327DD5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01249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0F152DE-C358-463B-4CAE-D8BEDD0D23AF}"/>
              </a:ext>
            </a:extLst>
          </p:cNvPr>
          <p:cNvSpPr/>
          <p:nvPr/>
        </p:nvSpPr>
        <p:spPr>
          <a:xfrm>
            <a:off x="841150" y="787567"/>
            <a:ext cx="9725593" cy="3191549"/>
          </a:xfrm>
          <a:prstGeom prst="roundRect">
            <a:avLst>
              <a:gd name="adj" fmla="val 11414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9533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 phép chia tương ứng</a:t>
            </a: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8793BA41-A975-296A-C123-017A91081D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29" name="Arrow: Pentagon 28">
            <a:hlinkClick r:id="rId6" action="ppaction://hlinksldjump"/>
            <a:extLst>
              <a:ext uri="{FF2B5EF4-FFF2-40B4-BE49-F238E27FC236}">
                <a16:creationId xmlns:a16="http://schemas.microsoft.com/office/drawing/2014/main" id="{3EA8CEE0-7A61-54CB-D0B7-328F8239B8FD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58E04-6445-9971-755E-D887EC6EB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4857" y="1612950"/>
            <a:ext cx="3898177" cy="22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30FA26F-9F80-2829-BFB7-4AE1525D3347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1E1F17D-F691-EF9A-D89E-157A54168986}"/>
              </a:ext>
            </a:extLst>
          </p:cNvPr>
          <p:cNvSpPr/>
          <p:nvPr/>
        </p:nvSpPr>
        <p:spPr>
          <a:xfrm>
            <a:off x="8226170" y="3656179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1C434DF5-0139-D96F-E026-CBAD88FFE5A2}"/>
              </a:ext>
            </a:extLst>
          </p:cNvPr>
          <p:cNvSpPr/>
          <p:nvPr/>
        </p:nvSpPr>
        <p:spPr>
          <a:xfrm>
            <a:off x="841150" y="424101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9 : 3 = 3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3D5D7F48-5B55-5DF4-4DAC-670607F623CF}"/>
              </a:ext>
            </a:extLst>
          </p:cNvPr>
          <p:cNvSpPr/>
          <p:nvPr/>
        </p:nvSpPr>
        <p:spPr>
          <a:xfrm>
            <a:off x="6395650" y="424101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9 : 3 = 2</a:t>
            </a:r>
          </a:p>
        </p:txBody>
      </p:sp>
      <p:pic>
        <p:nvPicPr>
          <p:cNvPr id="6" name="Picture 18">
            <a:extLst>
              <a:ext uri="{FF2B5EF4-FFF2-40B4-BE49-F238E27FC236}">
                <a16:creationId xmlns:a16="http://schemas.microsoft.com/office/drawing/2014/main" id="{4A579626-6E58-EBC8-D68D-FE4634ED2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231" y="4936891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6CC7B-E202-7D44-D3F1-34FE100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838" y="4936891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D3C3E9-1C40-32D3-4373-89313236093D}"/>
              </a:ext>
            </a:extLst>
          </p:cNvPr>
          <p:cNvSpPr/>
          <p:nvPr/>
        </p:nvSpPr>
        <p:spPr>
          <a:xfrm>
            <a:off x="841150" y="787567"/>
            <a:ext cx="9725593" cy="3191549"/>
          </a:xfrm>
          <a:prstGeom prst="roundRect">
            <a:avLst>
              <a:gd name="adj" fmla="val 11414"/>
            </a:avLst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 defTabSz="495330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 phép chia tương ứng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494AC32-17D1-37C7-F2F1-66B8B9D6F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10" name="Arrow: Pentagon 9">
            <a:hlinkClick r:id="rId6" action="ppaction://hlinksldjump"/>
            <a:extLst>
              <a:ext uri="{FF2B5EF4-FFF2-40B4-BE49-F238E27FC236}">
                <a16:creationId xmlns:a16="http://schemas.microsoft.com/office/drawing/2014/main" id="{344D5D3F-3588-B166-DDEC-43E0813C9114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A6C284-DE10-C1E0-A0F4-B6515254C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r="2177"/>
          <a:stretch/>
        </p:blipFill>
        <p:spPr>
          <a:xfrm>
            <a:off x="1962581" y="1763234"/>
            <a:ext cx="7416065" cy="189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00BD83-C846-8584-9A00-4DDA3BE3B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DFC29-0EC4-F150-8C2B-7BBBEC779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30" y="199879"/>
            <a:ext cx="1198092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6BE920-AB2E-7EF4-FF3D-D166915D7BA3}"/>
              </a:ext>
            </a:extLst>
          </p:cNvPr>
          <p:cNvSpPr txBox="1"/>
          <p:nvPr/>
        </p:nvSpPr>
        <p:spPr>
          <a:xfrm>
            <a:off x="2444172" y="3551224"/>
            <a:ext cx="7303655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hôm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nay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thêm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80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30" y="199879"/>
            <a:ext cx="11980927" cy="6616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44172" y="3508099"/>
            <a:ext cx="7303655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nhắn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điều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336433"/>
            <a:ext cx="5455657" cy="109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5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B03E4CD4-877A-F8D1-6D17-DB7804288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240" y="3428999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3AD68C-FAFE-4EAE-A73E-671695DA74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370913" y="3213339"/>
            <a:ext cx="69557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  <a:cs typeface="Arial" panose="020B0604020202020204" pitchFamily="34" charset="0"/>
              </a:rPr>
              <a:t>TRÒ CHƠI: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01FB5E-AB89-48EF-83B1-2BB5997F5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8"/>
          <a:stretch/>
        </p:blipFill>
        <p:spPr>
          <a:xfrm>
            <a:off x="0" y="6350"/>
            <a:ext cx="12192000" cy="6423025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8EB01D7A-6E3A-4391-817A-3AE8093C4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11" y="3198814"/>
            <a:ext cx="1951864" cy="25487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0B6612C6-F597-4684-89F9-68F953913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0066">
            <a:off x="9354376" y="3233518"/>
            <a:ext cx="1794462" cy="2479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903E5E-0FFD-4465-B70A-1D4C9751AD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5"/>
          <a:stretch/>
        </p:blipFill>
        <p:spPr>
          <a:xfrm>
            <a:off x="4468856" y="1633187"/>
            <a:ext cx="1155896" cy="471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7D96DC-BFC8-4991-A795-49FB9FC0D6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5"/>
          <a:stretch/>
        </p:blipFill>
        <p:spPr>
          <a:xfrm>
            <a:off x="6326852" y="1633187"/>
            <a:ext cx="1155896" cy="4719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A3995F-612D-4FC6-966F-88B9C0A91F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5"/>
          <a:stretch/>
        </p:blipFill>
        <p:spPr>
          <a:xfrm>
            <a:off x="4539976" y="2238084"/>
            <a:ext cx="1155896" cy="4719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3EC8A42-96DD-4D2E-8225-7248CE4208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5"/>
          <a:stretch/>
        </p:blipFill>
        <p:spPr>
          <a:xfrm>
            <a:off x="6397972" y="2210210"/>
            <a:ext cx="1155896" cy="4719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0A41AC81-D7C7-4760-A2B2-7CF040C2E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11" y="3192464"/>
            <a:ext cx="1951864" cy="25487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A23FAACC-C7C9-490F-A903-D2FBAD06A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60066">
            <a:off x="9354376" y="3227168"/>
            <a:ext cx="1794462" cy="2479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DA1B119-1AE3-4C37-84CD-2F130CA90B23}"/>
              </a:ext>
            </a:extLst>
          </p:cNvPr>
          <p:cNvSpPr/>
          <p:nvPr/>
        </p:nvSpPr>
        <p:spPr>
          <a:xfrm>
            <a:off x="4116029" y="742113"/>
            <a:ext cx="39599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UTM Avo" panose="02040603050506020204" pitchFamily="18" charset="0"/>
              </a:rPr>
              <a:t>CHIA </a:t>
            </a:r>
            <a:r>
              <a:rPr lang="en-US" sz="4000" b="1" cap="none" spc="0" dirty="0" err="1">
                <a:ln w="22225">
                  <a:noFill/>
                  <a:prstDash val="solid"/>
                </a:ln>
                <a:effectLst/>
                <a:latin typeface="UTM Avo" panose="02040603050506020204" pitchFamily="18" charset="0"/>
              </a:rPr>
              <a:t>ĐỀU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05AEA0-9895-4AD3-B201-0C0471CF1B31}"/>
              </a:ext>
            </a:extLst>
          </p:cNvPr>
          <p:cNvSpPr txBox="1"/>
          <p:nvPr/>
        </p:nvSpPr>
        <p:spPr>
          <a:xfrm>
            <a:off x="2802075" y="2659132"/>
            <a:ext cx="6708912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chia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kẹo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9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13086 0.3375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15299 0.36042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0.15221 0.37315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12252 0.36019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96AE-E0F0-D790-F370-DB2AA5D11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58D73898-97FD-6BCB-2642-9C0FBCBF1C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FC4D86DD-B3F8-41D9-A48A-9E92513F3A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8C1B7669-0604-62E5-3457-5E58DAE42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329B91B2-215C-48E8-A539-FEBEA94F1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98B7A681-DF3E-1230-A730-CE67AD5097D2}"/>
              </a:ext>
            </a:extLst>
          </p:cNvPr>
          <p:cNvSpPr txBox="1"/>
          <p:nvPr/>
        </p:nvSpPr>
        <p:spPr>
          <a:xfrm>
            <a:off x="4876137" y="2283886"/>
            <a:ext cx="6234053" cy="14465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CE5E3D56-D3A7-ED77-20F9-B97BB1A21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2B1F1F60-6B32-9D08-13AA-2DB55DEB0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3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0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378045" y="298174"/>
              <a:ext cx="11435909" cy="6162452"/>
            </a:xfrm>
            <a:prstGeom prst="roundRect">
              <a:avLst>
                <a:gd name="adj" fmla="val 5212"/>
              </a:avLst>
            </a:prstGeom>
            <a:solidFill>
              <a:schemeClr val="bg1"/>
            </a:solidFill>
            <a:ln>
              <a:solidFill>
                <a:srgbClr val="FF7707"/>
              </a:solidFill>
            </a:ln>
            <a:scene3d>
              <a:camera prst="obliqueTopRight"/>
              <a:lightRig rig="threePt" dir="t"/>
            </a:scene3d>
            <a:sp3d>
              <a:bevelT w="0" h="0"/>
              <a:bevelB w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3" t="-2801" r="-8773" b="4685"/>
          <a:stretch/>
        </p:blipFill>
        <p:spPr>
          <a:xfrm>
            <a:off x="9928495" y="3447540"/>
            <a:ext cx="1885459" cy="285769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5EEF2CF-9A36-4B32-AAFC-A5447750BE6D}"/>
              </a:ext>
            </a:extLst>
          </p:cNvPr>
          <p:cNvSpPr txBox="1"/>
          <p:nvPr/>
        </p:nvSpPr>
        <p:spPr>
          <a:xfrm>
            <a:off x="955266" y="461835"/>
            <a:ext cx="10693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đều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BBC3589-1904-4EAF-80DB-FD61F1B36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-1" b="4408"/>
          <a:stretch/>
        </p:blipFill>
        <p:spPr>
          <a:xfrm flipH="1">
            <a:off x="378044" y="3429000"/>
            <a:ext cx="1885459" cy="28194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07E6EBA-1EEB-430D-BDEC-B47AAC938F51}"/>
              </a:ext>
            </a:extLst>
          </p:cNvPr>
          <p:cNvSpPr/>
          <p:nvPr/>
        </p:nvSpPr>
        <p:spPr>
          <a:xfrm>
            <a:off x="4568874" y="1421611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8F6AED-7D7C-4CB0-B3CB-938DACA21A7E}"/>
              </a:ext>
            </a:extLst>
          </p:cNvPr>
          <p:cNvSpPr/>
          <p:nvPr/>
        </p:nvSpPr>
        <p:spPr>
          <a:xfrm>
            <a:off x="5537067" y="1421611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F27AEA-CA53-4737-9273-03C1B7AC0250}"/>
              </a:ext>
            </a:extLst>
          </p:cNvPr>
          <p:cNvSpPr/>
          <p:nvPr/>
        </p:nvSpPr>
        <p:spPr>
          <a:xfrm>
            <a:off x="6505260" y="1421611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B59E99A-69B9-4283-AE1D-997AB66D6244}"/>
              </a:ext>
            </a:extLst>
          </p:cNvPr>
          <p:cNvSpPr/>
          <p:nvPr/>
        </p:nvSpPr>
        <p:spPr>
          <a:xfrm>
            <a:off x="4568874" y="2194803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C2B610A-3FFA-42AA-8ACF-50B78ED667FE}"/>
              </a:ext>
            </a:extLst>
          </p:cNvPr>
          <p:cNvSpPr/>
          <p:nvPr/>
        </p:nvSpPr>
        <p:spPr>
          <a:xfrm>
            <a:off x="5537067" y="2194803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34FB2E7-A633-454A-B688-1F03B0DC81B2}"/>
              </a:ext>
            </a:extLst>
          </p:cNvPr>
          <p:cNvSpPr/>
          <p:nvPr/>
        </p:nvSpPr>
        <p:spPr>
          <a:xfrm>
            <a:off x="6505260" y="2207651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  <a:ea typeface="Yu Gothic" panose="020B0400000000000000" pitchFamily="34" charset="-12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1B0E51-5822-4C87-A172-650AFB6B2E19}"/>
              </a:ext>
            </a:extLst>
          </p:cNvPr>
          <p:cNvSpPr/>
          <p:nvPr/>
        </p:nvSpPr>
        <p:spPr>
          <a:xfrm>
            <a:off x="2905326" y="1236291"/>
            <a:ext cx="6381345" cy="2529478"/>
          </a:xfrm>
          <a:prstGeom prst="roundRect">
            <a:avLst>
              <a:gd name="adj" fmla="val 7253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3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 6 : 2 = 3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sáu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ba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ea typeface="Yu Gothic" panose="020B0400000000000000" pitchFamily="34" charset="-12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467C7F-9E39-4153-AD92-BAF4F4C986AB}"/>
              </a:ext>
            </a:extLst>
          </p:cNvPr>
          <p:cNvSpPr/>
          <p:nvPr/>
        </p:nvSpPr>
        <p:spPr>
          <a:xfrm>
            <a:off x="4747048" y="5202218"/>
            <a:ext cx="2469462" cy="81201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Dấu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</a:rPr>
              <a:t> chia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FEEB6B-4123-4CE5-B1BD-EC333F1F4440}"/>
              </a:ext>
            </a:extLst>
          </p:cNvPr>
          <p:cNvGrpSpPr/>
          <p:nvPr/>
        </p:nvGrpSpPr>
        <p:grpSpPr>
          <a:xfrm>
            <a:off x="5332597" y="3691592"/>
            <a:ext cx="1202138" cy="1323439"/>
            <a:chOff x="8180856" y="3608868"/>
            <a:chExt cx="1555423" cy="155735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0397D86-4019-4454-986B-FC77A25FBA4C}"/>
                </a:ext>
              </a:extLst>
            </p:cNvPr>
            <p:cNvSpPr/>
            <p:nvPr/>
          </p:nvSpPr>
          <p:spPr>
            <a:xfrm>
              <a:off x="8180856" y="3913901"/>
              <a:ext cx="1555423" cy="1185288"/>
            </a:xfrm>
            <a:prstGeom prst="roundRect">
              <a:avLst>
                <a:gd name="adj" fmla="val 26759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>
                <a:spcAft>
                  <a:spcPts val="1200"/>
                </a:spcAft>
              </a:pPr>
              <a:endParaRPr lang="en-US" sz="6600" b="1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EA3A664-59E7-48CD-B633-21552B6C4C56}"/>
                </a:ext>
              </a:extLst>
            </p:cNvPr>
            <p:cNvSpPr txBox="1"/>
            <p:nvPr/>
          </p:nvSpPr>
          <p:spPr>
            <a:xfrm>
              <a:off x="8259437" y="3608868"/>
              <a:ext cx="1430915" cy="1557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8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53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4805 0.4557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16575 0.56713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27018 0.3381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-0.2444 0.4405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7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11979 0.45833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25599 0.57129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9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" grpId="0" animBg="1"/>
      <p:bldP spid="3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E9C010-8132-4C94-A88C-AA6F8D422CB6}"/>
              </a:ext>
            </a:extLst>
          </p:cNvPr>
          <p:cNvGrpSpPr/>
          <p:nvPr/>
        </p:nvGrpSpPr>
        <p:grpSpPr>
          <a:xfrm>
            <a:off x="0" y="-3106"/>
            <a:ext cx="12192000" cy="6460626"/>
            <a:chOff x="0" y="0"/>
            <a:chExt cx="12192000" cy="646062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3473D5E-0AFD-4B46-B6FE-2368C0568C3B}"/>
                </a:ext>
              </a:extLst>
            </p:cNvPr>
            <p:cNvSpPr/>
            <p:nvPr/>
          </p:nvSpPr>
          <p:spPr>
            <a:xfrm>
              <a:off x="0" y="0"/>
              <a:ext cx="12192000" cy="6460626"/>
            </a:xfrm>
            <a:prstGeom prst="rect">
              <a:avLst/>
            </a:prstGeom>
            <a:solidFill>
              <a:srgbClr val="FF7707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584B66E-0296-46B2-88A2-133983980007}"/>
                </a:ext>
              </a:extLst>
            </p:cNvPr>
            <p:cNvSpPr/>
            <p:nvPr/>
          </p:nvSpPr>
          <p:spPr>
            <a:xfrm>
              <a:off x="378045" y="298174"/>
              <a:ext cx="11435909" cy="6162452"/>
            </a:xfrm>
            <a:prstGeom prst="roundRect">
              <a:avLst>
                <a:gd name="adj" fmla="val 5212"/>
              </a:avLst>
            </a:prstGeom>
            <a:solidFill>
              <a:schemeClr val="bg1"/>
            </a:solidFill>
            <a:ln>
              <a:solidFill>
                <a:srgbClr val="FF7707"/>
              </a:solidFill>
            </a:ln>
            <a:scene3d>
              <a:camera prst="obliqueTopRight"/>
              <a:lightRig rig="threePt" dir="t"/>
            </a:scene3d>
            <a:sp3d>
              <a:bevelT w="0" h="0"/>
              <a:bevelB w="82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" b="943"/>
          <a:stretch/>
        </p:blipFill>
        <p:spPr>
          <a:xfrm>
            <a:off x="9634581" y="3475925"/>
            <a:ext cx="1885459" cy="285769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5EEF2CF-9A36-4B32-AAFC-A5447750BE6D}"/>
              </a:ext>
            </a:extLst>
          </p:cNvPr>
          <p:cNvSpPr txBox="1"/>
          <p:nvPr/>
        </p:nvSpPr>
        <p:spPr>
          <a:xfrm>
            <a:off x="543655" y="1002145"/>
            <a:ext cx="11270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BBC3589-1904-4EAF-80DB-FD61F1B36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2" t="-658" r="-8022" b="658"/>
          <a:stretch/>
        </p:blipFill>
        <p:spPr>
          <a:xfrm>
            <a:off x="913673" y="3495036"/>
            <a:ext cx="2016732" cy="281946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07E6EBA-1EEB-430D-BDEC-B47AAC938F51}"/>
              </a:ext>
            </a:extLst>
          </p:cNvPr>
          <p:cNvSpPr/>
          <p:nvPr/>
        </p:nvSpPr>
        <p:spPr>
          <a:xfrm rot="845844">
            <a:off x="3828514" y="2040785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8F6AED-7D7C-4CB0-B3CB-938DACA21A7E}"/>
              </a:ext>
            </a:extLst>
          </p:cNvPr>
          <p:cNvSpPr/>
          <p:nvPr/>
        </p:nvSpPr>
        <p:spPr>
          <a:xfrm rot="845844">
            <a:off x="4796707" y="2040785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1F27AEA-CA53-4737-9273-03C1B7AC0250}"/>
              </a:ext>
            </a:extLst>
          </p:cNvPr>
          <p:cNvSpPr/>
          <p:nvPr/>
        </p:nvSpPr>
        <p:spPr>
          <a:xfrm rot="845844">
            <a:off x="5764900" y="2040785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B59E99A-69B9-4283-AE1D-997AB66D6244}"/>
              </a:ext>
            </a:extLst>
          </p:cNvPr>
          <p:cNvSpPr/>
          <p:nvPr/>
        </p:nvSpPr>
        <p:spPr>
          <a:xfrm rot="845844">
            <a:off x="3828514" y="2813977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C2B610A-3FFA-42AA-8ACF-50B78ED667FE}"/>
              </a:ext>
            </a:extLst>
          </p:cNvPr>
          <p:cNvSpPr/>
          <p:nvPr/>
        </p:nvSpPr>
        <p:spPr>
          <a:xfrm rot="845844">
            <a:off x="4796707" y="2813977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34FB2E7-A633-454A-B688-1F03B0DC81B2}"/>
              </a:ext>
            </a:extLst>
          </p:cNvPr>
          <p:cNvSpPr/>
          <p:nvPr/>
        </p:nvSpPr>
        <p:spPr>
          <a:xfrm rot="845844">
            <a:off x="5764900" y="2826825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D5EE33-F2D6-40B2-B3BA-74300DFAC50D}"/>
              </a:ext>
            </a:extLst>
          </p:cNvPr>
          <p:cNvSpPr/>
          <p:nvPr/>
        </p:nvSpPr>
        <p:spPr>
          <a:xfrm rot="845844">
            <a:off x="6663109" y="2069170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D801866-9655-4E8A-B3D5-C3EEA412D552}"/>
              </a:ext>
            </a:extLst>
          </p:cNvPr>
          <p:cNvSpPr/>
          <p:nvPr/>
        </p:nvSpPr>
        <p:spPr>
          <a:xfrm rot="845844">
            <a:off x="6663109" y="2855210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AD9D4B0-AC1D-4E73-9ADB-8F5AA5565A8B}"/>
              </a:ext>
            </a:extLst>
          </p:cNvPr>
          <p:cNvSpPr/>
          <p:nvPr/>
        </p:nvSpPr>
        <p:spPr>
          <a:xfrm rot="845844">
            <a:off x="7525053" y="2040439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1911F8-1683-480B-AF7F-9C7CA3D4AF6E}"/>
              </a:ext>
            </a:extLst>
          </p:cNvPr>
          <p:cNvSpPr/>
          <p:nvPr/>
        </p:nvSpPr>
        <p:spPr>
          <a:xfrm rot="845844">
            <a:off x="7561318" y="2826825"/>
            <a:ext cx="663138" cy="6631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1B0E51-5822-4C87-A172-650AFB6B2E19}"/>
              </a:ext>
            </a:extLst>
          </p:cNvPr>
          <p:cNvSpPr/>
          <p:nvPr/>
        </p:nvSpPr>
        <p:spPr>
          <a:xfrm>
            <a:off x="2845688" y="1890576"/>
            <a:ext cx="6577353" cy="2006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1200"/>
              </a:spcAft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10 : 2 = 5</a:t>
            </a:r>
          </a:p>
        </p:txBody>
      </p:sp>
    </p:spTree>
    <p:extLst>
      <p:ext uri="{BB962C8B-B14F-4D97-AF65-F5344CB8AC3E}">
        <p14:creationId xmlns:p14="http://schemas.microsoft.com/office/powerpoint/2010/main" val="23855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425 0.40209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11797 0.4937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34558 0.29375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79" y="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19739 0.38426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0" y="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9987 0.40023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2151 0.50023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12617 0.29098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2888 0.38495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00964 0.4002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29935 0.49861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4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" grpId="0" animBg="1"/>
      <p:bldP spid="3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DF090-E320-83CC-45BF-E59EFFF9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28E26E4E-11ED-4C5A-C565-AF72A48177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7EA114B8-CFFA-3584-7A05-20A0BEEBE6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3D0E2E58-FECA-2BFC-1F41-92A6FAC852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77D2D4C2-AE57-105F-51A1-B2EB30224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A677946-D100-E1F5-36EB-35E37E7D1D13}"/>
              </a:ext>
            </a:extLst>
          </p:cNvPr>
          <p:cNvSpPr txBox="1"/>
          <p:nvPr/>
        </p:nvSpPr>
        <p:spPr>
          <a:xfrm>
            <a:off x="4876137" y="2283886"/>
            <a:ext cx="6234053" cy="14465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56661D8-59F8-DC2E-0037-D346087224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18F1E7C2-C486-912E-28B8-6287BA7CD4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65FB49-7386-4F3D-90FF-E13DABA35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5"/>
            <a:ext cx="12192000" cy="645742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84B66E-0296-46B2-88A2-133983980007}"/>
              </a:ext>
            </a:extLst>
          </p:cNvPr>
          <p:cNvSpPr/>
          <p:nvPr/>
        </p:nvSpPr>
        <p:spPr>
          <a:xfrm>
            <a:off x="378045" y="280408"/>
            <a:ext cx="11435910" cy="6180218"/>
          </a:xfrm>
          <a:prstGeom prst="roundRect">
            <a:avLst>
              <a:gd name="adj" fmla="val 4743"/>
            </a:avLst>
          </a:prstGeom>
          <a:solidFill>
            <a:srgbClr val="003300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EBDD3-A75A-457C-ADD2-008BCD14C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8"/>
          <a:stretch/>
        </p:blipFill>
        <p:spPr>
          <a:xfrm>
            <a:off x="9563362" y="3452908"/>
            <a:ext cx="3061549" cy="3031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6E28D6-9E31-4F4F-B167-9257A07CE9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b="40116"/>
          <a:stretch/>
        </p:blipFill>
        <p:spPr>
          <a:xfrm flipH="1">
            <a:off x="-405741" y="3471740"/>
            <a:ext cx="3206968" cy="30042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86480B-45DF-469C-8D52-0BA13C7C253E}"/>
              </a:ext>
            </a:extLst>
          </p:cNvPr>
          <p:cNvSpPr txBox="1"/>
          <p:nvPr/>
        </p:nvSpPr>
        <p:spPr>
          <a:xfrm>
            <a:off x="3184071" y="1386093"/>
            <a:ext cx="582385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Chia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36F47F-AEF5-4135-B2A8-3D015E3F0C02}"/>
              </a:ext>
            </a:extLst>
          </p:cNvPr>
          <p:cNvSpPr/>
          <p:nvPr/>
        </p:nvSpPr>
        <p:spPr>
          <a:xfrm rot="845844">
            <a:off x="4433613" y="2468399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78E142F-6DB1-44B4-B4BA-8F66722FA91F}"/>
              </a:ext>
            </a:extLst>
          </p:cNvPr>
          <p:cNvSpPr/>
          <p:nvPr/>
        </p:nvSpPr>
        <p:spPr>
          <a:xfrm rot="845844">
            <a:off x="5348013" y="2468399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FF77CC-FD5B-424F-A974-280628C53972}"/>
              </a:ext>
            </a:extLst>
          </p:cNvPr>
          <p:cNvSpPr/>
          <p:nvPr/>
        </p:nvSpPr>
        <p:spPr>
          <a:xfrm rot="845844">
            <a:off x="6262412" y="2468399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D36062-ABC3-477C-89D6-7E3699BADCC1}"/>
              </a:ext>
            </a:extLst>
          </p:cNvPr>
          <p:cNvSpPr/>
          <p:nvPr/>
        </p:nvSpPr>
        <p:spPr>
          <a:xfrm rot="845844">
            <a:off x="7176812" y="2468399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CFEBFB-953E-4224-B058-C995F5FFE4D8}"/>
              </a:ext>
            </a:extLst>
          </p:cNvPr>
          <p:cNvSpPr/>
          <p:nvPr/>
        </p:nvSpPr>
        <p:spPr>
          <a:xfrm rot="845844">
            <a:off x="4433613" y="3273000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A7D523-0AD1-43AD-8D70-D95DC396FC5E}"/>
              </a:ext>
            </a:extLst>
          </p:cNvPr>
          <p:cNvSpPr/>
          <p:nvPr/>
        </p:nvSpPr>
        <p:spPr>
          <a:xfrm rot="845844">
            <a:off x="5348013" y="3273000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2B9342-A332-462A-95C7-A0192D269D42}"/>
              </a:ext>
            </a:extLst>
          </p:cNvPr>
          <p:cNvSpPr/>
          <p:nvPr/>
        </p:nvSpPr>
        <p:spPr>
          <a:xfrm rot="845844">
            <a:off x="6262412" y="3273000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A38871-52D8-460B-8441-2D42DE068C56}"/>
              </a:ext>
            </a:extLst>
          </p:cNvPr>
          <p:cNvSpPr/>
          <p:nvPr/>
        </p:nvSpPr>
        <p:spPr>
          <a:xfrm rot="845844">
            <a:off x="7176812" y="3273000"/>
            <a:ext cx="663138" cy="663138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BF3FFF-FC88-463A-BCCD-5F3286982E32}"/>
              </a:ext>
            </a:extLst>
          </p:cNvPr>
          <p:cNvSpPr/>
          <p:nvPr/>
        </p:nvSpPr>
        <p:spPr>
          <a:xfrm>
            <a:off x="5128332" y="2848587"/>
            <a:ext cx="2047827" cy="722786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8 : 2 = 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5C7F7C-93C8-B3CC-FDF4-93D2C7852651}"/>
              </a:ext>
            </a:extLst>
          </p:cNvPr>
          <p:cNvGrpSpPr/>
          <p:nvPr/>
        </p:nvGrpSpPr>
        <p:grpSpPr>
          <a:xfrm>
            <a:off x="1599493" y="461921"/>
            <a:ext cx="9660098" cy="581236"/>
            <a:chOff x="1199723" y="356009"/>
            <a:chExt cx="9573314" cy="52530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F954A36-61FF-928E-7EDB-59636440054C}"/>
                </a:ext>
              </a:extLst>
            </p:cNvPr>
            <p:cNvSpPr/>
            <p:nvPr/>
          </p:nvSpPr>
          <p:spPr>
            <a:xfrm>
              <a:off x="1199723" y="356009"/>
              <a:ext cx="9573314" cy="525303"/>
            </a:xfrm>
            <a:prstGeom prst="roundRect">
              <a:avLst>
                <a:gd name="adj" fmla="val 50000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hoạt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tương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8F0806-856D-0730-8EE6-664C6193487E}"/>
                </a:ext>
              </a:extLst>
            </p:cNvPr>
            <p:cNvSpPr/>
            <p:nvPr/>
          </p:nvSpPr>
          <p:spPr>
            <a:xfrm>
              <a:off x="1199723" y="389800"/>
              <a:ext cx="531920" cy="48353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8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9349 0.34121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13998 0.4421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31849 0.22871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21146 0.3266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3" y="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17786 0.33959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22032 0.4421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1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10195 0.22871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29271 0.32338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509562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631</Words>
  <Application>Microsoft Office PowerPoint</Application>
  <PresentationFormat>Widescreen</PresentationFormat>
  <Paragraphs>99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Times New Roman</vt:lpstr>
      <vt:lpstr>Calibri Light</vt:lpstr>
      <vt:lpstr>UTM Avo</vt:lpstr>
      <vt:lpstr>Calibri</vt:lpstr>
      <vt:lpstr>Century Gothic</vt:lpstr>
      <vt:lpstr>Arial</vt:lpstr>
      <vt:lpstr>Aptos</vt:lpstr>
      <vt:lpstr>Office Theme</vt:lpstr>
      <vt:lpstr>2_Office Theme</vt:lpstr>
      <vt:lpstr>1_Office Theme</vt:lpstr>
      <vt:lpstr>3_Office Theme</vt:lpstr>
      <vt:lpstr>Theme1</vt:lpstr>
      <vt:lpstr>4_Office Theme</vt:lpstr>
      <vt:lpstr>Tuần 20 Bài 57: Làm quen với phép chia, dấu chia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Loan Nguyễn</cp:lastModifiedBy>
  <cp:revision>228</cp:revision>
  <dcterms:created xsi:type="dcterms:W3CDTF">2021-07-12T03:44:38Z</dcterms:created>
  <dcterms:modified xsi:type="dcterms:W3CDTF">2024-12-25T07:51:32Z</dcterms:modified>
</cp:coreProperties>
</file>