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heme/theme3.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940.xml" ContentType="application/vnd.openxmlformats-officedocument.presentationml.tags+xml"/>
  <Override PartName="/ppt/tags/tag1110.xml" ContentType="application/vnd.openxmlformats-officedocument.presentationml.tags+xml"/>
  <Override PartName="/ppt/tags/tag1490.xml" ContentType="application/vnd.openxmlformats-officedocument.presentationml.tags+xml"/>
  <Override PartName="/ppt/tags/tag1590.xml" ContentType="application/vnd.openxmlformats-officedocument.presentationml.tags+xml"/>
  <Override PartName="/ppt/tags/tag1630.xml" ContentType="application/vnd.openxmlformats-officedocument.presentationml.tags+xml"/>
  <Override PartName="/ppt/tags/tag166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Lst>
  <p:notesMasterIdLst>
    <p:notesMasterId r:id="rId18"/>
  </p:notesMasterIdLst>
  <p:sldIdLst>
    <p:sldId id="256" r:id="rId3"/>
    <p:sldId id="299" r:id="rId4"/>
    <p:sldId id="300" r:id="rId5"/>
    <p:sldId id="284" r:id="rId6"/>
    <p:sldId id="301" r:id="rId7"/>
    <p:sldId id="294" r:id="rId8"/>
    <p:sldId id="303" r:id="rId9"/>
    <p:sldId id="309" r:id="rId10"/>
    <p:sldId id="295" r:id="rId11"/>
    <p:sldId id="296" r:id="rId12"/>
    <p:sldId id="310" r:id="rId13"/>
    <p:sldId id="289" r:id="rId14"/>
    <p:sldId id="297" r:id="rId15"/>
    <p:sldId id="291" r:id="rId16"/>
    <p:sldId id="298"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4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249" autoAdjust="0"/>
  </p:normalViewPr>
  <p:slideViewPr>
    <p:cSldViewPr snapToGrid="0" showGuides="1">
      <p:cViewPr>
        <p:scale>
          <a:sx n="66" d="100"/>
          <a:sy n="66" d="100"/>
        </p:scale>
        <p:origin x="-960" y="-360"/>
      </p:cViewPr>
      <p:guideLst>
        <p:guide orient="horz" pos="214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22/05/2025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631503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82EFB06-5F17-49C2-91DA-F48D8E806B19}" type="slidenum">
              <a:rPr lang="vi-VN" smtClean="0"/>
              <a:t>4</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2.xml"/><Relationship Id="rId5" Type="http://schemas.openxmlformats.org/officeDocument/2006/relationships/tags" Target="../tags/tag18.xml"/><Relationship Id="rId4" Type="http://schemas.openxmlformats.org/officeDocument/2006/relationships/tags" Target="../tags/tag17.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4.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2.png"/><Relationship Id="rId5" Type="http://schemas.openxmlformats.org/officeDocument/2006/relationships/tags" Target="../tags/tag23.xml"/><Relationship Id="rId10" Type="http://schemas.openxmlformats.org/officeDocument/2006/relationships/slideMaster" Target="../slideMasters/slideMaster2.xml"/><Relationship Id="rId4" Type="http://schemas.openxmlformats.org/officeDocument/2006/relationships/tags" Target="../tags/tag22.xml"/><Relationship Id="rId9" Type="http://schemas.openxmlformats.org/officeDocument/2006/relationships/tags" Target="../tags/tag27.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5.png"/><Relationship Id="rId4" Type="http://schemas.openxmlformats.org/officeDocument/2006/relationships/tags" Target="../tags/tag31.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49.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2.xml"/><Relationship Id="rId4" Type="http://schemas.openxmlformats.org/officeDocument/2006/relationships/tags" Target="../tags/tag5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Master" Target="../slideMasters/slideMaster2.xml"/><Relationship Id="rId4" Type="http://schemas.openxmlformats.org/officeDocument/2006/relationships/tags" Target="../tags/tag60.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Master" Target="../slideMasters/slideMaster2.xml"/><Relationship Id="rId5" Type="http://schemas.openxmlformats.org/officeDocument/2006/relationships/tags" Target="../tags/tag65.xml"/><Relationship Id="rId4" Type="http://schemas.openxmlformats.org/officeDocument/2006/relationships/tags" Target="../tags/tag64.xml"/></Relationships>
</file>

<file path=ppt/slideLayouts/_rels/slideLayout3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p:cNvGrpSpPr/>
          <p:nvPr userDrawn="1"/>
        </p:nvGrpSpPr>
        <p:grpSpPr>
          <a:xfrm>
            <a:off x="745412" y="1491606"/>
            <a:ext cx="9867486" cy="4773077"/>
            <a:chOff x="623255" y="927125"/>
            <a:chExt cx="7691377" cy="3871900"/>
          </a:xfrm>
          <a:solidFill>
            <a:srgbClr val="F35757"/>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图片 11" descr="可爱装饰_画板 1 副本_画板 1 副本_画板 1 副本_画板 1 副本_画板 1 副本 4_画板 1 副本 4_画板 1 副本 4_画板 1 副本 6"/>
          <p:cNvPicPr/>
          <p:nvPr userDrawn="1">
            <p:custDataLst>
              <p:tags r:id="rId1"/>
            </p:custDataLst>
          </p:nvPr>
        </p:nvPicPr>
        <p:blipFill>
          <a:blip r:embed="rId9"/>
          <a:srcRect r="69768" b="83949"/>
          <a:stretch>
            <a:fillRect/>
          </a:stretch>
        </p:blipFill>
        <p:spPr>
          <a:xfrm>
            <a:off x="0" y="0"/>
            <a:ext cx="3796826" cy="1147130"/>
          </a:xfrm>
          <a:prstGeom prst="rect">
            <a:avLst/>
          </a:prstGeom>
        </p:spPr>
      </p:pic>
      <p:pic>
        <p:nvPicPr>
          <p:cNvPr id="13" name="图片 12" descr="可爱装饰_画板 1 副本_画板 1 副本_画板 1 副本_画板 1 副本_画板 1 副本 4_画板 1 副本 4_画板 1 副本 4_画板 1 副本 6"/>
          <p:cNvPicPr/>
          <p:nvPr userDrawn="1">
            <p:custDataLst>
              <p:tags r:id="rId2"/>
            </p:custDataLst>
          </p:nvPr>
        </p:nvPicPr>
        <p:blipFill>
          <a:blip r:embed="rId9"/>
          <a:srcRect l="5689" t="44528" r="3688"/>
          <a:stretch>
            <a:fillRect/>
          </a:stretch>
        </p:blipFill>
        <p:spPr>
          <a:xfrm>
            <a:off x="514835" y="3055810"/>
            <a:ext cx="11162330" cy="3801555"/>
          </a:xfrm>
          <a:prstGeom prst="rect">
            <a:avLst/>
          </a:prstGeom>
        </p:spPr>
      </p:pic>
      <p:pic>
        <p:nvPicPr>
          <p:cNvPr id="15" name="图片 14" descr="可爱装饰_画板 1 副本_画板 1 副本_画板 1 副本_画板 1 副本_画板 1 副本 4_画板 1 副本 4_画板 1 副本 4_画板 1 副本 6"/>
          <p:cNvPicPr/>
          <p:nvPr userDrawn="1">
            <p:custDataLst>
              <p:tags r:id="rId3"/>
            </p:custDataLst>
          </p:nvPr>
        </p:nvPicPr>
        <p:blipFill>
          <a:blip r:embed="rId9"/>
          <a:srcRect l="72758" b="77037"/>
          <a:stretch>
            <a:fillRect/>
          </a:stretch>
        </p:blipFill>
        <p:spPr>
          <a:xfrm>
            <a:off x="8838565" y="635"/>
            <a:ext cx="3353435" cy="1590341"/>
          </a:xfrm>
          <a:prstGeom prst="rect">
            <a:avLst/>
          </a:prstGeom>
        </p:spPr>
      </p:pic>
      <p:sp>
        <p:nvSpPr>
          <p:cNvPr id="2" name="标题 1"/>
          <p:cNvSpPr>
            <a:spLocks noGrp="1"/>
          </p:cNvSpPr>
          <p:nvPr>
            <p:ph type="ctrTitle" hasCustomPrompt="1"/>
            <p:custDataLst>
              <p:tags r:id="rId4"/>
            </p:custDataLst>
          </p:nvPr>
        </p:nvSpPr>
        <p:spPr>
          <a:xfrm>
            <a:off x="694800" y="1476000"/>
            <a:ext cx="10800000" cy="1447200"/>
          </a:xfrm>
          <a:noFill/>
          <a:ln>
            <a:noFill/>
          </a:ln>
        </p:spPr>
        <p:txBody>
          <a:bodyPr vert="horz" wrap="square" lIns="101600" tIns="38100" rIns="63500" bIns="38100" rtlCol="0" anchor="ctr" anchorCtr="0">
            <a:normAutofit/>
          </a:bodyPr>
          <a:lstStyle>
            <a:lvl1pPr marL="0" indent="0" algn="ctr">
              <a:buFont typeface="Arial" panose="020B0604020202020204" pitchFamily="34" charset="0"/>
              <a:buNone/>
              <a:defRPr kumimoji="0" lang="en-US" sz="5400" i="0" u="none" strike="noStrike" cap="none" spc="0" normalizeH="0" baseline="0" noProof="1" dirty="0">
                <a:solidFill>
                  <a:schemeClr val="tx1">
                    <a:lumMod val="85000"/>
                    <a:lumOff val="15000"/>
                  </a:schemeClr>
                </a:solidFill>
                <a:uFillTx/>
                <a:latin typeface="+mj-lt"/>
              </a:defRPr>
            </a:lvl1pPr>
          </a:lstStyle>
          <a:p>
            <a:pPr marL="0" marR="0" lvl="0" algn="ctr" fontAlgn="auto">
              <a:buClrTx/>
              <a:buSzTx/>
              <a:buFontTx/>
            </a:pPr>
            <a:r>
              <a:rPr lang="en-US" dirty="0">
                <a:latin typeface="+mj-lt"/>
              </a:rPr>
              <a:t>Click to add title</a:t>
            </a:r>
            <a:endParaRPr lang="en-US" dirty="0"/>
          </a:p>
        </p:txBody>
      </p:sp>
      <p:sp>
        <p:nvSpPr>
          <p:cNvPr id="4" name="日期占位符 3"/>
          <p:cNvSpPr>
            <a:spLocks noGrp="1"/>
          </p:cNvSpPr>
          <p:nvPr>
            <p:ph type="dt" sz="half" idx="10"/>
            <p:custDataLst>
              <p:tags r:id="rId5"/>
            </p:custDataLst>
          </p:nvPr>
        </p:nvSpPr>
        <p:spPr/>
        <p:txBody>
          <a:bodyPr wrap="square">
            <a:normAutofit/>
          </a:bodyPr>
          <a:lstStyle>
            <a:lvl1pPr>
              <a:defRPr>
                <a:solidFill>
                  <a:schemeClr val="lt1">
                    <a:lumMod val="100000"/>
                  </a:schemeClr>
                </a:solidFill>
              </a:defRPr>
            </a:lvl1pPr>
          </a:lstStyle>
          <a:p>
            <a:r>
              <a:rPr lang="en-US"/>
              <a:t>Date Area</a:t>
            </a:r>
          </a:p>
        </p:txBody>
      </p:sp>
      <p:sp>
        <p:nvSpPr>
          <p:cNvPr id="5" name="页脚占位符 4"/>
          <p:cNvSpPr>
            <a:spLocks noGrp="1"/>
          </p:cNvSpPr>
          <p:nvPr>
            <p:ph type="ftr" sz="quarter" idx="11"/>
            <p:custDataLst>
              <p:tags r:id="rId6"/>
            </p:custDataLst>
          </p:nvPr>
        </p:nvSpPr>
        <p:spPr/>
        <p:txBody>
          <a:bodyPr>
            <a:normAutofit/>
          </a:bodyPr>
          <a:lstStyle>
            <a:lvl1pPr>
              <a:defRPr>
                <a:solidFill>
                  <a:schemeClr val="lt1">
                    <a:lumMod val="100000"/>
                  </a:schemeClr>
                </a:solidFill>
              </a:defRPr>
            </a:lvl1pPr>
          </a:lstStyle>
          <a:p>
            <a:endParaRPr lang="en-US" dirty="0"/>
          </a:p>
        </p:txBody>
      </p:sp>
      <p:sp>
        <p:nvSpPr>
          <p:cNvPr id="6" name="灯片编号占位符 5"/>
          <p:cNvSpPr>
            <a:spLocks noGrp="1"/>
          </p:cNvSpPr>
          <p:nvPr>
            <p:ph type="sldNum" sz="quarter" idx="12"/>
            <p:custDataLst>
              <p:tags r:id="rId7"/>
            </p:custDataLst>
          </p:nvPr>
        </p:nvSpPr>
        <p:spPr>
          <a:xfrm>
            <a:off x="8610600" y="6356350"/>
            <a:ext cx="2743200" cy="365125"/>
          </a:xfrm>
        </p:spPr>
        <p:txBody>
          <a:bodyPr wrap="square">
            <a:normAutofit/>
          </a:bodyPr>
          <a:lstStyle>
            <a:lvl1pPr>
              <a:defRPr>
                <a:solidFill>
                  <a:schemeClr val="lt1">
                    <a:lumMod val="100000"/>
                  </a:schemeClr>
                </a:solidFill>
              </a:defRPr>
            </a:lvl1pPr>
          </a:lstStyle>
          <a:p>
            <a:fld id="{BE5F26B5-172A-4DC2-B0B7-181CFC56B87C}"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内容占位符 2"/>
          <p:cNvSpPr>
            <a:spLocks noGrp="1"/>
          </p:cNvSpPr>
          <p:nvPr>
            <p:ph idx="1" hasCustomPrompt="1"/>
            <p:custDataLst>
              <p:tags r:id="rId1"/>
            </p:custDataLst>
          </p:nvPr>
        </p:nvSpPr>
        <p:spPr/>
        <p:txBody>
          <a:bodyPr wrap="square">
            <a:normAutofit/>
          </a:bodyPr>
          <a:lstStyle/>
          <a:p>
            <a:pPr lvl="0"/>
            <a:r>
              <a:rPr lang="en-US" dirty="0">
                <a:latin typeface="+mn-lt"/>
              </a:rPr>
              <a:t>Click to add text</a:t>
            </a:r>
            <a:endParaRPr lang="en-US" dirty="0"/>
          </a:p>
        </p:txBody>
      </p:sp>
      <p:sp>
        <p:nvSpPr>
          <p:cNvPr id="4" name="日期占位符 3"/>
          <p:cNvSpPr>
            <a:spLocks noGrp="1"/>
          </p:cNvSpPr>
          <p:nvPr>
            <p:ph type="dt" sz="half" idx="10"/>
            <p:custDataLst>
              <p:tags r:id="rId2"/>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3"/>
            </p:custDataLst>
          </p:nvPr>
        </p:nvSpPr>
        <p:spPr/>
        <p:txBody>
          <a:bodyPr/>
          <a:lstStyle/>
          <a:p>
            <a:endParaRPr lang="en-US"/>
          </a:p>
        </p:txBody>
      </p:sp>
      <p:sp>
        <p:nvSpPr>
          <p:cNvPr id="6" name="灯片编号占位符 5"/>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
        <p:nvSpPr>
          <p:cNvPr id="7" name="标题 6"/>
          <p:cNvSpPr>
            <a:spLocks noGrp="1"/>
          </p:cNvSpPr>
          <p:nvPr>
            <p:ph type="title" hasCustomPrompt="1"/>
            <p:custDataLst>
              <p:tags r:id="rId5"/>
            </p:custDataLst>
          </p:nvPr>
        </p:nvSpPr>
        <p:spPr/>
        <p:txBody>
          <a:bodyPr vert="horz" wrap="square" lIns="0" tIns="0" rIns="0" bIns="0" rtlCol="0" anchor="b">
            <a:normAutofit/>
          </a:bodyPr>
          <a:lstStyle>
            <a:lvl1pPr marL="0" marR="0" algn="l" defTabSz="914400" rtl="0" eaLnBrk="1" fontAlgn="auto" latinLnBrk="0" hangingPunct="1">
              <a:lnSpc>
                <a:spcPct val="100000"/>
              </a:lnSpc>
              <a:buClrTx/>
              <a:buSzTx/>
              <a:buFontTx/>
              <a:buNone/>
              <a:defRPr kumimoji="0" lang="en-US" sz="4000" b="0" i="0" u="none" strike="noStrike" kern="1200" cap="none" spc="0" normalizeH="0" baseline="0" noProof="1" dirty="0">
                <a:solidFill>
                  <a:schemeClr val="tx1"/>
                </a:solidFill>
                <a:latin typeface="+mj-lt"/>
              </a:defRPr>
            </a:lvl1pPr>
          </a:lstStyle>
          <a:p>
            <a:pPr lvl="0"/>
            <a:r>
              <a:rPr>
                <a:sym typeface="+mn-ea"/>
              </a:rPr>
              <a:t>Click to add title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atalog Slide">
    <p:spTree>
      <p:nvGrpSpPr>
        <p:cNvPr id="1" name=""/>
        <p:cNvGrpSpPr/>
        <p:nvPr/>
      </p:nvGrpSpPr>
      <p:grpSpPr>
        <a:xfrm>
          <a:off x="0" y="0"/>
          <a:ext cx="0" cy="0"/>
          <a:chOff x="0" y="0"/>
          <a:chExt cx="0" cy="0"/>
        </a:xfrm>
      </p:grpSpPr>
      <p:pic>
        <p:nvPicPr>
          <p:cNvPr id="10" name="图片 9" descr="可爱1目录_画板 1 副本 7"/>
          <p:cNvPicPr/>
          <p:nvPr userDrawn="1">
            <p:custDataLst>
              <p:tags r:id="rId1"/>
            </p:custDataLst>
          </p:nvPr>
        </p:nvPicPr>
        <p:blipFill>
          <a:blip r:embed="rId11"/>
          <a:srcRect r="81248" b="55368"/>
          <a:stretch>
            <a:fillRect/>
          </a:stretch>
        </p:blipFill>
        <p:spPr>
          <a:xfrm>
            <a:off x="3810" y="0"/>
            <a:ext cx="2542222" cy="3355446"/>
          </a:xfrm>
          <a:prstGeom prst="rect">
            <a:avLst/>
          </a:prstGeom>
        </p:spPr>
      </p:pic>
      <p:pic>
        <p:nvPicPr>
          <p:cNvPr id="11" name="图片 10" descr="可爱1目录_画板 1 副本 8_画板 1 副本 8_画板 1 副本 8_画板 1 副本 8"/>
          <p:cNvPicPr/>
          <p:nvPr userDrawn="1">
            <p:custDataLst>
              <p:tags r:id="rId2"/>
            </p:custDataLst>
          </p:nvPr>
        </p:nvPicPr>
        <p:blipFill>
          <a:blip r:embed="rId12"/>
          <a:srcRect l="35891" t="12043" r="3893" b="1891"/>
          <a:stretch>
            <a:fillRect/>
          </a:stretch>
        </p:blipFill>
        <p:spPr>
          <a:xfrm>
            <a:off x="4676260" y="838553"/>
            <a:ext cx="7512552" cy="6019447"/>
          </a:xfrm>
          <a:prstGeom prst="rect">
            <a:avLst/>
          </a:prstGeom>
        </p:spPr>
      </p:pic>
      <p:pic>
        <p:nvPicPr>
          <p:cNvPr id="12" name="图片 11" descr="可爱1目录_画板 1 副本 8_画板 1 副本 8_画板 1 副本 7"/>
          <p:cNvPicPr/>
          <p:nvPr userDrawn="1">
            <p:custDataLst>
              <p:tags r:id="rId3"/>
            </p:custDataLst>
          </p:nvPr>
        </p:nvPicPr>
        <p:blipFill>
          <a:blip r:embed="rId13"/>
          <a:srcRect l="49158" t="9942" r="8624" b="6966"/>
          <a:stretch>
            <a:fillRect/>
          </a:stretch>
        </p:blipFill>
        <p:spPr>
          <a:xfrm>
            <a:off x="6453505" y="838200"/>
            <a:ext cx="4867910" cy="5414010"/>
          </a:xfrm>
          <a:prstGeom prst="rect">
            <a:avLst/>
          </a:prstGeom>
        </p:spPr>
      </p:pic>
      <p:cxnSp>
        <p:nvCxnSpPr>
          <p:cNvPr id="13" name="直接连接符 12"/>
          <p:cNvCxnSpPr/>
          <p:nvPr userDrawn="1">
            <p:custDataLst>
              <p:tags r:id="rId4"/>
            </p:custDataLst>
          </p:nvPr>
        </p:nvCxnSpPr>
        <p:spPr>
          <a:xfrm>
            <a:off x="935990" y="2516522"/>
            <a:ext cx="269811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custDataLst>
              <p:tags r:id="rId5"/>
            </p:custDataLst>
          </p:nvPr>
        </p:nvCxnSpPr>
        <p:spPr>
          <a:xfrm>
            <a:off x="933450" y="2516522"/>
            <a:ext cx="504825" cy="0"/>
          </a:xfrm>
          <a:prstGeom prst="line">
            <a:avLst/>
          </a:prstGeom>
          <a:ln w="889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933450" y="1575435"/>
            <a:ext cx="2503805" cy="807720"/>
          </a:xfrm>
        </p:spPr>
        <p:txBody>
          <a:bodyPr wrap="square" anchor="b">
            <a:normAutofit/>
          </a:bodyPr>
          <a:lstStyle>
            <a:lvl1pPr marL="0" indent="0" algn="l">
              <a:buFont typeface="Arial" panose="020B0604020202020204" pitchFamily="34" charset="0"/>
              <a:buNone/>
              <a:defRPr sz="4800">
                <a:solidFill>
                  <a:schemeClr val="tx1">
                    <a:lumMod val="85000"/>
                    <a:lumOff val="15000"/>
                  </a:schemeClr>
                </a:solidFill>
                <a:latin typeface="+mj-lt"/>
              </a:defRPr>
            </a:lvl1pPr>
          </a:lstStyle>
          <a:p>
            <a:r>
              <a:rPr lang="en-US" dirty="0">
                <a:latin typeface="+mj-lt"/>
              </a:rPr>
              <a:t>Click to add title</a:t>
            </a:r>
            <a:endParaRPr lang="en-US" dirty="0"/>
          </a:p>
        </p:txBody>
      </p:sp>
      <p:sp>
        <p:nvSpPr>
          <p:cNvPr id="7" name="日期占位符 3"/>
          <p:cNvSpPr>
            <a:spLocks noGrp="1"/>
          </p:cNvSpPr>
          <p:nvPr>
            <p:ph type="dt" sz="half" idx="10"/>
            <p:custDataLst>
              <p:tags r:id="rId7"/>
            </p:custDataLst>
          </p:nvPr>
        </p:nvSpPr>
        <p:spPr/>
        <p:txBody>
          <a:bodyPr wrap="square">
            <a:normAutofit/>
          </a:bodyPr>
          <a:lstStyle/>
          <a:p>
            <a:r>
              <a:rPr lang="en-US"/>
              <a:t>Date Area</a:t>
            </a:r>
          </a:p>
        </p:txBody>
      </p:sp>
      <p:sp>
        <p:nvSpPr>
          <p:cNvPr id="8" name="页脚占位符 4"/>
          <p:cNvSpPr>
            <a:spLocks noGrp="1"/>
          </p:cNvSpPr>
          <p:nvPr>
            <p:ph type="ftr" sz="quarter" idx="11"/>
            <p:custDataLst>
              <p:tags r:id="rId8"/>
            </p:custDataLst>
          </p:nvPr>
        </p:nvSpPr>
        <p:spPr/>
        <p:txBody>
          <a:bodyPr/>
          <a:lstStyle/>
          <a:p>
            <a:endParaRPr lang="en-US"/>
          </a:p>
        </p:txBody>
      </p:sp>
      <p:sp>
        <p:nvSpPr>
          <p:cNvPr id="9" name="灯片编号占位符 5"/>
          <p:cNvSpPr>
            <a:spLocks noGrp="1"/>
          </p:cNvSpPr>
          <p:nvPr>
            <p:ph type="sldNum" sz="quarter" idx="12"/>
            <p:custDataLst>
              <p:tags r:id="rId9"/>
            </p:custDataLst>
          </p:nvPr>
        </p:nvSpPr>
        <p:spPr/>
        <p:txBody>
          <a:bodyPr wrap="square">
            <a:normAutofit/>
          </a:bodyPr>
          <a:lstStyle>
            <a:lvl1pPr>
              <a:defRPr>
                <a:solidFill>
                  <a:schemeClr val="lt1">
                    <a:lumMod val="100000"/>
                  </a:schemeClr>
                </a:solidFill>
              </a:defRPr>
            </a:lvl1pPr>
          </a:lstStyle>
          <a:p>
            <a:fld id="{BE5F26B5-172A-4DC2-B0B7-181CFC56B87C}"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0" name="图片 9" descr="可爱1章节_画板 1 副本 9"/>
          <p:cNvPicPr/>
          <p:nvPr userDrawn="1">
            <p:custDataLst>
              <p:tags r:id="rId1"/>
            </p:custDataLst>
          </p:nvPr>
        </p:nvPicPr>
        <p:blipFill>
          <a:blip r:embed="rId10"/>
          <a:srcRect l="60137" b="46116"/>
          <a:stretch>
            <a:fillRect/>
          </a:stretch>
        </p:blipFill>
        <p:spPr>
          <a:xfrm>
            <a:off x="6661130" y="0"/>
            <a:ext cx="5530870" cy="4371718"/>
          </a:xfrm>
          <a:prstGeom prst="rect">
            <a:avLst/>
          </a:prstGeom>
        </p:spPr>
      </p:pic>
      <p:pic>
        <p:nvPicPr>
          <p:cNvPr id="11" name="图片 10" descr="可爱1章节_画板 1 副本 9"/>
          <p:cNvPicPr/>
          <p:nvPr userDrawn="1">
            <p:custDataLst>
              <p:tags r:id="rId2"/>
            </p:custDataLst>
          </p:nvPr>
        </p:nvPicPr>
        <p:blipFill>
          <a:blip r:embed="rId10"/>
          <a:srcRect t="33421" r="53433"/>
          <a:stretch>
            <a:fillRect/>
          </a:stretch>
        </p:blipFill>
        <p:spPr>
          <a:xfrm>
            <a:off x="795" y="2764437"/>
            <a:ext cx="4994470" cy="4093551"/>
          </a:xfrm>
          <a:prstGeom prst="rect">
            <a:avLst/>
          </a:prstGeom>
        </p:spPr>
      </p:pic>
      <p:sp>
        <p:nvSpPr>
          <p:cNvPr id="2" name="标题 1"/>
          <p:cNvSpPr>
            <a:spLocks noGrp="1"/>
          </p:cNvSpPr>
          <p:nvPr>
            <p:ph type="title" hasCustomPrompt="1"/>
            <p:custDataLst>
              <p:tags r:id="rId3"/>
            </p:custDataLst>
          </p:nvPr>
        </p:nvSpPr>
        <p:spPr>
          <a:xfrm>
            <a:off x="4617085" y="1848485"/>
            <a:ext cx="5527040" cy="2802255"/>
          </a:xfrm>
          <a:noFill/>
          <a:ln>
            <a:noFill/>
          </a:ln>
        </p:spPr>
        <p:txBody>
          <a:bodyPr vert="horz" wrap="square" lIns="101600" tIns="38100" rIns="76200" bIns="38100" rtlCol="0" anchor="ctr" anchorCtr="0">
            <a:normAutofit/>
          </a:bodyPr>
          <a:lstStyle>
            <a:lvl1pPr marL="0" indent="0">
              <a:buFont typeface="Arial" panose="020B0604020202020204" pitchFamily="34" charset="0"/>
              <a:buNone/>
              <a:defRPr kumimoji="0" lang="en-US" sz="5400" i="0" u="none" strike="noStrike" cap="none" spc="0" normalizeH="0" baseline="0" dirty="0">
                <a:solidFill>
                  <a:schemeClr val="tx1">
                    <a:lumMod val="85000"/>
                    <a:lumOff val="15000"/>
                  </a:schemeClr>
                </a:solidFill>
                <a:uFillTx/>
                <a:latin typeface="+mj-lt"/>
              </a:defRPr>
            </a:lvl1pPr>
          </a:lstStyle>
          <a:p>
            <a:pPr marL="0" marR="0" lvl="0" fontAlgn="auto">
              <a:lnSpc>
                <a:spcPct val="120000"/>
              </a:lnSpc>
              <a:buClrTx/>
              <a:buSzTx/>
              <a:buFontTx/>
            </a:pPr>
            <a:r>
              <a:rPr>
                <a:sym typeface="+mn-ea"/>
              </a:rPr>
              <a:t>Click to add title</a:t>
            </a:r>
            <a:endParaRPr lang="en-US" dirty="0">
              <a:latin typeface="+mj-lt"/>
            </a:endParaRPr>
          </a:p>
        </p:txBody>
      </p:sp>
      <p:sp>
        <p:nvSpPr>
          <p:cNvPr id="8" name="节编号 3"/>
          <p:cNvSpPr txBox="1">
            <a:spLocks noGrp="1"/>
          </p:cNvSpPr>
          <p:nvPr>
            <p:ph type="body" sz="quarter" idx="13" hasCustomPrompt="1"/>
            <p:custDataLst>
              <p:tags r:id="rId4"/>
            </p:custDataLst>
          </p:nvPr>
        </p:nvSpPr>
        <p:spPr>
          <a:xfrm>
            <a:off x="1581150" y="2365375"/>
            <a:ext cx="2457450" cy="1769110"/>
          </a:xfrm>
          <a:noFill/>
        </p:spPr>
        <p:txBody>
          <a:bodyPr wrap="none" lIns="0" tIns="0" rIns="0" bIns="0" rtlCol="0" anchor="ctr" anchorCtr="0">
            <a:normAutofit/>
          </a:bodyPr>
          <a:lstStyle>
            <a:lvl1pPr marL="0" marR="0" indent="0" algn="r" defTabSz="914400" rtl="0" eaLnBrk="1" fontAlgn="auto" latinLnBrk="0" hangingPunct="1">
              <a:lnSpc>
                <a:spcPct val="100000"/>
              </a:lnSpc>
              <a:buClrTx/>
              <a:buSzTx/>
              <a:buFontTx/>
              <a:buNone/>
              <a:defRPr kumimoji="0" lang="en-US" sz="6000" b="1" i="0" u="none" strike="noStrike" kern="1200" cap="none" spc="0" normalizeH="0" baseline="0" noProof="1" dirty="0">
                <a:solidFill>
                  <a:schemeClr val="tx1">
                    <a:lumMod val="85000"/>
                    <a:lumOff val="15000"/>
                  </a:schemeClr>
                </a:solidFill>
                <a:uFillTx/>
                <a:latin typeface="+mn-lt"/>
                <a:sym typeface="+mn-ea"/>
              </a:defRPr>
            </a:lvl1pPr>
          </a:lstStyle>
          <a:p>
            <a:pPr lvl="0"/>
            <a:r>
              <a:rPr dirty="0">
                <a:sym typeface="+mn-ea"/>
              </a:rPr>
              <a:t>text</a:t>
            </a:r>
          </a:p>
        </p:txBody>
      </p:sp>
      <p:sp>
        <p:nvSpPr>
          <p:cNvPr id="4" name="日期占位符 4"/>
          <p:cNvSpPr>
            <a:spLocks noGrp="1"/>
          </p:cNvSpPr>
          <p:nvPr>
            <p:ph type="dt" sz="half" idx="10"/>
            <p:custDataLst>
              <p:tags r:id="rId5"/>
            </p:custDataLst>
          </p:nvPr>
        </p:nvSpPr>
        <p:spPr/>
        <p:txBody>
          <a:bodyPr wrap="square">
            <a:normAutofit/>
          </a:bodyPr>
          <a:lstStyle>
            <a:lvl1pPr>
              <a:defRPr>
                <a:solidFill>
                  <a:schemeClr val="lt1">
                    <a:lumMod val="100000"/>
                  </a:schemeClr>
                </a:solidFill>
              </a:defRPr>
            </a:lvl1pPr>
          </a:lstStyle>
          <a:p>
            <a:r>
              <a:rPr lang="en-US"/>
              <a:t>Date Area</a:t>
            </a:r>
          </a:p>
        </p:txBody>
      </p:sp>
      <p:sp>
        <p:nvSpPr>
          <p:cNvPr id="5" name="页脚占位符 5"/>
          <p:cNvSpPr>
            <a:spLocks noGrp="1"/>
          </p:cNvSpPr>
          <p:nvPr>
            <p:ph type="ftr" sz="quarter" idx="11"/>
            <p:custDataLst>
              <p:tags r:id="rId6"/>
            </p:custDataLst>
          </p:nvPr>
        </p:nvSpPr>
        <p:spPr/>
        <p:txBody>
          <a:bodyPr/>
          <a:lstStyle/>
          <a:p>
            <a:endParaRPr lang="en-US"/>
          </a:p>
        </p:txBody>
      </p:sp>
      <p:sp>
        <p:nvSpPr>
          <p:cNvPr id="6"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en-US" smtClean="0"/>
              <a:t>‹#›</a:t>
            </a:fld>
            <a:endParaRPr lang="en-US"/>
          </a:p>
        </p:txBody>
      </p:sp>
      <p:cxnSp>
        <p:nvCxnSpPr>
          <p:cNvPr id="12" name="直接连接符 11"/>
          <p:cNvCxnSpPr/>
          <p:nvPr userDrawn="1">
            <p:custDataLst>
              <p:tags r:id="rId8"/>
            </p:custDataLst>
          </p:nvPr>
        </p:nvCxnSpPr>
        <p:spPr>
          <a:xfrm>
            <a:off x="4352521" y="2918497"/>
            <a:ext cx="0" cy="720000"/>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内容占位符 2"/>
          <p:cNvSpPr>
            <a:spLocks noGrp="1"/>
          </p:cNvSpPr>
          <p:nvPr>
            <p:ph sz="half" idx="1" hasCustomPrompt="1"/>
            <p:custDataLst>
              <p:tags r:id="rId1"/>
            </p:custDataLst>
          </p:nvPr>
        </p:nvSpPr>
        <p:spPr>
          <a:xfrm>
            <a:off x="694800" y="1233488"/>
            <a:ext cx="5181600" cy="4944112"/>
          </a:xfrm>
        </p:spPr>
        <p:txBody>
          <a:bodyPr wrap="square">
            <a:normAutofit/>
          </a:bodyPr>
          <a:lstStyle/>
          <a:p>
            <a:pPr lvl="0"/>
            <a:r>
              <a:rPr lang="en-US" dirty="0">
                <a:latin typeface="+mn-lt"/>
              </a:rPr>
              <a:t>Click to add text</a:t>
            </a:r>
            <a:endParaRPr lang="en-US" dirty="0"/>
          </a:p>
        </p:txBody>
      </p:sp>
      <p:sp>
        <p:nvSpPr>
          <p:cNvPr id="4" name="内容占位符 3"/>
          <p:cNvSpPr>
            <a:spLocks noGrp="1"/>
          </p:cNvSpPr>
          <p:nvPr>
            <p:ph sz="half" idx="2" hasCustomPrompt="1"/>
            <p:custDataLst>
              <p:tags r:id="rId2"/>
            </p:custDataLst>
          </p:nvPr>
        </p:nvSpPr>
        <p:spPr>
          <a:xfrm>
            <a:off x="6313200" y="1233488"/>
            <a:ext cx="5181600" cy="4944112"/>
          </a:xfrm>
        </p:spPr>
        <p:txBody>
          <a:bodyPr wrap="square">
            <a:normAutofit/>
          </a:bodyPr>
          <a:lstStyle/>
          <a:p>
            <a:pPr lvl="0"/>
            <a:r>
              <a:rPr lang="en-US" dirty="0">
                <a:latin typeface="+mn-lt"/>
              </a:rPr>
              <a:t>Click to add text</a:t>
            </a:r>
            <a:endParaRPr lang="en-US" dirty="0"/>
          </a:p>
        </p:txBody>
      </p:sp>
      <p:sp>
        <p:nvSpPr>
          <p:cNvPr id="5" name="日期占位符 4"/>
          <p:cNvSpPr>
            <a:spLocks noGrp="1"/>
          </p:cNvSpPr>
          <p:nvPr>
            <p:ph type="dt" sz="half" idx="10"/>
            <p:custDataLst>
              <p:tags r:id="rId3"/>
            </p:custDataLst>
          </p:nvPr>
        </p:nvSpPr>
        <p:spPr/>
        <p:txBody>
          <a:bodyPr wrap="square">
            <a:normAutofit/>
          </a:bodyPr>
          <a:lstStyle/>
          <a:p>
            <a:r>
              <a:rPr lang="en-US"/>
              <a:t>Date Area</a:t>
            </a:r>
          </a:p>
        </p:txBody>
      </p:sp>
      <p:sp>
        <p:nvSpPr>
          <p:cNvPr id="6" name="页脚占位符 5"/>
          <p:cNvSpPr>
            <a:spLocks noGrp="1"/>
          </p:cNvSpPr>
          <p:nvPr>
            <p:ph type="ftr" sz="quarter" idx="11"/>
            <p:custDataLst>
              <p:tags r:id="rId4"/>
            </p:custDataLst>
          </p:nvPr>
        </p:nvSpPr>
        <p:spPr/>
        <p:txBody>
          <a:bodyPr/>
          <a:lstStyle/>
          <a:p>
            <a:endParaRPr lang="en-US"/>
          </a:p>
        </p:txBody>
      </p:sp>
      <p:sp>
        <p:nvSpPr>
          <p:cNvPr id="7" name="灯片编号占位符 6"/>
          <p:cNvSpPr>
            <a:spLocks noGrp="1"/>
          </p:cNvSpPr>
          <p:nvPr>
            <p:ph type="sldNum" sz="quarter" idx="12"/>
            <p:custDataLst>
              <p:tags r:id="rId5"/>
            </p:custDataLst>
          </p:nvPr>
        </p:nvSpPr>
        <p:spPr/>
        <p:txBody>
          <a:bodyPr wrap="square">
            <a:normAutofit/>
          </a:bodyPr>
          <a:lstStyle/>
          <a:p>
            <a:fld id="{BE5F26B5-172A-4DC2-B0B7-181CFC56B87C}" type="slidenum">
              <a:rPr lang="en-US" smtClean="0"/>
              <a:t>‹#›</a:t>
            </a:fld>
            <a:endParaRPr lang="en-US"/>
          </a:p>
        </p:txBody>
      </p:sp>
      <p:sp>
        <p:nvSpPr>
          <p:cNvPr id="9" name="标题 8"/>
          <p:cNvSpPr>
            <a:spLocks noGrp="1"/>
          </p:cNvSpPr>
          <p:nvPr>
            <p:ph type="title" hasCustomPrompt="1"/>
            <p:custDataLst>
              <p:tags r:id="rId6"/>
            </p:custDataLst>
          </p:nvPr>
        </p:nvSpPr>
        <p:spPr/>
        <p:txBody>
          <a:bodyPr/>
          <a:lstStyle/>
          <a:p>
            <a:r>
              <a:rPr lang="en-US">
                <a:latin typeface="+mj-lt"/>
              </a:rPr>
              <a:t>Click to add title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4800" y="1233488"/>
            <a:ext cx="5157787" cy="540000"/>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4" name="内容占位符 3"/>
          <p:cNvSpPr>
            <a:spLocks noGrp="1"/>
          </p:cNvSpPr>
          <p:nvPr>
            <p:ph sz="half" idx="2" hasCustomPrompt="1"/>
            <p:custDataLst>
              <p:tags r:id="rId2"/>
            </p:custDataLst>
          </p:nvPr>
        </p:nvSpPr>
        <p:spPr>
          <a:xfrm>
            <a:off x="694800" y="1843272"/>
            <a:ext cx="5157787" cy="4128388"/>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5" name="文本占位符 4"/>
          <p:cNvSpPr>
            <a:spLocks noGrp="1"/>
          </p:cNvSpPr>
          <p:nvPr>
            <p:ph type="body" sz="quarter" idx="3" hasCustomPrompt="1"/>
            <p:custDataLst>
              <p:tags r:id="rId3"/>
            </p:custDataLst>
          </p:nvPr>
        </p:nvSpPr>
        <p:spPr>
          <a:xfrm>
            <a:off x="6311612" y="1233488"/>
            <a:ext cx="5183188" cy="540000"/>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6" name="内容占位符 5"/>
          <p:cNvSpPr>
            <a:spLocks noGrp="1"/>
          </p:cNvSpPr>
          <p:nvPr>
            <p:ph sz="quarter" idx="4" hasCustomPrompt="1"/>
            <p:custDataLst>
              <p:tags r:id="rId4"/>
            </p:custDataLst>
          </p:nvPr>
        </p:nvSpPr>
        <p:spPr>
          <a:xfrm>
            <a:off x="6311612" y="1843272"/>
            <a:ext cx="5183188" cy="4128388"/>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7" name="日期占位符 6"/>
          <p:cNvSpPr>
            <a:spLocks noGrp="1"/>
          </p:cNvSpPr>
          <p:nvPr>
            <p:ph type="dt" sz="half" idx="10"/>
            <p:custDataLst>
              <p:tags r:id="rId5"/>
            </p:custDataLst>
          </p:nvPr>
        </p:nvSpPr>
        <p:spPr/>
        <p:txBody>
          <a:bodyPr wrap="square">
            <a:normAutofit/>
          </a:bodyPr>
          <a:lstStyle/>
          <a:p>
            <a:r>
              <a:rPr lang="en-US"/>
              <a:t>Date Area</a:t>
            </a:r>
          </a:p>
        </p:txBody>
      </p:sp>
      <p:sp>
        <p:nvSpPr>
          <p:cNvPr id="8" name="页脚占位符 7"/>
          <p:cNvSpPr>
            <a:spLocks noGrp="1"/>
          </p:cNvSpPr>
          <p:nvPr>
            <p:ph type="ftr" sz="quarter" idx="11"/>
            <p:custDataLst>
              <p:tags r:id="rId6"/>
            </p:custDataLst>
          </p:nvPr>
        </p:nvSpPr>
        <p:spPr/>
        <p:txBody>
          <a:bodyPr/>
          <a:lstStyle/>
          <a:p>
            <a:endParaRPr lang="en-US"/>
          </a:p>
        </p:txBody>
      </p:sp>
      <p:sp>
        <p:nvSpPr>
          <p:cNvPr id="9" name="灯片编号占位符 8"/>
          <p:cNvSpPr>
            <a:spLocks noGrp="1"/>
          </p:cNvSpPr>
          <p:nvPr>
            <p:ph type="sldNum" sz="quarter" idx="12"/>
            <p:custDataLst>
              <p:tags r:id="rId7"/>
            </p:custDataLst>
          </p:nvPr>
        </p:nvSpPr>
        <p:spPr/>
        <p:txBody>
          <a:bodyPr wrap="square">
            <a:normAutofit/>
          </a:bodyPr>
          <a:lstStyle/>
          <a:p>
            <a:fld id="{BE5F26B5-172A-4DC2-B0B7-181CFC56B87C}" type="slidenum">
              <a:rPr lang="en-US" smtClean="0"/>
              <a:t>‹#›</a:t>
            </a:fld>
            <a:endParaRPr lang="en-US"/>
          </a:p>
        </p:txBody>
      </p:sp>
      <p:sp>
        <p:nvSpPr>
          <p:cNvPr id="10" name="标题 9"/>
          <p:cNvSpPr>
            <a:spLocks noGrp="1"/>
          </p:cNvSpPr>
          <p:nvPr>
            <p:ph type="title" hasCustomPrompt="1"/>
            <p:custDataLst>
              <p:tags r:id="rId8"/>
            </p:custDataLst>
          </p:nvPr>
        </p:nvSpPr>
        <p:spPr>
          <a:xfrm>
            <a:off x="694800" y="360000"/>
            <a:ext cx="10800000" cy="720000"/>
          </a:xfrm>
        </p:spPr>
        <p:txBody>
          <a:bodyPr/>
          <a:lstStyle/>
          <a:p>
            <a:r>
              <a:rPr lang="en-US">
                <a:latin typeface="+mj-lt"/>
              </a:rPr>
              <a:t>Click to add title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wrap="square">
            <a:normAutofit/>
          </a:bodyPr>
          <a:lstStyle/>
          <a:p>
            <a:r>
              <a:rPr lang="en-US"/>
              <a:t>Date Area</a:t>
            </a:r>
          </a:p>
        </p:txBody>
      </p:sp>
      <p:sp>
        <p:nvSpPr>
          <p:cNvPr id="4" name="页脚占位符 3"/>
          <p:cNvSpPr>
            <a:spLocks noGrp="1"/>
          </p:cNvSpPr>
          <p:nvPr>
            <p:ph type="ftr" sz="quarter" idx="11"/>
            <p:custDataLst>
              <p:tags r:id="rId2"/>
            </p:custDataLst>
          </p:nvPr>
        </p:nvSpPr>
        <p:spPr/>
        <p:txBody>
          <a:bodyPr/>
          <a:lstStyle/>
          <a:p>
            <a:endParaRPr lang="en-US"/>
          </a:p>
        </p:txBody>
      </p:sp>
      <p:sp>
        <p:nvSpPr>
          <p:cNvPr id="5" name="灯片编号占位符 4"/>
          <p:cNvSpPr>
            <a:spLocks noGrp="1"/>
          </p:cNvSpPr>
          <p:nvPr>
            <p:ph type="sldNum" sz="quarter" idx="12"/>
            <p:custDataLst>
              <p:tags r:id="rId3"/>
            </p:custDataLst>
          </p:nvPr>
        </p:nvSpPr>
        <p:spPr/>
        <p:txBody>
          <a:bodyPr wrap="square">
            <a:normAutofit/>
          </a:bodyPr>
          <a:lstStyle/>
          <a:p>
            <a:fld id="{BE5F26B5-172A-4DC2-B0B7-181CFC56B87C}" type="slidenum">
              <a:rPr lang="en-US" smtClean="0"/>
              <a:t>‹#›</a:t>
            </a:fld>
            <a:endParaRPr lang="en-US"/>
          </a:p>
        </p:txBody>
      </p:sp>
      <p:sp>
        <p:nvSpPr>
          <p:cNvPr id="6" name="标题 5"/>
          <p:cNvSpPr>
            <a:spLocks noGrp="1"/>
          </p:cNvSpPr>
          <p:nvPr>
            <p:ph type="title" hasCustomPrompt="1"/>
            <p:custDataLst>
              <p:tags r:id="rId4"/>
            </p:custDataLst>
          </p:nvPr>
        </p:nvSpPr>
        <p:spPr/>
        <p:txBody>
          <a:bodyPr/>
          <a:lstStyle/>
          <a:p>
            <a:r>
              <a:rPr lang="en-US">
                <a:latin typeface="+mj-lt"/>
              </a:rPr>
              <a:t>Click to add title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p>
            <a:r>
              <a:rPr lang="en-US"/>
              <a:t>Date Area</a:t>
            </a:r>
          </a:p>
        </p:txBody>
      </p:sp>
      <p:sp>
        <p:nvSpPr>
          <p:cNvPr id="3" name="页脚占位符 2"/>
          <p:cNvSpPr>
            <a:spLocks noGrp="1"/>
          </p:cNvSpPr>
          <p:nvPr>
            <p:ph type="ftr" sz="quarter" idx="11"/>
            <p:custDataLst>
              <p:tags r:id="rId2"/>
            </p:custDataLst>
          </p:nvPr>
        </p:nvSpPr>
        <p:spPr/>
        <p:txBody>
          <a:bodyPr/>
          <a:lstStyle/>
          <a:p>
            <a:endParaRPr lang="en-US"/>
          </a:p>
        </p:txBody>
      </p:sp>
      <p:sp>
        <p:nvSpPr>
          <p:cNvPr id="4" name="灯片编号占位符 3"/>
          <p:cNvSpPr>
            <a:spLocks noGrp="1"/>
          </p:cNvSpPr>
          <p:nvPr>
            <p:ph type="sldNum" sz="quarter" idx="12"/>
            <p:custDataLst>
              <p:tags r:id="rId3"/>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内容占位符 1"/>
          <p:cNvSpPr>
            <a:spLocks noGrp="1"/>
          </p:cNvSpPr>
          <p:nvPr>
            <p:ph idx="1" hasCustomPrompt="1"/>
            <p:custDataLst>
              <p:tags r:id="rId1"/>
            </p:custDataLst>
          </p:nvPr>
        </p:nvSpPr>
        <p:spPr>
          <a:xfrm>
            <a:off x="696913" y="360000"/>
            <a:ext cx="10798174" cy="5817600"/>
          </a:xfrm>
        </p:spPr>
        <p:txBody>
          <a:bodyPr wrap="square">
            <a:normAutofit/>
          </a:bodyPr>
          <a:lstStyle/>
          <a:p>
            <a:pPr lvl="0"/>
            <a:r>
              <a:rPr lang="en-US" dirty="0">
                <a:latin typeface="+mn-lt"/>
              </a:rPr>
              <a:t>Click to add text</a:t>
            </a:r>
            <a:endParaRPr lang="en-US" dirty="0"/>
          </a:p>
        </p:txBody>
      </p:sp>
      <p:sp>
        <p:nvSpPr>
          <p:cNvPr id="4" name="日期占位符 2"/>
          <p:cNvSpPr>
            <a:spLocks noGrp="1"/>
          </p:cNvSpPr>
          <p:nvPr>
            <p:ph type="dt" sz="half" idx="10"/>
            <p:custDataLst>
              <p:tags r:id="rId2"/>
            </p:custDataLst>
          </p:nvPr>
        </p:nvSpPr>
        <p:spPr/>
        <p:txBody>
          <a:bodyPr wrap="square">
            <a:normAutofit/>
          </a:bodyPr>
          <a:lstStyle/>
          <a:p>
            <a:r>
              <a:rPr lang="en-US"/>
              <a:t>Date Area</a:t>
            </a:r>
          </a:p>
        </p:txBody>
      </p:sp>
      <p:sp>
        <p:nvSpPr>
          <p:cNvPr id="5" name="页脚占位符 3"/>
          <p:cNvSpPr>
            <a:spLocks noGrp="1"/>
          </p:cNvSpPr>
          <p:nvPr>
            <p:ph type="ftr" sz="quarter" idx="11"/>
            <p:custDataLst>
              <p:tags r:id="rId3"/>
            </p:custDataLst>
          </p:nvPr>
        </p:nvSpPr>
        <p:spPr/>
        <p:txBody>
          <a:bodyPr/>
          <a:lstStyle/>
          <a:p>
            <a:endParaRPr lang="en-US"/>
          </a:p>
        </p:txBody>
      </p:sp>
      <p:sp>
        <p:nvSpPr>
          <p:cNvPr id="6"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6912" y="1233488"/>
            <a:ext cx="10809287" cy="576000"/>
          </a:xfrm>
        </p:spPr>
        <p:txBody>
          <a:bodyPr wrap="square" anchor="t">
            <a:normAutofit/>
          </a:bodyPr>
          <a:lstStyle>
            <a:lvl1pPr marL="0" indent="0">
              <a:buNone/>
              <a:defRPr sz="2400" b="0">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r>
              <a:rPr lang="en-US" dirty="0">
                <a:latin typeface="+mj-lt"/>
              </a:rPr>
              <a:t>Click to add text</a:t>
            </a:r>
            <a:endParaRPr lang="en-US" dirty="0"/>
          </a:p>
        </p:txBody>
      </p:sp>
      <p:sp>
        <p:nvSpPr>
          <p:cNvPr id="7" name="日期占位符 3"/>
          <p:cNvSpPr>
            <a:spLocks noGrp="1"/>
          </p:cNvSpPr>
          <p:nvPr>
            <p:ph type="dt" sz="half" idx="10"/>
            <p:custDataLst>
              <p:tags r:id="rId2"/>
            </p:custDataLst>
          </p:nvPr>
        </p:nvSpPr>
        <p:spPr/>
        <p:txBody>
          <a:bodyPr wrap="square">
            <a:normAutofit/>
          </a:bodyPr>
          <a:lstStyle/>
          <a:p>
            <a:r>
              <a:rPr lang="en-US"/>
              <a:t>Date Area</a:t>
            </a:r>
          </a:p>
        </p:txBody>
      </p:sp>
      <p:sp>
        <p:nvSpPr>
          <p:cNvPr id="8" name="页脚占位符 4"/>
          <p:cNvSpPr>
            <a:spLocks noGrp="1"/>
          </p:cNvSpPr>
          <p:nvPr>
            <p:ph type="ftr" sz="quarter" idx="11"/>
            <p:custDataLst>
              <p:tags r:id="rId3"/>
            </p:custDataLst>
          </p:nvPr>
        </p:nvSpPr>
        <p:spPr/>
        <p:txBody>
          <a:bodyPr/>
          <a:lstStyle/>
          <a:p>
            <a:endParaRPr lang="en-US"/>
          </a:p>
        </p:txBody>
      </p:sp>
      <p:sp>
        <p:nvSpPr>
          <p:cNvPr id="9" name="灯片编号占位符 5"/>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
        <p:nvSpPr>
          <p:cNvPr id="4" name="标题 3"/>
          <p:cNvSpPr>
            <a:spLocks noGrp="1"/>
          </p:cNvSpPr>
          <p:nvPr>
            <p:ph type="title" hasCustomPrompt="1"/>
            <p:custDataLst>
              <p:tags r:id="rId5"/>
            </p:custDataLst>
          </p:nvPr>
        </p:nvSpPr>
        <p:spPr/>
        <p:txBody>
          <a:bodyPr/>
          <a:lstStyle/>
          <a:p>
            <a:r>
              <a:rPr lang="en-US" dirty="0">
                <a:latin typeface="+mj-lt"/>
              </a:rPr>
              <a:t>Click to add title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12" name="图片 11" descr="可爱装饰_画板 1 副本_画板 1 副本_画板 1 副本_画板 1 副本_画板 1 副本 4_画板 1 副本 4_画板 1 副本 4_画板 1 副本 6"/>
          <p:cNvPicPr/>
          <p:nvPr userDrawn="1">
            <p:custDataLst>
              <p:tags r:id="rId1"/>
            </p:custDataLst>
          </p:nvPr>
        </p:nvPicPr>
        <p:blipFill>
          <a:blip r:embed="rId9"/>
          <a:srcRect r="69768" b="83949"/>
          <a:stretch>
            <a:fillRect/>
          </a:stretch>
        </p:blipFill>
        <p:spPr>
          <a:xfrm>
            <a:off x="0" y="0"/>
            <a:ext cx="3796826" cy="1147130"/>
          </a:xfrm>
          <a:prstGeom prst="rect">
            <a:avLst/>
          </a:prstGeom>
        </p:spPr>
      </p:pic>
      <p:pic>
        <p:nvPicPr>
          <p:cNvPr id="13" name="图片 12" descr="可爱装饰_画板 1 副本_画板 1 副本_画板 1 副本_画板 1 副本_画板 1 副本 4_画板 1 副本 4_画板 1 副本 4_画板 1 副本 6"/>
          <p:cNvPicPr/>
          <p:nvPr userDrawn="1">
            <p:custDataLst>
              <p:tags r:id="rId2"/>
            </p:custDataLst>
          </p:nvPr>
        </p:nvPicPr>
        <p:blipFill>
          <a:blip r:embed="rId9"/>
          <a:srcRect l="5689" t="44528" r="3688"/>
          <a:stretch>
            <a:fillRect/>
          </a:stretch>
        </p:blipFill>
        <p:spPr>
          <a:xfrm>
            <a:off x="514835" y="3055810"/>
            <a:ext cx="11162330" cy="3801555"/>
          </a:xfrm>
          <a:prstGeom prst="rect">
            <a:avLst/>
          </a:prstGeom>
        </p:spPr>
      </p:pic>
      <p:pic>
        <p:nvPicPr>
          <p:cNvPr id="15" name="图片 14" descr="可爱装饰_画板 1 副本_画板 1 副本_画板 1 副本_画板 1 副本_画板 1 副本 4_画板 1 副本 4_画板 1 副本 4_画板 1 副本 6"/>
          <p:cNvPicPr/>
          <p:nvPr userDrawn="1">
            <p:custDataLst>
              <p:tags r:id="rId3"/>
            </p:custDataLst>
          </p:nvPr>
        </p:nvPicPr>
        <p:blipFill>
          <a:blip r:embed="rId9"/>
          <a:srcRect l="72758" b="77037"/>
          <a:stretch>
            <a:fillRect/>
          </a:stretch>
        </p:blipFill>
        <p:spPr>
          <a:xfrm>
            <a:off x="8838565" y="635"/>
            <a:ext cx="3353435" cy="1590341"/>
          </a:xfrm>
          <a:prstGeom prst="rect">
            <a:avLst/>
          </a:prstGeom>
        </p:spPr>
      </p:pic>
      <p:sp>
        <p:nvSpPr>
          <p:cNvPr id="2" name="标题 1"/>
          <p:cNvSpPr>
            <a:spLocks noGrp="1"/>
          </p:cNvSpPr>
          <p:nvPr>
            <p:ph type="ctrTitle" hasCustomPrompt="1"/>
            <p:custDataLst>
              <p:tags r:id="rId4"/>
            </p:custDataLst>
          </p:nvPr>
        </p:nvSpPr>
        <p:spPr>
          <a:xfrm>
            <a:off x="694800" y="1474264"/>
            <a:ext cx="10800000" cy="1445655"/>
          </a:xfrm>
          <a:noFill/>
        </p:spPr>
        <p:txBody>
          <a:bodyPr vert="horz" wrap="square" lIns="101600" tIns="38100" rIns="76200" bIns="38100" rtlCol="0" anchor="ctr" anchorCtr="0">
            <a:normAutofit/>
          </a:bodyPr>
          <a:lstStyle>
            <a:lvl1pPr marL="0" indent="0" algn="ctr">
              <a:buFont typeface="Arial" panose="020B0604020202020204" pitchFamily="34" charset="0"/>
              <a:buNone/>
              <a:defRPr kumimoji="0" lang="en-US" sz="5000" i="0" u="none" strike="noStrike" cap="none" spc="0" normalizeH="0" baseline="0" noProof="1" dirty="0">
                <a:solidFill>
                  <a:schemeClr val="tx1">
                    <a:lumMod val="85000"/>
                    <a:lumOff val="15000"/>
                  </a:schemeClr>
                </a:solidFill>
                <a:uFillTx/>
                <a:latin typeface="+mj-lt"/>
              </a:defRPr>
            </a:lvl1pPr>
          </a:lstStyle>
          <a:p>
            <a:pPr marL="0" marR="0" lvl="0" algn="ctr" fontAlgn="auto">
              <a:buClrTx/>
              <a:buSzTx/>
              <a:buFontTx/>
            </a:pPr>
            <a:r>
              <a:rPr lang="en-US" dirty="0">
                <a:latin typeface="+mj-lt"/>
              </a:rPr>
              <a:t>Click to add title</a:t>
            </a:r>
            <a:endParaRPr lang="en-US" dirty="0"/>
          </a:p>
        </p:txBody>
      </p:sp>
      <p:sp>
        <p:nvSpPr>
          <p:cNvPr id="4" name="日期占位符 3"/>
          <p:cNvSpPr>
            <a:spLocks noGrp="1"/>
          </p:cNvSpPr>
          <p:nvPr>
            <p:ph type="dt" sz="half" idx="10"/>
            <p:custDataLst>
              <p:tags r:id="rId5"/>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6"/>
            </p:custDataLst>
          </p:nvPr>
        </p:nvSpPr>
        <p:spPr/>
        <p:txBody>
          <a:bodyPr/>
          <a:lstStyle/>
          <a:p>
            <a:endParaRPr 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Date Area</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5F26B5-172A-4DC2-B0B7-181CFC56B87C}"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ags" Target="../tags/tag2.xml"/><Relationship Id="rId3" Type="http://schemas.openxmlformats.org/officeDocument/2006/relationships/slideLayout" Target="../slideLayouts/slideLayout28.xml"/><Relationship Id="rId21" Type="http://schemas.openxmlformats.org/officeDocument/2006/relationships/tags" Target="../tags/tag5.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ags" Target="../tags/tag1.xml"/><Relationship Id="rId2" Type="http://schemas.openxmlformats.org/officeDocument/2006/relationships/slideLayout" Target="../slideLayouts/slideLayout27.xml"/><Relationship Id="rId16" Type="http://schemas.openxmlformats.org/officeDocument/2006/relationships/theme" Target="../theme/theme2.xml"/><Relationship Id="rId20" Type="http://schemas.openxmlformats.org/officeDocument/2006/relationships/tags" Target="../tags/tag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ags" Target="../tags/tag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p:cNvSpPr/>
          <p:nvPr userDrawn="1"/>
        </p:nvSpPr>
        <p:spPr>
          <a:xfrm>
            <a:off x="9762629" y="6492875"/>
            <a:ext cx="1589405" cy="21399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ea typeface="+mn-ea"/>
              </a:rPr>
              <a:t>FeistyForwarders_0968120672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7"/>
            </p:custDataLst>
          </p:nvPr>
        </p:nvSpPr>
        <p:spPr>
          <a:xfrm>
            <a:off x="694800" y="360000"/>
            <a:ext cx="10800000" cy="720000"/>
          </a:xfrm>
          <a:prstGeom prst="rect">
            <a:avLst/>
          </a:prstGeom>
        </p:spPr>
        <p:txBody>
          <a:bodyPr vert="horz" wrap="square" lIns="0" tIns="0" rIns="0" bIns="0" rtlCol="0" anchor="b">
            <a:normAutofit/>
          </a:bodyPr>
          <a:lstStyle/>
          <a:p>
            <a:r>
              <a:rPr lang="en-US" dirty="0">
                <a:latin typeface="+mj-lt"/>
              </a:rPr>
              <a:t>Click to add title</a:t>
            </a:r>
            <a:endParaRPr lang="en-US" dirty="0"/>
          </a:p>
        </p:txBody>
      </p:sp>
      <p:sp>
        <p:nvSpPr>
          <p:cNvPr id="3" name="文本占位符 2"/>
          <p:cNvSpPr>
            <a:spLocks noGrp="1"/>
          </p:cNvSpPr>
          <p:nvPr>
            <p:ph type="body" idx="1"/>
            <p:custDataLst>
              <p:tags r:id="rId18"/>
            </p:custDataLst>
          </p:nvPr>
        </p:nvSpPr>
        <p:spPr>
          <a:xfrm>
            <a:off x="694799" y="1233488"/>
            <a:ext cx="10811401" cy="4944112"/>
          </a:xfrm>
          <a:prstGeom prst="rect">
            <a:avLst/>
          </a:prstGeom>
        </p:spPr>
        <p:txBody>
          <a:bodyPr vert="horz" wrap="square" lIns="0" tIns="0" rIns="0" bIns="0" rtlCol="0">
            <a:normAutofit/>
          </a:bodyPr>
          <a:lstStyle/>
          <a:p>
            <a:pPr lvl="0"/>
            <a:r>
              <a:rPr lang="en-US" dirty="0">
                <a:latin typeface="+mn-lt"/>
              </a:rPr>
              <a:t>Click to add text</a:t>
            </a:r>
            <a:endParaRPr lang="en-US" dirty="0"/>
          </a:p>
        </p:txBody>
      </p:sp>
      <p:sp>
        <p:nvSpPr>
          <p:cNvPr id="4" name="日期占位符 3"/>
          <p:cNvSpPr>
            <a:spLocks noGrp="1"/>
          </p:cNvSpPr>
          <p:nvPr>
            <p:ph type="dt" sz="half" idx="2"/>
            <p:custDataLst>
              <p:tags r:id="rId19"/>
            </p:custDataLst>
          </p:nvPr>
        </p:nvSpPr>
        <p:spPr>
          <a:xfrm>
            <a:off x="694800" y="6356350"/>
            <a:ext cx="2743200" cy="365125"/>
          </a:xfrm>
          <a:prstGeom prst="rect">
            <a:avLst/>
          </a:prstGeom>
        </p:spPr>
        <p:txBody>
          <a:bodyPr vert="horz" wrap="none" lIns="0" tIns="0" rIns="0" bIns="0" rtlCol="0" anchor="ctr">
            <a:normAutofit/>
          </a:bodyPr>
          <a:lstStyle>
            <a:lvl1pPr algn="l">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Date Area</a:t>
            </a:r>
          </a:p>
        </p:txBody>
      </p:sp>
      <p:sp>
        <p:nvSpPr>
          <p:cNvPr id="5" name="页脚占位符 4"/>
          <p:cNvSpPr>
            <a:spLocks noGrp="1"/>
          </p:cNvSpPr>
          <p:nvPr>
            <p:ph type="ftr" sz="quarter" idx="3"/>
            <p:custDataLst>
              <p:tags r:id="rId20"/>
            </p:custDataLst>
          </p:nvPr>
        </p:nvSpPr>
        <p:spPr>
          <a:xfrm>
            <a:off x="4038600" y="6356350"/>
            <a:ext cx="4114800" cy="365125"/>
          </a:xfrm>
          <a:prstGeom prst="rect">
            <a:avLst/>
          </a:prstGeom>
        </p:spPr>
        <p:txBody>
          <a:bodyPr vert="horz" wrap="none" lIns="0" tIns="0" rIns="0" bIns="0" rtlCol="0" anchor="ctr">
            <a:normAutofit/>
          </a:bodyP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6" name="灯片编号占位符 5"/>
          <p:cNvSpPr>
            <a:spLocks noGrp="1"/>
          </p:cNvSpPr>
          <p:nvPr>
            <p:ph type="sldNum" sz="quarter" idx="4"/>
            <p:custDataLst>
              <p:tags r:id="rId21"/>
            </p:custDataLst>
          </p:nvPr>
        </p:nvSpPr>
        <p:spPr>
          <a:xfrm>
            <a:off x="8763000" y="6356350"/>
            <a:ext cx="2743200" cy="365125"/>
          </a:xfrm>
          <a:prstGeom prst="rect">
            <a:avLst/>
          </a:prstGeom>
        </p:spPr>
        <p:txBody>
          <a:bodyPr vert="horz" wrap="none" lIns="0" tIns="0" rIns="0" bIns="0" rtlCol="0" anchor="ctr">
            <a:normAutofit/>
          </a:bodyPr>
          <a:lstStyle>
            <a:lvl1pPr algn="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BE5F26B5-172A-4DC2-B0B7-181CFC56B87C}" type="slidenum">
              <a:rPr lang="en-US" smtClean="0"/>
              <a:t>‹#›</a:t>
            </a:fld>
            <a:endParaRPr lang="en-US"/>
          </a:p>
        </p:txBody>
      </p:sp>
      <p:sp>
        <p:nvSpPr>
          <p:cNvPr id="8"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l" defTabSz="914400" rtl="0" eaLnBrk="1" latinLnBrk="0" hangingPunct="1">
        <a:lnSpc>
          <a:spcPct val="100000"/>
        </a:lnSpc>
        <a:spcBef>
          <a:spcPct val="0"/>
        </a:spcBef>
        <a:buNone/>
        <a:defRPr sz="4000" b="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74.xml"/><Relationship Id="rId1" Type="http://schemas.openxmlformats.org/officeDocument/2006/relationships/tags" Target="../tags/tag73.xml"/></Relationships>
</file>

<file path=ppt/slides/_rels/slide10.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image" Target="../media/image13.png"/><Relationship Id="rId3" Type="http://schemas.openxmlformats.org/officeDocument/2006/relationships/tags" Target="../tags/tag175.xml"/><Relationship Id="rId7" Type="http://schemas.openxmlformats.org/officeDocument/2006/relationships/tags" Target="../tags/tag179.xml"/><Relationship Id="rId12" Type="http://schemas.microsoft.com/office/2007/relationships/hdphoto" Target="../media/hdphoto1.wdp"/><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image" Target="../media/image6.png"/><Relationship Id="rId5" Type="http://schemas.openxmlformats.org/officeDocument/2006/relationships/tags" Target="../tags/tag177.xml"/><Relationship Id="rId10" Type="http://schemas.openxmlformats.org/officeDocument/2006/relationships/slideLayout" Target="../slideLayouts/slideLayout37.xml"/><Relationship Id="rId4" Type="http://schemas.openxmlformats.org/officeDocument/2006/relationships/tags" Target="../tags/tag176.xml"/><Relationship Id="rId9" Type="http://schemas.openxmlformats.org/officeDocument/2006/relationships/tags" Target="../tags/tag181.xml"/><Relationship Id="rId14" Type="http://schemas.microsoft.com/office/2007/relationships/hdphoto" Target="../media/hdphoto5.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tags" Target="../tags/tag194.xml"/><Relationship Id="rId18" Type="http://schemas.openxmlformats.org/officeDocument/2006/relationships/tags" Target="../tags/tag199.xml"/><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tags" Target="../tags/tag193.xml"/><Relationship Id="rId17" Type="http://schemas.openxmlformats.org/officeDocument/2006/relationships/tags" Target="../tags/tag198.xml"/><Relationship Id="rId2" Type="http://schemas.openxmlformats.org/officeDocument/2006/relationships/tags" Target="../tags/tag183.xml"/><Relationship Id="rId16" Type="http://schemas.openxmlformats.org/officeDocument/2006/relationships/tags" Target="../tags/tag197.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5" Type="http://schemas.openxmlformats.org/officeDocument/2006/relationships/tags" Target="../tags/tag186.xml"/><Relationship Id="rId15" Type="http://schemas.openxmlformats.org/officeDocument/2006/relationships/tags" Target="../tags/tag196.xml"/><Relationship Id="rId10" Type="http://schemas.openxmlformats.org/officeDocument/2006/relationships/tags" Target="../tags/tag191.xml"/><Relationship Id="rId19" Type="http://schemas.openxmlformats.org/officeDocument/2006/relationships/slideLayout" Target="../slideLayouts/slideLayout37.xml"/><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tags" Target="../tags/tag195.xml"/></Relationships>
</file>

<file path=ppt/slides/_rels/slide13.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microsoft.com/office/2007/relationships/hdphoto" Target="../media/hdphoto7.wdp"/><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image" Target="../media/image16.png"/><Relationship Id="rId2" Type="http://schemas.openxmlformats.org/officeDocument/2006/relationships/tags" Target="../tags/tag201.xml"/><Relationship Id="rId16" Type="http://schemas.microsoft.com/office/2007/relationships/hdphoto" Target="../media/hdphoto6.wdp"/><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5" Type="http://schemas.openxmlformats.org/officeDocument/2006/relationships/tags" Target="../tags/tag204.xml"/><Relationship Id="rId15" Type="http://schemas.openxmlformats.org/officeDocument/2006/relationships/image" Target="../media/image14.png"/><Relationship Id="rId10" Type="http://schemas.openxmlformats.org/officeDocument/2006/relationships/tags" Target="../tags/tag209.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tags" Target="../tags/tag225.xml"/><Relationship Id="rId18" Type="http://schemas.openxmlformats.org/officeDocument/2006/relationships/tags" Target="../tags/tag230.xml"/><Relationship Id="rId26" Type="http://schemas.openxmlformats.org/officeDocument/2006/relationships/tags" Target="../tags/tag238.xml"/><Relationship Id="rId3" Type="http://schemas.openxmlformats.org/officeDocument/2006/relationships/tags" Target="../tags/tag215.xml"/><Relationship Id="rId21" Type="http://schemas.openxmlformats.org/officeDocument/2006/relationships/tags" Target="../tags/tag233.xml"/><Relationship Id="rId7" Type="http://schemas.openxmlformats.org/officeDocument/2006/relationships/tags" Target="../tags/tag219.xml"/><Relationship Id="rId12" Type="http://schemas.openxmlformats.org/officeDocument/2006/relationships/tags" Target="../tags/tag224.xml"/><Relationship Id="rId17" Type="http://schemas.openxmlformats.org/officeDocument/2006/relationships/tags" Target="../tags/tag229.xml"/><Relationship Id="rId25" Type="http://schemas.openxmlformats.org/officeDocument/2006/relationships/tags" Target="../tags/tag237.xml"/><Relationship Id="rId2" Type="http://schemas.openxmlformats.org/officeDocument/2006/relationships/tags" Target="../tags/tag214.xml"/><Relationship Id="rId16" Type="http://schemas.openxmlformats.org/officeDocument/2006/relationships/tags" Target="../tags/tag228.xml"/><Relationship Id="rId20" Type="http://schemas.openxmlformats.org/officeDocument/2006/relationships/tags" Target="../tags/tag232.xml"/><Relationship Id="rId29" Type="http://schemas.openxmlformats.org/officeDocument/2006/relationships/slideLayout" Target="../slideLayouts/slideLayout37.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24" Type="http://schemas.openxmlformats.org/officeDocument/2006/relationships/tags" Target="../tags/tag236.xml"/><Relationship Id="rId5" Type="http://schemas.openxmlformats.org/officeDocument/2006/relationships/tags" Target="../tags/tag217.xml"/><Relationship Id="rId15" Type="http://schemas.openxmlformats.org/officeDocument/2006/relationships/tags" Target="../tags/tag227.xml"/><Relationship Id="rId23" Type="http://schemas.openxmlformats.org/officeDocument/2006/relationships/tags" Target="../tags/tag235.xml"/><Relationship Id="rId28" Type="http://schemas.openxmlformats.org/officeDocument/2006/relationships/tags" Target="../tags/tag240.xml"/><Relationship Id="rId10" Type="http://schemas.openxmlformats.org/officeDocument/2006/relationships/tags" Target="../tags/tag222.xml"/><Relationship Id="rId19" Type="http://schemas.openxmlformats.org/officeDocument/2006/relationships/tags" Target="../tags/tag231.xml"/><Relationship Id="rId31" Type="http://schemas.microsoft.com/office/2007/relationships/hdphoto" Target="../media/hdphoto8.wdp"/><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tags" Target="../tags/tag226.xml"/><Relationship Id="rId22" Type="http://schemas.openxmlformats.org/officeDocument/2006/relationships/tags" Target="../tags/tag234.xml"/><Relationship Id="rId27" Type="http://schemas.openxmlformats.org/officeDocument/2006/relationships/tags" Target="../tags/tag239.xml"/><Relationship Id="rId30"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tags" Target="../tags/tag248.xml"/><Relationship Id="rId3" Type="http://schemas.openxmlformats.org/officeDocument/2006/relationships/tags" Target="../tags/tag243.xml"/><Relationship Id="rId7" Type="http://schemas.openxmlformats.org/officeDocument/2006/relationships/tags" Target="../tags/tag247.xml"/><Relationship Id="rId12" Type="http://schemas.microsoft.com/office/2007/relationships/hdphoto" Target="../media/hdphoto9.wdp"/><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image" Target="../media/image21.png"/><Relationship Id="rId5" Type="http://schemas.openxmlformats.org/officeDocument/2006/relationships/tags" Target="../tags/tag245.xml"/><Relationship Id="rId10" Type="http://schemas.openxmlformats.org/officeDocument/2006/relationships/slideLayout" Target="../slideLayouts/slideLayout37.xml"/><Relationship Id="rId4" Type="http://schemas.openxmlformats.org/officeDocument/2006/relationships/tags" Target="../tags/tag244.xml"/><Relationship Id="rId9" Type="http://schemas.openxmlformats.org/officeDocument/2006/relationships/tags" Target="../tags/tag249.xml"/></Relationships>
</file>

<file path=ppt/slides/_rels/slide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slideLayout" Target="../slideLayouts/slideLayout37.xml"/><Relationship Id="rId4" Type="http://schemas.openxmlformats.org/officeDocument/2006/relationships/tags" Target="../tags/tag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tags" Target="../tags/tag96.xml"/><Relationship Id="rId26" Type="http://schemas.openxmlformats.org/officeDocument/2006/relationships/image" Target="../media/image6.png"/><Relationship Id="rId3" Type="http://schemas.openxmlformats.org/officeDocument/2006/relationships/tags" Target="../tags/tag81.xml"/><Relationship Id="rId21" Type="http://schemas.openxmlformats.org/officeDocument/2006/relationships/tags" Target="../tags/tag99.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tags" Target="../tags/tag95.xml"/><Relationship Id="rId25" Type="http://schemas.openxmlformats.org/officeDocument/2006/relationships/notesSlide" Target="../notesSlides/notesSlide1.xml"/><Relationship Id="rId2" Type="http://schemas.openxmlformats.org/officeDocument/2006/relationships/tags" Target="../tags/tag80.xml"/><Relationship Id="rId16" Type="http://schemas.openxmlformats.org/officeDocument/2006/relationships/tags" Target="../tags/tag94.xml"/><Relationship Id="rId20" Type="http://schemas.openxmlformats.org/officeDocument/2006/relationships/tags" Target="../tags/tag98.xml"/><Relationship Id="rId29" Type="http://schemas.microsoft.com/office/2007/relationships/hdphoto" Target="../media/hdphoto2.wdp"/><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24" Type="http://schemas.openxmlformats.org/officeDocument/2006/relationships/slideLayout" Target="../slideLayouts/slideLayout37.xml"/><Relationship Id="rId32" Type="http://schemas.openxmlformats.org/officeDocument/2006/relationships/image" Target="../media/image11.png"/><Relationship Id="rId5" Type="http://schemas.openxmlformats.org/officeDocument/2006/relationships/tags" Target="../tags/tag83.xml"/><Relationship Id="rId15" Type="http://schemas.openxmlformats.org/officeDocument/2006/relationships/tags" Target="../tags/tag93.xml"/><Relationship Id="rId23" Type="http://schemas.openxmlformats.org/officeDocument/2006/relationships/tags" Target="../tags/tag101.xml"/><Relationship Id="rId28" Type="http://schemas.openxmlformats.org/officeDocument/2006/relationships/image" Target="../media/image7.png"/><Relationship Id="rId10" Type="http://schemas.openxmlformats.org/officeDocument/2006/relationships/tags" Target="../tags/tag88.xml"/><Relationship Id="rId19" Type="http://schemas.openxmlformats.org/officeDocument/2006/relationships/tags" Target="../tags/tag97.xml"/><Relationship Id="rId31" Type="http://schemas.openxmlformats.org/officeDocument/2006/relationships/tags" Target="../tags/tag940.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tags" Target="../tags/tag100.xml"/><Relationship Id="rId27" Type="http://schemas.microsoft.com/office/2007/relationships/hdphoto" Target="../media/hdphoto1.wdp"/><Relationship Id="rId30"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tags" Target="../tags/tag1110.xml"/><Relationship Id="rId3" Type="http://schemas.openxmlformats.org/officeDocument/2006/relationships/tags" Target="../tags/tag107.xml"/><Relationship Id="rId21" Type="http://schemas.microsoft.com/office/2007/relationships/hdphoto" Target="../media/hdphoto3.wdp"/><Relationship Id="rId7" Type="http://schemas.openxmlformats.org/officeDocument/2006/relationships/tags" Target="../tags/tag111.xml"/><Relationship Id="rId12" Type="http://schemas.openxmlformats.org/officeDocument/2006/relationships/tags" Target="../tags/tag116.xml"/><Relationship Id="rId17" Type="http://schemas.microsoft.com/office/2007/relationships/hdphoto" Target="../media/hdphoto1.wdp"/><Relationship Id="rId2" Type="http://schemas.openxmlformats.org/officeDocument/2006/relationships/tags" Target="../tags/tag106.xml"/><Relationship Id="rId16" Type="http://schemas.openxmlformats.org/officeDocument/2006/relationships/image" Target="../media/image6.png"/><Relationship Id="rId20" Type="http://schemas.openxmlformats.org/officeDocument/2006/relationships/image" Target="../media/image9.png"/><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5" Type="http://schemas.openxmlformats.org/officeDocument/2006/relationships/tags" Target="../tags/tag109.xml"/><Relationship Id="rId15" Type="http://schemas.openxmlformats.org/officeDocument/2006/relationships/slideLayout" Target="../slideLayouts/slideLayout37.xml"/><Relationship Id="rId10" Type="http://schemas.openxmlformats.org/officeDocument/2006/relationships/tags" Target="../tags/tag114.xml"/><Relationship Id="rId19" Type="http://schemas.openxmlformats.org/officeDocument/2006/relationships/image" Target="../media/image12.png"/><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s>
</file>

<file path=ppt/slides/_rels/slide7.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tags" Target="../tags/tag136.xml"/><Relationship Id="rId3" Type="http://schemas.openxmlformats.org/officeDocument/2006/relationships/tags" Target="../tags/tag121.xml"/><Relationship Id="rId21" Type="http://schemas.openxmlformats.org/officeDocument/2006/relationships/tags" Target="../tags/tag139.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tags" Target="../tags/tag135.xml"/><Relationship Id="rId2" Type="http://schemas.openxmlformats.org/officeDocument/2006/relationships/tags" Target="../tags/tag120.xml"/><Relationship Id="rId16" Type="http://schemas.openxmlformats.org/officeDocument/2006/relationships/tags" Target="../tags/tag134.xml"/><Relationship Id="rId20" Type="http://schemas.openxmlformats.org/officeDocument/2006/relationships/tags" Target="../tags/tag138.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5" Type="http://schemas.openxmlformats.org/officeDocument/2006/relationships/tags" Target="../tags/tag133.xml"/><Relationship Id="rId10" Type="http://schemas.openxmlformats.org/officeDocument/2006/relationships/tags" Target="../tags/tag128.xml"/><Relationship Id="rId19" Type="http://schemas.openxmlformats.org/officeDocument/2006/relationships/tags" Target="../tags/tag137.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 Id="rId22"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tags" Target="../tags/tag157.xml"/><Relationship Id="rId26" Type="http://schemas.openxmlformats.org/officeDocument/2006/relationships/tags" Target="../tags/tag165.xml"/><Relationship Id="rId39" Type="http://schemas.openxmlformats.org/officeDocument/2006/relationships/image" Target="../media/image10.png"/><Relationship Id="rId3" Type="http://schemas.openxmlformats.org/officeDocument/2006/relationships/tags" Target="../tags/tag142.xml"/><Relationship Id="rId21" Type="http://schemas.openxmlformats.org/officeDocument/2006/relationships/tags" Target="../tags/tag160.xml"/><Relationship Id="rId34" Type="http://schemas.openxmlformats.org/officeDocument/2006/relationships/slideLayout" Target="../slideLayouts/slideLayout37.xml"/><Relationship Id="rId42" Type="http://schemas.openxmlformats.org/officeDocument/2006/relationships/image" Target="../media/image18.png"/><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tags" Target="../tags/tag156.xml"/><Relationship Id="rId25" Type="http://schemas.openxmlformats.org/officeDocument/2006/relationships/tags" Target="../tags/tag164.xml"/><Relationship Id="rId33" Type="http://schemas.openxmlformats.org/officeDocument/2006/relationships/tags" Target="../tags/tag172.xml"/><Relationship Id="rId38" Type="http://schemas.openxmlformats.org/officeDocument/2006/relationships/image" Target="../media/image15.png"/><Relationship Id="rId46" Type="http://schemas.openxmlformats.org/officeDocument/2006/relationships/image" Target="../media/image20.png"/><Relationship Id="rId2" Type="http://schemas.openxmlformats.org/officeDocument/2006/relationships/tags" Target="../tags/tag141.xml"/><Relationship Id="rId16" Type="http://schemas.openxmlformats.org/officeDocument/2006/relationships/tags" Target="../tags/tag155.xml"/><Relationship Id="rId20" Type="http://schemas.openxmlformats.org/officeDocument/2006/relationships/tags" Target="../tags/tag159.xml"/><Relationship Id="rId29" Type="http://schemas.openxmlformats.org/officeDocument/2006/relationships/tags" Target="../tags/tag168.xml"/><Relationship Id="rId41" Type="http://schemas.openxmlformats.org/officeDocument/2006/relationships/tags" Target="../tags/tag1590.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24" Type="http://schemas.openxmlformats.org/officeDocument/2006/relationships/tags" Target="../tags/tag163.xml"/><Relationship Id="rId32" Type="http://schemas.openxmlformats.org/officeDocument/2006/relationships/tags" Target="../tags/tag171.xml"/><Relationship Id="rId37" Type="http://schemas.openxmlformats.org/officeDocument/2006/relationships/tags" Target="../tags/tag1490.xml"/><Relationship Id="rId40" Type="http://schemas.microsoft.com/office/2007/relationships/hdphoto" Target="../media/hdphoto4.wdp"/><Relationship Id="rId45" Type="http://schemas.openxmlformats.org/officeDocument/2006/relationships/tags" Target="../tags/tag1660.xml"/><Relationship Id="rId5" Type="http://schemas.openxmlformats.org/officeDocument/2006/relationships/tags" Target="../tags/tag144.xml"/><Relationship Id="rId15" Type="http://schemas.openxmlformats.org/officeDocument/2006/relationships/tags" Target="../tags/tag154.xml"/><Relationship Id="rId23" Type="http://schemas.openxmlformats.org/officeDocument/2006/relationships/tags" Target="../tags/tag162.xml"/><Relationship Id="rId28" Type="http://schemas.openxmlformats.org/officeDocument/2006/relationships/tags" Target="../tags/tag167.xml"/><Relationship Id="rId36" Type="http://schemas.microsoft.com/office/2007/relationships/hdphoto" Target="../media/hdphoto1.wdp"/><Relationship Id="rId10" Type="http://schemas.openxmlformats.org/officeDocument/2006/relationships/tags" Target="../tags/tag149.xml"/><Relationship Id="rId19" Type="http://schemas.openxmlformats.org/officeDocument/2006/relationships/tags" Target="../tags/tag158.xml"/><Relationship Id="rId31" Type="http://schemas.openxmlformats.org/officeDocument/2006/relationships/tags" Target="../tags/tag170.xml"/><Relationship Id="rId44" Type="http://schemas.openxmlformats.org/officeDocument/2006/relationships/image" Target="../media/image19.png"/><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 Id="rId22" Type="http://schemas.openxmlformats.org/officeDocument/2006/relationships/tags" Target="../tags/tag161.xml"/><Relationship Id="rId27" Type="http://schemas.openxmlformats.org/officeDocument/2006/relationships/tags" Target="../tags/tag166.xml"/><Relationship Id="rId30" Type="http://schemas.openxmlformats.org/officeDocument/2006/relationships/tags" Target="../tags/tag169.xml"/><Relationship Id="rId35" Type="http://schemas.openxmlformats.org/officeDocument/2006/relationships/image" Target="../media/image6.png"/><Relationship Id="rId43" Type="http://schemas.openxmlformats.org/officeDocument/2006/relationships/tags" Target="../tags/tag16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p:cNvSpPr>
            <a:spLocks noGrp="1"/>
          </p:cNvSpPr>
          <p:nvPr>
            <p:ph type="ctrTitle"/>
            <p:custDataLst>
              <p:tags r:id="rId2"/>
            </p:custDataLst>
          </p:nvPr>
        </p:nvSpPr>
        <p:spPr>
          <a:xfrm>
            <a:off x="694800" y="1476000"/>
            <a:ext cx="10800000" cy="1447200"/>
          </a:xfrm>
        </p:spPr>
        <p:txBody>
          <a:bodyPr wrap="square">
            <a:normAutofit fontScale="90000"/>
          </a:bodyPr>
          <a:lstStyle/>
          <a:p>
            <a:pPr marL="0" indent="0" algn="ctr">
              <a:lnSpc>
                <a:spcPct val="100000"/>
              </a:lnSpc>
              <a:spcBef>
                <a:spcPts val="0"/>
              </a:spcBef>
              <a:spcAft>
                <a:spcPts val="0"/>
              </a:spcAft>
              <a:buSzPct val="100000"/>
            </a:pPr>
            <a:r>
              <a:rPr altLang="en-US" sz="5400">
                <a:ea typeface="+mj-ea"/>
              </a:rPr>
              <a:t>BÀI 43</a:t>
            </a:r>
          </a:p>
          <a:p>
            <a:pPr marL="0" indent="0" algn="ctr">
              <a:lnSpc>
                <a:spcPct val="100000"/>
              </a:lnSpc>
              <a:spcBef>
                <a:spcPts val="0"/>
              </a:spcBef>
              <a:spcAft>
                <a:spcPts val="0"/>
              </a:spcAft>
              <a:buSzPct val="100000"/>
            </a:pPr>
            <a:r>
              <a:rPr altLang="en-US" sz="5400">
                <a:ea typeface="+mj-ea"/>
              </a:rPr>
              <a:t>BẢNG CHIA 2</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p:cNvPicPr>
            <a:picLocks noChangeAspect="1" noChangeArrowheads="1"/>
          </p:cNvPicPr>
          <p:nvPr>
            <p:custDataLst>
              <p:tags r:id="rId2"/>
            </p:custDataLst>
          </p:nvPr>
        </p:nvPicPr>
        <p:blipFill rotWithShape="1">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saturation sat="200000"/>
                    </a14:imgEffect>
                    <a14:imgEffect>
                      <a14:sharpenSoften amount="25000"/>
                    </a14:imgEffect>
                  </a14:imgLayer>
                </a14:imgProps>
              </a:ext>
              <a:ext uri="{28A0092B-C50C-407E-A947-70E740481C1C}">
                <a14:useLocalDpi xmlns:a14="http://schemas.microsoft.com/office/drawing/2010/main" val="0"/>
              </a:ext>
            </a:extLst>
          </a:blip>
          <a:srcRect t="32226" b="37223"/>
          <a:stretch>
            <a:fillRect/>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custDataLst>
              <p:tags r:id="rId3"/>
            </p:custDataLst>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Effect>
                      <a14:sharpenSoften amount="25000"/>
                    </a14:imgEffect>
                  </a14:imgLayer>
                </a14:imgProps>
              </a:ext>
            </a:extLst>
          </a:blip>
          <a:stretch>
            <a:fillRect/>
          </a:stretch>
        </p:blipFill>
        <p:spPr>
          <a:xfrm>
            <a:off x="2377729" y="2808375"/>
            <a:ext cx="7436541" cy="3689496"/>
          </a:xfrm>
          <a:prstGeom prst="rect">
            <a:avLst/>
          </a:prstGeom>
        </p:spPr>
      </p:pic>
      <p:sp>
        <p:nvSpPr>
          <p:cNvPr id="4" name="Oval 3"/>
          <p:cNvSpPr/>
          <p:nvPr>
            <p:custDataLst>
              <p:tags r:id="rId4"/>
            </p:custDataLst>
          </p:nvPr>
        </p:nvSpPr>
        <p:spPr>
          <a:xfrm>
            <a:off x="899412" y="1390854"/>
            <a:ext cx="437322" cy="43732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3</a:t>
            </a:r>
          </a:p>
        </p:txBody>
      </p:sp>
      <p:sp>
        <p:nvSpPr>
          <p:cNvPr id="5" name="TextBox 4"/>
          <p:cNvSpPr txBox="1"/>
          <p:nvPr>
            <p:custDataLst>
              <p:tags r:id="rId5"/>
            </p:custDataLst>
          </p:nvPr>
        </p:nvSpPr>
        <p:spPr>
          <a:xfrm>
            <a:off x="1336735" y="1390854"/>
            <a:ext cx="3572514" cy="1938020"/>
          </a:xfrm>
          <a:prstGeom prst="rect">
            <a:avLst/>
          </a:prstGeom>
          <a:noFill/>
        </p:spPr>
        <p:txBody>
          <a:bodyPr wrap="square" rtlCol="0">
            <a:normAutofit/>
          </a:bodyPr>
          <a:lstStyle/>
          <a:p>
            <a:pPr algn="just"/>
            <a:r>
              <a:rPr lang="vi-VN" sz="2400" dirty="0">
                <a:solidFill>
                  <a:schemeClr val="tx1"/>
                </a:solidFill>
              </a:rPr>
              <a:t>Đàn gà đang ở cạnh đống rơm. Việt cho biết có tất cả 20 cái chân gà. Đố em biết đàn gà đó có bao nhiêu con gà?</a:t>
            </a:r>
          </a:p>
        </p:txBody>
      </p:sp>
      <p:sp>
        <p:nvSpPr>
          <p:cNvPr id="6" name="TextBox 5"/>
          <p:cNvSpPr txBox="1"/>
          <p:nvPr>
            <p:custDataLst>
              <p:tags r:id="rId6"/>
            </p:custDataLst>
          </p:nvPr>
        </p:nvSpPr>
        <p:spPr>
          <a:xfrm>
            <a:off x="7951932" y="715495"/>
            <a:ext cx="1551369" cy="521970"/>
          </a:xfrm>
          <a:prstGeom prst="rect">
            <a:avLst/>
          </a:prstGeom>
          <a:noFill/>
        </p:spPr>
        <p:txBody>
          <a:bodyPr wrap="square" rtlCol="0">
            <a:normAutofit/>
          </a:bodyPr>
          <a:lstStyle/>
          <a:p>
            <a:pPr algn="ctr"/>
            <a:r>
              <a:rPr lang="vi-VN" sz="2800" i="1" dirty="0">
                <a:solidFill>
                  <a:schemeClr val="tx1"/>
                </a:solidFill>
              </a:rPr>
              <a:t>Bài giải</a:t>
            </a:r>
          </a:p>
        </p:txBody>
      </p:sp>
      <p:sp>
        <p:nvSpPr>
          <p:cNvPr id="7" name="TextBox 6"/>
          <p:cNvSpPr txBox="1"/>
          <p:nvPr>
            <p:custDataLst>
              <p:tags r:id="rId7"/>
            </p:custDataLst>
          </p:nvPr>
        </p:nvSpPr>
        <p:spPr>
          <a:xfrm>
            <a:off x="5789779" y="1757971"/>
            <a:ext cx="5176796" cy="521970"/>
          </a:xfrm>
          <a:prstGeom prst="rect">
            <a:avLst/>
          </a:prstGeom>
          <a:noFill/>
        </p:spPr>
        <p:txBody>
          <a:bodyPr wrap="square" rtlCol="0">
            <a:normAutofit/>
          </a:bodyPr>
          <a:lstStyle/>
          <a:p>
            <a:pPr algn="ctr"/>
            <a:r>
              <a:rPr lang="vi-VN" sz="2800" dirty="0">
                <a:solidFill>
                  <a:schemeClr val="tx1"/>
                </a:solidFill>
              </a:rPr>
              <a:t>Đàn gà đó có số con gà là:</a:t>
            </a:r>
          </a:p>
        </p:txBody>
      </p:sp>
      <p:sp>
        <p:nvSpPr>
          <p:cNvPr id="8" name="TextBox 7"/>
          <p:cNvSpPr txBox="1"/>
          <p:nvPr>
            <p:custDataLst>
              <p:tags r:id="rId8"/>
            </p:custDataLst>
          </p:nvPr>
        </p:nvSpPr>
        <p:spPr>
          <a:xfrm>
            <a:off x="5789779" y="2285155"/>
            <a:ext cx="5065485" cy="521970"/>
          </a:xfrm>
          <a:prstGeom prst="rect">
            <a:avLst/>
          </a:prstGeom>
          <a:noFill/>
        </p:spPr>
        <p:txBody>
          <a:bodyPr wrap="square" rtlCol="0">
            <a:normAutofit/>
          </a:bodyPr>
          <a:lstStyle/>
          <a:p>
            <a:pPr algn="ctr"/>
            <a:r>
              <a:rPr lang="vi-VN" sz="2800" dirty="0">
                <a:solidFill>
                  <a:schemeClr val="tx1"/>
                </a:solidFill>
              </a:rPr>
              <a:t>20 : 2 = 10 (con)</a:t>
            </a:r>
          </a:p>
        </p:txBody>
      </p:sp>
      <p:sp>
        <p:nvSpPr>
          <p:cNvPr id="9" name="TextBox 8"/>
          <p:cNvSpPr txBox="1"/>
          <p:nvPr>
            <p:custDataLst>
              <p:tags r:id="rId9"/>
            </p:custDataLst>
          </p:nvPr>
        </p:nvSpPr>
        <p:spPr>
          <a:xfrm>
            <a:off x="6753787" y="2804411"/>
            <a:ext cx="4010835" cy="521970"/>
          </a:xfrm>
          <a:prstGeom prst="rect">
            <a:avLst/>
          </a:prstGeom>
          <a:noFill/>
        </p:spPr>
        <p:txBody>
          <a:bodyPr wrap="square" rtlCol="0">
            <a:normAutofit/>
          </a:bodyPr>
          <a:lstStyle/>
          <a:p>
            <a:pPr algn="r"/>
            <a:r>
              <a:rPr lang="vi-VN" sz="2800" dirty="0">
                <a:solidFill>
                  <a:schemeClr val="tx1"/>
                </a:solidFill>
              </a:rPr>
              <a:t>Đáp </a:t>
            </a:r>
            <a:r>
              <a:rPr lang="vi-VN" sz="2800">
                <a:solidFill>
                  <a:schemeClr val="tx1"/>
                </a:solidFill>
              </a:rPr>
              <a:t>số: 10 con gà.</a:t>
            </a:r>
            <a:endParaRPr lang="vi-VN" sz="2800"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150745" y="2292985"/>
            <a:ext cx="9148445" cy="2052955"/>
          </a:xfrm>
          <a:prstGeom prst="rect">
            <a:avLst/>
          </a:prstGeom>
          <a:noFill/>
        </p:spPr>
        <p:txBody>
          <a:bodyPr wrap="square" rtlCol="0">
            <a:noAutofit/>
          </a:bodyPr>
          <a:lstStyle/>
          <a:p>
            <a:pPr algn="l"/>
            <a:r>
              <a:rPr lang="vi-VN" altLang="en-GB" sz="11500" dirty="0">
                <a:ln w="22225">
                  <a:solidFill>
                    <a:schemeClr val="accent2"/>
                  </a:solidFill>
                  <a:prstDash val="solid"/>
                </a:ln>
                <a:solidFill>
                  <a:schemeClr val="accent2">
                    <a:lumMod val="40000"/>
                    <a:lumOff val="60000"/>
                  </a:schemeClr>
                </a:solidFill>
                <a:effectLst/>
              </a:rPr>
              <a:t>LUYỆN TẬP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custDataLst>
              <p:tags r:id="rId2"/>
            </p:custDataLst>
          </p:nvPr>
        </p:nvSpPr>
        <p:spPr>
          <a:xfrm>
            <a:off x="2967362" y="691216"/>
            <a:ext cx="437322" cy="44715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1</a:t>
            </a:r>
          </a:p>
        </p:txBody>
      </p:sp>
      <p:grpSp>
        <p:nvGrpSpPr>
          <p:cNvPr id="38" name="Group 37"/>
          <p:cNvGrpSpPr/>
          <p:nvPr/>
        </p:nvGrpSpPr>
        <p:grpSpPr>
          <a:xfrm>
            <a:off x="3585169" y="711180"/>
            <a:ext cx="1116312" cy="472051"/>
            <a:chOff x="1870518" y="1440653"/>
            <a:chExt cx="1116312" cy="461666"/>
          </a:xfrm>
        </p:grpSpPr>
        <p:grpSp>
          <p:nvGrpSpPr>
            <p:cNvPr id="39" name="Group 38"/>
            <p:cNvGrpSpPr/>
            <p:nvPr/>
          </p:nvGrpSpPr>
          <p:grpSpPr>
            <a:xfrm>
              <a:off x="1870518" y="1440654"/>
              <a:ext cx="758382" cy="461665"/>
              <a:chOff x="1870518" y="1440654"/>
              <a:chExt cx="758382" cy="461665"/>
            </a:xfrm>
          </p:grpSpPr>
          <p:sp>
            <p:nvSpPr>
              <p:cNvPr id="41" name="Rectangle: Rounded Corners 40"/>
              <p:cNvSpPr/>
              <p:nvPr/>
            </p:nvSpPr>
            <p:spPr>
              <a:xfrm>
                <a:off x="1870518" y="1440654"/>
                <a:ext cx="758382" cy="38215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p:cNvSpPr txBox="1"/>
              <p:nvPr>
                <p:custDataLst>
                  <p:tags r:id="rId18"/>
                </p:custDataLst>
              </p:nvPr>
            </p:nvSpPr>
            <p:spPr>
              <a:xfrm>
                <a:off x="1969023" y="1440654"/>
                <a:ext cx="561372" cy="461665"/>
              </a:xfrm>
              <a:prstGeom prst="rect">
                <a:avLst/>
              </a:prstGeom>
              <a:noFill/>
            </p:spPr>
            <p:txBody>
              <a:bodyPr wrap="square" rtlCol="0">
                <a:normAutofit/>
              </a:bodyPr>
              <a:lstStyle/>
              <a:p>
                <a:r>
                  <a:rPr lang="vi-VN" sz="2400" dirty="0">
                    <a:solidFill>
                      <a:schemeClr val="tx1"/>
                    </a:solidFill>
                  </a:rPr>
                  <a:t>Số</a:t>
                </a:r>
              </a:p>
            </p:txBody>
          </p:sp>
        </p:grpSp>
        <p:sp>
          <p:nvSpPr>
            <p:cNvPr id="40" name="TextBox 39"/>
            <p:cNvSpPr txBox="1"/>
            <p:nvPr>
              <p:custDataLst>
                <p:tags r:id="rId17"/>
              </p:custDataLst>
            </p:nvPr>
          </p:nvSpPr>
          <p:spPr>
            <a:xfrm>
              <a:off x="2630642" y="1440653"/>
              <a:ext cx="356188" cy="461665"/>
            </a:xfrm>
            <a:prstGeom prst="rect">
              <a:avLst/>
            </a:prstGeom>
            <a:noFill/>
          </p:spPr>
          <p:txBody>
            <a:bodyPr wrap="square" rtlCol="0">
              <a:normAutofit/>
            </a:bodyPr>
            <a:lstStyle/>
            <a:p>
              <a:r>
                <a:rPr lang="vi-VN" sz="2400" dirty="0">
                  <a:solidFill>
                    <a:schemeClr val="tx1"/>
                  </a:solidFill>
                </a:rPr>
                <a:t>?</a:t>
              </a:r>
            </a:p>
          </p:txBody>
        </p:sp>
      </p:grpSp>
      <p:graphicFrame>
        <p:nvGraphicFramePr>
          <p:cNvPr id="21" name="Table 17"/>
          <p:cNvGraphicFramePr>
            <a:graphicFrameLocks noGrp="1"/>
          </p:cNvGraphicFramePr>
          <p:nvPr>
            <p:custDataLst>
              <p:tags r:id="rId3"/>
            </p:custData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gridCol w="1011898"/>
                <a:gridCol w="1023275"/>
                <a:gridCol w="1085295"/>
                <a:gridCol w="1116303"/>
                <a:gridCol w="1116303"/>
                <a:gridCol w="1116303"/>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ea typeface="+mn-ea"/>
                          <a:cs typeface="+mn-cs"/>
                        </a:rPr>
                        <a:t>2</a:t>
                      </a:r>
                      <a:endParaRPr kumimoji="0" lang="vi-VN" sz="2800" b="0" i="0" u="none" strike="noStrike" kern="1200" cap="none" spc="0" normalizeH="0" baseline="0" noProof="0" dirty="0">
                        <a:ln>
                          <a:noFill/>
                        </a:ln>
                        <a:solidFill>
                          <a:prstClr val="black"/>
                        </a:solidFill>
                        <a:effectLst/>
                        <a:uLnTx/>
                        <a:uFillTx/>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ea typeface="+mn-ea"/>
                          <a:cs typeface="+mn-cs"/>
                        </a:rPr>
                        <a:t>2</a:t>
                      </a:r>
                      <a:endParaRPr kumimoji="0" lang="vi-VN" sz="2800" b="0" i="0" u="none" strike="noStrike" kern="1200" cap="none" spc="0" normalizeH="0" baseline="0" noProof="0" dirty="0">
                        <a:ln>
                          <a:noFill/>
                        </a:ln>
                        <a:solidFill>
                          <a:prstClr val="black"/>
                        </a:solidFill>
                        <a:effectLst/>
                        <a:uLnTx/>
                        <a:uFillTx/>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ea typeface="+mn-ea"/>
                          <a:cs typeface="+mn-cs"/>
                        </a:rPr>
                        <a:t>2</a:t>
                      </a:r>
                      <a:endParaRPr kumimoji="0" lang="vi-VN" sz="2800" b="0" i="0" u="none" strike="noStrike" kern="1200" cap="none" spc="0" normalizeH="0" baseline="0" noProof="0" dirty="0">
                        <a:ln>
                          <a:noFill/>
                        </a:ln>
                        <a:solidFill>
                          <a:prstClr val="black"/>
                        </a:solidFill>
                        <a:effectLst/>
                        <a:uLnTx/>
                        <a:uFillTx/>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ea typeface="+mn-ea"/>
                          <a:cs typeface="+mn-cs"/>
                        </a:rPr>
                        <a:t>2</a:t>
                      </a:r>
                      <a:endParaRPr kumimoji="0" lang="vi-VN" sz="2800" b="0" i="0" u="none" strike="noStrike" kern="1200" cap="none" spc="0" normalizeH="0" baseline="0" noProof="0" dirty="0">
                        <a:ln>
                          <a:noFill/>
                        </a:ln>
                        <a:solidFill>
                          <a:prstClr val="black"/>
                        </a:solidFill>
                        <a:effectLst/>
                        <a:uLnTx/>
                        <a:uFillTx/>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ea typeface="+mn-ea"/>
                          <a:cs typeface="+mn-cs"/>
                        </a:rPr>
                        <a:t>?</a:t>
                      </a:r>
                      <a:endParaRPr kumimoji="0" lang="vi-VN" sz="2800" b="0" i="0" u="none" strike="noStrike" kern="1200" cap="none" spc="0" normalizeH="0" baseline="0" noProof="0" dirty="0">
                        <a:ln>
                          <a:noFill/>
                        </a:ln>
                        <a:solidFill>
                          <a:prstClr val="black"/>
                        </a:solidFill>
                        <a:effectLst/>
                        <a:uLnTx/>
                        <a:uFillTx/>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ea typeface="+mn-ea"/>
                          <a:cs typeface="+mn-cs"/>
                        </a:rPr>
                        <a:t>?</a:t>
                      </a:r>
                      <a:endParaRPr kumimoji="0" lang="vi-VN" sz="2800" b="0" i="0" u="none" strike="noStrike" kern="1200" cap="none" spc="0" normalizeH="0" baseline="0" noProof="0" dirty="0">
                        <a:ln>
                          <a:noFill/>
                        </a:ln>
                        <a:solidFill>
                          <a:prstClr val="black"/>
                        </a:solidFill>
                        <a:effectLst/>
                        <a:uLnTx/>
                        <a:uFillTx/>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ea typeface="+mn-ea"/>
                          <a:cs typeface="+mn-cs"/>
                        </a:rPr>
                        <a:t>?</a:t>
                      </a:r>
                      <a:endParaRPr kumimoji="0" lang="vi-VN" sz="2800" b="0" i="0" u="none" strike="noStrike" kern="1200" cap="none" spc="0" normalizeH="0" baseline="0" noProof="0" dirty="0">
                        <a:ln>
                          <a:noFill/>
                        </a:ln>
                        <a:solidFill>
                          <a:prstClr val="black"/>
                        </a:solidFill>
                        <a:effectLst/>
                        <a:uLnTx/>
                        <a:uFillTx/>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r>
            </a:tbl>
          </a:graphicData>
        </a:graphic>
      </p:graphicFrame>
      <p:sp>
        <p:nvSpPr>
          <p:cNvPr id="22" name="TextBox 21"/>
          <p:cNvSpPr txBox="1"/>
          <p:nvPr>
            <p:custDataLst>
              <p:tags r:id="rId4"/>
            </p:custDataLst>
          </p:nvPr>
        </p:nvSpPr>
        <p:spPr>
          <a:xfrm>
            <a:off x="4869200" y="2844225"/>
            <a:ext cx="748822" cy="583565"/>
          </a:xfrm>
          <a:prstGeom prst="rect">
            <a:avLst/>
          </a:prstGeom>
          <a:solidFill>
            <a:schemeClr val="bg1"/>
          </a:solidFill>
          <a:effectLst>
            <a:softEdge rad="63500"/>
          </a:effectLst>
        </p:spPr>
        <p:txBody>
          <a:bodyPr wrap="square" rtlCol="0">
            <a:normAutofit/>
          </a:bodyPr>
          <a:lstStyle/>
          <a:p>
            <a:pPr algn="ctr"/>
            <a:r>
              <a:rPr lang="vi-VN" sz="3200" dirty="0">
                <a:solidFill>
                  <a:schemeClr val="tx1"/>
                </a:solidFill>
              </a:rPr>
              <a:t>12</a:t>
            </a:r>
          </a:p>
        </p:txBody>
      </p:sp>
      <p:sp>
        <p:nvSpPr>
          <p:cNvPr id="23" name="TextBox 22"/>
          <p:cNvSpPr txBox="1"/>
          <p:nvPr>
            <p:custDataLst>
              <p:tags r:id="rId5"/>
            </p:custDataLst>
          </p:nvPr>
        </p:nvSpPr>
        <p:spPr>
          <a:xfrm>
            <a:off x="5921933" y="2839244"/>
            <a:ext cx="748822" cy="583565"/>
          </a:xfrm>
          <a:prstGeom prst="rect">
            <a:avLst/>
          </a:prstGeom>
          <a:solidFill>
            <a:schemeClr val="bg1"/>
          </a:solidFill>
          <a:effectLst>
            <a:softEdge rad="63500"/>
          </a:effectLst>
        </p:spPr>
        <p:txBody>
          <a:bodyPr wrap="square" rtlCol="0">
            <a:normAutofit/>
          </a:bodyPr>
          <a:lstStyle/>
          <a:p>
            <a:pPr algn="ctr"/>
            <a:r>
              <a:rPr lang="vi-VN" sz="3200" dirty="0">
                <a:solidFill>
                  <a:schemeClr val="tx1"/>
                </a:solidFill>
              </a:rPr>
              <a:t>10</a:t>
            </a:r>
          </a:p>
        </p:txBody>
      </p:sp>
      <p:sp>
        <p:nvSpPr>
          <p:cNvPr id="24" name="TextBox 23"/>
          <p:cNvSpPr txBox="1"/>
          <p:nvPr>
            <p:custDataLst>
              <p:tags r:id="rId6"/>
            </p:custDataLst>
          </p:nvPr>
        </p:nvSpPr>
        <p:spPr>
          <a:xfrm>
            <a:off x="7010044" y="2834263"/>
            <a:ext cx="748822" cy="583565"/>
          </a:xfrm>
          <a:prstGeom prst="rect">
            <a:avLst/>
          </a:prstGeom>
          <a:solidFill>
            <a:schemeClr val="bg1"/>
          </a:solidFill>
          <a:effectLst>
            <a:softEdge rad="63500"/>
          </a:effectLst>
        </p:spPr>
        <p:txBody>
          <a:bodyPr wrap="square" rtlCol="0">
            <a:normAutofit/>
          </a:bodyPr>
          <a:lstStyle/>
          <a:p>
            <a:pPr algn="ctr"/>
            <a:r>
              <a:rPr lang="vi-VN" sz="3200" dirty="0">
                <a:solidFill>
                  <a:schemeClr val="tx1"/>
                </a:solidFill>
              </a:rPr>
              <a:t>16</a:t>
            </a:r>
          </a:p>
        </p:txBody>
      </p:sp>
      <p:sp>
        <p:nvSpPr>
          <p:cNvPr id="25" name="TextBox 24"/>
          <p:cNvSpPr txBox="1"/>
          <p:nvPr>
            <p:custDataLst>
              <p:tags r:id="rId7"/>
            </p:custDataLst>
          </p:nvPr>
        </p:nvSpPr>
        <p:spPr>
          <a:xfrm>
            <a:off x="8125369" y="2829282"/>
            <a:ext cx="748822" cy="583565"/>
          </a:xfrm>
          <a:prstGeom prst="rect">
            <a:avLst/>
          </a:prstGeom>
          <a:solidFill>
            <a:schemeClr val="bg1"/>
          </a:solidFill>
          <a:effectLst>
            <a:softEdge rad="63500"/>
          </a:effectLst>
        </p:spPr>
        <p:txBody>
          <a:bodyPr wrap="square" rtlCol="0">
            <a:normAutofit/>
          </a:bodyPr>
          <a:lstStyle/>
          <a:p>
            <a:pPr algn="ctr"/>
            <a:r>
              <a:rPr lang="vi-VN" sz="3200" dirty="0">
                <a:solidFill>
                  <a:schemeClr val="tx1"/>
                </a:solidFill>
              </a:rPr>
              <a:t>18</a:t>
            </a:r>
          </a:p>
        </p:txBody>
      </p:sp>
      <p:sp>
        <p:nvSpPr>
          <p:cNvPr id="26" name="TextBox 25"/>
          <p:cNvSpPr txBox="1"/>
          <p:nvPr>
            <p:custDataLst>
              <p:tags r:id="rId8"/>
            </p:custDataLst>
          </p:nvPr>
        </p:nvSpPr>
        <p:spPr>
          <a:xfrm>
            <a:off x="9308728" y="2824301"/>
            <a:ext cx="748822" cy="583565"/>
          </a:xfrm>
          <a:prstGeom prst="rect">
            <a:avLst/>
          </a:prstGeom>
          <a:solidFill>
            <a:schemeClr val="bg1"/>
          </a:solidFill>
          <a:effectLst>
            <a:softEdge rad="63500"/>
          </a:effectLst>
        </p:spPr>
        <p:txBody>
          <a:bodyPr wrap="square" rtlCol="0">
            <a:normAutofit/>
          </a:bodyPr>
          <a:lstStyle/>
          <a:p>
            <a:pPr algn="ctr"/>
            <a:r>
              <a:rPr lang="vi-VN" sz="3200" dirty="0">
                <a:solidFill>
                  <a:schemeClr val="tx1"/>
                </a:solidFill>
              </a:rPr>
              <a:t>20</a:t>
            </a:r>
          </a:p>
        </p:txBody>
      </p:sp>
      <p:sp>
        <p:nvSpPr>
          <p:cNvPr id="27" name="TextBox 26"/>
          <p:cNvSpPr txBox="1"/>
          <p:nvPr>
            <p:custDataLst>
              <p:tags r:id="rId9"/>
            </p:custDataLst>
          </p:nvPr>
        </p:nvSpPr>
        <p:spPr>
          <a:xfrm>
            <a:off x="1077010" y="1598489"/>
            <a:ext cx="498475" cy="521970"/>
          </a:xfrm>
          <a:prstGeom prst="rect">
            <a:avLst/>
          </a:prstGeom>
          <a:noFill/>
        </p:spPr>
        <p:txBody>
          <a:bodyPr wrap="square" rtlCol="0">
            <a:normAutofit/>
          </a:bodyPr>
          <a:lstStyle/>
          <a:p>
            <a:r>
              <a:rPr lang="vi-VN" sz="2800" dirty="0">
                <a:solidFill>
                  <a:schemeClr val="tx1"/>
                </a:solidFill>
              </a:rPr>
              <a:t>a)</a:t>
            </a:r>
          </a:p>
        </p:txBody>
      </p:sp>
      <p:sp>
        <p:nvSpPr>
          <p:cNvPr id="28" name="TextBox 27"/>
          <p:cNvSpPr txBox="1"/>
          <p:nvPr>
            <p:custDataLst>
              <p:tags r:id="rId10"/>
            </p:custDataLst>
          </p:nvPr>
        </p:nvSpPr>
        <p:spPr>
          <a:xfrm>
            <a:off x="1077009" y="3666774"/>
            <a:ext cx="498475" cy="521970"/>
          </a:xfrm>
          <a:prstGeom prst="rect">
            <a:avLst/>
          </a:prstGeom>
          <a:noFill/>
        </p:spPr>
        <p:txBody>
          <a:bodyPr wrap="square" rtlCol="0">
            <a:normAutofit/>
          </a:bodyPr>
          <a:lstStyle/>
          <a:p>
            <a:r>
              <a:rPr lang="vi-VN" sz="2800" dirty="0">
                <a:solidFill>
                  <a:schemeClr val="tx1"/>
                </a:solidFill>
              </a:rPr>
              <a:t>b)</a:t>
            </a:r>
          </a:p>
        </p:txBody>
      </p:sp>
      <p:graphicFrame>
        <p:nvGraphicFramePr>
          <p:cNvPr id="29" name="Table 17"/>
          <p:cNvGraphicFramePr>
            <a:graphicFrameLocks noGrp="1"/>
          </p:cNvGraphicFramePr>
          <p:nvPr>
            <p:custDataLst>
              <p:tags r:id="rId11"/>
            </p:custData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gridCol w="1011898"/>
                <a:gridCol w="1023275"/>
                <a:gridCol w="1085295"/>
                <a:gridCol w="1116303"/>
                <a:gridCol w="1116303"/>
                <a:gridCol w="1116303"/>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ea typeface="+mn-ea"/>
                          <a:cs typeface="+mn-cs"/>
                        </a:rPr>
                        <a:t>2</a:t>
                      </a:r>
                      <a:endParaRPr kumimoji="0" lang="vi-VN" sz="2800" b="0" i="0" u="none" strike="noStrike" kern="1200" cap="none" spc="0" normalizeH="0" baseline="0" noProof="0" dirty="0">
                        <a:ln>
                          <a:noFill/>
                        </a:ln>
                        <a:solidFill>
                          <a:prstClr val="black"/>
                        </a:solidFill>
                        <a:effectLst/>
                        <a:uLnTx/>
                        <a:uFillTx/>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ea typeface="+mn-ea"/>
                          <a:cs typeface="+mn-cs"/>
                        </a:rPr>
                        <a:t>2</a:t>
                      </a:r>
                      <a:endParaRPr kumimoji="0" lang="vi-VN" sz="2800" b="0" i="0" u="none" strike="noStrike" kern="1200" cap="none" spc="0" normalizeH="0" baseline="0" noProof="0" dirty="0">
                        <a:ln>
                          <a:noFill/>
                        </a:ln>
                        <a:solidFill>
                          <a:prstClr val="black"/>
                        </a:solidFill>
                        <a:effectLst/>
                        <a:uLnTx/>
                        <a:uFillTx/>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ea typeface="+mn-ea"/>
                          <a:cs typeface="+mn-cs"/>
                        </a:rPr>
                        <a:t>2</a:t>
                      </a:r>
                      <a:endParaRPr kumimoji="0" lang="vi-VN" sz="2800" b="0" i="0" u="none" strike="noStrike" kern="1200" cap="none" spc="0" normalizeH="0" baseline="0" noProof="0" dirty="0">
                        <a:ln>
                          <a:noFill/>
                        </a:ln>
                        <a:solidFill>
                          <a:prstClr val="black"/>
                        </a:solidFill>
                        <a:effectLst/>
                        <a:uLnTx/>
                        <a:uFillTx/>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ea typeface="+mn-ea"/>
                          <a:cs typeface="+mn-cs"/>
                        </a:rPr>
                        <a:t>2</a:t>
                      </a:r>
                      <a:endParaRPr kumimoji="0" lang="vi-VN" sz="2800" b="0" i="0" u="none" strike="noStrike" kern="1200" cap="none" spc="0" normalizeH="0" baseline="0" noProof="0" dirty="0">
                        <a:ln>
                          <a:noFill/>
                        </a:ln>
                        <a:solidFill>
                          <a:prstClr val="black"/>
                        </a:solidFill>
                        <a:effectLst/>
                        <a:uLnTx/>
                        <a:uFillTx/>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ea typeface="+mn-ea"/>
                          <a:cs typeface="+mn-cs"/>
                        </a:rPr>
                        <a:t>?</a:t>
                      </a:r>
                      <a:endParaRPr kumimoji="0" lang="vi-VN" sz="2800" b="0" i="0" u="none" strike="noStrike" kern="1200" cap="none" spc="0" normalizeH="0" baseline="0" noProof="0" dirty="0">
                        <a:ln>
                          <a:noFill/>
                        </a:ln>
                        <a:solidFill>
                          <a:prstClr val="black"/>
                        </a:solidFill>
                        <a:effectLst/>
                        <a:uLnTx/>
                        <a:uFillTx/>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ea typeface="+mn-ea"/>
                          <a:cs typeface="+mn-cs"/>
                        </a:rPr>
                        <a:t>?</a:t>
                      </a:r>
                      <a:endParaRPr kumimoji="0" lang="vi-VN" sz="2800" b="0" i="0" u="none" strike="noStrike" kern="1200" cap="none" spc="0" normalizeH="0" baseline="0" noProof="0" dirty="0">
                        <a:ln>
                          <a:noFill/>
                        </a:ln>
                        <a:solidFill>
                          <a:prstClr val="black"/>
                        </a:solidFill>
                        <a:effectLst/>
                        <a:uLnTx/>
                        <a:uFillTx/>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ea typeface="+mn-ea"/>
                          <a:cs typeface="+mn-cs"/>
                        </a:rPr>
                        <a:t>?</a:t>
                      </a:r>
                      <a:endParaRPr kumimoji="0" lang="vi-VN" sz="2800" b="0" i="0" u="none" strike="noStrike" kern="1200" cap="none" spc="0" normalizeH="0" baseline="0" noProof="0" dirty="0">
                        <a:ln>
                          <a:noFill/>
                        </a:ln>
                        <a:solidFill>
                          <a:prstClr val="black"/>
                        </a:solidFill>
                        <a:effectLst/>
                        <a:uLnTx/>
                        <a:uFillTx/>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r>
            </a:tbl>
          </a:graphicData>
        </a:graphic>
      </p:graphicFrame>
      <p:sp>
        <p:nvSpPr>
          <p:cNvPr id="30" name="TextBox 29"/>
          <p:cNvSpPr txBox="1"/>
          <p:nvPr>
            <p:custDataLst>
              <p:tags r:id="rId12"/>
            </p:custDataLst>
          </p:nvPr>
        </p:nvSpPr>
        <p:spPr>
          <a:xfrm>
            <a:off x="4869200" y="5293941"/>
            <a:ext cx="771304" cy="583565"/>
          </a:xfrm>
          <a:prstGeom prst="rect">
            <a:avLst/>
          </a:prstGeom>
          <a:solidFill>
            <a:schemeClr val="bg1"/>
          </a:solidFill>
          <a:effectLst>
            <a:softEdge rad="63500"/>
          </a:effectLst>
        </p:spPr>
        <p:txBody>
          <a:bodyPr wrap="square" rtlCol="0">
            <a:normAutofit/>
          </a:bodyPr>
          <a:lstStyle/>
          <a:p>
            <a:pPr algn="ctr"/>
            <a:r>
              <a:rPr lang="vi-VN" sz="3200" dirty="0">
                <a:solidFill>
                  <a:schemeClr val="tx1"/>
                </a:solidFill>
              </a:rPr>
              <a:t>3</a:t>
            </a:r>
          </a:p>
        </p:txBody>
      </p:sp>
      <p:sp>
        <p:nvSpPr>
          <p:cNvPr id="31" name="TextBox 30"/>
          <p:cNvSpPr txBox="1"/>
          <p:nvPr>
            <p:custDataLst>
              <p:tags r:id="rId13"/>
            </p:custDataLst>
          </p:nvPr>
        </p:nvSpPr>
        <p:spPr>
          <a:xfrm>
            <a:off x="5940983" y="5293941"/>
            <a:ext cx="771304" cy="583565"/>
          </a:xfrm>
          <a:prstGeom prst="rect">
            <a:avLst/>
          </a:prstGeom>
          <a:solidFill>
            <a:schemeClr val="bg1"/>
          </a:solidFill>
          <a:effectLst>
            <a:softEdge rad="63500"/>
          </a:effectLst>
        </p:spPr>
        <p:txBody>
          <a:bodyPr wrap="square" rtlCol="0">
            <a:normAutofit/>
          </a:bodyPr>
          <a:lstStyle/>
          <a:p>
            <a:pPr algn="ctr"/>
            <a:r>
              <a:rPr lang="vi-VN" sz="3200" dirty="0">
                <a:solidFill>
                  <a:schemeClr val="tx1"/>
                </a:solidFill>
              </a:rPr>
              <a:t>8</a:t>
            </a:r>
          </a:p>
        </p:txBody>
      </p:sp>
      <p:sp>
        <p:nvSpPr>
          <p:cNvPr id="32" name="TextBox 31"/>
          <p:cNvSpPr txBox="1"/>
          <p:nvPr>
            <p:custDataLst>
              <p:tags r:id="rId14"/>
            </p:custDataLst>
          </p:nvPr>
        </p:nvSpPr>
        <p:spPr>
          <a:xfrm>
            <a:off x="7010044" y="5286469"/>
            <a:ext cx="771304" cy="583565"/>
          </a:xfrm>
          <a:prstGeom prst="rect">
            <a:avLst/>
          </a:prstGeom>
          <a:solidFill>
            <a:schemeClr val="bg1"/>
          </a:solidFill>
          <a:effectLst>
            <a:softEdge rad="63500"/>
          </a:effectLst>
        </p:spPr>
        <p:txBody>
          <a:bodyPr wrap="square" rtlCol="0">
            <a:normAutofit/>
          </a:bodyPr>
          <a:lstStyle/>
          <a:p>
            <a:pPr algn="ctr"/>
            <a:r>
              <a:rPr lang="vi-VN" sz="3200" dirty="0">
                <a:solidFill>
                  <a:schemeClr val="tx1"/>
                </a:solidFill>
              </a:rPr>
              <a:t>10</a:t>
            </a:r>
          </a:p>
        </p:txBody>
      </p:sp>
      <p:sp>
        <p:nvSpPr>
          <p:cNvPr id="33" name="TextBox 32"/>
          <p:cNvSpPr txBox="1"/>
          <p:nvPr>
            <p:custDataLst>
              <p:tags r:id="rId15"/>
            </p:custDataLst>
          </p:nvPr>
        </p:nvSpPr>
        <p:spPr>
          <a:xfrm>
            <a:off x="8157639" y="5278998"/>
            <a:ext cx="771304" cy="583565"/>
          </a:xfrm>
          <a:prstGeom prst="rect">
            <a:avLst/>
          </a:prstGeom>
          <a:solidFill>
            <a:schemeClr val="bg1"/>
          </a:solidFill>
          <a:effectLst>
            <a:softEdge rad="63500"/>
          </a:effectLst>
        </p:spPr>
        <p:txBody>
          <a:bodyPr wrap="square" rtlCol="0">
            <a:normAutofit/>
          </a:bodyPr>
          <a:lstStyle/>
          <a:p>
            <a:pPr algn="ctr"/>
            <a:r>
              <a:rPr lang="vi-VN" sz="3200" dirty="0">
                <a:solidFill>
                  <a:schemeClr val="tx1"/>
                </a:solidFill>
              </a:rPr>
              <a:t>7</a:t>
            </a:r>
          </a:p>
        </p:txBody>
      </p:sp>
      <p:sp>
        <p:nvSpPr>
          <p:cNvPr id="34" name="TextBox 33"/>
          <p:cNvSpPr txBox="1"/>
          <p:nvPr>
            <p:custDataLst>
              <p:tags r:id="rId16"/>
            </p:custDataLst>
          </p:nvPr>
        </p:nvSpPr>
        <p:spPr>
          <a:xfrm>
            <a:off x="9282555" y="5293941"/>
            <a:ext cx="771304" cy="583565"/>
          </a:xfrm>
          <a:prstGeom prst="rect">
            <a:avLst/>
          </a:prstGeom>
          <a:solidFill>
            <a:schemeClr val="bg1"/>
          </a:solidFill>
          <a:effectLst>
            <a:softEdge rad="63500"/>
          </a:effectLst>
        </p:spPr>
        <p:txBody>
          <a:bodyPr wrap="square" rtlCol="0">
            <a:normAutofit/>
          </a:bodyPr>
          <a:lstStyle/>
          <a:p>
            <a:pPr algn="ctr"/>
            <a:r>
              <a:rPr lang="vi-VN" sz="3200" dirty="0">
                <a:solidFill>
                  <a:schemeClr val="tx1"/>
                </a:solidFill>
              </a:rPr>
              <a:t>9</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22" grpId="0" bldLvl="0" animBg="1"/>
      <p:bldP spid="23" grpId="0" bldLvl="0" animBg="1"/>
      <p:bldP spid="24" grpId="0" bldLvl="0" animBg="1"/>
      <p:bldP spid="25" grpId="0" bldLvl="0" animBg="1"/>
      <p:bldP spid="26" grpId="0" bldLvl="0" animBg="1"/>
      <p:bldP spid="27" grpId="0"/>
      <p:bldP spid="28" grpId="0"/>
      <p:bldP spid="30" grpId="0" bldLvl="0" animBg="1"/>
      <p:bldP spid="31" grpId="0" bldLvl="0" animBg="1"/>
      <p:bldP spid="32" grpId="0" bldLvl="0" animBg="1"/>
      <p:bldP spid="33" grpId="0" bldLvl="0" animBg="1"/>
      <p:bldP spid="3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2"/>
            </p:custDataLst>
          </p:nvPr>
        </p:nvPicPr>
        <p:blipFill>
          <a:blip r:embed="rId15">
            <a:clrChange>
              <a:clrFrom>
                <a:srgbClr val="FFFFFF"/>
              </a:clrFrom>
              <a:clrTo>
                <a:srgbClr val="FFFFFF">
                  <a:alpha val="0"/>
                </a:srgbClr>
              </a:clrTo>
            </a:clrChange>
            <a:extLst>
              <a:ext uri="{BEBA8EAE-BF5A-486C-A8C5-ECC9F3942E4B}">
                <a14:imgProps xmlns:a14="http://schemas.microsoft.com/office/drawing/2010/main">
                  <a14:imgLayer r:embed="rId16">
                    <a14:imgEffect>
                      <a14:saturation sat="200000"/>
                    </a14:imgEffect>
                    <a14:imgEffect>
                      <a14:sharpenSoften amount="50000"/>
                    </a14:imgEffect>
                  </a14:imgLayer>
                </a14:imgProps>
              </a:ext>
            </a:extLst>
          </a:blip>
          <a:stretch>
            <a:fillRect/>
          </a:stretch>
        </p:blipFill>
        <p:spPr>
          <a:xfrm>
            <a:off x="1582276" y="768171"/>
            <a:ext cx="8981777" cy="2615973"/>
          </a:xfrm>
          <a:prstGeom prst="rect">
            <a:avLst/>
          </a:prstGeom>
        </p:spPr>
      </p:pic>
      <p:pic>
        <p:nvPicPr>
          <p:cNvPr id="3" name="Picture 2"/>
          <p:cNvPicPr>
            <a:picLocks noChangeAspect="1"/>
          </p:cNvPicPr>
          <p:nvPr>
            <p:custDataLst>
              <p:tags r:id="rId3"/>
            </p:custDataLst>
          </p:nvPr>
        </p:nvPicPr>
        <p:blipFill>
          <a:blip r:embed="rId17">
            <a:clrChange>
              <a:clrFrom>
                <a:srgbClr val="FFFFFF"/>
              </a:clrFrom>
              <a:clrTo>
                <a:srgbClr val="FFFFFF">
                  <a:alpha val="0"/>
                </a:srgbClr>
              </a:clrTo>
            </a:clrChange>
            <a:extLst>
              <a:ext uri="{BEBA8EAE-BF5A-486C-A8C5-ECC9F3942E4B}">
                <a14:imgProps xmlns:a14="http://schemas.microsoft.com/office/drawing/2010/main">
                  <a14:imgLayer r:embed="rId18">
                    <a14:imgEffect>
                      <a14:saturation sat="200000"/>
                    </a14:imgEffect>
                    <a14:imgEffect>
                      <a14:sharpenSoften amount="50000"/>
                    </a14:imgEffect>
                  </a14:imgLayer>
                </a14:imgProps>
              </a:ext>
            </a:extLst>
          </a:blip>
          <a:stretch>
            <a:fillRect/>
          </a:stretch>
        </p:blipFill>
        <p:spPr>
          <a:xfrm>
            <a:off x="1712467" y="3232925"/>
            <a:ext cx="8897257" cy="3030175"/>
          </a:xfrm>
          <a:prstGeom prst="rect">
            <a:avLst/>
          </a:prstGeom>
        </p:spPr>
      </p:pic>
      <p:sp>
        <p:nvSpPr>
          <p:cNvPr id="5" name="Oval 4"/>
          <p:cNvSpPr/>
          <p:nvPr>
            <p:custDataLst>
              <p:tags r:id="rId4"/>
            </p:custDataLst>
          </p:nvPr>
        </p:nvSpPr>
        <p:spPr>
          <a:xfrm>
            <a:off x="2967362" y="691216"/>
            <a:ext cx="437322" cy="44715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2</a:t>
            </a:r>
          </a:p>
        </p:txBody>
      </p:sp>
      <p:grpSp>
        <p:nvGrpSpPr>
          <p:cNvPr id="6" name="Group 5"/>
          <p:cNvGrpSpPr/>
          <p:nvPr/>
        </p:nvGrpSpPr>
        <p:grpSpPr>
          <a:xfrm>
            <a:off x="3585169" y="711180"/>
            <a:ext cx="1116312" cy="472051"/>
            <a:chOff x="1870518" y="1440653"/>
            <a:chExt cx="1116312" cy="461666"/>
          </a:xfrm>
        </p:grpSpPr>
        <p:grpSp>
          <p:nvGrpSpPr>
            <p:cNvPr id="7" name="Group 6"/>
            <p:cNvGrpSpPr/>
            <p:nvPr/>
          </p:nvGrpSpPr>
          <p:grpSpPr>
            <a:xfrm>
              <a:off x="1870518" y="1440654"/>
              <a:ext cx="758382" cy="461665"/>
              <a:chOff x="1870518" y="1440654"/>
              <a:chExt cx="758382" cy="461665"/>
            </a:xfrm>
          </p:grpSpPr>
          <p:sp>
            <p:nvSpPr>
              <p:cNvPr id="9" name="Rectangle: Rounded Corners 8"/>
              <p:cNvSpPr/>
              <p:nvPr/>
            </p:nvSpPr>
            <p:spPr>
              <a:xfrm>
                <a:off x="1870518" y="1440654"/>
                <a:ext cx="758382" cy="38215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p:cNvSpPr txBox="1"/>
              <p:nvPr>
                <p:custDataLst>
                  <p:tags r:id="rId13"/>
                </p:custDataLst>
              </p:nvPr>
            </p:nvSpPr>
            <p:spPr>
              <a:xfrm>
                <a:off x="1969023" y="1440654"/>
                <a:ext cx="561372" cy="461665"/>
              </a:xfrm>
              <a:prstGeom prst="rect">
                <a:avLst/>
              </a:prstGeom>
              <a:noFill/>
            </p:spPr>
            <p:txBody>
              <a:bodyPr wrap="square" rtlCol="0">
                <a:normAutofit/>
              </a:bodyPr>
              <a:lstStyle/>
              <a:p>
                <a:r>
                  <a:rPr lang="vi-VN" sz="2400" dirty="0">
                    <a:solidFill>
                      <a:schemeClr val="tx1"/>
                    </a:solidFill>
                  </a:rPr>
                  <a:t>Số</a:t>
                </a:r>
              </a:p>
            </p:txBody>
          </p:sp>
        </p:grpSp>
        <p:sp>
          <p:nvSpPr>
            <p:cNvPr id="8" name="TextBox 7"/>
            <p:cNvSpPr txBox="1"/>
            <p:nvPr>
              <p:custDataLst>
                <p:tags r:id="rId12"/>
              </p:custDataLst>
            </p:nvPr>
          </p:nvSpPr>
          <p:spPr>
            <a:xfrm>
              <a:off x="2630642" y="1440653"/>
              <a:ext cx="356188" cy="461665"/>
            </a:xfrm>
            <a:prstGeom prst="rect">
              <a:avLst/>
            </a:prstGeom>
            <a:noFill/>
          </p:spPr>
          <p:txBody>
            <a:bodyPr wrap="square" rtlCol="0">
              <a:normAutofit/>
            </a:bodyPr>
            <a:lstStyle/>
            <a:p>
              <a:r>
                <a:rPr lang="vi-VN" sz="2400" dirty="0">
                  <a:solidFill>
                    <a:schemeClr val="tx1"/>
                  </a:solidFill>
                </a:rPr>
                <a:t>?</a:t>
              </a:r>
            </a:p>
          </p:txBody>
        </p:sp>
      </p:grpSp>
      <p:sp>
        <p:nvSpPr>
          <p:cNvPr id="11" name="TextBox 10"/>
          <p:cNvSpPr txBox="1"/>
          <p:nvPr>
            <p:custDataLst>
              <p:tags r:id="rId5"/>
            </p:custDataLst>
          </p:nvPr>
        </p:nvSpPr>
        <p:spPr>
          <a:xfrm>
            <a:off x="1077010" y="1598489"/>
            <a:ext cx="498475" cy="521970"/>
          </a:xfrm>
          <a:prstGeom prst="rect">
            <a:avLst/>
          </a:prstGeom>
          <a:noFill/>
        </p:spPr>
        <p:txBody>
          <a:bodyPr wrap="square" rtlCol="0">
            <a:normAutofit/>
          </a:bodyPr>
          <a:lstStyle/>
          <a:p>
            <a:r>
              <a:rPr lang="vi-VN" sz="2800" dirty="0">
                <a:solidFill>
                  <a:schemeClr val="tx1"/>
                </a:solidFill>
              </a:rPr>
              <a:t>a)</a:t>
            </a:r>
          </a:p>
        </p:txBody>
      </p:sp>
      <p:sp>
        <p:nvSpPr>
          <p:cNvPr id="12" name="TextBox 11"/>
          <p:cNvSpPr txBox="1"/>
          <p:nvPr>
            <p:custDataLst>
              <p:tags r:id="rId6"/>
            </p:custDataLst>
          </p:nvPr>
        </p:nvSpPr>
        <p:spPr>
          <a:xfrm>
            <a:off x="1077009" y="3666774"/>
            <a:ext cx="498475" cy="521970"/>
          </a:xfrm>
          <a:prstGeom prst="rect">
            <a:avLst/>
          </a:prstGeom>
          <a:noFill/>
        </p:spPr>
        <p:txBody>
          <a:bodyPr wrap="square" rtlCol="0">
            <a:normAutofit/>
          </a:bodyPr>
          <a:lstStyle/>
          <a:p>
            <a:r>
              <a:rPr lang="vi-VN" sz="2800" dirty="0">
                <a:solidFill>
                  <a:schemeClr val="tx1"/>
                </a:solidFill>
              </a:rPr>
              <a:t>b)</a:t>
            </a:r>
          </a:p>
        </p:txBody>
      </p:sp>
      <p:sp>
        <p:nvSpPr>
          <p:cNvPr id="13" name="TextBox 12"/>
          <p:cNvSpPr txBox="1"/>
          <p:nvPr>
            <p:custDataLst>
              <p:tags r:id="rId7"/>
            </p:custDataLst>
          </p:nvPr>
        </p:nvSpPr>
        <p:spPr>
          <a:xfrm>
            <a:off x="5291759" y="2092681"/>
            <a:ext cx="436880" cy="645160"/>
          </a:xfrm>
          <a:prstGeom prst="rect">
            <a:avLst/>
          </a:prstGeom>
          <a:solidFill>
            <a:schemeClr val="bg1"/>
          </a:solidFill>
          <a:effectLst>
            <a:softEdge rad="76200"/>
          </a:effectLst>
        </p:spPr>
        <p:txBody>
          <a:bodyPr wrap="square" rtlCol="0">
            <a:normAutofit/>
          </a:bodyPr>
          <a:lstStyle/>
          <a:p>
            <a:pPr algn="ctr"/>
            <a:r>
              <a:rPr lang="vi-VN" sz="3600" b="1" dirty="0">
                <a:solidFill>
                  <a:schemeClr val="tx1"/>
                </a:solidFill>
              </a:rPr>
              <a:t>5</a:t>
            </a:r>
          </a:p>
        </p:txBody>
      </p:sp>
      <p:sp>
        <p:nvSpPr>
          <p:cNvPr id="14" name="TextBox 13"/>
          <p:cNvSpPr txBox="1"/>
          <p:nvPr>
            <p:custDataLst>
              <p:tags r:id="rId8"/>
            </p:custDataLst>
          </p:nvPr>
        </p:nvSpPr>
        <p:spPr>
          <a:xfrm>
            <a:off x="8147445" y="2092681"/>
            <a:ext cx="690880" cy="645160"/>
          </a:xfrm>
          <a:prstGeom prst="rect">
            <a:avLst/>
          </a:prstGeom>
          <a:solidFill>
            <a:schemeClr val="bg1"/>
          </a:solidFill>
          <a:effectLst>
            <a:softEdge rad="76200"/>
          </a:effectLst>
        </p:spPr>
        <p:txBody>
          <a:bodyPr wrap="square" rtlCol="0">
            <a:normAutofit/>
          </a:bodyPr>
          <a:lstStyle/>
          <a:p>
            <a:pPr algn="ctr"/>
            <a:r>
              <a:rPr lang="vi-VN" sz="3600" b="1" dirty="0">
                <a:solidFill>
                  <a:schemeClr val="tx1"/>
                </a:solidFill>
              </a:rPr>
              <a:t>10</a:t>
            </a:r>
          </a:p>
        </p:txBody>
      </p:sp>
      <p:sp>
        <p:nvSpPr>
          <p:cNvPr id="15" name="TextBox 14"/>
          <p:cNvSpPr txBox="1"/>
          <p:nvPr>
            <p:custDataLst>
              <p:tags r:id="rId9"/>
            </p:custDataLst>
          </p:nvPr>
        </p:nvSpPr>
        <p:spPr>
          <a:xfrm>
            <a:off x="4674587" y="4014597"/>
            <a:ext cx="436880" cy="645160"/>
          </a:xfrm>
          <a:prstGeom prst="rect">
            <a:avLst/>
          </a:prstGeom>
          <a:solidFill>
            <a:schemeClr val="bg1"/>
          </a:solidFill>
          <a:effectLst>
            <a:softEdge rad="76200"/>
          </a:effectLst>
        </p:spPr>
        <p:txBody>
          <a:bodyPr wrap="square" rtlCol="0">
            <a:normAutofit/>
          </a:bodyPr>
          <a:lstStyle/>
          <a:p>
            <a:pPr algn="ctr"/>
            <a:r>
              <a:rPr lang="vi-VN" sz="3600" b="1" dirty="0">
                <a:solidFill>
                  <a:schemeClr val="tx1"/>
                </a:solidFill>
              </a:rPr>
              <a:t>8</a:t>
            </a:r>
          </a:p>
        </p:txBody>
      </p:sp>
      <p:sp>
        <p:nvSpPr>
          <p:cNvPr id="16" name="TextBox 15"/>
          <p:cNvSpPr txBox="1"/>
          <p:nvPr>
            <p:custDataLst>
              <p:tags r:id="rId10"/>
            </p:custDataLst>
          </p:nvPr>
        </p:nvSpPr>
        <p:spPr>
          <a:xfrm>
            <a:off x="6793673" y="4733498"/>
            <a:ext cx="436880" cy="645160"/>
          </a:xfrm>
          <a:prstGeom prst="rect">
            <a:avLst/>
          </a:prstGeom>
          <a:solidFill>
            <a:schemeClr val="bg1"/>
          </a:solidFill>
          <a:effectLst>
            <a:softEdge rad="76200"/>
          </a:effectLst>
        </p:spPr>
        <p:txBody>
          <a:bodyPr wrap="square" rtlCol="0">
            <a:normAutofit/>
          </a:bodyPr>
          <a:lstStyle/>
          <a:p>
            <a:pPr algn="ctr"/>
            <a:r>
              <a:rPr lang="vi-VN" sz="3600" b="1" dirty="0">
                <a:solidFill>
                  <a:schemeClr val="tx1"/>
                </a:solidFill>
              </a:rPr>
              <a:t>4</a:t>
            </a:r>
          </a:p>
        </p:txBody>
      </p:sp>
      <p:sp>
        <p:nvSpPr>
          <p:cNvPr id="17" name="TextBox 16"/>
          <p:cNvSpPr txBox="1"/>
          <p:nvPr>
            <p:custDataLst>
              <p:tags r:id="rId11"/>
            </p:custDataLst>
          </p:nvPr>
        </p:nvSpPr>
        <p:spPr>
          <a:xfrm>
            <a:off x="9188530" y="3928384"/>
            <a:ext cx="436880" cy="645160"/>
          </a:xfrm>
          <a:prstGeom prst="rect">
            <a:avLst/>
          </a:prstGeom>
          <a:solidFill>
            <a:schemeClr val="bg1"/>
          </a:solidFill>
          <a:effectLst>
            <a:softEdge rad="76200"/>
          </a:effectLst>
        </p:spPr>
        <p:txBody>
          <a:bodyPr wrap="square" rtlCol="0">
            <a:normAutofit/>
          </a:bodyPr>
          <a:lstStyle/>
          <a:p>
            <a:pPr algn="ctr"/>
            <a:r>
              <a:rPr lang="vi-VN" sz="3600" b="1" dirty="0">
                <a:solidFill>
                  <a:schemeClr val="tx1"/>
                </a:solidFill>
              </a:rPr>
              <a:t>2</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1" grpId="0"/>
      <p:bldP spid="12" grpId="0"/>
      <p:bldP spid="13" grpId="0" bldLvl="0" animBg="1"/>
      <p:bldP spid="14" grpId="0" bldLvl="0" animBg="1"/>
      <p:bldP spid="15" grpId="0" bldLvl="0" animBg="1"/>
      <p:bldP spid="16" grpId="0" bldLvl="0" animBg="1"/>
      <p:bldP spid="1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2"/>
            </p:custDataLst>
          </p:nvPr>
        </p:nvPicPr>
        <p:blipFill>
          <a:blip r:embed="rId30">
            <a:clrChange>
              <a:clrFrom>
                <a:srgbClr val="FFFFFF"/>
              </a:clrFrom>
              <a:clrTo>
                <a:srgbClr val="FFFFFF">
                  <a:alpha val="0"/>
                </a:srgbClr>
              </a:clrTo>
            </a:clrChange>
            <a:extLst>
              <a:ext uri="{BEBA8EAE-BF5A-486C-A8C5-ECC9F3942E4B}">
                <a14:imgProps xmlns:a14="http://schemas.microsoft.com/office/drawing/2010/main">
                  <a14:imgLayer r:embed="rId31">
                    <a14:imgEffect>
                      <a14:saturation sat="200000"/>
                    </a14:imgEffect>
                    <a14:imgEffect>
                      <a14:sharpenSoften amount="25000"/>
                    </a14:imgEffect>
                  </a14:imgLayer>
                </a14:imgProps>
              </a:ext>
            </a:extLst>
          </a:blip>
          <a:stretch>
            <a:fillRect/>
          </a:stretch>
        </p:blipFill>
        <p:spPr>
          <a:xfrm>
            <a:off x="1411401" y="760558"/>
            <a:ext cx="9369198" cy="4915264"/>
          </a:xfrm>
          <a:prstGeom prst="rect">
            <a:avLst/>
          </a:prstGeom>
        </p:spPr>
      </p:pic>
      <p:sp>
        <p:nvSpPr>
          <p:cNvPr id="3" name="Oval 2"/>
          <p:cNvSpPr/>
          <p:nvPr>
            <p:custDataLst>
              <p:tags r:id="rId3"/>
            </p:custDataLst>
          </p:nvPr>
        </p:nvSpPr>
        <p:spPr>
          <a:xfrm>
            <a:off x="2967936" y="531770"/>
            <a:ext cx="437322" cy="43732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3</a:t>
            </a:r>
          </a:p>
        </p:txBody>
      </p:sp>
      <p:sp>
        <p:nvSpPr>
          <p:cNvPr id="4" name="TextBox 3"/>
          <p:cNvSpPr txBox="1"/>
          <p:nvPr>
            <p:custDataLst>
              <p:tags r:id="rId4"/>
            </p:custDataLst>
          </p:nvPr>
        </p:nvSpPr>
        <p:spPr>
          <a:xfrm>
            <a:off x="3405258" y="361308"/>
            <a:ext cx="7828799" cy="829945"/>
          </a:xfrm>
          <a:prstGeom prst="rect">
            <a:avLst/>
          </a:prstGeom>
          <a:noFill/>
        </p:spPr>
        <p:txBody>
          <a:bodyPr wrap="square" rtlCol="0">
            <a:normAutofit/>
          </a:bodyPr>
          <a:lstStyle/>
          <a:p>
            <a:r>
              <a:rPr lang="vi-VN" sz="2400" dirty="0">
                <a:solidFill>
                  <a:schemeClr val="tx1"/>
                </a:solidFill>
              </a:rPr>
              <a:t>Mèo câu được các con cá ghi phép tính có kết quả là số trên áo của nó.</a:t>
            </a:r>
          </a:p>
        </p:txBody>
      </p:sp>
      <p:sp>
        <p:nvSpPr>
          <p:cNvPr id="17" name="TextBox 16"/>
          <p:cNvSpPr txBox="1"/>
          <p:nvPr>
            <p:custDataLst>
              <p:tags r:id="rId5"/>
            </p:custDataLst>
          </p:nvPr>
        </p:nvSpPr>
        <p:spPr>
          <a:xfrm>
            <a:off x="1411401" y="5442945"/>
            <a:ext cx="6245225" cy="460375"/>
          </a:xfrm>
          <a:prstGeom prst="rect">
            <a:avLst/>
          </a:prstGeom>
          <a:noFill/>
        </p:spPr>
        <p:txBody>
          <a:bodyPr wrap="square" rtlCol="0">
            <a:normAutofit/>
          </a:bodyPr>
          <a:lstStyle/>
          <a:p>
            <a:r>
              <a:rPr lang="vi-VN" sz="2400" dirty="0">
                <a:solidFill>
                  <a:schemeClr val="tx1"/>
                </a:solidFill>
              </a:rPr>
              <a:t>a) Mỗi con mèo câu được bao nhiêu con cá?</a:t>
            </a:r>
          </a:p>
        </p:txBody>
      </p:sp>
      <p:grpSp>
        <p:nvGrpSpPr>
          <p:cNvPr id="18" name="Group 17"/>
          <p:cNvGrpSpPr/>
          <p:nvPr/>
        </p:nvGrpSpPr>
        <p:grpSpPr>
          <a:xfrm>
            <a:off x="3665484" y="1633759"/>
            <a:ext cx="662828" cy="662828"/>
            <a:chOff x="1750173" y="2926500"/>
            <a:chExt cx="662828" cy="662828"/>
          </a:xfrm>
        </p:grpSpPr>
        <p:sp>
          <p:nvSpPr>
            <p:cNvPr id="19" name="Oval 18"/>
            <p:cNvSpPr/>
            <p:nvPr>
              <p:custDataLst>
                <p:tags r:id="rId27"/>
              </p:custDataLst>
            </p:nvPr>
          </p:nvSpPr>
          <p:spPr>
            <a:xfrm>
              <a:off x="1750173" y="2926500"/>
              <a:ext cx="662828" cy="66282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26</a:t>
              </a:r>
            </a:p>
          </p:txBody>
        </p:sp>
        <p:sp>
          <p:nvSpPr>
            <p:cNvPr id="20" name="TextBox 19"/>
            <p:cNvSpPr txBox="1"/>
            <p:nvPr>
              <p:custDataLst>
                <p:tags r:id="rId28"/>
              </p:custDataLst>
            </p:nvPr>
          </p:nvSpPr>
          <p:spPr>
            <a:xfrm>
              <a:off x="1776676" y="2967336"/>
              <a:ext cx="636325" cy="584775"/>
            </a:xfrm>
            <a:prstGeom prst="rect">
              <a:avLst/>
            </a:prstGeom>
            <a:noFill/>
          </p:spPr>
          <p:txBody>
            <a:bodyPr wrap="square" rtlCol="0">
              <a:normAutofit/>
            </a:bodyPr>
            <a:lstStyle/>
            <a:p>
              <a:pPr algn="ctr"/>
              <a:r>
                <a:rPr lang="en-US" sz="3200" b="1" dirty="0">
                  <a:solidFill>
                    <a:schemeClr val="tx1">
                      <a:lumMod val="75000"/>
                      <a:lumOff val="25000"/>
                    </a:schemeClr>
                  </a:solidFill>
                </a:rPr>
                <a:t>4</a:t>
              </a:r>
            </a:p>
          </p:txBody>
        </p:sp>
      </p:grpSp>
      <p:grpSp>
        <p:nvGrpSpPr>
          <p:cNvPr id="10" name="Group 9"/>
          <p:cNvGrpSpPr/>
          <p:nvPr/>
        </p:nvGrpSpPr>
        <p:grpSpPr>
          <a:xfrm>
            <a:off x="5576346" y="1421093"/>
            <a:ext cx="662828" cy="662828"/>
            <a:chOff x="1750173" y="2926500"/>
            <a:chExt cx="662828" cy="662828"/>
          </a:xfrm>
        </p:grpSpPr>
        <p:sp>
          <p:nvSpPr>
            <p:cNvPr id="11" name="Oval 10"/>
            <p:cNvSpPr/>
            <p:nvPr>
              <p:custDataLst>
                <p:tags r:id="rId25"/>
              </p:custDataLst>
            </p:nvPr>
          </p:nvSpPr>
          <p:spPr>
            <a:xfrm>
              <a:off x="1750173" y="2926500"/>
              <a:ext cx="662828" cy="66282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26</a:t>
              </a:r>
            </a:p>
          </p:txBody>
        </p:sp>
        <p:sp>
          <p:nvSpPr>
            <p:cNvPr id="12" name="TextBox 11"/>
            <p:cNvSpPr txBox="1"/>
            <p:nvPr>
              <p:custDataLst>
                <p:tags r:id="rId26"/>
              </p:custDataLst>
            </p:nvPr>
          </p:nvSpPr>
          <p:spPr>
            <a:xfrm>
              <a:off x="1776676" y="2967336"/>
              <a:ext cx="636325" cy="584775"/>
            </a:xfrm>
            <a:prstGeom prst="rect">
              <a:avLst/>
            </a:prstGeom>
            <a:noFill/>
          </p:spPr>
          <p:txBody>
            <a:bodyPr wrap="square" rtlCol="0">
              <a:normAutofit/>
            </a:bodyPr>
            <a:lstStyle/>
            <a:p>
              <a:pPr algn="ctr"/>
              <a:r>
                <a:rPr lang="en-US" sz="3200" b="1" dirty="0">
                  <a:solidFill>
                    <a:schemeClr val="tx1">
                      <a:lumMod val="65000"/>
                      <a:lumOff val="35000"/>
                    </a:schemeClr>
                  </a:solidFill>
                </a:rPr>
                <a:t>2</a:t>
              </a:r>
            </a:p>
          </p:txBody>
        </p:sp>
      </p:grpSp>
      <p:grpSp>
        <p:nvGrpSpPr>
          <p:cNvPr id="13" name="Group 12"/>
          <p:cNvGrpSpPr/>
          <p:nvPr/>
        </p:nvGrpSpPr>
        <p:grpSpPr>
          <a:xfrm>
            <a:off x="3242869" y="2714892"/>
            <a:ext cx="662828" cy="662828"/>
            <a:chOff x="1750173" y="2926500"/>
            <a:chExt cx="662828" cy="662828"/>
          </a:xfrm>
        </p:grpSpPr>
        <p:sp>
          <p:nvSpPr>
            <p:cNvPr id="14" name="Oval 13"/>
            <p:cNvSpPr/>
            <p:nvPr>
              <p:custDataLst>
                <p:tags r:id="rId23"/>
              </p:custDataLst>
            </p:nvPr>
          </p:nvSpPr>
          <p:spPr>
            <a:xfrm>
              <a:off x="1750173" y="2926500"/>
              <a:ext cx="662828" cy="66282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26</a:t>
              </a:r>
            </a:p>
          </p:txBody>
        </p:sp>
        <p:sp>
          <p:nvSpPr>
            <p:cNvPr id="15" name="TextBox 14"/>
            <p:cNvSpPr txBox="1"/>
            <p:nvPr>
              <p:custDataLst>
                <p:tags r:id="rId24"/>
              </p:custDataLst>
            </p:nvPr>
          </p:nvSpPr>
          <p:spPr>
            <a:xfrm>
              <a:off x="1776676" y="2967336"/>
              <a:ext cx="636325" cy="584775"/>
            </a:xfrm>
            <a:prstGeom prst="rect">
              <a:avLst/>
            </a:prstGeom>
            <a:noFill/>
          </p:spPr>
          <p:txBody>
            <a:bodyPr wrap="square" rtlCol="0">
              <a:normAutofit/>
            </a:bodyPr>
            <a:lstStyle/>
            <a:p>
              <a:pPr algn="ctr"/>
              <a:r>
                <a:rPr lang="en-US" sz="3200" b="1" dirty="0">
                  <a:solidFill>
                    <a:schemeClr val="tx1">
                      <a:lumMod val="65000"/>
                      <a:lumOff val="35000"/>
                    </a:schemeClr>
                  </a:solidFill>
                </a:rPr>
                <a:t>2</a:t>
              </a:r>
            </a:p>
          </p:txBody>
        </p:sp>
      </p:grpSp>
      <p:grpSp>
        <p:nvGrpSpPr>
          <p:cNvPr id="16" name="Group 15"/>
          <p:cNvGrpSpPr/>
          <p:nvPr/>
        </p:nvGrpSpPr>
        <p:grpSpPr>
          <a:xfrm>
            <a:off x="4858104" y="2211777"/>
            <a:ext cx="662828" cy="662828"/>
            <a:chOff x="1750173" y="2926500"/>
            <a:chExt cx="662828" cy="662828"/>
          </a:xfrm>
        </p:grpSpPr>
        <p:sp>
          <p:nvSpPr>
            <p:cNvPr id="21" name="Oval 20"/>
            <p:cNvSpPr/>
            <p:nvPr>
              <p:custDataLst>
                <p:tags r:id="rId21"/>
              </p:custDataLst>
            </p:nvPr>
          </p:nvSpPr>
          <p:spPr>
            <a:xfrm>
              <a:off x="1750173" y="2926500"/>
              <a:ext cx="662828" cy="66282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26</a:t>
              </a:r>
            </a:p>
          </p:txBody>
        </p:sp>
        <p:sp>
          <p:nvSpPr>
            <p:cNvPr id="22" name="TextBox 21"/>
            <p:cNvSpPr txBox="1"/>
            <p:nvPr>
              <p:custDataLst>
                <p:tags r:id="rId22"/>
              </p:custDataLst>
            </p:nvPr>
          </p:nvSpPr>
          <p:spPr>
            <a:xfrm>
              <a:off x="1776676" y="2967336"/>
              <a:ext cx="636325" cy="584775"/>
            </a:xfrm>
            <a:prstGeom prst="rect">
              <a:avLst/>
            </a:prstGeom>
            <a:noFill/>
          </p:spPr>
          <p:txBody>
            <a:bodyPr wrap="square" rtlCol="0">
              <a:normAutofit/>
            </a:bodyPr>
            <a:lstStyle/>
            <a:p>
              <a:pPr algn="ctr"/>
              <a:r>
                <a:rPr lang="en-US" sz="3200" b="1" dirty="0">
                  <a:solidFill>
                    <a:schemeClr val="tx1"/>
                  </a:solidFill>
                </a:rPr>
                <a:t>10</a:t>
              </a:r>
            </a:p>
          </p:txBody>
        </p:sp>
      </p:grpSp>
      <p:grpSp>
        <p:nvGrpSpPr>
          <p:cNvPr id="23" name="Group 22"/>
          <p:cNvGrpSpPr/>
          <p:nvPr/>
        </p:nvGrpSpPr>
        <p:grpSpPr>
          <a:xfrm>
            <a:off x="6598105" y="2383478"/>
            <a:ext cx="662828" cy="662828"/>
            <a:chOff x="1750173" y="2926500"/>
            <a:chExt cx="662828" cy="662828"/>
          </a:xfrm>
        </p:grpSpPr>
        <p:sp>
          <p:nvSpPr>
            <p:cNvPr id="24" name="Oval 23"/>
            <p:cNvSpPr/>
            <p:nvPr>
              <p:custDataLst>
                <p:tags r:id="rId19"/>
              </p:custDataLst>
            </p:nvPr>
          </p:nvSpPr>
          <p:spPr>
            <a:xfrm>
              <a:off x="1750173" y="2926500"/>
              <a:ext cx="662828" cy="66282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26</a:t>
              </a:r>
            </a:p>
          </p:txBody>
        </p:sp>
        <p:sp>
          <p:nvSpPr>
            <p:cNvPr id="25" name="TextBox 24"/>
            <p:cNvSpPr txBox="1"/>
            <p:nvPr>
              <p:custDataLst>
                <p:tags r:id="rId20"/>
              </p:custDataLst>
            </p:nvPr>
          </p:nvSpPr>
          <p:spPr>
            <a:xfrm>
              <a:off x="1776676" y="2967336"/>
              <a:ext cx="636325" cy="584775"/>
            </a:xfrm>
            <a:prstGeom prst="rect">
              <a:avLst/>
            </a:prstGeom>
            <a:noFill/>
          </p:spPr>
          <p:txBody>
            <a:bodyPr wrap="square" rtlCol="0">
              <a:normAutofit/>
            </a:bodyPr>
            <a:lstStyle/>
            <a:p>
              <a:pPr algn="ctr"/>
              <a:r>
                <a:rPr lang="en-US" sz="3200" b="1" dirty="0">
                  <a:solidFill>
                    <a:schemeClr val="tx1">
                      <a:lumMod val="65000"/>
                      <a:lumOff val="35000"/>
                    </a:schemeClr>
                  </a:solidFill>
                </a:rPr>
                <a:t>10</a:t>
              </a:r>
            </a:p>
          </p:txBody>
        </p:sp>
      </p:grpSp>
      <p:grpSp>
        <p:nvGrpSpPr>
          <p:cNvPr id="26" name="Group 25"/>
          <p:cNvGrpSpPr/>
          <p:nvPr/>
        </p:nvGrpSpPr>
        <p:grpSpPr>
          <a:xfrm>
            <a:off x="7550512" y="1880363"/>
            <a:ext cx="662828" cy="662828"/>
            <a:chOff x="1750173" y="2926500"/>
            <a:chExt cx="662828" cy="662828"/>
          </a:xfrm>
        </p:grpSpPr>
        <p:sp>
          <p:nvSpPr>
            <p:cNvPr id="27" name="Oval 26"/>
            <p:cNvSpPr/>
            <p:nvPr>
              <p:custDataLst>
                <p:tags r:id="rId17"/>
              </p:custDataLst>
            </p:nvPr>
          </p:nvSpPr>
          <p:spPr>
            <a:xfrm>
              <a:off x="1750173" y="2926500"/>
              <a:ext cx="662828" cy="66282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26</a:t>
              </a:r>
            </a:p>
          </p:txBody>
        </p:sp>
        <p:sp>
          <p:nvSpPr>
            <p:cNvPr id="28" name="TextBox 27"/>
            <p:cNvSpPr txBox="1"/>
            <p:nvPr>
              <p:custDataLst>
                <p:tags r:id="rId18"/>
              </p:custDataLst>
            </p:nvPr>
          </p:nvSpPr>
          <p:spPr>
            <a:xfrm>
              <a:off x="1776676" y="2967336"/>
              <a:ext cx="636325" cy="584775"/>
            </a:xfrm>
            <a:prstGeom prst="rect">
              <a:avLst/>
            </a:prstGeom>
            <a:noFill/>
          </p:spPr>
          <p:txBody>
            <a:bodyPr wrap="square" rtlCol="0">
              <a:normAutofit/>
            </a:bodyPr>
            <a:lstStyle/>
            <a:p>
              <a:pPr algn="ctr"/>
              <a:r>
                <a:rPr lang="en-US" sz="3200" b="1" dirty="0">
                  <a:solidFill>
                    <a:schemeClr val="tx1"/>
                  </a:solidFill>
                </a:rPr>
                <a:t>8</a:t>
              </a:r>
            </a:p>
          </p:txBody>
        </p:sp>
      </p:grpSp>
      <p:grpSp>
        <p:nvGrpSpPr>
          <p:cNvPr id="29" name="Group 28"/>
          <p:cNvGrpSpPr/>
          <p:nvPr/>
        </p:nvGrpSpPr>
        <p:grpSpPr>
          <a:xfrm>
            <a:off x="5433172" y="3054033"/>
            <a:ext cx="662828" cy="662828"/>
            <a:chOff x="1750173" y="2926500"/>
            <a:chExt cx="662828" cy="662828"/>
          </a:xfrm>
        </p:grpSpPr>
        <p:sp>
          <p:nvSpPr>
            <p:cNvPr id="30" name="Oval 29"/>
            <p:cNvSpPr/>
            <p:nvPr>
              <p:custDataLst>
                <p:tags r:id="rId15"/>
              </p:custDataLst>
            </p:nvPr>
          </p:nvSpPr>
          <p:spPr>
            <a:xfrm>
              <a:off x="1750173" y="2926500"/>
              <a:ext cx="662828" cy="66282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26</a:t>
              </a:r>
            </a:p>
          </p:txBody>
        </p:sp>
        <p:sp>
          <p:nvSpPr>
            <p:cNvPr id="31" name="TextBox 30"/>
            <p:cNvSpPr txBox="1"/>
            <p:nvPr>
              <p:custDataLst>
                <p:tags r:id="rId16"/>
              </p:custDataLst>
            </p:nvPr>
          </p:nvSpPr>
          <p:spPr>
            <a:xfrm>
              <a:off x="1776676" y="2967336"/>
              <a:ext cx="636325" cy="584775"/>
            </a:xfrm>
            <a:prstGeom prst="rect">
              <a:avLst/>
            </a:prstGeom>
            <a:noFill/>
          </p:spPr>
          <p:txBody>
            <a:bodyPr wrap="square" rtlCol="0">
              <a:normAutofit/>
            </a:bodyPr>
            <a:lstStyle/>
            <a:p>
              <a:pPr algn="ctr"/>
              <a:r>
                <a:rPr lang="en-US" sz="3200" b="1" dirty="0">
                  <a:solidFill>
                    <a:schemeClr val="tx1">
                      <a:lumMod val="65000"/>
                      <a:lumOff val="35000"/>
                    </a:schemeClr>
                  </a:solidFill>
                </a:rPr>
                <a:t>8</a:t>
              </a:r>
            </a:p>
          </p:txBody>
        </p:sp>
      </p:grpSp>
      <p:grpSp>
        <p:nvGrpSpPr>
          <p:cNvPr id="32" name="Group 31"/>
          <p:cNvGrpSpPr/>
          <p:nvPr/>
        </p:nvGrpSpPr>
        <p:grpSpPr>
          <a:xfrm>
            <a:off x="6087534" y="3900920"/>
            <a:ext cx="662828" cy="662828"/>
            <a:chOff x="1750173" y="2926500"/>
            <a:chExt cx="662828" cy="662828"/>
          </a:xfrm>
        </p:grpSpPr>
        <p:sp>
          <p:nvSpPr>
            <p:cNvPr id="33" name="Oval 32"/>
            <p:cNvSpPr/>
            <p:nvPr>
              <p:custDataLst>
                <p:tags r:id="rId13"/>
              </p:custDataLst>
            </p:nvPr>
          </p:nvSpPr>
          <p:spPr>
            <a:xfrm>
              <a:off x="1750173" y="2926500"/>
              <a:ext cx="662828" cy="66282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26</a:t>
              </a:r>
            </a:p>
          </p:txBody>
        </p:sp>
        <p:sp>
          <p:nvSpPr>
            <p:cNvPr id="34" name="TextBox 33"/>
            <p:cNvSpPr txBox="1"/>
            <p:nvPr>
              <p:custDataLst>
                <p:tags r:id="rId14"/>
              </p:custDataLst>
            </p:nvPr>
          </p:nvSpPr>
          <p:spPr>
            <a:xfrm>
              <a:off x="1776676" y="2967336"/>
              <a:ext cx="636325" cy="584775"/>
            </a:xfrm>
            <a:prstGeom prst="rect">
              <a:avLst/>
            </a:prstGeom>
            <a:noFill/>
          </p:spPr>
          <p:txBody>
            <a:bodyPr wrap="square" rtlCol="0">
              <a:normAutofit/>
            </a:bodyPr>
            <a:lstStyle/>
            <a:p>
              <a:pPr algn="ctr"/>
              <a:r>
                <a:rPr lang="en-US" sz="3200" b="1" dirty="0">
                  <a:solidFill>
                    <a:schemeClr val="tx1">
                      <a:lumMod val="65000"/>
                      <a:lumOff val="35000"/>
                    </a:schemeClr>
                  </a:solidFill>
                </a:rPr>
                <a:t>10</a:t>
              </a:r>
            </a:p>
          </p:txBody>
        </p:sp>
      </p:grpSp>
      <p:grpSp>
        <p:nvGrpSpPr>
          <p:cNvPr id="35" name="Group 34"/>
          <p:cNvGrpSpPr/>
          <p:nvPr/>
        </p:nvGrpSpPr>
        <p:grpSpPr>
          <a:xfrm>
            <a:off x="8006692" y="2771235"/>
            <a:ext cx="662828" cy="662828"/>
            <a:chOff x="1750173" y="2926500"/>
            <a:chExt cx="662828" cy="662828"/>
          </a:xfrm>
        </p:grpSpPr>
        <p:sp>
          <p:nvSpPr>
            <p:cNvPr id="36" name="Oval 35"/>
            <p:cNvSpPr/>
            <p:nvPr>
              <p:custDataLst>
                <p:tags r:id="rId11"/>
              </p:custDataLst>
            </p:nvPr>
          </p:nvSpPr>
          <p:spPr>
            <a:xfrm>
              <a:off x="1750173" y="2926500"/>
              <a:ext cx="662828" cy="66282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26</a:t>
              </a:r>
            </a:p>
          </p:txBody>
        </p:sp>
        <p:sp>
          <p:nvSpPr>
            <p:cNvPr id="37" name="TextBox 36"/>
            <p:cNvSpPr txBox="1"/>
            <p:nvPr>
              <p:custDataLst>
                <p:tags r:id="rId12"/>
              </p:custDataLst>
            </p:nvPr>
          </p:nvSpPr>
          <p:spPr>
            <a:xfrm>
              <a:off x="1776676" y="2967336"/>
              <a:ext cx="636325" cy="584775"/>
            </a:xfrm>
            <a:prstGeom prst="rect">
              <a:avLst/>
            </a:prstGeom>
            <a:noFill/>
          </p:spPr>
          <p:txBody>
            <a:bodyPr wrap="square" rtlCol="0">
              <a:normAutofit/>
            </a:bodyPr>
            <a:lstStyle/>
            <a:p>
              <a:pPr algn="ctr"/>
              <a:r>
                <a:rPr lang="en-US" sz="3200" b="1" dirty="0">
                  <a:solidFill>
                    <a:schemeClr val="tx1">
                      <a:lumMod val="65000"/>
                      <a:lumOff val="35000"/>
                    </a:schemeClr>
                  </a:solidFill>
                </a:rPr>
                <a:t>4</a:t>
              </a:r>
            </a:p>
          </p:txBody>
        </p:sp>
      </p:grpSp>
      <p:sp>
        <p:nvSpPr>
          <p:cNvPr id="38" name="Rectangle: Rounded Corners 37"/>
          <p:cNvSpPr/>
          <p:nvPr>
            <p:custDataLst>
              <p:tags r:id="rId6"/>
            </p:custDataLst>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2"/>
            </a:solidFill>
          </a:ln>
        </p:spPr>
        <p:style>
          <a:lnRef idx="2">
            <a:schemeClr val="accent6"/>
          </a:lnRef>
          <a:fillRef idx="1">
            <a:schemeClr val="lt1"/>
          </a:fillRef>
          <a:effectRef idx="0">
            <a:schemeClr val="accent6"/>
          </a:effectRef>
          <a:fontRef idx="minor">
            <a:schemeClr val="dk1"/>
          </a:fontRef>
        </p:style>
        <p:txBody>
          <a:bodyPr wrap="square" rtlCol="0" anchor="ctr">
            <a:normAutofit/>
          </a:bodyPr>
          <a:lstStyle/>
          <a:p>
            <a:pPr algn="ctr"/>
            <a:r>
              <a:rPr lang="vi-VN" sz="2800" dirty="0">
                <a:solidFill>
                  <a:schemeClr val="tx1"/>
                </a:solidFill>
              </a:rPr>
              <a:t>2 con</a:t>
            </a:r>
          </a:p>
        </p:txBody>
      </p:sp>
      <p:sp>
        <p:nvSpPr>
          <p:cNvPr id="39" name="Rectangle: Rounded Corners 38"/>
          <p:cNvSpPr/>
          <p:nvPr>
            <p:custDataLst>
              <p:tags r:id="rId7"/>
            </p:custDataLst>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2"/>
            </a:solidFill>
          </a:ln>
        </p:spPr>
        <p:style>
          <a:lnRef idx="2">
            <a:schemeClr val="accent6"/>
          </a:lnRef>
          <a:fillRef idx="1">
            <a:schemeClr val="lt1"/>
          </a:fillRef>
          <a:effectRef idx="0">
            <a:schemeClr val="accent6"/>
          </a:effectRef>
          <a:fontRef idx="minor">
            <a:schemeClr val="dk1"/>
          </a:fontRef>
        </p:style>
        <p:txBody>
          <a:bodyPr wrap="square" rtlCol="0" anchor="ctr">
            <a:normAutofit/>
          </a:bodyPr>
          <a:lstStyle/>
          <a:p>
            <a:pPr algn="ctr"/>
            <a:r>
              <a:rPr lang="vi-VN" sz="2800" dirty="0">
                <a:solidFill>
                  <a:schemeClr val="tx1"/>
                </a:solidFill>
              </a:rPr>
              <a:t>2 con</a:t>
            </a:r>
          </a:p>
        </p:txBody>
      </p:sp>
      <p:sp>
        <p:nvSpPr>
          <p:cNvPr id="40" name="Rectangle: Rounded Corners 39"/>
          <p:cNvSpPr/>
          <p:nvPr>
            <p:custDataLst>
              <p:tags r:id="rId8"/>
            </p:custDataLst>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2"/>
            </a:solidFill>
          </a:ln>
        </p:spPr>
        <p:style>
          <a:lnRef idx="2">
            <a:schemeClr val="accent6"/>
          </a:lnRef>
          <a:fillRef idx="1">
            <a:schemeClr val="lt1"/>
          </a:fillRef>
          <a:effectRef idx="0">
            <a:schemeClr val="accent6"/>
          </a:effectRef>
          <a:fontRef idx="minor">
            <a:schemeClr val="dk1"/>
          </a:fontRef>
        </p:style>
        <p:txBody>
          <a:bodyPr wrap="square" rtlCol="0" anchor="ctr">
            <a:normAutofit/>
          </a:bodyPr>
          <a:lstStyle/>
          <a:p>
            <a:pPr algn="ctr"/>
            <a:r>
              <a:rPr lang="vi-VN" sz="2800" dirty="0">
                <a:solidFill>
                  <a:schemeClr val="tx1"/>
                </a:solidFill>
              </a:rPr>
              <a:t>3 con</a:t>
            </a:r>
          </a:p>
        </p:txBody>
      </p:sp>
      <p:sp>
        <p:nvSpPr>
          <p:cNvPr id="41" name="Rectangle: Rounded Corners 40"/>
          <p:cNvSpPr/>
          <p:nvPr>
            <p:custDataLst>
              <p:tags r:id="rId9"/>
            </p:custDataLst>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2"/>
            </a:solidFill>
          </a:ln>
        </p:spPr>
        <p:style>
          <a:lnRef idx="2">
            <a:schemeClr val="accent6"/>
          </a:lnRef>
          <a:fillRef idx="1">
            <a:schemeClr val="lt1"/>
          </a:fillRef>
          <a:effectRef idx="0">
            <a:schemeClr val="accent6"/>
          </a:effectRef>
          <a:fontRef idx="minor">
            <a:schemeClr val="dk1"/>
          </a:fontRef>
        </p:style>
        <p:txBody>
          <a:bodyPr wrap="square" rtlCol="0" anchor="ctr">
            <a:normAutofit/>
          </a:bodyPr>
          <a:lstStyle/>
          <a:p>
            <a:pPr algn="ctr"/>
            <a:r>
              <a:rPr lang="vi-VN" sz="2800" dirty="0">
                <a:solidFill>
                  <a:schemeClr val="tx1"/>
                </a:solidFill>
              </a:rPr>
              <a:t>2 con</a:t>
            </a:r>
          </a:p>
        </p:txBody>
      </p:sp>
      <p:sp>
        <p:nvSpPr>
          <p:cNvPr id="42" name="TextBox 41"/>
          <p:cNvSpPr txBox="1"/>
          <p:nvPr>
            <p:custDataLst>
              <p:tags r:id="rId10"/>
            </p:custDataLst>
          </p:nvPr>
        </p:nvSpPr>
        <p:spPr>
          <a:xfrm>
            <a:off x="1411401" y="5926594"/>
            <a:ext cx="5838825" cy="460375"/>
          </a:xfrm>
          <a:prstGeom prst="rect">
            <a:avLst/>
          </a:prstGeom>
          <a:noFill/>
        </p:spPr>
        <p:txBody>
          <a:bodyPr wrap="square" rtlCol="0">
            <a:normAutofit/>
          </a:bodyPr>
          <a:lstStyle/>
          <a:p>
            <a:r>
              <a:rPr lang="vi-VN" sz="2400" dirty="0">
                <a:solidFill>
                  <a:schemeClr val="tx1"/>
                </a:solidFill>
              </a:rPr>
              <a:t>b) Con mèo nào câu được nhiều cá nhất?</a:t>
            </a:r>
          </a:p>
        </p:txBody>
      </p:sp>
      <p:sp>
        <p:nvSpPr>
          <p:cNvPr id="6" name="Oval 5"/>
          <p:cNvSpPr/>
          <p:nvPr/>
        </p:nvSpPr>
        <p:spPr>
          <a:xfrm>
            <a:off x="1662545" y="3716861"/>
            <a:ext cx="2029442" cy="176330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ppt_x"/>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1000"/>
                                        <p:tgtEl>
                                          <p:spTgt spid="41"/>
                                        </p:tgtEl>
                                      </p:cBhvr>
                                    </p:animEffect>
                                    <p:anim calcmode="lin" valueType="num">
                                      <p:cBhvr>
                                        <p:cTn id="62" dur="1000" fill="hold"/>
                                        <p:tgtEl>
                                          <p:spTgt spid="41"/>
                                        </p:tgtEl>
                                        <p:attrNameLst>
                                          <p:attrName>ppt_x</p:attrName>
                                        </p:attrNameLst>
                                      </p:cBhvr>
                                      <p:tavLst>
                                        <p:tav tm="0">
                                          <p:val>
                                            <p:strVal val="#ppt_x"/>
                                          </p:val>
                                        </p:tav>
                                        <p:tav tm="100000">
                                          <p:val>
                                            <p:strVal val="#ppt_x"/>
                                          </p:val>
                                        </p:tav>
                                      </p:tavLst>
                                    </p:anim>
                                    <p:anim calcmode="lin" valueType="num">
                                      <p:cBhvr>
                                        <p:cTn id="6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41" grpId="0" bldLvl="0" animBg="1"/>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2"/>
            </p:custDataLst>
          </p:nvPr>
        </p:nvPicPr>
        <p:blipFill>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saturation sat="200000"/>
                    </a14:imgEffect>
                    <a14:imgEffect>
                      <a14:sharpenSoften amount="25000"/>
                    </a14:imgEffect>
                  </a14:imgLayer>
                </a14:imgProps>
              </a:ext>
            </a:extLst>
          </a:blip>
          <a:stretch>
            <a:fillRect/>
          </a:stretch>
        </p:blipFill>
        <p:spPr>
          <a:xfrm>
            <a:off x="4508995" y="352246"/>
            <a:ext cx="6867568" cy="3470634"/>
          </a:xfrm>
          <a:prstGeom prst="rect">
            <a:avLst/>
          </a:prstGeom>
        </p:spPr>
      </p:pic>
      <p:sp>
        <p:nvSpPr>
          <p:cNvPr id="4" name="Oval 3"/>
          <p:cNvSpPr/>
          <p:nvPr>
            <p:custDataLst>
              <p:tags r:id="rId3"/>
            </p:custDataLst>
          </p:nvPr>
        </p:nvSpPr>
        <p:spPr>
          <a:xfrm>
            <a:off x="856535" y="1299803"/>
            <a:ext cx="437322" cy="43732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4</a:t>
            </a:r>
          </a:p>
        </p:txBody>
      </p:sp>
      <p:sp>
        <p:nvSpPr>
          <p:cNvPr id="5" name="TextBox 4"/>
          <p:cNvSpPr txBox="1"/>
          <p:nvPr>
            <p:custDataLst>
              <p:tags r:id="rId4"/>
            </p:custDataLst>
          </p:nvPr>
        </p:nvSpPr>
        <p:spPr>
          <a:xfrm>
            <a:off x="1293858" y="1299803"/>
            <a:ext cx="3503226" cy="2676525"/>
          </a:xfrm>
          <a:prstGeom prst="rect">
            <a:avLst/>
          </a:prstGeom>
          <a:noFill/>
        </p:spPr>
        <p:txBody>
          <a:bodyPr wrap="square" rtlCol="0">
            <a:normAutofit/>
          </a:bodyPr>
          <a:lstStyle/>
          <a:p>
            <a:pPr algn="just"/>
            <a:r>
              <a:rPr lang="vi-VN" sz="2400" dirty="0">
                <a:solidFill>
                  <a:schemeClr val="tx1"/>
                </a:solidFill>
              </a:rPr>
              <a:t>Vào bữa cơm gia đình, Mai lấy đũa cho cả nhà. Mai lấy 12 chiếc đũa chia thành các đôi thì vừa đủ mỗi người một đôi. Hỏi gia đình Mai có mấy người?</a:t>
            </a:r>
          </a:p>
        </p:txBody>
      </p:sp>
      <p:sp>
        <p:nvSpPr>
          <p:cNvPr id="6" name="TextBox 5"/>
          <p:cNvSpPr txBox="1"/>
          <p:nvPr>
            <p:custDataLst>
              <p:tags r:id="rId5"/>
            </p:custDataLst>
          </p:nvPr>
        </p:nvSpPr>
        <p:spPr>
          <a:xfrm>
            <a:off x="5130089" y="3727961"/>
            <a:ext cx="1551369" cy="521970"/>
          </a:xfrm>
          <a:prstGeom prst="rect">
            <a:avLst/>
          </a:prstGeom>
          <a:noFill/>
        </p:spPr>
        <p:txBody>
          <a:bodyPr wrap="square" rtlCol="0">
            <a:normAutofit/>
          </a:bodyPr>
          <a:lstStyle/>
          <a:p>
            <a:pPr algn="ctr"/>
            <a:r>
              <a:rPr lang="vi-VN" sz="2800" i="1" dirty="0">
                <a:solidFill>
                  <a:schemeClr val="tx1"/>
                </a:solidFill>
              </a:rPr>
              <a:t>Bài giải</a:t>
            </a:r>
          </a:p>
        </p:txBody>
      </p:sp>
      <p:sp>
        <p:nvSpPr>
          <p:cNvPr id="8" name="TextBox 7"/>
          <p:cNvSpPr txBox="1"/>
          <p:nvPr>
            <p:custDataLst>
              <p:tags r:id="rId6"/>
            </p:custDataLst>
          </p:nvPr>
        </p:nvSpPr>
        <p:spPr>
          <a:xfrm>
            <a:off x="2967936" y="4770437"/>
            <a:ext cx="5176796" cy="521970"/>
          </a:xfrm>
          <a:prstGeom prst="rect">
            <a:avLst/>
          </a:prstGeom>
          <a:noFill/>
        </p:spPr>
        <p:txBody>
          <a:bodyPr wrap="square" rtlCol="0">
            <a:normAutofit/>
          </a:bodyPr>
          <a:lstStyle/>
          <a:p>
            <a:pPr algn="ctr"/>
            <a:r>
              <a:rPr lang="vi-VN" sz="2800" dirty="0">
                <a:solidFill>
                  <a:schemeClr val="tx1"/>
                </a:solidFill>
              </a:rPr>
              <a:t>Gia đình Mai có số người là:</a:t>
            </a:r>
          </a:p>
        </p:txBody>
      </p:sp>
      <p:sp>
        <p:nvSpPr>
          <p:cNvPr id="9" name="TextBox 8"/>
          <p:cNvSpPr txBox="1"/>
          <p:nvPr>
            <p:custDataLst>
              <p:tags r:id="rId7"/>
            </p:custDataLst>
          </p:nvPr>
        </p:nvSpPr>
        <p:spPr>
          <a:xfrm>
            <a:off x="2967936" y="5297621"/>
            <a:ext cx="5065485" cy="521970"/>
          </a:xfrm>
          <a:prstGeom prst="rect">
            <a:avLst/>
          </a:prstGeom>
          <a:noFill/>
        </p:spPr>
        <p:txBody>
          <a:bodyPr wrap="square" rtlCol="0">
            <a:normAutofit/>
          </a:bodyPr>
          <a:lstStyle/>
          <a:p>
            <a:pPr algn="ctr"/>
            <a:r>
              <a:rPr lang="vi-VN" sz="2800" dirty="0">
                <a:solidFill>
                  <a:schemeClr val="tx1"/>
                </a:solidFill>
              </a:rPr>
              <a:t>12 : 2 = 6 (người)</a:t>
            </a:r>
          </a:p>
        </p:txBody>
      </p:sp>
      <p:sp>
        <p:nvSpPr>
          <p:cNvPr id="10" name="TextBox 9"/>
          <p:cNvSpPr txBox="1"/>
          <p:nvPr>
            <p:custDataLst>
              <p:tags r:id="rId8"/>
            </p:custDataLst>
          </p:nvPr>
        </p:nvSpPr>
        <p:spPr>
          <a:xfrm>
            <a:off x="3931944" y="5816877"/>
            <a:ext cx="4010835" cy="521970"/>
          </a:xfrm>
          <a:prstGeom prst="rect">
            <a:avLst/>
          </a:prstGeom>
          <a:noFill/>
        </p:spPr>
        <p:txBody>
          <a:bodyPr wrap="square" rtlCol="0">
            <a:normAutofit/>
          </a:bodyPr>
          <a:lstStyle/>
          <a:p>
            <a:pPr algn="r"/>
            <a:r>
              <a:rPr lang="vi-VN" sz="2800" dirty="0">
                <a:solidFill>
                  <a:schemeClr val="tx1"/>
                </a:solidFill>
              </a:rPr>
              <a:t>Đáp số: 6 người.</a:t>
            </a:r>
          </a:p>
        </p:txBody>
      </p:sp>
      <p:sp>
        <p:nvSpPr>
          <p:cNvPr id="11" name="TextBox 10"/>
          <p:cNvSpPr txBox="1"/>
          <p:nvPr>
            <p:custDataLst>
              <p:tags r:id="rId9"/>
            </p:custDataLst>
          </p:nvPr>
        </p:nvSpPr>
        <p:spPr>
          <a:xfrm>
            <a:off x="2856625" y="4243253"/>
            <a:ext cx="5176796" cy="521970"/>
          </a:xfrm>
          <a:prstGeom prst="rect">
            <a:avLst/>
          </a:prstGeom>
          <a:noFill/>
        </p:spPr>
        <p:txBody>
          <a:bodyPr wrap="square" rtlCol="0">
            <a:normAutofit/>
          </a:bodyPr>
          <a:lstStyle/>
          <a:p>
            <a:pPr algn="ctr"/>
            <a:r>
              <a:rPr lang="vi-VN" sz="2800" dirty="0">
                <a:solidFill>
                  <a:schemeClr val="tx1"/>
                </a:solidFill>
              </a:rPr>
              <a:t>Mỗi đôi đũa có 2 chiếc đũa.</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2"/>
            </p:custDataLst>
          </p:nvPr>
        </p:nvSpPr>
        <p:spPr>
          <a:xfrm>
            <a:off x="279400" y="355600"/>
            <a:ext cx="11557000" cy="4061460"/>
          </a:xfrm>
          <a:prstGeom prst="rect">
            <a:avLst/>
          </a:prstGeom>
          <a:noFill/>
        </p:spPr>
        <p:txBody>
          <a:bodyPr wrap="square" rtlCol="0">
            <a:normAutofit/>
          </a:bodyPr>
          <a:lstStyle/>
          <a:p>
            <a:r>
              <a:rPr lang="en-US" sz="4800" smtClean="0">
                <a:solidFill>
                  <a:schemeClr val="tx1"/>
                </a:solidFill>
                <a:cs typeface="Times New Roman" panose="02020603050405020304" pitchFamily="18" charset="0"/>
              </a:rPr>
              <a:t>Từ phép nhân, hãy lập thành hai phép chia tương ứng : </a:t>
            </a:r>
          </a:p>
          <a:p>
            <a:endParaRPr lang="en-US" sz="4800">
              <a:solidFill>
                <a:schemeClr val="tx1"/>
              </a:solidFill>
              <a:cs typeface="Times New Roman" panose="02020603050405020304" pitchFamily="18" charset="0"/>
            </a:endParaRPr>
          </a:p>
          <a:p>
            <a:r>
              <a:rPr lang="en-US" sz="4800" smtClean="0">
                <a:solidFill>
                  <a:schemeClr val="tx1"/>
                </a:solidFill>
                <a:cs typeface="Times New Roman" panose="02020603050405020304" pitchFamily="18" charset="0"/>
              </a:rPr>
              <a:t>                     </a:t>
            </a:r>
            <a:r>
              <a:rPr lang="vi-VN" altLang="en-US" sz="4800" smtClean="0">
                <a:solidFill>
                  <a:schemeClr val="tx1"/>
                </a:solidFill>
                <a:cs typeface="Times New Roman" panose="02020603050405020304" pitchFamily="18" charset="0"/>
              </a:rPr>
              <a:t>  </a:t>
            </a:r>
            <a:r>
              <a:rPr lang="en-US" sz="4800" smtClean="0">
                <a:solidFill>
                  <a:schemeClr val="tx1"/>
                </a:solidFill>
                <a:cs typeface="Times New Roman" panose="02020603050405020304" pitchFamily="18" charset="0"/>
              </a:rPr>
              <a:t>2 x 3 = 6</a:t>
            </a:r>
          </a:p>
          <a:p>
            <a:endParaRPr lang="en-US" sz="4800" smtClean="0">
              <a:solidFill>
                <a:schemeClr val="tx1"/>
              </a:solidFill>
              <a:cs typeface="Times New Roman" panose="02020603050405020304" pitchFamily="18" charset="0"/>
            </a:endParaRPr>
          </a:p>
          <a:p>
            <a:endParaRPr lang="en-US" sz="4800" smtClean="0">
              <a:solidFill>
                <a:schemeClr val="tx1"/>
              </a:solidFill>
              <a:cs typeface="Times New Roman" panose="02020603050405020304" pitchFamily="18" charset="0"/>
            </a:endParaRPr>
          </a:p>
        </p:txBody>
      </p:sp>
      <p:sp>
        <p:nvSpPr>
          <p:cNvPr id="5" name="TextBox 4"/>
          <p:cNvSpPr txBox="1"/>
          <p:nvPr>
            <p:custDataLst>
              <p:tags r:id="rId3"/>
            </p:custDataLst>
          </p:nvPr>
        </p:nvSpPr>
        <p:spPr>
          <a:xfrm>
            <a:off x="6696075" y="4182744"/>
            <a:ext cx="2870200" cy="829945"/>
          </a:xfrm>
          <a:prstGeom prst="rect">
            <a:avLst/>
          </a:prstGeom>
          <a:noFill/>
        </p:spPr>
        <p:txBody>
          <a:bodyPr wrap="square" rtlCol="0">
            <a:normAutofit/>
          </a:bodyPr>
          <a:lstStyle/>
          <a:p>
            <a:r>
              <a:rPr lang="en-US" sz="4800" smtClean="0">
                <a:solidFill>
                  <a:schemeClr val="tx1"/>
                </a:solidFill>
              </a:rPr>
              <a:t>6 : 3 = 2</a:t>
            </a:r>
          </a:p>
        </p:txBody>
      </p:sp>
      <p:sp>
        <p:nvSpPr>
          <p:cNvPr id="7" name="TextBox 6"/>
          <p:cNvSpPr txBox="1"/>
          <p:nvPr>
            <p:custDataLst>
              <p:tags r:id="rId4"/>
            </p:custDataLst>
          </p:nvPr>
        </p:nvSpPr>
        <p:spPr>
          <a:xfrm>
            <a:off x="1672590" y="4182745"/>
            <a:ext cx="2870200" cy="829945"/>
          </a:xfrm>
          <a:prstGeom prst="rect">
            <a:avLst/>
          </a:prstGeom>
          <a:noFill/>
        </p:spPr>
        <p:txBody>
          <a:bodyPr wrap="square" rtlCol="0">
            <a:normAutofit/>
          </a:bodyPr>
          <a:lstStyle/>
          <a:p>
            <a:r>
              <a:rPr lang="en-US" sz="4800" smtClean="0">
                <a:solidFill>
                  <a:schemeClr val="tx1"/>
                </a:solidFill>
              </a:rPr>
              <a:t>6 : 2 = 3</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150745" y="2292985"/>
            <a:ext cx="9148445" cy="2052955"/>
          </a:xfrm>
          <a:prstGeom prst="rect">
            <a:avLst/>
          </a:prstGeom>
          <a:noFill/>
        </p:spPr>
        <p:txBody>
          <a:bodyPr wrap="square" rtlCol="0">
            <a:noAutofit/>
          </a:bodyPr>
          <a:lstStyle/>
          <a:p>
            <a:pPr algn="l"/>
            <a:r>
              <a:rPr lang="vi-VN" altLang="en-GB" sz="11500" dirty="0">
                <a:ln w="22225">
                  <a:solidFill>
                    <a:schemeClr val="accent2"/>
                  </a:solidFill>
                  <a:prstDash val="solid"/>
                </a:ln>
                <a:solidFill>
                  <a:schemeClr val="accent2">
                    <a:lumMod val="40000"/>
                    <a:lumOff val="60000"/>
                  </a:schemeClr>
                </a:solidFill>
                <a:effectLst/>
              </a:rPr>
              <a:t>KHÁM PHÁ</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p:cNvPicPr>
            <a:picLocks noChangeAspect="1" noChangeArrowheads="1"/>
          </p:cNvPicPr>
          <p:nvPr>
            <p:custDataLst>
              <p:tags r:id="rId2"/>
            </p:custDataLst>
          </p:nvPr>
        </p:nvPicPr>
        <p:blipFill rotWithShape="1">
          <a:blip r:embed="rId26">
            <a:clrChange>
              <a:clrFrom>
                <a:srgbClr val="FFFFFF"/>
              </a:clrFrom>
              <a:clrTo>
                <a:srgbClr val="FFFFFF">
                  <a:alpha val="0"/>
                </a:srgbClr>
              </a:clrTo>
            </a:clrChange>
            <a:extLst>
              <a:ext uri="{BEBA8EAE-BF5A-486C-A8C5-ECC9F3942E4B}">
                <a14:imgProps xmlns:a14="http://schemas.microsoft.com/office/drawing/2010/main">
                  <a14:imgLayer r:embed="rId27">
                    <a14:imgEffect>
                      <a14:saturation sat="200000"/>
                    </a14:imgEffect>
                    <a14:imgEffect>
                      <a14:sharpenSoften amount="25000"/>
                    </a14:imgEffect>
                  </a14:imgLayer>
                </a14:imgProps>
              </a:ext>
              <a:ext uri="{28A0092B-C50C-407E-A947-70E740481C1C}">
                <a14:useLocalDpi xmlns:a14="http://schemas.microsoft.com/office/drawing/2010/main" val="0"/>
              </a:ext>
            </a:extLst>
          </a:blip>
          <a:srcRect b="69449"/>
          <a:stretch>
            <a:fillRect/>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custDataLst>
              <p:tags r:id="rId3"/>
            </p:custDataLst>
          </p:nvPr>
        </p:nvPicPr>
        <p:blipFill>
          <a:blip r:embed="rId28">
            <a:clrChange>
              <a:clrFrom>
                <a:srgbClr val="FFFFFF"/>
              </a:clrFrom>
              <a:clrTo>
                <a:srgbClr val="FFFFFF">
                  <a:alpha val="0"/>
                </a:srgbClr>
              </a:clrTo>
            </a:clrChange>
            <a:extLst>
              <a:ext uri="{BEBA8EAE-BF5A-486C-A8C5-ECC9F3942E4B}">
                <a14:imgProps xmlns:a14="http://schemas.microsoft.com/office/drawing/2010/main">
                  <a14:imgLayer r:embed="rId29">
                    <a14:imgEffect>
                      <a14:saturation sat="200000"/>
                    </a14:imgEffect>
                    <a14:imgEffect>
                      <a14:sharpenSoften amount="25000"/>
                    </a14:imgEffect>
                  </a14:imgLayer>
                </a14:imgProps>
              </a:ext>
            </a:extLst>
          </a:blip>
          <a:stretch>
            <a:fillRect/>
          </a:stretch>
        </p:blipFill>
        <p:spPr>
          <a:xfrm>
            <a:off x="6197712" y="337112"/>
            <a:ext cx="4945485" cy="4656919"/>
          </a:xfrm>
          <a:prstGeom prst="rect">
            <a:avLst/>
          </a:prstGeom>
        </p:spPr>
      </p:pic>
      <p:grpSp>
        <p:nvGrpSpPr>
          <p:cNvPr id="71" name="Group 70"/>
          <p:cNvGrpSpPr/>
          <p:nvPr/>
        </p:nvGrpSpPr>
        <p:grpSpPr>
          <a:xfrm>
            <a:off x="846728" y="3016779"/>
            <a:ext cx="7354659" cy="925941"/>
            <a:chOff x="1087785" y="2487203"/>
            <a:chExt cx="7354659" cy="925941"/>
          </a:xfrm>
        </p:grpSpPr>
        <p:sp>
          <p:nvSpPr>
            <p:cNvPr id="75" name="Parallelogram 74"/>
            <p:cNvSpPr/>
            <p:nvPr/>
          </p:nvSpPr>
          <p:spPr>
            <a:xfrm>
              <a:off x="1087785" y="2487203"/>
              <a:ext cx="7354659" cy="925941"/>
            </a:xfrm>
            <a:prstGeom prst="parallelogram">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6" name="Group 75"/>
            <p:cNvGrpSpPr/>
            <p:nvPr/>
          </p:nvGrpSpPr>
          <p:grpSpPr>
            <a:xfrm>
              <a:off x="1491329" y="2626323"/>
              <a:ext cx="1450975" cy="647701"/>
              <a:chOff x="5511800" y="323849"/>
              <a:chExt cx="1450975" cy="647701"/>
            </a:xfrm>
          </p:grpSpPr>
          <p:sp>
            <p:nvSpPr>
              <p:cNvPr id="85" name="Oval 84"/>
              <p:cNvSpPr/>
              <p:nvPr/>
            </p:nvSpPr>
            <p:spPr>
              <a:xfrm>
                <a:off x="5511800" y="323849"/>
                <a:ext cx="1450975" cy="64770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Oval 85"/>
              <p:cNvSpPr/>
              <p:nvPr/>
            </p:nvSpPr>
            <p:spPr>
              <a:xfrm>
                <a:off x="5511800" y="323850"/>
                <a:ext cx="1450975" cy="600181"/>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Oval 86"/>
              <p:cNvSpPr/>
              <p:nvPr/>
            </p:nvSpPr>
            <p:spPr>
              <a:xfrm>
                <a:off x="5740399" y="454358"/>
                <a:ext cx="993775" cy="328955"/>
              </a:xfrm>
              <a:prstGeom prst="ellipse">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7" name="Group 76"/>
            <p:cNvGrpSpPr/>
            <p:nvPr/>
          </p:nvGrpSpPr>
          <p:grpSpPr>
            <a:xfrm>
              <a:off x="3187037" y="2626367"/>
              <a:ext cx="1450975" cy="647701"/>
              <a:chOff x="5511800" y="323849"/>
              <a:chExt cx="1450975" cy="647701"/>
            </a:xfrm>
          </p:grpSpPr>
          <p:sp>
            <p:nvSpPr>
              <p:cNvPr id="82" name="Oval 81"/>
              <p:cNvSpPr/>
              <p:nvPr/>
            </p:nvSpPr>
            <p:spPr>
              <a:xfrm>
                <a:off x="5511800" y="323849"/>
                <a:ext cx="1450975" cy="64770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 name="Oval 82"/>
              <p:cNvSpPr/>
              <p:nvPr/>
            </p:nvSpPr>
            <p:spPr>
              <a:xfrm>
                <a:off x="5511800" y="323850"/>
                <a:ext cx="1450975" cy="600181"/>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Oval 83"/>
              <p:cNvSpPr/>
              <p:nvPr/>
            </p:nvSpPr>
            <p:spPr>
              <a:xfrm>
                <a:off x="5740399" y="454358"/>
                <a:ext cx="993775" cy="328955"/>
              </a:xfrm>
              <a:prstGeom prst="ellipse">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8" name="Group 77"/>
            <p:cNvGrpSpPr/>
            <p:nvPr/>
          </p:nvGrpSpPr>
          <p:grpSpPr>
            <a:xfrm>
              <a:off x="4882745" y="2626323"/>
              <a:ext cx="3147477" cy="647789"/>
              <a:chOff x="5511800" y="323761"/>
              <a:chExt cx="3147477" cy="647789"/>
            </a:xfrm>
          </p:grpSpPr>
          <p:sp>
            <p:nvSpPr>
              <p:cNvPr id="79" name="Oval 78"/>
              <p:cNvSpPr/>
              <p:nvPr/>
            </p:nvSpPr>
            <p:spPr>
              <a:xfrm>
                <a:off x="5511800" y="323849"/>
                <a:ext cx="1450975" cy="64770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Oval 79"/>
              <p:cNvSpPr/>
              <p:nvPr/>
            </p:nvSpPr>
            <p:spPr>
              <a:xfrm>
                <a:off x="5511800" y="323850"/>
                <a:ext cx="1450975" cy="600181"/>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Oval 80"/>
              <p:cNvSpPr/>
              <p:nvPr/>
            </p:nvSpPr>
            <p:spPr>
              <a:xfrm>
                <a:off x="5740399" y="454358"/>
                <a:ext cx="993775" cy="328955"/>
              </a:xfrm>
              <a:prstGeom prst="ellipse">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Oval 96"/>
              <p:cNvSpPr/>
              <p:nvPr/>
            </p:nvSpPr>
            <p:spPr>
              <a:xfrm>
                <a:off x="7208302" y="323761"/>
                <a:ext cx="1450975" cy="64770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p:cNvSpPr/>
              <p:nvPr/>
            </p:nvSpPr>
            <p:spPr>
              <a:xfrm>
                <a:off x="7208302" y="323762"/>
                <a:ext cx="1450975" cy="600181"/>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p:cNvSpPr/>
              <p:nvPr/>
            </p:nvSpPr>
            <p:spPr>
              <a:xfrm>
                <a:off x="7436901" y="454270"/>
                <a:ext cx="993775" cy="328955"/>
              </a:xfrm>
              <a:prstGeom prst="ellipse">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pic>
        <p:nvPicPr>
          <p:cNvPr id="88" name="Picture 2" descr="Florida Orange Stock Illustrations – 673 Florida Orange Stock  Illustrations, Vectors &amp;amp; Clipart - Dreamstime"/>
          <p:cNvPicPr>
            <a:picLocks noChangeAspect="1" noChangeArrowheads="1"/>
          </p:cNvPicPr>
          <p:nvPr>
            <p:custDataLst>
              <p:tags r:id="rId4"/>
            </p:custDataLst>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7245" y="300611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Florida Orange Stock Illustrations – 673 Florida Orange Stock  Illustrations, Vectors &amp;amp; Clipart - Dreamstime"/>
          <p:cNvPicPr>
            <a:picLocks noChangeAspect="1" noChangeArrowheads="1"/>
          </p:cNvPicPr>
          <p:nvPr>
            <p:custDataLst>
              <p:tags r:id="rId5"/>
            </p:custDataLst>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2706" y="298360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Florida Orange Stock Illustrations – 673 Florida Orange Stock  Illustrations, Vectors &amp;amp; Clipart - Dreamstime"/>
          <p:cNvPicPr>
            <a:picLocks noChangeAspect="1" noChangeArrowheads="1"/>
          </p:cNvPicPr>
          <p:nvPr>
            <p:custDataLst>
              <p:tags r:id="rId6"/>
            </p:custDataLst>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516" y="298784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Florida Orange Stock Illustrations – 673 Florida Orange Stock  Illustrations, Vectors &amp;amp; Clipart - Dreamstime"/>
          <p:cNvPicPr>
            <a:picLocks noChangeAspect="1" noChangeArrowheads="1"/>
          </p:cNvPicPr>
          <p:nvPr>
            <p:custDataLst>
              <p:tags r:id="rId7"/>
            </p:custDataLst>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6497" y="2968204"/>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Florida Orange Stock Illustrations – 673 Florida Orange Stock  Illustrations, Vectors &amp;amp; Clipart - Dreamstime"/>
          <p:cNvPicPr>
            <a:picLocks noChangeAspect="1" noChangeArrowheads="1"/>
          </p:cNvPicPr>
          <p:nvPr>
            <p:custDataLst>
              <p:tags r:id="rId8"/>
            </p:custDataLst>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9504" y="292944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Florida Orange Stock Illustrations – 673 Florida Orange Stock  Illustrations, Vectors &amp;amp; Clipart - Dreamstime"/>
          <p:cNvPicPr>
            <a:picLocks noChangeAspect="1" noChangeArrowheads="1"/>
          </p:cNvPicPr>
          <p:nvPr>
            <p:custDataLst>
              <p:tags r:id="rId9"/>
            </p:custDataLst>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7814" y="2968203"/>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p:cNvSpPr txBox="1"/>
          <p:nvPr>
            <p:custDataLst>
              <p:tags r:id="rId10"/>
            </p:custDataLst>
          </p:nvPr>
        </p:nvSpPr>
        <p:spPr>
          <a:xfrm>
            <a:off x="873810" y="1350455"/>
            <a:ext cx="498475" cy="521970"/>
          </a:xfrm>
          <a:prstGeom prst="rect">
            <a:avLst/>
          </a:prstGeom>
          <a:noFill/>
        </p:spPr>
        <p:txBody>
          <a:bodyPr wrap="square" rtlCol="0">
            <a:normAutofit fontScale="92500"/>
          </a:bodyPr>
          <a:lstStyle/>
          <a:p>
            <a:r>
              <a:rPr lang="vi-VN" sz="2800" dirty="0">
                <a:solidFill>
                  <a:schemeClr val="tx1"/>
                </a:solidFill>
              </a:rPr>
              <a:t>a)</a:t>
            </a:r>
          </a:p>
        </p:txBody>
      </p:sp>
      <p:pic>
        <p:nvPicPr>
          <p:cNvPr id="100" name="Picture 2" descr="Florida Orange Stock Illustrations – 673 Florida Orange Stock  Illustrations, Vectors &amp;amp; Clipart - Dreamstime"/>
          <p:cNvPicPr>
            <a:picLocks noChangeAspect="1" noChangeArrowheads="1"/>
          </p:cNvPicPr>
          <p:nvPr>
            <p:custDataLst>
              <p:tags r:id="rId11"/>
            </p:custDataLst>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7764" y="296059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Florida Orange Stock Illustrations – 673 Florida Orange Stock  Illustrations, Vectors &amp;amp; Clipart - Dreamstime"/>
          <p:cNvPicPr>
            <a:picLocks noChangeAspect="1" noChangeArrowheads="1"/>
          </p:cNvPicPr>
          <p:nvPr>
            <p:custDataLst>
              <p:tags r:id="rId12"/>
            </p:custDataLst>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4164" y="2968202"/>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21" name="TextBox 120"/>
          <p:cNvSpPr txBox="1"/>
          <p:nvPr>
            <p:custDataLst>
              <p:tags r:id="rId13"/>
            </p:custDataLst>
          </p:nvPr>
        </p:nvSpPr>
        <p:spPr>
          <a:xfrm>
            <a:off x="6468618" y="803523"/>
            <a:ext cx="4153890" cy="1861185"/>
          </a:xfrm>
          <a:prstGeom prst="rect">
            <a:avLst/>
          </a:prstGeom>
          <a:noFill/>
        </p:spPr>
        <p:txBody>
          <a:bodyPr wrap="square" rtlCol="0">
            <a:normAutofit/>
          </a:bodyPr>
          <a:lstStyle/>
          <a:p>
            <a:pPr marL="342900" indent="-342900" algn="ctr">
              <a:buFont typeface="Arial" panose="020B0604020202020204" pitchFamily="34" charset="0"/>
              <a:buChar char="•"/>
            </a:pPr>
            <a:r>
              <a:rPr lang="vi-VN" sz="2300" i="1" dirty="0">
                <a:solidFill>
                  <a:schemeClr val="tx1"/>
                </a:solidFill>
              </a:rPr>
              <a:t>Mỗi đĩa có 2 quả cam, </a:t>
            </a:r>
          </a:p>
          <a:p>
            <a:pPr algn="ctr"/>
            <a:r>
              <a:rPr lang="vi-VN" sz="2300" i="1" dirty="0">
                <a:solidFill>
                  <a:schemeClr val="tx1"/>
                </a:solidFill>
              </a:rPr>
              <a:t>4 đĩa có 8 quả cam.</a:t>
            </a:r>
          </a:p>
          <a:p>
            <a:pPr marL="342900" indent="-342900" algn="ctr">
              <a:buFont typeface="Arial" panose="020B0604020202020204" pitchFamily="34" charset="0"/>
              <a:buChar char="•"/>
            </a:pPr>
            <a:r>
              <a:rPr lang="vi-VN" sz="2300" i="1" dirty="0">
                <a:solidFill>
                  <a:schemeClr val="tx1"/>
                </a:solidFill>
              </a:rPr>
              <a:t>8 quả cam chia vào các đĩa, mỗi đĩa 2 quả. Được 4 đĩa cam như vậy.</a:t>
            </a:r>
          </a:p>
        </p:txBody>
      </p:sp>
      <mc:AlternateContent xmlns:mc="http://schemas.openxmlformats.org/markup-compatibility/2006" xmlns:a14="http://schemas.microsoft.com/office/drawing/2010/main">
        <mc:Choice Requires="a14">
          <p:sp>
            <p:nvSpPr>
              <p:cNvPr id="4" name="Rectangle: Rounded Corners 3"/>
              <p:cNvSpPr/>
              <p:nvPr>
                <p:custDataLst>
                  <p:tags r:id="rId14"/>
                </p:custDataLst>
              </p:nvPr>
            </p:nvSpPr>
            <p:spPr>
              <a:xfrm>
                <a:off x="1286209"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wrap="square" rtlCol="0" anchor="ctr">
                <a:normAutofit/>
              </a:bodyPr>
              <a:lstStyle/>
              <a:p>
                <a:pPr algn="ctr"/>
                <a:r>
                  <a:rPr lang="vi-VN" sz="3600" dirty="0">
                    <a:solidFill>
                      <a:schemeClr val="dk1"/>
                    </a:solidFill>
                  </a:rPr>
                  <a:t>2 </a:t>
                </a:r>
                <a14:m>
                  <m:oMath xmlns:m="http://schemas.openxmlformats.org/officeDocument/2006/math">
                    <m:r>
                      <a:rPr lang="vi-VN" sz="3600" i="1">
                        <a:solidFill>
                          <a:schemeClr val="dk1"/>
                        </a:solidFill>
                        <a:latin typeface="Cambria Math" panose="02040503050406030204" pitchFamily="18" charset="0"/>
                        <a:ea typeface="MS Mincho" charset="0"/>
                        <a:cs typeface="Cambria Math" panose="02040503050406030204" pitchFamily="18" charset="0"/>
                      </a:rPr>
                      <m:t>×</m:t>
                    </m:r>
                  </m:oMath>
                </a14:m>
                <a:r>
                  <a:rPr lang="vi-VN" sz="3600" dirty="0">
                    <a:solidFill>
                      <a:schemeClr val="dk1"/>
                    </a:solidFill>
                  </a:rPr>
                  <a:t> 4 = 8</a:t>
                </a:r>
              </a:p>
            </p:txBody>
          </p:sp>
        </mc:Choice>
        <mc:Fallback xmlns="">
          <p:sp>
            <p:nvSpPr>
              <p:cNvPr id="4" name="Rectangle: Rounded Corners 3"/>
              <p:cNvSpPr>
                <a:spLocks noRot="1" noChangeAspect="1" noMove="1" noResize="1" noEditPoints="1" noAdjustHandles="1" noChangeArrowheads="1" noChangeShapeType="1" noTextEdit="1"/>
              </p:cNvSpPr>
              <p:nvPr>
                <p:custDataLst>
                  <p:tags r:id="rId31"/>
                </p:custDataLst>
              </p:nvPr>
            </p:nvSpPr>
            <p:spPr>
              <a:xfrm>
                <a:off x="1286209" y="4547942"/>
                <a:ext cx="2520550" cy="746892"/>
              </a:xfrm>
              <a:prstGeom prst="roundRect">
                <a:avLst/>
              </a:prstGeom>
              <a:blipFill rotWithShape="1">
                <a:blip r:embed="rId32"/>
                <a:stretch>
                  <a:fillRect l="-769" t="-2560" r="-733" b="-2523"/>
                </a:stretch>
              </a:blipFill>
              <a:ln w="38100"/>
            </p:spPr>
            <p:style>
              <a:lnRef idx="2">
                <a:schemeClr val="accent6"/>
              </a:lnRef>
              <a:fillRef idx="1">
                <a:schemeClr val="lt1"/>
              </a:fillRef>
              <a:effectRef idx="0">
                <a:schemeClr val="accent6"/>
              </a:effectRef>
              <a:fontRef idx="minor">
                <a:schemeClr val="dk1"/>
              </a:fontRef>
            </p:style>
            <p:txBody>
              <a:bodyPr/>
              <a:lstStyle/>
              <a:p>
                <a:r>
                  <a:rPr lang="en-GB" altLang="en-US">
                    <a:noFill/>
                  </a:rPr>
                  <a:t> </a:t>
                </a:r>
              </a:p>
            </p:txBody>
          </p:sp>
        </mc:Fallback>
      </mc:AlternateContent>
      <p:sp>
        <p:nvSpPr>
          <p:cNvPr id="124" name="Parallelogram 123"/>
          <p:cNvSpPr/>
          <p:nvPr/>
        </p:nvSpPr>
        <p:spPr>
          <a:xfrm>
            <a:off x="873810" y="3016779"/>
            <a:ext cx="7354659" cy="925941"/>
          </a:xfrm>
          <a:prstGeom prst="parallelogram">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p:cNvGrpSpPr/>
          <p:nvPr/>
        </p:nvGrpSpPr>
        <p:grpSpPr>
          <a:xfrm>
            <a:off x="1277354" y="3155899"/>
            <a:ext cx="1450975" cy="647701"/>
            <a:chOff x="4210303" y="5351786"/>
            <a:chExt cx="1450975" cy="647701"/>
          </a:xfrm>
        </p:grpSpPr>
        <p:sp>
          <p:nvSpPr>
            <p:cNvPr id="137" name="Oval 136"/>
            <p:cNvSpPr/>
            <p:nvPr/>
          </p:nvSpPr>
          <p:spPr>
            <a:xfrm>
              <a:off x="4210303" y="5351786"/>
              <a:ext cx="1450975" cy="64770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8" name="Oval 137"/>
            <p:cNvSpPr/>
            <p:nvPr/>
          </p:nvSpPr>
          <p:spPr>
            <a:xfrm>
              <a:off x="4210303" y="5351787"/>
              <a:ext cx="1450975" cy="600181"/>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9" name="Oval 138"/>
            <p:cNvSpPr/>
            <p:nvPr/>
          </p:nvSpPr>
          <p:spPr>
            <a:xfrm>
              <a:off x="4438902" y="5482295"/>
              <a:ext cx="993775" cy="328955"/>
            </a:xfrm>
            <a:prstGeom prst="ellipse">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 name="Group 9"/>
          <p:cNvGrpSpPr/>
          <p:nvPr/>
        </p:nvGrpSpPr>
        <p:grpSpPr>
          <a:xfrm>
            <a:off x="2973062" y="3155943"/>
            <a:ext cx="1450975" cy="647701"/>
            <a:chOff x="5906011" y="5351830"/>
            <a:chExt cx="1450975" cy="647701"/>
          </a:xfrm>
        </p:grpSpPr>
        <p:sp>
          <p:nvSpPr>
            <p:cNvPr id="134" name="Oval 133"/>
            <p:cNvSpPr/>
            <p:nvPr/>
          </p:nvSpPr>
          <p:spPr>
            <a:xfrm>
              <a:off x="5906011" y="5351830"/>
              <a:ext cx="1450975" cy="64770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5" name="Oval 134"/>
            <p:cNvSpPr/>
            <p:nvPr/>
          </p:nvSpPr>
          <p:spPr>
            <a:xfrm>
              <a:off x="5906011" y="5351831"/>
              <a:ext cx="1450975" cy="600181"/>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6" name="Oval 135"/>
            <p:cNvSpPr/>
            <p:nvPr/>
          </p:nvSpPr>
          <p:spPr>
            <a:xfrm>
              <a:off x="6134610" y="5482339"/>
              <a:ext cx="993775" cy="328955"/>
            </a:xfrm>
            <a:prstGeom prst="ellipse">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Group 8"/>
          <p:cNvGrpSpPr/>
          <p:nvPr/>
        </p:nvGrpSpPr>
        <p:grpSpPr>
          <a:xfrm>
            <a:off x="4668770" y="3155987"/>
            <a:ext cx="1450975" cy="647701"/>
            <a:chOff x="7601719" y="5351874"/>
            <a:chExt cx="1450975" cy="647701"/>
          </a:xfrm>
        </p:grpSpPr>
        <p:sp>
          <p:nvSpPr>
            <p:cNvPr id="128" name="Oval 127"/>
            <p:cNvSpPr/>
            <p:nvPr/>
          </p:nvSpPr>
          <p:spPr>
            <a:xfrm>
              <a:off x="7601719" y="5351874"/>
              <a:ext cx="1450975" cy="64770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9" name="Oval 128"/>
            <p:cNvSpPr/>
            <p:nvPr/>
          </p:nvSpPr>
          <p:spPr>
            <a:xfrm>
              <a:off x="7601719" y="5351875"/>
              <a:ext cx="1450975" cy="600181"/>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Oval 129"/>
            <p:cNvSpPr/>
            <p:nvPr/>
          </p:nvSpPr>
          <p:spPr>
            <a:xfrm>
              <a:off x="7830318" y="5482383"/>
              <a:ext cx="993775" cy="328955"/>
            </a:xfrm>
            <a:prstGeom prst="ellipse">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 name="Group 7"/>
          <p:cNvGrpSpPr/>
          <p:nvPr/>
        </p:nvGrpSpPr>
        <p:grpSpPr>
          <a:xfrm>
            <a:off x="6365272" y="3155899"/>
            <a:ext cx="1450975" cy="647701"/>
            <a:chOff x="9298221" y="5351786"/>
            <a:chExt cx="1450975" cy="647701"/>
          </a:xfrm>
        </p:grpSpPr>
        <p:sp>
          <p:nvSpPr>
            <p:cNvPr id="131" name="Oval 130"/>
            <p:cNvSpPr/>
            <p:nvPr/>
          </p:nvSpPr>
          <p:spPr>
            <a:xfrm>
              <a:off x="9298221" y="5351786"/>
              <a:ext cx="1450975" cy="64770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2" name="Oval 131"/>
            <p:cNvSpPr/>
            <p:nvPr/>
          </p:nvSpPr>
          <p:spPr>
            <a:xfrm>
              <a:off x="9298221" y="5351787"/>
              <a:ext cx="1450975" cy="600181"/>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3" name="Oval 132"/>
            <p:cNvSpPr/>
            <p:nvPr/>
          </p:nvSpPr>
          <p:spPr>
            <a:xfrm>
              <a:off x="9526820" y="5482295"/>
              <a:ext cx="993775" cy="328955"/>
            </a:xfrm>
            <a:prstGeom prst="ellipse">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40" name="Picture 2" descr="Florida Orange Stock Illustrations – 673 Florida Orange Stock  Illustrations, Vectors &amp;amp; Clipart - Dreamstime"/>
          <p:cNvPicPr>
            <a:picLocks noChangeAspect="1" noChangeArrowheads="1"/>
          </p:cNvPicPr>
          <p:nvPr>
            <p:custDataLst>
              <p:tags r:id="rId15"/>
            </p:custDataLst>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8534" y="208887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Florida Orange Stock Illustrations – 673 Florida Orange Stock  Illustrations, Vectors &amp;amp; Clipart - Dreamstime"/>
          <p:cNvPicPr>
            <a:picLocks noChangeAspect="1" noChangeArrowheads="1"/>
          </p:cNvPicPr>
          <p:nvPr>
            <p:custDataLst>
              <p:tags r:id="rId16"/>
            </p:custDataLst>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256" y="209637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Florida Orange Stock Illustrations – 673 Florida Orange Stock  Illustrations, Vectors &amp;amp; Clipart - Dreamstime"/>
          <p:cNvPicPr>
            <a:picLocks noChangeAspect="1" noChangeArrowheads="1"/>
          </p:cNvPicPr>
          <p:nvPr>
            <p:custDataLst>
              <p:tags r:id="rId17"/>
            </p:custDataLst>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978"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Florida Orange Stock Illustrations – 673 Florida Orange Stock  Illustrations, Vectors &amp;amp; Clipart - Dreamstime"/>
          <p:cNvPicPr>
            <a:picLocks noChangeAspect="1" noChangeArrowheads="1"/>
          </p:cNvPicPr>
          <p:nvPr>
            <p:custDataLst>
              <p:tags r:id="rId18"/>
            </p:custDataLst>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2700" y="211138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Florida Orange Stock Illustrations – 673 Florida Orange Stock  Illustrations, Vectors &amp;amp; Clipart - Dreamstime"/>
          <p:cNvPicPr>
            <a:picLocks noChangeAspect="1" noChangeArrowheads="1"/>
          </p:cNvPicPr>
          <p:nvPr>
            <p:custDataLst>
              <p:tags r:id="rId19"/>
            </p:custDataLst>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7422" y="2118882"/>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Florida Orange Stock Illustrations – 673 Florida Orange Stock  Illustrations, Vectors &amp;amp; Clipart - Dreamstime"/>
          <p:cNvPicPr>
            <a:picLocks noChangeAspect="1" noChangeArrowheads="1"/>
          </p:cNvPicPr>
          <p:nvPr>
            <p:custDataLst>
              <p:tags r:id="rId20"/>
            </p:custDataLst>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2144" y="212638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 descr="Florida Orange Stock Illustrations – 673 Florida Orange Stock  Illustrations, Vectors &amp;amp; Clipart - Dreamstime"/>
          <p:cNvPicPr>
            <a:picLocks noChangeAspect="1" noChangeArrowheads="1"/>
          </p:cNvPicPr>
          <p:nvPr>
            <p:custDataLst>
              <p:tags r:id="rId21"/>
            </p:custDataLst>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1561"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Florida Orange Stock Illustrations – 673 Florida Orange Stock  Illustrations, Vectors &amp;amp; Clipart - Dreamstime"/>
          <p:cNvPicPr>
            <a:picLocks noChangeAspect="1" noChangeArrowheads="1"/>
          </p:cNvPicPr>
          <p:nvPr>
            <p:custDataLst>
              <p:tags r:id="rId22"/>
            </p:custDataLst>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6283" y="2111381"/>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p:cNvSpPr/>
          <p:nvPr/>
        </p:nvSpPr>
        <p:spPr>
          <a:xfrm>
            <a:off x="4073321" y="4819229"/>
            <a:ext cx="776183" cy="204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9" name="Rectangle: Rounded Corners 148"/>
          <p:cNvSpPr/>
          <p:nvPr>
            <p:custDataLst>
              <p:tags r:id="rId23"/>
            </p:custDataLst>
          </p:nvPr>
        </p:nvSpPr>
        <p:spPr>
          <a:xfrm>
            <a:off x="5077915"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wrap="square" rtlCol="0" anchor="ctr">
            <a:normAutofit/>
          </a:bodyPr>
          <a:lstStyle/>
          <a:p>
            <a:pPr algn="ctr"/>
            <a:r>
              <a:rPr lang="vi-VN" sz="3600">
                <a:solidFill>
                  <a:schemeClr val="dk1"/>
                </a:solidFill>
              </a:rPr>
              <a:t>8 : 2 = 4</a:t>
            </a:r>
            <a:endParaRPr lang="vi-VN" sz="3600" dirty="0">
              <a:solidFill>
                <a:schemeClr val="dk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anim calcmode="lin" valueType="num">
                                      <p:cBhvr>
                                        <p:cTn id="23" dur="1000" fill="hold"/>
                                        <p:tgtEl>
                                          <p:spTgt spid="89"/>
                                        </p:tgtEl>
                                        <p:attrNameLst>
                                          <p:attrName>ppt_x</p:attrName>
                                        </p:attrNameLst>
                                      </p:cBhvr>
                                      <p:tavLst>
                                        <p:tav tm="0">
                                          <p:val>
                                            <p:strVal val="#ppt_x"/>
                                          </p:val>
                                        </p:tav>
                                        <p:tav tm="100000">
                                          <p:val>
                                            <p:strVal val="#ppt_x"/>
                                          </p:val>
                                        </p:tav>
                                      </p:tavLst>
                                    </p:anim>
                                    <p:anim calcmode="lin" valueType="num">
                                      <p:cBhvr>
                                        <p:cTn id="24" dur="1000" fill="hold"/>
                                        <p:tgtEl>
                                          <p:spTgt spid="8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1000"/>
                                        <p:tgtEl>
                                          <p:spTgt spid="90"/>
                                        </p:tgtEl>
                                      </p:cBhvr>
                                    </p:animEffect>
                                    <p:anim calcmode="lin" valueType="num">
                                      <p:cBhvr>
                                        <p:cTn id="28" dur="1000" fill="hold"/>
                                        <p:tgtEl>
                                          <p:spTgt spid="90"/>
                                        </p:tgtEl>
                                        <p:attrNameLst>
                                          <p:attrName>ppt_x</p:attrName>
                                        </p:attrNameLst>
                                      </p:cBhvr>
                                      <p:tavLst>
                                        <p:tav tm="0">
                                          <p:val>
                                            <p:strVal val="#ppt_x"/>
                                          </p:val>
                                        </p:tav>
                                        <p:tav tm="100000">
                                          <p:val>
                                            <p:strVal val="#ppt_x"/>
                                          </p:val>
                                        </p:tav>
                                      </p:tavLst>
                                    </p:anim>
                                    <p:anim calcmode="lin" valueType="num">
                                      <p:cBhvr>
                                        <p:cTn id="29" dur="1000" fill="hold"/>
                                        <p:tgtEl>
                                          <p:spTgt spid="9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1000"/>
                                        <p:tgtEl>
                                          <p:spTgt spid="91"/>
                                        </p:tgtEl>
                                      </p:cBhvr>
                                    </p:animEffect>
                                    <p:anim calcmode="lin" valueType="num">
                                      <p:cBhvr>
                                        <p:cTn id="33" dur="1000" fill="hold"/>
                                        <p:tgtEl>
                                          <p:spTgt spid="91"/>
                                        </p:tgtEl>
                                        <p:attrNameLst>
                                          <p:attrName>ppt_x</p:attrName>
                                        </p:attrNameLst>
                                      </p:cBhvr>
                                      <p:tavLst>
                                        <p:tav tm="0">
                                          <p:val>
                                            <p:strVal val="#ppt_x"/>
                                          </p:val>
                                        </p:tav>
                                        <p:tav tm="100000">
                                          <p:val>
                                            <p:strVal val="#ppt_x"/>
                                          </p:val>
                                        </p:tav>
                                      </p:tavLst>
                                    </p:anim>
                                    <p:anim calcmode="lin" valueType="num">
                                      <p:cBhvr>
                                        <p:cTn id="34" dur="1000" fill="hold"/>
                                        <p:tgtEl>
                                          <p:spTgt spid="9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1000"/>
                                        <p:tgtEl>
                                          <p:spTgt spid="93"/>
                                        </p:tgtEl>
                                      </p:cBhvr>
                                    </p:animEffect>
                                    <p:anim calcmode="lin" valueType="num">
                                      <p:cBhvr>
                                        <p:cTn id="43" dur="1000" fill="hold"/>
                                        <p:tgtEl>
                                          <p:spTgt spid="93"/>
                                        </p:tgtEl>
                                        <p:attrNameLst>
                                          <p:attrName>ppt_x</p:attrName>
                                        </p:attrNameLst>
                                      </p:cBhvr>
                                      <p:tavLst>
                                        <p:tav tm="0">
                                          <p:val>
                                            <p:strVal val="#ppt_x"/>
                                          </p:val>
                                        </p:tav>
                                        <p:tav tm="100000">
                                          <p:val>
                                            <p:strVal val="#ppt_x"/>
                                          </p:val>
                                        </p:tav>
                                      </p:tavLst>
                                    </p:anim>
                                    <p:anim calcmode="lin" valueType="num">
                                      <p:cBhvr>
                                        <p:cTn id="44" dur="1000" fill="hold"/>
                                        <p:tgtEl>
                                          <p:spTgt spid="9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1000"/>
                                        <p:tgtEl>
                                          <p:spTgt spid="100"/>
                                        </p:tgtEl>
                                      </p:cBhvr>
                                    </p:animEffect>
                                    <p:anim calcmode="lin" valueType="num">
                                      <p:cBhvr>
                                        <p:cTn id="48" dur="1000" fill="hold"/>
                                        <p:tgtEl>
                                          <p:spTgt spid="100"/>
                                        </p:tgtEl>
                                        <p:attrNameLst>
                                          <p:attrName>ppt_x</p:attrName>
                                        </p:attrNameLst>
                                      </p:cBhvr>
                                      <p:tavLst>
                                        <p:tav tm="0">
                                          <p:val>
                                            <p:strVal val="#ppt_x"/>
                                          </p:val>
                                        </p:tav>
                                        <p:tav tm="100000">
                                          <p:val>
                                            <p:strVal val="#ppt_x"/>
                                          </p:val>
                                        </p:tav>
                                      </p:tavLst>
                                    </p:anim>
                                    <p:anim calcmode="lin" valueType="num">
                                      <p:cBhvr>
                                        <p:cTn id="49" dur="1000" fill="hold"/>
                                        <p:tgtEl>
                                          <p:spTgt spid="10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1000"/>
                                        <p:tgtEl>
                                          <p:spTgt spid="101"/>
                                        </p:tgtEl>
                                      </p:cBhvr>
                                    </p:animEffect>
                                    <p:anim calcmode="lin" valueType="num">
                                      <p:cBhvr>
                                        <p:cTn id="53" dur="1000" fill="hold"/>
                                        <p:tgtEl>
                                          <p:spTgt spid="101"/>
                                        </p:tgtEl>
                                        <p:attrNameLst>
                                          <p:attrName>ppt_x</p:attrName>
                                        </p:attrNameLst>
                                      </p:cBhvr>
                                      <p:tavLst>
                                        <p:tav tm="0">
                                          <p:val>
                                            <p:strVal val="#ppt_x"/>
                                          </p:val>
                                        </p:tav>
                                        <p:tav tm="100000">
                                          <p:val>
                                            <p:strVal val="#ppt_x"/>
                                          </p:val>
                                        </p:tav>
                                      </p:tavLst>
                                    </p:anim>
                                    <p:anim calcmode="lin" valueType="num">
                                      <p:cBhvr>
                                        <p:cTn id="54" dur="1000" fill="hold"/>
                                        <p:tgtEl>
                                          <p:spTgt spid="10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1000"/>
                                        <p:tgtEl>
                                          <p:spTgt spid="88"/>
                                        </p:tgtEl>
                                      </p:cBhvr>
                                    </p:animEffect>
                                    <p:anim calcmode="lin" valueType="num">
                                      <p:cBhvr>
                                        <p:cTn id="58" dur="1000" fill="hold"/>
                                        <p:tgtEl>
                                          <p:spTgt spid="88"/>
                                        </p:tgtEl>
                                        <p:attrNameLst>
                                          <p:attrName>ppt_x</p:attrName>
                                        </p:attrNameLst>
                                      </p:cBhvr>
                                      <p:tavLst>
                                        <p:tav tm="0">
                                          <p:val>
                                            <p:strVal val="#ppt_x"/>
                                          </p:val>
                                        </p:tav>
                                        <p:tav tm="100000">
                                          <p:val>
                                            <p:strVal val="#ppt_x"/>
                                          </p:val>
                                        </p:tav>
                                      </p:tavLst>
                                    </p:anim>
                                    <p:anim calcmode="lin" valueType="num">
                                      <p:cBhvr>
                                        <p:cTn id="5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1">
                                            <p:txEl>
                                              <p:pRg st="0" end="0"/>
                                            </p:txEl>
                                          </p:spTgt>
                                        </p:tgtEl>
                                        <p:attrNameLst>
                                          <p:attrName>style.visibility</p:attrName>
                                        </p:attrNameLst>
                                      </p:cBhvr>
                                      <p:to>
                                        <p:strVal val="visible"/>
                                      </p:to>
                                    </p:set>
                                    <p:animEffect transition="in" filter="barn(inVertical)">
                                      <p:cBhvr>
                                        <p:cTn id="64" dur="500"/>
                                        <p:tgtEl>
                                          <p:spTgt spid="121">
                                            <p:txEl>
                                              <p:pRg st="0" end="0"/>
                                            </p:txEl>
                                          </p:spTgt>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21">
                                            <p:txEl>
                                              <p:pRg st="1" end="1"/>
                                            </p:txEl>
                                          </p:spTgt>
                                        </p:tgtEl>
                                        <p:attrNameLst>
                                          <p:attrName>style.visibility</p:attrName>
                                        </p:attrNameLst>
                                      </p:cBhvr>
                                      <p:to>
                                        <p:strVal val="visible"/>
                                      </p:to>
                                    </p:set>
                                    <p:animEffect transition="in" filter="barn(inVertical)">
                                      <p:cBhvr>
                                        <p:cTn id="67" dur="500"/>
                                        <p:tgtEl>
                                          <p:spTgt spid="12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4.16667E-6 3.33333E-6 L 0.01901 -0.13912 " pathEditMode="relative" rAng="0" ptsTypes="AA">
                                      <p:cBhvr>
                                        <p:cTn id="71" dur="2000" fill="hold"/>
                                        <p:tgtEl>
                                          <p:spTgt spid="89"/>
                                        </p:tgtEl>
                                        <p:attrNameLst>
                                          <p:attrName>ppt_x</p:attrName>
                                          <p:attrName>ppt_y</p:attrName>
                                        </p:attrNameLst>
                                      </p:cBhvr>
                                      <p:rCtr x="951" y="-6968"/>
                                    </p:animMotion>
                                  </p:childTnLst>
                                </p:cTn>
                              </p:par>
                              <p:par>
                                <p:cTn id="72" presetID="42" presetClass="path" presetSubtype="0" accel="50000" decel="50000" fill="hold" nodeType="withEffect">
                                  <p:stCondLst>
                                    <p:cond delay="0"/>
                                  </p:stCondLst>
                                  <p:childTnLst>
                                    <p:animMotion origin="layout" path="M -1.45833E-6 -1.11111E-6 L -0.03255 -0.13241 " pathEditMode="relative" rAng="0" ptsTypes="AA">
                                      <p:cBhvr>
                                        <p:cTn id="73" dur="2000" fill="hold"/>
                                        <p:tgtEl>
                                          <p:spTgt spid="90"/>
                                        </p:tgtEl>
                                        <p:attrNameLst>
                                          <p:attrName>ppt_x</p:attrName>
                                          <p:attrName>ppt_y</p:attrName>
                                        </p:attrNameLst>
                                      </p:cBhvr>
                                      <p:rCtr x="-1628" y="-6620"/>
                                    </p:animMotion>
                                  </p:childTnLst>
                                </p:cTn>
                              </p:par>
                              <p:par>
                                <p:cTn id="74" presetID="42" presetClass="path" presetSubtype="0" accel="50000" decel="50000" fill="hold" nodeType="withEffect">
                                  <p:stCondLst>
                                    <p:cond delay="0"/>
                                  </p:stCondLst>
                                  <p:childTnLst>
                                    <p:animMotion origin="layout" path="M 3.54167E-6 -1.85185E-6 L -0.01315 -0.13241 " pathEditMode="relative" rAng="0" ptsTypes="AA">
                                      <p:cBhvr>
                                        <p:cTn id="75" dur="2000" fill="hold"/>
                                        <p:tgtEl>
                                          <p:spTgt spid="91"/>
                                        </p:tgtEl>
                                        <p:attrNameLst>
                                          <p:attrName>ppt_x</p:attrName>
                                          <p:attrName>ppt_y</p:attrName>
                                        </p:attrNameLst>
                                      </p:cBhvr>
                                      <p:rCtr x="-664" y="-6620"/>
                                    </p:animMotion>
                                  </p:childTnLst>
                                </p:cTn>
                              </p:par>
                              <p:par>
                                <p:cTn id="76" presetID="42" presetClass="path" presetSubtype="0" accel="50000" decel="50000" fill="hold" nodeType="withEffect">
                                  <p:stCondLst>
                                    <p:cond delay="0"/>
                                  </p:stCondLst>
                                  <p:childTnLst>
                                    <p:animMotion origin="layout" path="M 2.91667E-6 3.7037E-6 L -0.06328 -0.13241 " pathEditMode="relative" rAng="0" ptsTypes="AA">
                                      <p:cBhvr>
                                        <p:cTn id="77" dur="2000" fill="hold"/>
                                        <p:tgtEl>
                                          <p:spTgt spid="92"/>
                                        </p:tgtEl>
                                        <p:attrNameLst>
                                          <p:attrName>ppt_x</p:attrName>
                                          <p:attrName>ppt_y</p:attrName>
                                        </p:attrNameLst>
                                      </p:cBhvr>
                                      <p:rCtr x="-3164" y="-6620"/>
                                    </p:animMotion>
                                  </p:childTnLst>
                                </p:cTn>
                              </p:par>
                              <p:par>
                                <p:cTn id="78" presetID="42" presetClass="path" presetSubtype="0" accel="50000" decel="50000" fill="hold" nodeType="withEffect">
                                  <p:stCondLst>
                                    <p:cond delay="0"/>
                                  </p:stCondLst>
                                  <p:childTnLst>
                                    <p:animMotion origin="layout" path="M 4.16667E-6 -1.85185E-6 L -0.05183 -0.13241 " pathEditMode="relative" rAng="0" ptsTypes="AA">
                                      <p:cBhvr>
                                        <p:cTn id="79" dur="2000" fill="hold"/>
                                        <p:tgtEl>
                                          <p:spTgt spid="93"/>
                                        </p:tgtEl>
                                        <p:attrNameLst>
                                          <p:attrName>ppt_x</p:attrName>
                                          <p:attrName>ppt_y</p:attrName>
                                        </p:attrNameLst>
                                      </p:cBhvr>
                                      <p:rCtr x="-2591" y="-6620"/>
                                    </p:animMotion>
                                  </p:childTnLst>
                                </p:cTn>
                              </p:par>
                              <p:par>
                                <p:cTn id="80" presetID="42" presetClass="path" presetSubtype="0" accel="50000" decel="50000" fill="hold" nodeType="withEffect">
                                  <p:stCondLst>
                                    <p:cond delay="0"/>
                                  </p:stCondLst>
                                  <p:childTnLst>
                                    <p:animMotion origin="layout" path="M -4.58333E-6 -4.44444E-6 L -0.10182 -0.13125 " pathEditMode="relative" rAng="0" ptsTypes="AA">
                                      <p:cBhvr>
                                        <p:cTn id="81" dur="2000" fill="hold"/>
                                        <p:tgtEl>
                                          <p:spTgt spid="100"/>
                                        </p:tgtEl>
                                        <p:attrNameLst>
                                          <p:attrName>ppt_x</p:attrName>
                                          <p:attrName>ppt_y</p:attrName>
                                        </p:attrNameLst>
                                      </p:cBhvr>
                                      <p:rCtr x="-5091" y="-6574"/>
                                    </p:animMotion>
                                  </p:childTnLst>
                                </p:cTn>
                              </p:par>
                              <p:par>
                                <p:cTn id="82" presetID="42" presetClass="path" presetSubtype="0" accel="50000" decel="50000" fill="hold" nodeType="withEffect">
                                  <p:stCondLst>
                                    <p:cond delay="0"/>
                                  </p:stCondLst>
                                  <p:childTnLst>
                                    <p:animMotion origin="layout" path="M -3.75E-6 -1.85185E-6 L -0.09114 -0.12523 " pathEditMode="relative" rAng="0" ptsTypes="AA">
                                      <p:cBhvr>
                                        <p:cTn id="83" dur="2000" fill="hold"/>
                                        <p:tgtEl>
                                          <p:spTgt spid="101"/>
                                        </p:tgtEl>
                                        <p:attrNameLst>
                                          <p:attrName>ppt_x</p:attrName>
                                          <p:attrName>ppt_y</p:attrName>
                                        </p:attrNameLst>
                                      </p:cBhvr>
                                      <p:rCtr x="-4557" y="-6273"/>
                                    </p:animMotion>
                                  </p:childTnLst>
                                </p:cTn>
                              </p:par>
                              <p:par>
                                <p:cTn id="84" presetID="42" presetClass="path" presetSubtype="0" accel="50000" decel="50000" fill="hold" nodeType="withEffect">
                                  <p:stCondLst>
                                    <p:cond delay="0"/>
                                  </p:stCondLst>
                                  <p:childTnLst>
                                    <p:animMotion origin="layout" path="M -1.04167E-6 2.59259E-6 L -0.00104 -0.13912 " pathEditMode="relative" rAng="0" ptsTypes="AA">
                                      <p:cBhvr>
                                        <p:cTn id="85" dur="2000" fill="hold"/>
                                        <p:tgtEl>
                                          <p:spTgt spid="88"/>
                                        </p:tgtEl>
                                        <p:attrNameLst>
                                          <p:attrName>ppt_x</p:attrName>
                                          <p:attrName>ppt_y</p:attrName>
                                        </p:attrNameLst>
                                      </p:cBhvr>
                                      <p:rCtr x="-52" y="-6968"/>
                                    </p:animMotion>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500" fill="hold"/>
                                        <p:tgtEl>
                                          <p:spTgt spid="4"/>
                                        </p:tgtEl>
                                        <p:attrNameLst>
                                          <p:attrName>ppt_w</p:attrName>
                                        </p:attrNameLst>
                                      </p:cBhvr>
                                      <p:tavLst>
                                        <p:tav tm="0">
                                          <p:val>
                                            <p:fltVal val="0"/>
                                          </p:val>
                                        </p:tav>
                                        <p:tav tm="100000">
                                          <p:val>
                                            <p:strVal val="#ppt_w"/>
                                          </p:val>
                                        </p:tav>
                                      </p:tavLst>
                                    </p:anim>
                                    <p:anim calcmode="lin" valueType="num">
                                      <p:cBhvr>
                                        <p:cTn id="91" dur="500" fill="hold"/>
                                        <p:tgtEl>
                                          <p:spTgt spid="4"/>
                                        </p:tgtEl>
                                        <p:attrNameLst>
                                          <p:attrName>ppt_h</p:attrName>
                                        </p:attrNameLst>
                                      </p:cBhvr>
                                      <p:tavLst>
                                        <p:tav tm="0">
                                          <p:val>
                                            <p:fltVal val="0"/>
                                          </p:val>
                                        </p:tav>
                                        <p:tav tm="100000">
                                          <p:val>
                                            <p:strVal val="#ppt_h"/>
                                          </p:val>
                                        </p:tav>
                                      </p:tavLst>
                                    </p:anim>
                                    <p:animEffect transition="in" filter="fade">
                                      <p:cBhvr>
                                        <p:cTn id="92" dur="500"/>
                                        <p:tgtEl>
                                          <p:spTgt spid="4"/>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7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8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90"/>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91"/>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92"/>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93"/>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0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01"/>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8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21">
                                            <p:txEl>
                                              <p:pRg st="2" end="2"/>
                                            </p:txEl>
                                          </p:spTgt>
                                        </p:tgtEl>
                                        <p:attrNameLst>
                                          <p:attrName>style.visibility</p:attrName>
                                        </p:attrNameLst>
                                      </p:cBhvr>
                                      <p:to>
                                        <p:strVal val="visible"/>
                                      </p:to>
                                    </p:set>
                                    <p:animEffect transition="in" filter="barn(inVertical)">
                                      <p:cBhvr>
                                        <p:cTn id="117" dur="500"/>
                                        <p:tgtEl>
                                          <p:spTgt spid="121">
                                            <p:txEl>
                                              <p:pRg st="2" end="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500"/>
                                        <p:tgtEl>
                                          <p:spTgt spid="124"/>
                                        </p:tgtEl>
                                      </p:cBhvr>
                                    </p:animEffect>
                                  </p:childTnLst>
                                </p:cTn>
                              </p:par>
                              <p:par>
                                <p:cTn id="123" presetID="10" presetClass="entr" presetSubtype="0" fill="hold" nodeType="withEffect">
                                  <p:stCondLst>
                                    <p:cond delay="0"/>
                                  </p:stCondLst>
                                  <p:childTnLst>
                                    <p:set>
                                      <p:cBhvr>
                                        <p:cTn id="124" dur="1" fill="hold">
                                          <p:stCondLst>
                                            <p:cond delay="0"/>
                                          </p:stCondLst>
                                        </p:cTn>
                                        <p:tgtEl>
                                          <p:spTgt spid="140"/>
                                        </p:tgtEl>
                                        <p:attrNameLst>
                                          <p:attrName>style.visibility</p:attrName>
                                        </p:attrNameLst>
                                      </p:cBhvr>
                                      <p:to>
                                        <p:strVal val="visible"/>
                                      </p:to>
                                    </p:set>
                                    <p:animEffect transition="in" filter="fade">
                                      <p:cBhvr>
                                        <p:cTn id="125" dur="500"/>
                                        <p:tgtEl>
                                          <p:spTgt spid="140"/>
                                        </p:tgtEl>
                                      </p:cBhvr>
                                    </p:animEffect>
                                  </p:childTnLst>
                                </p:cTn>
                              </p:par>
                              <p:par>
                                <p:cTn id="126" presetID="10" presetClass="entr" presetSubtype="0" fill="hold" nodeType="withEffect">
                                  <p:stCondLst>
                                    <p:cond delay="0"/>
                                  </p:stCondLst>
                                  <p:childTnLst>
                                    <p:set>
                                      <p:cBhvr>
                                        <p:cTn id="127" dur="1" fill="hold">
                                          <p:stCondLst>
                                            <p:cond delay="0"/>
                                          </p:stCondLst>
                                        </p:cTn>
                                        <p:tgtEl>
                                          <p:spTgt spid="141"/>
                                        </p:tgtEl>
                                        <p:attrNameLst>
                                          <p:attrName>style.visibility</p:attrName>
                                        </p:attrNameLst>
                                      </p:cBhvr>
                                      <p:to>
                                        <p:strVal val="visible"/>
                                      </p:to>
                                    </p:set>
                                    <p:animEffect transition="in" filter="fade">
                                      <p:cBhvr>
                                        <p:cTn id="128" dur="500"/>
                                        <p:tgtEl>
                                          <p:spTgt spid="141"/>
                                        </p:tgtEl>
                                      </p:cBhvr>
                                    </p:animEffect>
                                  </p:childTnLst>
                                </p:cTn>
                              </p:par>
                              <p:par>
                                <p:cTn id="129" presetID="10" presetClass="entr" presetSubtype="0" fill="hold" nodeType="withEffect">
                                  <p:stCondLst>
                                    <p:cond delay="0"/>
                                  </p:stCondLst>
                                  <p:childTnLst>
                                    <p:set>
                                      <p:cBhvr>
                                        <p:cTn id="130" dur="1" fill="hold">
                                          <p:stCondLst>
                                            <p:cond delay="0"/>
                                          </p:stCondLst>
                                        </p:cTn>
                                        <p:tgtEl>
                                          <p:spTgt spid="142"/>
                                        </p:tgtEl>
                                        <p:attrNameLst>
                                          <p:attrName>style.visibility</p:attrName>
                                        </p:attrNameLst>
                                      </p:cBhvr>
                                      <p:to>
                                        <p:strVal val="visible"/>
                                      </p:to>
                                    </p:set>
                                    <p:animEffect transition="in" filter="fade">
                                      <p:cBhvr>
                                        <p:cTn id="131" dur="500"/>
                                        <p:tgtEl>
                                          <p:spTgt spid="142"/>
                                        </p:tgtEl>
                                      </p:cBhvr>
                                    </p:animEffect>
                                  </p:childTnLst>
                                </p:cTn>
                              </p:par>
                              <p:par>
                                <p:cTn id="132" presetID="10" presetClass="entr" presetSubtype="0" fill="hold" nodeType="withEffect">
                                  <p:stCondLst>
                                    <p:cond delay="0"/>
                                  </p:stCondLst>
                                  <p:childTnLst>
                                    <p:set>
                                      <p:cBhvr>
                                        <p:cTn id="133" dur="1" fill="hold">
                                          <p:stCondLst>
                                            <p:cond delay="0"/>
                                          </p:stCondLst>
                                        </p:cTn>
                                        <p:tgtEl>
                                          <p:spTgt spid="143"/>
                                        </p:tgtEl>
                                        <p:attrNameLst>
                                          <p:attrName>style.visibility</p:attrName>
                                        </p:attrNameLst>
                                      </p:cBhvr>
                                      <p:to>
                                        <p:strVal val="visible"/>
                                      </p:to>
                                    </p:set>
                                    <p:animEffect transition="in" filter="fade">
                                      <p:cBhvr>
                                        <p:cTn id="134" dur="500"/>
                                        <p:tgtEl>
                                          <p:spTgt spid="143"/>
                                        </p:tgtEl>
                                      </p:cBhvr>
                                    </p:animEffect>
                                  </p:childTnLst>
                                </p:cTn>
                              </p:par>
                              <p:par>
                                <p:cTn id="135" presetID="10" presetClass="entr" presetSubtype="0" fill="hold" nodeType="withEffect">
                                  <p:stCondLst>
                                    <p:cond delay="0"/>
                                  </p:stCondLst>
                                  <p:childTnLst>
                                    <p:set>
                                      <p:cBhvr>
                                        <p:cTn id="136" dur="1" fill="hold">
                                          <p:stCondLst>
                                            <p:cond delay="0"/>
                                          </p:stCondLst>
                                        </p:cTn>
                                        <p:tgtEl>
                                          <p:spTgt spid="144"/>
                                        </p:tgtEl>
                                        <p:attrNameLst>
                                          <p:attrName>style.visibility</p:attrName>
                                        </p:attrNameLst>
                                      </p:cBhvr>
                                      <p:to>
                                        <p:strVal val="visible"/>
                                      </p:to>
                                    </p:set>
                                    <p:animEffect transition="in" filter="fade">
                                      <p:cBhvr>
                                        <p:cTn id="137" dur="500"/>
                                        <p:tgtEl>
                                          <p:spTgt spid="144"/>
                                        </p:tgtEl>
                                      </p:cBhvr>
                                    </p:animEffect>
                                  </p:childTnLst>
                                </p:cTn>
                              </p:par>
                              <p:par>
                                <p:cTn id="138" presetID="10" presetClass="entr" presetSubtype="0" fill="hold" nodeType="withEffect">
                                  <p:stCondLst>
                                    <p:cond delay="0"/>
                                  </p:stCondLst>
                                  <p:childTnLst>
                                    <p:set>
                                      <p:cBhvr>
                                        <p:cTn id="139" dur="1" fill="hold">
                                          <p:stCondLst>
                                            <p:cond delay="0"/>
                                          </p:stCondLst>
                                        </p:cTn>
                                        <p:tgtEl>
                                          <p:spTgt spid="145"/>
                                        </p:tgtEl>
                                        <p:attrNameLst>
                                          <p:attrName>style.visibility</p:attrName>
                                        </p:attrNameLst>
                                      </p:cBhvr>
                                      <p:to>
                                        <p:strVal val="visible"/>
                                      </p:to>
                                    </p:set>
                                    <p:animEffect transition="in" filter="fade">
                                      <p:cBhvr>
                                        <p:cTn id="140" dur="500"/>
                                        <p:tgtEl>
                                          <p:spTgt spid="145"/>
                                        </p:tgtEl>
                                      </p:cBhvr>
                                    </p:animEffect>
                                  </p:childTnLst>
                                </p:cTn>
                              </p:par>
                              <p:par>
                                <p:cTn id="141" presetID="10" presetClass="entr" presetSubtype="0" fill="hold" nodeType="with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fade">
                                      <p:cBhvr>
                                        <p:cTn id="143" dur="500"/>
                                        <p:tgtEl>
                                          <p:spTgt spid="146"/>
                                        </p:tgtEl>
                                      </p:cBhvr>
                                    </p:animEffect>
                                  </p:childTnLst>
                                </p:cTn>
                              </p:par>
                              <p:par>
                                <p:cTn id="144" presetID="10" presetClass="entr" presetSubtype="0" fill="hold" nodeType="withEffect">
                                  <p:stCondLst>
                                    <p:cond delay="0"/>
                                  </p:stCondLst>
                                  <p:childTnLst>
                                    <p:set>
                                      <p:cBhvr>
                                        <p:cTn id="145" dur="1" fill="hold">
                                          <p:stCondLst>
                                            <p:cond delay="0"/>
                                          </p:stCondLst>
                                        </p:cTn>
                                        <p:tgtEl>
                                          <p:spTgt spid="147"/>
                                        </p:tgtEl>
                                        <p:attrNameLst>
                                          <p:attrName>style.visibility</p:attrName>
                                        </p:attrNameLst>
                                      </p:cBhvr>
                                      <p:to>
                                        <p:strVal val="visible"/>
                                      </p:to>
                                    </p:set>
                                    <p:animEffect transition="in" filter="fade">
                                      <p:cBhvr>
                                        <p:cTn id="146" dur="500"/>
                                        <p:tgtEl>
                                          <p:spTgt spid="147"/>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500"/>
                                        <p:tgtEl>
                                          <p:spTgt spid="12"/>
                                        </p:tgtEl>
                                      </p:cBhvr>
                                    </p:animEffect>
                                  </p:childTnLst>
                                </p:cTn>
                              </p:par>
                            </p:childTnLst>
                          </p:cTn>
                        </p:par>
                        <p:par>
                          <p:cTn id="152" fill="hold">
                            <p:stCondLst>
                              <p:cond delay="500"/>
                            </p:stCondLst>
                            <p:childTnLst>
                              <p:par>
                                <p:cTn id="153" presetID="42" presetClass="path" presetSubtype="0" accel="50000" decel="50000" fill="hold" nodeType="afterEffect">
                                  <p:stCondLst>
                                    <p:cond delay="0"/>
                                  </p:stCondLst>
                                  <p:childTnLst>
                                    <p:animMotion origin="layout" path="M 4.16667E-7 -1.11111E-6 L -0.01667 0.13033 " pathEditMode="relative" rAng="0" ptsTypes="AA">
                                      <p:cBhvr>
                                        <p:cTn id="154" dur="2000" fill="hold"/>
                                        <p:tgtEl>
                                          <p:spTgt spid="140"/>
                                        </p:tgtEl>
                                        <p:attrNameLst>
                                          <p:attrName>ppt_x</p:attrName>
                                          <p:attrName>ppt_y</p:attrName>
                                        </p:attrNameLst>
                                      </p:cBhvr>
                                      <p:rCtr x="-833" y="6505"/>
                                    </p:animMotion>
                                  </p:childTnLst>
                                </p:cTn>
                              </p:par>
                              <p:par>
                                <p:cTn id="155" presetID="42" presetClass="path" presetSubtype="0" accel="50000" decel="50000" fill="hold" nodeType="withEffect">
                                  <p:stCondLst>
                                    <p:cond delay="0"/>
                                  </p:stCondLst>
                                  <p:childTnLst>
                                    <p:animMotion origin="layout" path="M 2.29167E-6 1.48148E-6 L -0.02136 0.1294 " pathEditMode="relative" rAng="0" ptsTypes="AA">
                                      <p:cBhvr>
                                        <p:cTn id="156" dur="2000" fill="hold"/>
                                        <p:tgtEl>
                                          <p:spTgt spid="141"/>
                                        </p:tgtEl>
                                        <p:attrNameLst>
                                          <p:attrName>ppt_x</p:attrName>
                                          <p:attrName>ppt_y</p:attrName>
                                        </p:attrNameLst>
                                      </p:cBhvr>
                                      <p:rCtr x="-1068" y="6458"/>
                                    </p:animMotion>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10"/>
                                        </p:tgtEl>
                                        <p:attrNameLst>
                                          <p:attrName>style.visibility</p:attrName>
                                        </p:attrNameLst>
                                      </p:cBhvr>
                                      <p:to>
                                        <p:strVal val="visible"/>
                                      </p:to>
                                    </p:set>
                                    <p:animEffect transition="in" filter="fade">
                                      <p:cBhvr>
                                        <p:cTn id="161" dur="500"/>
                                        <p:tgtEl>
                                          <p:spTgt spid="10"/>
                                        </p:tgtEl>
                                      </p:cBhvr>
                                    </p:animEffect>
                                  </p:childTnLst>
                                </p:cTn>
                              </p:par>
                            </p:childTnLst>
                          </p:cTn>
                        </p:par>
                        <p:par>
                          <p:cTn id="162" fill="hold">
                            <p:stCondLst>
                              <p:cond delay="500"/>
                            </p:stCondLst>
                            <p:childTnLst>
                              <p:par>
                                <p:cTn id="163" presetID="42" presetClass="path" presetSubtype="0" accel="50000" decel="50000" fill="hold" nodeType="afterEffect">
                                  <p:stCondLst>
                                    <p:cond delay="0"/>
                                  </p:stCondLst>
                                  <p:childTnLst>
                                    <p:animMotion origin="layout" path="M 4.375E-6 4.07407E-6 L 0.02916 0.12824 " pathEditMode="relative" rAng="0" ptsTypes="AA">
                                      <p:cBhvr>
                                        <p:cTn id="164" dur="2000" fill="hold"/>
                                        <p:tgtEl>
                                          <p:spTgt spid="142"/>
                                        </p:tgtEl>
                                        <p:attrNameLst>
                                          <p:attrName>ppt_x</p:attrName>
                                          <p:attrName>ppt_y</p:attrName>
                                        </p:attrNameLst>
                                      </p:cBhvr>
                                      <p:rCtr x="1458" y="6412"/>
                                    </p:animMotion>
                                  </p:childTnLst>
                                </p:cTn>
                              </p:par>
                              <p:par>
                                <p:cTn id="165" presetID="42" presetClass="path" presetSubtype="0" accel="50000" decel="50000" fill="hold" nodeType="withEffect">
                                  <p:stCondLst>
                                    <p:cond delay="0"/>
                                  </p:stCondLst>
                                  <p:childTnLst>
                                    <p:animMotion origin="layout" path="M -3.75E-6 -1.85185E-6 L 0.02279 0.12408 " pathEditMode="relative" rAng="0" ptsTypes="AA">
                                      <p:cBhvr>
                                        <p:cTn id="166" dur="2000" fill="hold"/>
                                        <p:tgtEl>
                                          <p:spTgt spid="143"/>
                                        </p:tgtEl>
                                        <p:attrNameLst>
                                          <p:attrName>ppt_x</p:attrName>
                                          <p:attrName>ppt_y</p:attrName>
                                        </p:attrNameLst>
                                      </p:cBhvr>
                                      <p:rCtr x="1133" y="6204"/>
                                    </p:animMotion>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0"/>
                                        <p:tgtEl>
                                          <p:spTgt spid="9"/>
                                        </p:tgtEl>
                                      </p:cBhvr>
                                    </p:animEffect>
                                  </p:childTnLst>
                                </p:cTn>
                              </p:par>
                            </p:childTnLst>
                          </p:cTn>
                        </p:par>
                        <p:par>
                          <p:cTn id="172" fill="hold">
                            <p:stCondLst>
                              <p:cond delay="500"/>
                            </p:stCondLst>
                            <p:childTnLst>
                              <p:par>
                                <p:cTn id="173" presetID="42" presetClass="path" presetSubtype="0" accel="50000" decel="50000" fill="hold" nodeType="afterEffect">
                                  <p:stCondLst>
                                    <p:cond delay="0"/>
                                  </p:stCondLst>
                                  <p:childTnLst>
                                    <p:animMotion origin="layout" path="M -1.875E-6 7.40741E-7 L 0.0668 0.12616 " pathEditMode="relative" rAng="0" ptsTypes="AA">
                                      <p:cBhvr>
                                        <p:cTn id="174" dur="2000" fill="hold"/>
                                        <p:tgtEl>
                                          <p:spTgt spid="144"/>
                                        </p:tgtEl>
                                        <p:attrNameLst>
                                          <p:attrName>ppt_x</p:attrName>
                                          <p:attrName>ppt_y</p:attrName>
                                        </p:attrNameLst>
                                      </p:cBhvr>
                                      <p:rCtr x="3333" y="6296"/>
                                    </p:animMotion>
                                  </p:childTnLst>
                                </p:cTn>
                              </p:par>
                              <p:par>
                                <p:cTn id="175" presetID="42" presetClass="path" presetSubtype="0" accel="50000" decel="50000" fill="hold" nodeType="withEffect">
                                  <p:stCondLst>
                                    <p:cond delay="0"/>
                                  </p:stCondLst>
                                  <p:childTnLst>
                                    <p:animMotion origin="layout" path="M 2.08333E-7 3.33333E-6 L 0.05482 0.125 " pathEditMode="relative" rAng="0" ptsTypes="AA">
                                      <p:cBhvr>
                                        <p:cTn id="176" dur="2000" fill="hold"/>
                                        <p:tgtEl>
                                          <p:spTgt spid="145"/>
                                        </p:tgtEl>
                                        <p:attrNameLst>
                                          <p:attrName>ppt_x</p:attrName>
                                          <p:attrName>ppt_y</p:attrName>
                                        </p:attrNameLst>
                                      </p:cBhvr>
                                      <p:rCtr x="2734" y="6250"/>
                                    </p:animMotion>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8"/>
                                        </p:tgtEl>
                                        <p:attrNameLst>
                                          <p:attrName>style.visibility</p:attrName>
                                        </p:attrNameLst>
                                      </p:cBhvr>
                                      <p:to>
                                        <p:strVal val="visible"/>
                                      </p:to>
                                    </p:set>
                                    <p:animEffect transition="in" filter="fade">
                                      <p:cBhvr>
                                        <p:cTn id="181" dur="500"/>
                                        <p:tgtEl>
                                          <p:spTgt spid="8"/>
                                        </p:tgtEl>
                                      </p:cBhvr>
                                    </p:animEffect>
                                  </p:childTnLst>
                                </p:cTn>
                              </p:par>
                            </p:childTnLst>
                          </p:cTn>
                        </p:par>
                        <p:par>
                          <p:cTn id="182" fill="hold">
                            <p:stCondLst>
                              <p:cond delay="500"/>
                            </p:stCondLst>
                            <p:childTnLst>
                              <p:par>
                                <p:cTn id="183" presetID="42" presetClass="path" presetSubtype="0" accel="50000" decel="50000" fill="hold" nodeType="afterEffect">
                                  <p:stCondLst>
                                    <p:cond delay="0"/>
                                  </p:stCondLst>
                                  <p:childTnLst>
                                    <p:animMotion origin="layout" path="M -2.5E-6 4.07407E-6 L 0.11159 0.12824 " pathEditMode="relative" rAng="0" ptsTypes="AA">
                                      <p:cBhvr>
                                        <p:cTn id="184" dur="2000" fill="hold"/>
                                        <p:tgtEl>
                                          <p:spTgt spid="146"/>
                                        </p:tgtEl>
                                        <p:attrNameLst>
                                          <p:attrName>ppt_x</p:attrName>
                                          <p:attrName>ppt_y</p:attrName>
                                        </p:attrNameLst>
                                      </p:cBhvr>
                                      <p:rCtr x="5573" y="6412"/>
                                    </p:animMotion>
                                  </p:childTnLst>
                                </p:cTn>
                              </p:par>
                              <p:par>
                                <p:cTn id="185" presetID="42" presetClass="path" presetSubtype="0" accel="50000" decel="50000" fill="hold" nodeType="withEffect">
                                  <p:stCondLst>
                                    <p:cond delay="0"/>
                                  </p:stCondLst>
                                  <p:childTnLst>
                                    <p:animMotion origin="layout" path="M -4.16667E-7 -1.85185E-6 L 0.09362 0.12709 " pathEditMode="relative" rAng="0" ptsTypes="AA">
                                      <p:cBhvr>
                                        <p:cTn id="186" dur="2000" fill="hold"/>
                                        <p:tgtEl>
                                          <p:spTgt spid="147"/>
                                        </p:tgtEl>
                                        <p:attrNameLst>
                                          <p:attrName>ppt_x</p:attrName>
                                          <p:attrName>ppt_y</p:attrName>
                                        </p:attrNameLst>
                                      </p:cBhvr>
                                      <p:rCtr x="4674" y="6343"/>
                                    </p:animMotion>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13"/>
                                        </p:tgtEl>
                                        <p:attrNameLst>
                                          <p:attrName>style.visibility</p:attrName>
                                        </p:attrNameLst>
                                      </p:cBhvr>
                                      <p:to>
                                        <p:strVal val="visible"/>
                                      </p:to>
                                    </p:set>
                                    <p:animEffect transition="in" filter="wipe(left)">
                                      <p:cBhvr>
                                        <p:cTn id="191" dur="500"/>
                                        <p:tgtEl>
                                          <p:spTgt spid="13"/>
                                        </p:tgtEl>
                                      </p:cBhvr>
                                    </p:animEffect>
                                  </p:childTnLst>
                                </p:cTn>
                              </p:par>
                            </p:childTnLst>
                          </p:cTn>
                        </p:par>
                        <p:par>
                          <p:cTn id="192" fill="hold">
                            <p:stCondLst>
                              <p:cond delay="500"/>
                            </p:stCondLst>
                            <p:childTnLst>
                              <p:par>
                                <p:cTn id="193" presetID="53" presetClass="entr" presetSubtype="16" fill="hold" grpId="0" nodeType="afterEffect">
                                  <p:stCondLst>
                                    <p:cond delay="0"/>
                                  </p:stCondLst>
                                  <p:childTnLst>
                                    <p:set>
                                      <p:cBhvr>
                                        <p:cTn id="194" dur="1" fill="hold">
                                          <p:stCondLst>
                                            <p:cond delay="0"/>
                                          </p:stCondLst>
                                        </p:cTn>
                                        <p:tgtEl>
                                          <p:spTgt spid="149"/>
                                        </p:tgtEl>
                                        <p:attrNameLst>
                                          <p:attrName>style.visibility</p:attrName>
                                        </p:attrNameLst>
                                      </p:cBhvr>
                                      <p:to>
                                        <p:strVal val="visible"/>
                                      </p:to>
                                    </p:set>
                                    <p:anim calcmode="lin" valueType="num">
                                      <p:cBhvr>
                                        <p:cTn id="195" dur="500" fill="hold"/>
                                        <p:tgtEl>
                                          <p:spTgt spid="149"/>
                                        </p:tgtEl>
                                        <p:attrNameLst>
                                          <p:attrName>ppt_w</p:attrName>
                                        </p:attrNameLst>
                                      </p:cBhvr>
                                      <p:tavLst>
                                        <p:tav tm="0">
                                          <p:val>
                                            <p:fltVal val="0"/>
                                          </p:val>
                                        </p:tav>
                                        <p:tav tm="100000">
                                          <p:val>
                                            <p:strVal val="#ppt_w"/>
                                          </p:val>
                                        </p:tav>
                                      </p:tavLst>
                                    </p:anim>
                                    <p:anim calcmode="lin" valueType="num">
                                      <p:cBhvr>
                                        <p:cTn id="196" dur="500" fill="hold"/>
                                        <p:tgtEl>
                                          <p:spTgt spid="149"/>
                                        </p:tgtEl>
                                        <p:attrNameLst>
                                          <p:attrName>ppt_h</p:attrName>
                                        </p:attrNameLst>
                                      </p:cBhvr>
                                      <p:tavLst>
                                        <p:tav tm="0">
                                          <p:val>
                                            <p:fltVal val="0"/>
                                          </p:val>
                                        </p:tav>
                                        <p:tav tm="100000">
                                          <p:val>
                                            <p:strVal val="#ppt_h"/>
                                          </p:val>
                                        </p:tav>
                                      </p:tavLst>
                                    </p:anim>
                                    <p:animEffect transition="in" filter="fade">
                                      <p:cBhvr>
                                        <p:cTn id="19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21" grpId="0" uiExpand="1" build="p"/>
      <p:bldP spid="4" grpId="0" animBg="1"/>
      <p:bldP spid="124" grpId="0" bldLvl="0" animBg="1"/>
      <p:bldP spid="13" grpId="0" animBg="1"/>
      <p:bldP spid="1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custDataLst>
              <p:tags r:id="rId2"/>
            </p:custDataLst>
          </p:nvPr>
        </p:nvSpPr>
        <p:spPr>
          <a:xfrm>
            <a:off x="6668770" y="2799596"/>
            <a:ext cx="3835400" cy="922020"/>
          </a:xfrm>
          <a:prstGeom prst="rect">
            <a:avLst/>
          </a:prstGeom>
          <a:noFill/>
        </p:spPr>
        <p:txBody>
          <a:bodyPr wrap="square" rtlCol="0">
            <a:spAutoFit/>
          </a:bodyPr>
          <a:lstStyle/>
          <a:p>
            <a:r>
              <a:rPr lang="en-US" sz="5400" smtClean="0">
                <a:solidFill>
                  <a:schemeClr val="tx1"/>
                </a:solidFill>
              </a:rPr>
              <a:t>10 : 2 = 5</a:t>
            </a:r>
          </a:p>
        </p:txBody>
      </p:sp>
      <p:sp>
        <p:nvSpPr>
          <p:cNvPr id="6" name="标题"/>
          <p:cNvSpPr>
            <a:spLocks noGrp="1"/>
          </p:cNvSpPr>
          <p:nvPr>
            <p:ph type="title"/>
            <p:custDataLst>
              <p:tags r:id="rId3"/>
            </p:custDataLst>
          </p:nvPr>
        </p:nvSpPr>
        <p:spPr>
          <a:xfrm>
            <a:off x="1141730" y="1772285"/>
            <a:ext cx="5527040" cy="2802255"/>
          </a:xfrm>
        </p:spPr>
        <p:txBody>
          <a:bodyPr/>
          <a:lstStyle/>
          <a:p>
            <a:pPr marL="0" indent="0" algn="l">
              <a:lnSpc>
                <a:spcPct val="100000"/>
              </a:lnSpc>
              <a:spcBef>
                <a:spcPts val="0"/>
              </a:spcBef>
              <a:spcAft>
                <a:spcPts val="0"/>
              </a:spcAft>
              <a:buSzPct val="100000"/>
            </a:pPr>
            <a:r>
              <a:rPr lang="vi-VN" altLang="en-US" sz="5400">
                <a:ea typeface="+mj-ea"/>
              </a:rPr>
              <a:t>2 x 5  =10</a:t>
            </a:r>
          </a:p>
        </p:txBody>
      </p:sp>
      <p:cxnSp>
        <p:nvCxnSpPr>
          <p:cNvPr id="12" name="Straight Arrow Connector 11"/>
          <p:cNvCxnSpPr/>
          <p:nvPr/>
        </p:nvCxnSpPr>
        <p:spPr>
          <a:xfrm>
            <a:off x="4356735" y="3238500"/>
            <a:ext cx="2238375" cy="10795"/>
          </a:xfrm>
          <a:prstGeom prst="straightConnector1">
            <a:avLst/>
          </a:prstGeom>
          <a:ln>
            <a:solidFill>
              <a:schemeClr val="tx1"/>
            </a:solidFill>
            <a:tailEnd type="arrow" w="med" len="med"/>
          </a:ln>
        </p:spPr>
        <p:style>
          <a:lnRef idx="3">
            <a:schemeClr val="accent1"/>
          </a:lnRef>
          <a:fillRef idx="0">
            <a:srgbClr val="FFFFFF"/>
          </a:fillRef>
          <a:effectRef idx="0">
            <a:srgbClr val="FFFFFF"/>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p:cNvPicPr>
            <a:picLocks noChangeAspect="1" noChangeArrowheads="1"/>
          </p:cNvPicPr>
          <p:nvPr>
            <p:custDataLst>
              <p:tags r:id="rId2"/>
            </p:custDataLst>
          </p:nvPr>
        </p:nvPicPr>
        <p:blipFill rotWithShape="1">
          <a:blip r:embed="rId16">
            <a:clrChange>
              <a:clrFrom>
                <a:srgbClr val="FFFFFF"/>
              </a:clrFrom>
              <a:clrTo>
                <a:srgbClr val="FFFFFF">
                  <a:alpha val="0"/>
                </a:srgbClr>
              </a:clrTo>
            </a:clrChange>
            <a:extLst>
              <a:ext uri="{BEBA8EAE-BF5A-486C-A8C5-ECC9F3942E4B}">
                <a14:imgProps xmlns:a14="http://schemas.microsoft.com/office/drawing/2010/main">
                  <a14:imgLayer r:embed="rId17">
                    <a14:imgEffect>
                      <a14:saturation sat="200000"/>
                    </a14:imgEffect>
                    <a14:imgEffect>
                      <a14:sharpenSoften amount="25000"/>
                    </a14:imgEffect>
                  </a14:imgLayer>
                </a14:imgProps>
              </a:ext>
              <a:ext uri="{28A0092B-C50C-407E-A947-70E740481C1C}">
                <a14:useLocalDpi xmlns:a14="http://schemas.microsoft.com/office/drawing/2010/main" val="0"/>
              </a:ext>
            </a:extLst>
          </a:blip>
          <a:srcRect b="69449"/>
          <a:stretch>
            <a:fillRect/>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3"/>
            </p:custDataLst>
          </p:nvPr>
        </p:nvSpPr>
        <p:spPr>
          <a:xfrm>
            <a:off x="873810" y="1350455"/>
            <a:ext cx="4370705" cy="521970"/>
          </a:xfrm>
          <a:prstGeom prst="rect">
            <a:avLst/>
          </a:prstGeom>
          <a:noFill/>
        </p:spPr>
        <p:txBody>
          <a:bodyPr wrap="square" rtlCol="0">
            <a:normAutofit fontScale="92500"/>
          </a:bodyPr>
          <a:lstStyle/>
          <a:p>
            <a:r>
              <a:rPr lang="vi-VN" sz="2800" dirty="0">
                <a:solidFill>
                  <a:schemeClr val="tx1"/>
                </a:solidFill>
              </a:rPr>
              <a:t>b) Hoàn thành bảng chia 2</a:t>
            </a:r>
          </a:p>
        </p:txBody>
      </p:sp>
      <mc:AlternateContent xmlns:mc="http://schemas.openxmlformats.org/markup-compatibility/2006" xmlns:a14="http://schemas.microsoft.com/office/drawing/2010/main">
        <mc:Choice Requires="a14">
          <p:graphicFrame>
            <p:nvGraphicFramePr>
              <p:cNvPr id="8" name="Table 8"/>
              <p:cNvGraphicFramePr>
                <a:graphicFrameLocks noGrp="1"/>
              </p:cNvGraphicFramePr>
              <p:nvPr>
                <p:custDataLst>
                  <p:tags r:id="rId4"/>
                </p:custData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gridCol w="2647950"/>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r>
                  <a:tr h="559306">
                    <a:tc>
                      <a:txBody>
                        <a:bodyPr/>
                        <a:lstStyle/>
                        <a:p>
                          <a:pPr algn="l"/>
                          <a:r>
                            <a:rPr lang="vi-VN" sz="2800" dirty="0"/>
                            <a:t>  </a:t>
                          </a:r>
                          <a:r>
                            <a:rPr lang="vi-VN" sz="2800" baseline="0" dirty="0"/>
                            <a:t> </a:t>
                          </a:r>
                          <a:r>
                            <a:rPr lang="vi-VN" sz="2800" dirty="0"/>
                            <a:t>2 </a:t>
                          </a:r>
                          <a14:m>
                            <m:oMath xmlns:m="http://schemas.openxmlformats.org/officeDocument/2006/math">
                              <m:r>
                                <a:rPr lang="vi-VN" sz="2800" i="1" smtClean="0">
                                  <a:latin typeface="Cambria Math" panose="02040503050406030204" pitchFamily="18" charset="0"/>
                                  <a:ea typeface="MS Mincho" charset="0"/>
                                  <a:cs typeface="Cambria Math" panose="02040503050406030204" pitchFamily="18" charset="0"/>
                                </a:rPr>
                                <m:t>×</m:t>
                              </m:r>
                            </m:oMath>
                          </a14:m>
                          <a:r>
                            <a:rPr lang="vi-VN" sz="2800" dirty="0"/>
                            <a:t> 1    =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m:t>
                              </m:r>
                            </m:oMath>
                          </a14:m>
                          <a:r>
                            <a:rPr kumimoji="0" lang="vi-VN" sz="2800" b="0" i="0" u="none" strike="noStrike" kern="1200" cap="none" spc="0" normalizeH="0" baseline="0" noProof="0" dirty="0">
                              <a:ln>
                                <a:noFill/>
                              </a:ln>
                              <a:solidFill>
                                <a:prstClr val="black"/>
                              </a:solidFill>
                              <a:effectLst/>
                              <a:uLnTx/>
                              <a:uFillTx/>
                              <a:cs typeface="+mn-cs"/>
                            </a:rPr>
                            <a:t>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2800" dirty="0"/>
                            <a:t>     4 : 2 = 2</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m:t>
                              </m:r>
                            </m:oMath>
                          </a14:m>
                          <a:r>
                            <a:rPr kumimoji="0" lang="vi-VN" sz="2800" b="0" i="0" u="none" strike="noStrike" kern="1200" cap="none" spc="0" normalizeH="0" baseline="0" noProof="0" dirty="0">
                              <a:ln>
                                <a:noFill/>
                              </a:ln>
                              <a:solidFill>
                                <a:prstClr val="black"/>
                              </a:solidFill>
                              <a:effectLst/>
                              <a:uLnTx/>
                              <a:uFillTx/>
                              <a:cs typeface="+mn-cs"/>
                            </a:rPr>
                            <a:t> 3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2800" dirty="0"/>
                            <a:t>     6 : 2 = 3</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m:t>
                              </m:r>
                            </m:oMath>
                          </a14:m>
                          <a:r>
                            <a:rPr kumimoji="0" lang="vi-VN" sz="2800" b="0" i="0" u="none" strike="noStrike" kern="1200" cap="none" spc="0" normalizeH="0" baseline="0" noProof="0" dirty="0">
                              <a:ln>
                                <a:noFill/>
                              </a:ln>
                              <a:solidFill>
                                <a:prstClr val="black"/>
                              </a:solidFill>
                              <a:effectLst/>
                              <a:uLnTx/>
                              <a:uFillTx/>
                              <a:cs typeface="+mn-cs"/>
                            </a:rPr>
                            <a:t> 4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m:t>
                              </m:r>
                            </m:oMath>
                          </a14:m>
                          <a:r>
                            <a:rPr kumimoji="0" lang="vi-VN" sz="2800" b="0" i="0" u="none" strike="noStrike" kern="1200" cap="none" spc="0" normalizeH="0" baseline="0" noProof="0" dirty="0">
                              <a:ln>
                                <a:noFill/>
                              </a:ln>
                              <a:solidFill>
                                <a:prstClr val="black"/>
                              </a:solidFill>
                              <a:effectLst/>
                              <a:uLnTx/>
                              <a:uFillTx/>
                              <a:cs typeface="+mn-cs"/>
                            </a:rPr>
                            <a:t> 5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2800" dirty="0"/>
                            <a:t>   10 : 2 = 5</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m:t>
                              </m:r>
                            </m:oMath>
                          </a14:m>
                          <a:r>
                            <a:rPr kumimoji="0" lang="vi-VN" sz="2800" b="0" i="0" u="none" strike="noStrike" kern="1200" cap="none" spc="0" normalizeH="0" baseline="0" noProof="0" dirty="0">
                              <a:ln>
                                <a:noFill/>
                              </a:ln>
                              <a:solidFill>
                                <a:prstClr val="black"/>
                              </a:solidFill>
                              <a:effectLst/>
                              <a:uLnTx/>
                              <a:uFillTx/>
                              <a:cs typeface="+mn-cs"/>
                            </a:rPr>
                            <a:t> 6    =  12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m:t>
                              </m:r>
                            </m:oMath>
                          </a14:m>
                          <a:r>
                            <a:rPr kumimoji="0" lang="vi-VN" sz="2800" b="0" i="0" u="none" strike="noStrike" kern="1200" cap="none" spc="0" normalizeH="0" baseline="0" noProof="0" dirty="0">
                              <a:ln>
                                <a:noFill/>
                              </a:ln>
                              <a:solidFill>
                                <a:prstClr val="black"/>
                              </a:solidFill>
                              <a:effectLst/>
                              <a:uLnTx/>
                              <a:uFillTx/>
                              <a:cs typeface="+mn-cs"/>
                            </a:rPr>
                            <a:t> 7    =  14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m:t>
                              </m:r>
                            </m:oMath>
                          </a14:m>
                          <a:r>
                            <a:rPr kumimoji="0" lang="vi-VN" sz="2800" b="0" i="0" u="none" strike="noStrike" kern="1200" cap="none" spc="0" normalizeH="0" baseline="0" noProof="0" dirty="0">
                              <a:ln>
                                <a:noFill/>
                              </a:ln>
                              <a:solidFill>
                                <a:prstClr val="black"/>
                              </a:solidFill>
                              <a:effectLst/>
                              <a:uLnTx/>
                              <a:uFillTx/>
                              <a:cs typeface="+mn-cs"/>
                            </a:rPr>
                            <a:t> 8    =  16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cs typeface="+mn-cs"/>
                            </a:rPr>
                            <a:t>   </a:t>
                          </a:r>
                          <a:r>
                            <a:rPr kumimoji="0" lang="vi-VN" sz="2800" b="0" i="0" u="none" strike="noStrike" kern="1200" cap="none" spc="0" normalizeH="0" baseline="0" noProof="0" dirty="0">
                              <a:ln>
                                <a:noFill/>
                              </a:ln>
                              <a:solidFill>
                                <a:prstClr val="black"/>
                              </a:solidFill>
                              <a:effectLst/>
                              <a:uLnTx/>
                              <a:uFillTx/>
                              <a:cs typeface="+mn-cs"/>
                            </a:rPr>
                            <a:t>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m:t>
                              </m:r>
                            </m:oMath>
                          </a14:m>
                          <a:r>
                            <a:rPr kumimoji="0" lang="vi-VN" sz="2800" b="0" i="0" u="none" strike="noStrike" kern="1200" cap="none" spc="0" normalizeH="0" baseline="0" noProof="0" dirty="0">
                              <a:ln>
                                <a:noFill/>
                              </a:ln>
                              <a:solidFill>
                                <a:prstClr val="black"/>
                              </a:solidFill>
                              <a:effectLst/>
                              <a:uLnTx/>
                              <a:uFillTx/>
                              <a:cs typeface="+mn-cs"/>
                            </a:rPr>
                            <a:t> 9    =  18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m:t>
                              </m:r>
                            </m:oMath>
                          </a14:m>
                          <a:r>
                            <a:rPr kumimoji="0" lang="vi-VN" sz="2800" b="0" i="0" u="none" strike="noStrike" kern="1200" cap="none" spc="0" normalizeH="0" baseline="0" noProof="0" dirty="0">
                              <a:ln>
                                <a:noFill/>
                              </a:ln>
                              <a:solidFill>
                                <a:prstClr val="black"/>
                              </a:solidFill>
                              <a:effectLst/>
                              <a:uLnTx/>
                              <a:uFillTx/>
                              <a:cs typeface="+mn-cs"/>
                            </a:rPr>
                            <a:t> 10  =  20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bl>
              </a:graphicData>
            </a:graphic>
          </p:graphicFrame>
        </mc:Choice>
        <mc:Fallback xmlns="">
          <p:graphicFrame>
            <p:nvGraphicFramePr>
              <p:cNvPr id="8" name="Table 8"/>
              <p:cNvGraphicFramePr>
                <a:graphicFrameLocks noGrp="1"/>
              </p:cNvGraphicFramePr>
              <p:nvPr>
                <p:custDataLst>
                  <p:tags r:id="rId18"/>
                </p:custData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gridCol w="2647950"/>
                  </a:tblGrid>
                  <a:tr h="473602">
                    <a:tc>
                      <a:txBody>
                        <a:bodyPr/>
                        <a:lstStyle/>
                        <a:p>
                          <a:pPr algn="ctr"/>
                          <a:r>
                            <a:rPr lang="vi-VN" sz="2400" dirty="0"/>
                            <a:t>Bảng nhân 2</a:t>
                          </a:r>
                          <a:endParaRPr lang="vi-VN" sz="2400" dirty="0"/>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endParaRPr lang="vi-VN" sz="2400" dirty="0"/>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r>
                  <a:tr h="559435">
                    <a:tc>
                      <a:txBody>
                        <a:bodyPr/>
                        <a:lstStyle/>
                        <a:p>
                          <a:endParaRPr lang="en-GB"/>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19"/>
                        </a:blipFill>
                      </a:tcPr>
                    </a:tc>
                    <a:tc>
                      <a:txBody>
                        <a:bodyPr/>
                        <a:lstStyle/>
                        <a:p>
                          <a:pPr algn="l"/>
                          <a:r>
                            <a:rPr lang="vi-VN" sz="2800" dirty="0"/>
                            <a:t>     2 : 2 = 1</a:t>
                          </a:r>
                          <a:endParaRPr lang="vi-VN" sz="2800" dirty="0"/>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r h="558800">
                    <a:tc>
                      <a:txBody>
                        <a:bodyPr/>
                        <a:lstStyle/>
                        <a:p>
                          <a:endParaRPr lang="en-GB"/>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19"/>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2800" dirty="0"/>
                            <a:t>     4 : 2 = 2</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r h="559435">
                    <a:tc>
                      <a:txBody>
                        <a:bodyPr/>
                        <a:lstStyle/>
                        <a:p>
                          <a:endParaRPr lang="en-GB"/>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19"/>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2800" dirty="0"/>
                            <a:t>     6 : 2 = 3</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r h="559435">
                    <a:tc>
                      <a:txBody>
                        <a:bodyPr/>
                        <a:lstStyle/>
                        <a:p>
                          <a:endParaRPr lang="en-GB"/>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19"/>
                        </a:blipFill>
                      </a:tcPr>
                    </a:tc>
                    <a:tc>
                      <a:txBody>
                        <a:bodyPr/>
                        <a:lstStyle/>
                        <a:p>
                          <a:pPr algn="l"/>
                          <a:r>
                            <a:rPr lang="vi-VN" sz="2800" dirty="0"/>
                            <a:t>     8 : 2 = 4</a:t>
                          </a:r>
                          <a:endParaRPr lang="vi-VN" sz="2800" dirty="0"/>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r h="559435">
                    <a:tc>
                      <a:txBody>
                        <a:bodyPr/>
                        <a:lstStyle/>
                        <a:p>
                          <a:endParaRPr lang="en-GB"/>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19"/>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2800" dirty="0"/>
                            <a:t>   10 : 2 = 5</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r h="559435">
                    <a:tc>
                      <a:txBody>
                        <a:bodyPr/>
                        <a:lstStyle/>
                        <a:p>
                          <a:endParaRPr lang="en-GB"/>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19"/>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   12 : 2 = 6</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r h="558800">
                    <a:tc>
                      <a:txBody>
                        <a:bodyPr/>
                        <a:lstStyle/>
                        <a:p>
                          <a:endParaRPr lang="en-GB"/>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19"/>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   14 : 2 = 7</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r h="559435">
                    <a:tc>
                      <a:txBody>
                        <a:bodyPr/>
                        <a:lstStyle/>
                        <a:p>
                          <a:endParaRPr lang="en-GB"/>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19"/>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   16 : 2 = 8</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r h="559435">
                    <a:tc>
                      <a:txBody>
                        <a:bodyPr/>
                        <a:lstStyle/>
                        <a:p>
                          <a:endParaRPr lang="en-GB"/>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19"/>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   18 : 2 = 9</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r h="559435">
                    <a:tc>
                      <a:txBody>
                        <a:bodyPr/>
                        <a:lstStyle/>
                        <a:p>
                          <a:endParaRPr lang="en-GB"/>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19"/>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   20 : 2 = 10</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r>
                </a:tbl>
              </a:graphicData>
            </a:graphic>
          </p:graphicFrame>
        </mc:Fallback>
      </mc:AlternateContent>
      <p:grpSp>
        <p:nvGrpSpPr>
          <p:cNvPr id="7" name="Group 6"/>
          <p:cNvGrpSpPr/>
          <p:nvPr/>
        </p:nvGrpSpPr>
        <p:grpSpPr>
          <a:xfrm>
            <a:off x="336500" y="1738400"/>
            <a:ext cx="3675515" cy="4176292"/>
            <a:chOff x="717451" y="1774566"/>
            <a:chExt cx="3675515" cy="4176292"/>
          </a:xfrm>
        </p:grpSpPr>
        <p:pic>
          <p:nvPicPr>
            <p:cNvPr id="5" name="Picture 4"/>
            <p:cNvPicPr>
              <a:picLocks noChangeAspect="1"/>
            </p:cNvPicPr>
            <p:nvPr>
              <p:custDataLst>
                <p:tags r:id="rId13"/>
              </p:custDataLst>
            </p:nvPr>
          </p:nvPicPr>
          <p:blipFill>
            <a:blip r:embed="rId20">
              <a:clrChange>
                <a:clrFrom>
                  <a:srgbClr val="FFFFFF"/>
                </a:clrFrom>
                <a:clrTo>
                  <a:srgbClr val="FFFFFF">
                    <a:alpha val="0"/>
                  </a:srgbClr>
                </a:clrTo>
              </a:clrChange>
              <a:extLst>
                <a:ext uri="{BEBA8EAE-BF5A-486C-A8C5-ECC9F3942E4B}">
                  <a14:imgProps xmlns:a14="http://schemas.microsoft.com/office/drawing/2010/main">
                    <a14:imgLayer r:embed="rId21">
                      <a14:imgEffect>
                        <a14:saturation sat="200000"/>
                      </a14:imgEffect>
                      <a14:imgEffect>
                        <a14:sharpenSoften amount="25000"/>
                      </a14:imgEffect>
                    </a14:imgLayer>
                  </a14:imgProps>
                </a:ext>
              </a:extLst>
            </a:blip>
            <a:stretch>
              <a:fillRect/>
            </a:stretch>
          </p:blipFill>
          <p:spPr>
            <a:xfrm flipH="1">
              <a:off x="717451" y="1774566"/>
              <a:ext cx="3675515" cy="4176292"/>
            </a:xfrm>
            <a:prstGeom prst="rect">
              <a:avLst/>
            </a:prstGeom>
          </p:spPr>
        </p:pic>
        <p:sp>
          <p:nvSpPr>
            <p:cNvPr id="20" name="TextBox 19"/>
            <p:cNvSpPr txBox="1"/>
            <p:nvPr>
              <p:custDataLst>
                <p:tags r:id="rId14"/>
              </p:custDataLst>
            </p:nvPr>
          </p:nvSpPr>
          <p:spPr>
            <a:xfrm>
              <a:off x="1414201" y="2190063"/>
              <a:ext cx="2693342" cy="830997"/>
            </a:xfrm>
            <a:prstGeom prst="rect">
              <a:avLst/>
            </a:prstGeom>
            <a:noFill/>
          </p:spPr>
          <p:txBody>
            <a:bodyPr wrap="square" rtlCol="0">
              <a:normAutofit/>
            </a:bodyPr>
            <a:lstStyle/>
            <a:p>
              <a:pPr algn="ctr"/>
              <a:r>
                <a:rPr lang="vi-VN" sz="2400" i="1" dirty="0">
                  <a:solidFill>
                    <a:schemeClr val="tx1"/>
                  </a:solidFill>
                </a:rPr>
                <a:t>Lập bảng chia 2 từ bảng nhân 2.</a:t>
              </a:r>
            </a:p>
          </p:txBody>
        </p:sp>
      </p:grpSp>
      <p:sp>
        <p:nvSpPr>
          <p:cNvPr id="23" name="Rectangle: Rounded Corners 22"/>
          <p:cNvSpPr/>
          <p:nvPr>
            <p:custDataLst>
              <p:tags r:id="rId5"/>
            </p:custDataLst>
          </p:nvPr>
        </p:nvSpPr>
        <p:spPr>
          <a:xfrm>
            <a:off x="10181169" y="2490756"/>
            <a:ext cx="409297" cy="415959"/>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4" name="Rectangle: Rounded Corners 23"/>
          <p:cNvSpPr/>
          <p:nvPr>
            <p:custDataLst>
              <p:tags r:id="rId6"/>
            </p:custDataLst>
          </p:nvPr>
        </p:nvSpPr>
        <p:spPr>
          <a:xfrm>
            <a:off x="10181169" y="3076515"/>
            <a:ext cx="409297" cy="415959"/>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6" name="Rectangle: Rounded Corners 25"/>
          <p:cNvSpPr/>
          <p:nvPr>
            <p:custDataLst>
              <p:tags r:id="rId7"/>
            </p:custDataLst>
          </p:nvPr>
        </p:nvSpPr>
        <p:spPr>
          <a:xfrm>
            <a:off x="10181169" y="3618567"/>
            <a:ext cx="409297" cy="415959"/>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8" name="Rectangle: Rounded Corners 27"/>
          <p:cNvSpPr/>
          <p:nvPr>
            <p:custDataLst>
              <p:tags r:id="rId8"/>
            </p:custDataLst>
          </p:nvPr>
        </p:nvSpPr>
        <p:spPr>
          <a:xfrm>
            <a:off x="10181169" y="4197080"/>
            <a:ext cx="409297" cy="415959"/>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9" name="Rectangle: Rounded Corners 28"/>
          <p:cNvSpPr/>
          <p:nvPr>
            <p:custDataLst>
              <p:tags r:id="rId9"/>
            </p:custDataLst>
          </p:nvPr>
        </p:nvSpPr>
        <p:spPr>
          <a:xfrm>
            <a:off x="10181169" y="4753540"/>
            <a:ext cx="409297" cy="415959"/>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31" name="Rectangle: Rounded Corners 30"/>
          <p:cNvSpPr/>
          <p:nvPr>
            <p:custDataLst>
              <p:tags r:id="rId10"/>
            </p:custDataLst>
          </p:nvPr>
        </p:nvSpPr>
        <p:spPr>
          <a:xfrm>
            <a:off x="10181169" y="5310000"/>
            <a:ext cx="409297" cy="415959"/>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44" name="Rectangle 43"/>
          <p:cNvSpPr/>
          <p:nvPr/>
        </p:nvSpPr>
        <p:spPr>
          <a:xfrm>
            <a:off x="8805878" y="813174"/>
            <a:ext cx="518257" cy="549700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TextBox 44"/>
          <p:cNvSpPr txBox="1"/>
          <p:nvPr>
            <p:custDataLst>
              <p:tags r:id="rId11"/>
            </p:custDataLst>
          </p:nvPr>
        </p:nvSpPr>
        <p:spPr>
          <a:xfrm>
            <a:off x="3431994" y="3426793"/>
            <a:ext cx="1268730" cy="398780"/>
          </a:xfrm>
          <a:prstGeom prst="rect">
            <a:avLst/>
          </a:prstGeom>
          <a:solidFill>
            <a:schemeClr val="accent3">
              <a:lumMod val="40000"/>
              <a:lumOff val="60000"/>
            </a:schemeClr>
          </a:solidFill>
        </p:spPr>
        <p:txBody>
          <a:bodyPr wrap="square" rtlCol="0">
            <a:normAutofit/>
          </a:bodyPr>
          <a:lstStyle/>
          <a:p>
            <a:r>
              <a:rPr lang="vi-VN" sz="2000" dirty="0">
                <a:solidFill>
                  <a:schemeClr val="tx1"/>
                </a:solidFill>
              </a:rPr>
              <a:t>Nhận xét:</a:t>
            </a:r>
          </a:p>
        </p:txBody>
      </p:sp>
      <p:sp>
        <p:nvSpPr>
          <p:cNvPr id="46" name="TextBox 45"/>
          <p:cNvSpPr txBox="1"/>
          <p:nvPr>
            <p:custDataLst>
              <p:tags r:id="rId12"/>
            </p:custDataLst>
          </p:nvPr>
        </p:nvSpPr>
        <p:spPr>
          <a:xfrm>
            <a:off x="2614296" y="3949288"/>
            <a:ext cx="3203326" cy="2306955"/>
          </a:xfrm>
          <a:prstGeom prst="rect">
            <a:avLst/>
          </a:prstGeom>
          <a:noFill/>
        </p:spPr>
        <p:txBody>
          <a:bodyPr wrap="square" rtlCol="0">
            <a:normAutofit/>
          </a:bodyPr>
          <a:lstStyle/>
          <a:p>
            <a:pPr marL="285750" indent="-285750">
              <a:buFont typeface="Arial" panose="020B0604020202020204" pitchFamily="34" charset="0"/>
              <a:buChar char="•"/>
            </a:pPr>
            <a:r>
              <a:rPr lang="vi-VN" sz="2400" dirty="0">
                <a:solidFill>
                  <a:schemeClr val="tx1"/>
                </a:solidFill>
              </a:rPr>
              <a:t>Số bị chia là tích của các phép nhân.</a:t>
            </a:r>
          </a:p>
          <a:p>
            <a:pPr marL="285750" indent="-285750">
              <a:buFont typeface="Arial" panose="020B0604020202020204" pitchFamily="34" charset="0"/>
              <a:buChar char="•"/>
            </a:pPr>
            <a:r>
              <a:rPr lang="vi-VN" sz="2400" dirty="0">
                <a:solidFill>
                  <a:schemeClr val="tx1"/>
                </a:solidFill>
              </a:rPr>
              <a:t>Số chia đều là số 2.</a:t>
            </a:r>
          </a:p>
          <a:p>
            <a:pPr marL="285750" indent="-285750">
              <a:buFont typeface="Arial" panose="020B0604020202020204" pitchFamily="34" charset="0"/>
              <a:buChar char="•"/>
            </a:pPr>
            <a:r>
              <a:rPr lang="vi-VN" sz="2400" dirty="0">
                <a:solidFill>
                  <a:schemeClr val="tx1"/>
                </a:solidFill>
              </a:rPr>
              <a:t>Thương là các số tự nhiên tăng dần từ 1 đến 10.</a:t>
            </a:r>
          </a:p>
        </p:txBody>
      </p:sp>
      <p:sp>
        <p:nvSpPr>
          <p:cNvPr id="47" name="Rectangle 46"/>
          <p:cNvSpPr/>
          <p:nvPr/>
        </p:nvSpPr>
        <p:spPr>
          <a:xfrm>
            <a:off x="9497963" y="813174"/>
            <a:ext cx="334456" cy="549700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10118099" y="813174"/>
            <a:ext cx="549902" cy="5497006"/>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1"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grpId="1"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1"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1"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grpId="1"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23"/>
                                        </p:tgtEl>
                                        <p:attrNameLst>
                                          <p:attrName>ppt_w</p:attrName>
                                        </p:attrNameLst>
                                      </p:cBhvr>
                                      <p:tavLst>
                                        <p:tav tm="0">
                                          <p:val>
                                            <p:strVal val="ppt_w"/>
                                          </p:val>
                                        </p:tav>
                                        <p:tav tm="100000">
                                          <p:val>
                                            <p:fltVal val="0"/>
                                          </p:val>
                                        </p:tav>
                                      </p:tavLst>
                                    </p:anim>
                                    <p:anim calcmode="lin" valueType="num">
                                      <p:cBhvr>
                                        <p:cTn id="42" dur="500"/>
                                        <p:tgtEl>
                                          <p:spTgt spid="23"/>
                                        </p:tgtEl>
                                        <p:attrNameLst>
                                          <p:attrName>ppt_h</p:attrName>
                                        </p:attrNameLst>
                                      </p:cBhvr>
                                      <p:tavLst>
                                        <p:tav tm="0">
                                          <p:val>
                                            <p:strVal val="ppt_h"/>
                                          </p:val>
                                        </p:tav>
                                        <p:tav tm="100000">
                                          <p:val>
                                            <p:fltVal val="0"/>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26"/>
                                        </p:tgtEl>
                                        <p:attrNameLst>
                                          <p:attrName>ppt_w</p:attrName>
                                        </p:attrNameLst>
                                      </p:cBhvr>
                                      <p:tavLst>
                                        <p:tav tm="0">
                                          <p:val>
                                            <p:strVal val="ppt_w"/>
                                          </p:val>
                                        </p:tav>
                                        <p:tav tm="100000">
                                          <p:val>
                                            <p:fltVal val="0"/>
                                          </p:val>
                                        </p:tav>
                                      </p:tavLst>
                                    </p:anim>
                                    <p:anim calcmode="lin" valueType="num">
                                      <p:cBhvr>
                                        <p:cTn id="56" dur="500"/>
                                        <p:tgtEl>
                                          <p:spTgt spid="26"/>
                                        </p:tgtEl>
                                        <p:attrNameLst>
                                          <p:attrName>ppt_h</p:attrName>
                                        </p:attrNameLst>
                                      </p:cBhvr>
                                      <p:tavLst>
                                        <p:tav tm="0">
                                          <p:val>
                                            <p:strVal val="ppt_h"/>
                                          </p:val>
                                        </p:tav>
                                        <p:tav tm="100000">
                                          <p:val>
                                            <p:fltVal val="0"/>
                                          </p:val>
                                        </p:tav>
                                      </p:tavLst>
                                    </p:anim>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28"/>
                                        </p:tgtEl>
                                        <p:attrNameLst>
                                          <p:attrName>ppt_w</p:attrName>
                                        </p:attrNameLst>
                                      </p:cBhvr>
                                      <p:tavLst>
                                        <p:tav tm="0">
                                          <p:val>
                                            <p:strVal val="ppt_w"/>
                                          </p:val>
                                        </p:tav>
                                        <p:tav tm="100000">
                                          <p:val>
                                            <p:fltVal val="0"/>
                                          </p:val>
                                        </p:tav>
                                      </p:tavLst>
                                    </p:anim>
                                    <p:anim calcmode="lin" valueType="num">
                                      <p:cBhvr>
                                        <p:cTn id="63" dur="500"/>
                                        <p:tgtEl>
                                          <p:spTgt spid="28"/>
                                        </p:tgtEl>
                                        <p:attrNameLst>
                                          <p:attrName>ppt_h</p:attrName>
                                        </p:attrNameLst>
                                      </p:cBhvr>
                                      <p:tavLst>
                                        <p:tav tm="0">
                                          <p:val>
                                            <p:strVal val="ppt_h"/>
                                          </p:val>
                                        </p:tav>
                                        <p:tav tm="100000">
                                          <p:val>
                                            <p:fltVal val="0"/>
                                          </p:val>
                                        </p:tav>
                                      </p:tavLst>
                                    </p:anim>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29"/>
                                        </p:tgtEl>
                                        <p:attrNameLst>
                                          <p:attrName>ppt_w</p:attrName>
                                        </p:attrNameLst>
                                      </p:cBhvr>
                                      <p:tavLst>
                                        <p:tav tm="0">
                                          <p:val>
                                            <p:strVal val="ppt_w"/>
                                          </p:val>
                                        </p:tav>
                                        <p:tav tm="100000">
                                          <p:val>
                                            <p:fltVal val="0"/>
                                          </p:val>
                                        </p:tav>
                                      </p:tavLst>
                                    </p:anim>
                                    <p:anim calcmode="lin" valueType="num">
                                      <p:cBhvr>
                                        <p:cTn id="70" dur="500"/>
                                        <p:tgtEl>
                                          <p:spTgt spid="29"/>
                                        </p:tgtEl>
                                        <p:attrNameLst>
                                          <p:attrName>ppt_h</p:attrName>
                                        </p:attrNameLst>
                                      </p:cBhvr>
                                      <p:tavLst>
                                        <p:tav tm="0">
                                          <p:val>
                                            <p:strVal val="ppt_h"/>
                                          </p:val>
                                        </p:tav>
                                        <p:tav tm="100000">
                                          <p:val>
                                            <p:fltVal val="0"/>
                                          </p:val>
                                        </p:tav>
                                      </p:tavLst>
                                    </p:anim>
                                    <p:animEffect transition="out" filter="fade">
                                      <p:cBhvr>
                                        <p:cTn id="71" dur="500"/>
                                        <p:tgtEl>
                                          <p:spTgt spid="29"/>
                                        </p:tgtEl>
                                      </p:cBhvr>
                                    </p:animEffect>
                                    <p:set>
                                      <p:cBhvr>
                                        <p:cTn id="72" dur="1" fill="hold">
                                          <p:stCondLst>
                                            <p:cond delay="499"/>
                                          </p:stCondLst>
                                        </p:cTn>
                                        <p:tgtEl>
                                          <p:spTgt spid="2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0" nodeType="clickEffect">
                                  <p:stCondLst>
                                    <p:cond delay="0"/>
                                  </p:stCondLst>
                                  <p:childTnLst>
                                    <p:anim calcmode="lin" valueType="num">
                                      <p:cBhvr>
                                        <p:cTn id="76" dur="500"/>
                                        <p:tgtEl>
                                          <p:spTgt spid="31"/>
                                        </p:tgtEl>
                                        <p:attrNameLst>
                                          <p:attrName>ppt_w</p:attrName>
                                        </p:attrNameLst>
                                      </p:cBhvr>
                                      <p:tavLst>
                                        <p:tav tm="0">
                                          <p:val>
                                            <p:strVal val="ppt_w"/>
                                          </p:val>
                                        </p:tav>
                                        <p:tav tm="100000">
                                          <p:val>
                                            <p:fltVal val="0"/>
                                          </p:val>
                                        </p:tav>
                                      </p:tavLst>
                                    </p:anim>
                                    <p:anim calcmode="lin" valueType="num">
                                      <p:cBhvr>
                                        <p:cTn id="77" dur="500"/>
                                        <p:tgtEl>
                                          <p:spTgt spid="31"/>
                                        </p:tgtEl>
                                        <p:attrNameLst>
                                          <p:attrName>ppt_h</p:attrName>
                                        </p:attrNameLst>
                                      </p:cBhvr>
                                      <p:tavLst>
                                        <p:tav tm="0">
                                          <p:val>
                                            <p:strVal val="ppt_h"/>
                                          </p:val>
                                        </p:tav>
                                        <p:tav tm="100000">
                                          <p:val>
                                            <p:fltVal val="0"/>
                                          </p:val>
                                        </p:tav>
                                      </p:tavLst>
                                    </p:anim>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barn(inVertical)">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6">
                                            <p:txEl>
                                              <p:pRg st="0" end="0"/>
                                            </p:txEl>
                                          </p:spTgt>
                                        </p:tgtEl>
                                        <p:attrNameLst>
                                          <p:attrName>style.visibility</p:attrName>
                                        </p:attrNameLst>
                                      </p:cBhvr>
                                      <p:to>
                                        <p:strVal val="visible"/>
                                      </p:to>
                                    </p:set>
                                    <p:animEffect transition="in" filter="wipe(left)">
                                      <p:cBhvr>
                                        <p:cTn id="93" dur="500"/>
                                        <p:tgtEl>
                                          <p:spTgt spid="46">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6">
                                            <p:txEl>
                                              <p:pRg st="1" end="1"/>
                                            </p:txEl>
                                          </p:spTgt>
                                        </p:tgtEl>
                                        <p:attrNameLst>
                                          <p:attrName>style.visibility</p:attrName>
                                        </p:attrNameLst>
                                      </p:cBhvr>
                                      <p:to>
                                        <p:strVal val="visible"/>
                                      </p:to>
                                    </p:set>
                                    <p:animEffect transition="in" filter="wipe(left)">
                                      <p:cBhvr>
                                        <p:cTn id="102" dur="500"/>
                                        <p:tgtEl>
                                          <p:spTgt spid="46">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6">
                                            <p:txEl>
                                              <p:pRg st="2" end="2"/>
                                            </p:txEl>
                                          </p:spTgt>
                                        </p:tgtEl>
                                        <p:attrNameLst>
                                          <p:attrName>style.visibility</p:attrName>
                                        </p:attrNameLst>
                                      </p:cBhvr>
                                      <p:to>
                                        <p:strVal val="visible"/>
                                      </p:to>
                                    </p:set>
                                    <p:animEffect transition="in" filter="wipe(left)">
                                      <p:cBhvr>
                                        <p:cTn id="111"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bldLvl="0" animBg="1"/>
      <p:bldP spid="23" grpId="1" bldLvl="0" animBg="1"/>
      <p:bldP spid="24" grpId="0" bldLvl="0" animBg="1"/>
      <p:bldP spid="24" grpId="1" bldLvl="0" animBg="1"/>
      <p:bldP spid="26" grpId="0" bldLvl="0" animBg="1"/>
      <p:bldP spid="26" grpId="1" bldLvl="0" animBg="1"/>
      <p:bldP spid="28" grpId="0" bldLvl="0" animBg="1"/>
      <p:bldP spid="28" grpId="1" bldLvl="0" animBg="1"/>
      <p:bldP spid="29" grpId="0" bldLvl="0" animBg="1"/>
      <p:bldP spid="29" grpId="1" bldLvl="0" animBg="1"/>
      <p:bldP spid="31" grpId="0" bldLvl="0" animBg="1"/>
      <p:bldP spid="31" grpId="1" bldLvl="0" animBg="1"/>
      <p:bldP spid="44" grpId="0" bldLvl="0" animBg="1"/>
      <p:bldP spid="45" grpId="0" bldLvl="0" animBg="1"/>
      <p:bldP spid="46" grpId="0" uiExpand="1" build="p"/>
      <p:bldP spid="47" grpId="0" bldLvl="0" animBg="1"/>
      <p:bldP spid="4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2"/>
            </p:custDataLst>
          </p:nvPr>
        </p:nvSpPr>
        <p:spPr>
          <a:xfrm>
            <a:off x="3759200" y="635000"/>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sz="4400" smtClean="0">
                <a:solidFill>
                  <a:schemeClr val="tx1"/>
                </a:solidFill>
              </a:rPr>
              <a:t>1</a:t>
            </a:r>
          </a:p>
        </p:txBody>
      </p:sp>
      <p:sp>
        <p:nvSpPr>
          <p:cNvPr id="5" name="TextBox 4"/>
          <p:cNvSpPr txBox="1"/>
          <p:nvPr>
            <p:custDataLst>
              <p:tags r:id="rId3"/>
            </p:custDataLst>
          </p:nvPr>
        </p:nvSpPr>
        <p:spPr>
          <a:xfrm>
            <a:off x="1752600" y="1778000"/>
            <a:ext cx="3149600" cy="768350"/>
          </a:xfrm>
          <a:prstGeom prst="rect">
            <a:avLst/>
          </a:prstGeom>
          <a:noFill/>
        </p:spPr>
        <p:txBody>
          <a:bodyPr wrap="square" rtlCol="0">
            <a:normAutofit/>
          </a:bodyPr>
          <a:lstStyle/>
          <a:p>
            <a:r>
              <a:rPr lang="en-US" sz="4400" smtClean="0">
                <a:solidFill>
                  <a:schemeClr val="tx1"/>
                </a:solidFill>
              </a:rPr>
              <a:t>4 : 2 = </a:t>
            </a:r>
          </a:p>
        </p:txBody>
      </p:sp>
      <p:sp>
        <p:nvSpPr>
          <p:cNvPr id="6" name="Rectangle 5"/>
          <p:cNvSpPr/>
          <p:nvPr>
            <p:custDataLst>
              <p:tags r:id="rId4"/>
            </p:custDataLst>
          </p:nvPr>
        </p:nvSpPr>
        <p:spPr>
          <a:xfrm>
            <a:off x="3759200" y="1650999"/>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sz="4400">
                <a:solidFill>
                  <a:schemeClr val="tx1"/>
                </a:solidFill>
              </a:rPr>
              <a:t>2</a:t>
            </a:r>
          </a:p>
        </p:txBody>
      </p:sp>
      <p:sp>
        <p:nvSpPr>
          <p:cNvPr id="7" name="Rectangle 6"/>
          <p:cNvSpPr/>
          <p:nvPr>
            <p:custDataLst>
              <p:tags r:id="rId5"/>
            </p:custDataLst>
          </p:nvPr>
        </p:nvSpPr>
        <p:spPr>
          <a:xfrm>
            <a:off x="8242300" y="4829721"/>
            <a:ext cx="939800" cy="9680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sz="4400" smtClean="0">
                <a:solidFill>
                  <a:schemeClr val="tx1"/>
                </a:solidFill>
              </a:rPr>
              <a:t>4</a:t>
            </a:r>
          </a:p>
        </p:txBody>
      </p:sp>
      <p:sp>
        <p:nvSpPr>
          <p:cNvPr id="9" name="TextBox 8"/>
          <p:cNvSpPr txBox="1"/>
          <p:nvPr>
            <p:custDataLst>
              <p:tags r:id="rId6"/>
            </p:custDataLst>
          </p:nvPr>
        </p:nvSpPr>
        <p:spPr>
          <a:xfrm>
            <a:off x="1752600" y="2928437"/>
            <a:ext cx="3149600" cy="768350"/>
          </a:xfrm>
          <a:prstGeom prst="rect">
            <a:avLst/>
          </a:prstGeom>
          <a:noFill/>
        </p:spPr>
        <p:txBody>
          <a:bodyPr wrap="square" rtlCol="0">
            <a:normAutofit/>
          </a:bodyPr>
          <a:lstStyle/>
          <a:p>
            <a:r>
              <a:rPr lang="en-US" sz="4400" smtClean="0">
                <a:solidFill>
                  <a:schemeClr val="tx1"/>
                </a:solidFill>
              </a:rPr>
              <a:t>18 : 2 = </a:t>
            </a:r>
          </a:p>
        </p:txBody>
      </p:sp>
      <p:sp>
        <p:nvSpPr>
          <p:cNvPr id="10" name="TextBox 9"/>
          <p:cNvSpPr txBox="1"/>
          <p:nvPr>
            <p:custDataLst>
              <p:tags r:id="rId7"/>
            </p:custDataLst>
          </p:nvPr>
        </p:nvSpPr>
        <p:spPr>
          <a:xfrm>
            <a:off x="1663700" y="5149401"/>
            <a:ext cx="3530600" cy="768350"/>
          </a:xfrm>
          <a:prstGeom prst="rect">
            <a:avLst/>
          </a:prstGeom>
          <a:noFill/>
        </p:spPr>
        <p:txBody>
          <a:bodyPr wrap="square" rtlCol="0">
            <a:normAutofit/>
          </a:bodyPr>
          <a:lstStyle/>
          <a:p>
            <a:r>
              <a:rPr lang="en-US" sz="4400" smtClean="0">
                <a:solidFill>
                  <a:schemeClr val="tx1"/>
                </a:solidFill>
              </a:rPr>
              <a:t>16 : 2 = </a:t>
            </a:r>
          </a:p>
        </p:txBody>
      </p:sp>
      <p:sp>
        <p:nvSpPr>
          <p:cNvPr id="11" name="TextBox 10"/>
          <p:cNvSpPr txBox="1"/>
          <p:nvPr>
            <p:custDataLst>
              <p:tags r:id="rId8"/>
            </p:custDataLst>
          </p:nvPr>
        </p:nvSpPr>
        <p:spPr>
          <a:xfrm>
            <a:off x="1663700" y="4060279"/>
            <a:ext cx="3327400" cy="768350"/>
          </a:xfrm>
          <a:prstGeom prst="rect">
            <a:avLst/>
          </a:prstGeom>
          <a:noFill/>
        </p:spPr>
        <p:txBody>
          <a:bodyPr wrap="square" rtlCol="0">
            <a:normAutofit/>
          </a:bodyPr>
          <a:lstStyle/>
          <a:p>
            <a:r>
              <a:rPr lang="en-US" sz="4400" smtClean="0">
                <a:solidFill>
                  <a:schemeClr val="tx1"/>
                </a:solidFill>
              </a:rPr>
              <a:t>10 : 2 = </a:t>
            </a:r>
          </a:p>
        </p:txBody>
      </p:sp>
      <p:sp>
        <p:nvSpPr>
          <p:cNvPr id="12" name="TextBox 11"/>
          <p:cNvSpPr txBox="1"/>
          <p:nvPr>
            <p:custDataLst>
              <p:tags r:id="rId9"/>
            </p:custDataLst>
          </p:nvPr>
        </p:nvSpPr>
        <p:spPr>
          <a:xfrm>
            <a:off x="5981700" y="685799"/>
            <a:ext cx="3378200" cy="768350"/>
          </a:xfrm>
          <a:prstGeom prst="rect">
            <a:avLst/>
          </a:prstGeom>
          <a:noFill/>
        </p:spPr>
        <p:txBody>
          <a:bodyPr wrap="square" rtlCol="0">
            <a:normAutofit/>
          </a:bodyPr>
          <a:lstStyle/>
          <a:p>
            <a:r>
              <a:rPr lang="en-US" sz="4400" smtClean="0">
                <a:solidFill>
                  <a:schemeClr val="tx1"/>
                </a:solidFill>
              </a:rPr>
              <a:t> 14 : 2 =  </a:t>
            </a:r>
          </a:p>
        </p:txBody>
      </p:sp>
      <p:sp>
        <p:nvSpPr>
          <p:cNvPr id="13" name="Rectangle 12"/>
          <p:cNvSpPr/>
          <p:nvPr>
            <p:custDataLst>
              <p:tags r:id="rId10"/>
            </p:custDataLst>
          </p:nvPr>
        </p:nvSpPr>
        <p:spPr>
          <a:xfrm>
            <a:off x="3759200" y="2997196"/>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sz="4000">
                <a:solidFill>
                  <a:schemeClr val="tx1"/>
                </a:solidFill>
              </a:rPr>
              <a:t>9</a:t>
            </a:r>
          </a:p>
        </p:txBody>
      </p:sp>
      <p:sp>
        <p:nvSpPr>
          <p:cNvPr id="14" name="Rectangle 13"/>
          <p:cNvSpPr/>
          <p:nvPr>
            <p:custDataLst>
              <p:tags r:id="rId11"/>
            </p:custDataLst>
          </p:nvPr>
        </p:nvSpPr>
        <p:spPr>
          <a:xfrm>
            <a:off x="3759200" y="4060279"/>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sz="4000" smtClean="0">
                <a:solidFill>
                  <a:schemeClr val="tx1"/>
                </a:solidFill>
              </a:rPr>
              <a:t>5</a:t>
            </a:r>
          </a:p>
        </p:txBody>
      </p:sp>
      <p:sp>
        <p:nvSpPr>
          <p:cNvPr id="15" name="Rectangle 14"/>
          <p:cNvSpPr/>
          <p:nvPr>
            <p:custDataLst>
              <p:tags r:id="rId12"/>
            </p:custDataLst>
          </p:nvPr>
        </p:nvSpPr>
        <p:spPr>
          <a:xfrm>
            <a:off x="3759200" y="5149401"/>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sz="4000">
                <a:solidFill>
                  <a:schemeClr val="tx1"/>
                </a:solidFill>
              </a:rPr>
              <a:t>8</a:t>
            </a:r>
          </a:p>
        </p:txBody>
      </p:sp>
      <p:sp>
        <p:nvSpPr>
          <p:cNvPr id="16" name="Rectangle 15"/>
          <p:cNvSpPr/>
          <p:nvPr>
            <p:custDataLst>
              <p:tags r:id="rId13"/>
            </p:custDataLst>
          </p:nvPr>
        </p:nvSpPr>
        <p:spPr>
          <a:xfrm>
            <a:off x="8343900" y="664120"/>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sz="4400" smtClean="0">
                <a:solidFill>
                  <a:schemeClr val="tx1"/>
                </a:solidFill>
              </a:rPr>
              <a:t>7</a:t>
            </a:r>
          </a:p>
        </p:txBody>
      </p:sp>
      <p:sp>
        <p:nvSpPr>
          <p:cNvPr id="17" name="TextBox 16"/>
          <p:cNvSpPr txBox="1"/>
          <p:nvPr>
            <p:custDataLst>
              <p:tags r:id="rId14"/>
            </p:custDataLst>
          </p:nvPr>
        </p:nvSpPr>
        <p:spPr>
          <a:xfrm>
            <a:off x="6134100" y="1777999"/>
            <a:ext cx="3378200" cy="768350"/>
          </a:xfrm>
          <a:prstGeom prst="rect">
            <a:avLst/>
          </a:prstGeom>
          <a:noFill/>
        </p:spPr>
        <p:txBody>
          <a:bodyPr wrap="square" rtlCol="0">
            <a:normAutofit/>
          </a:bodyPr>
          <a:lstStyle/>
          <a:p>
            <a:r>
              <a:rPr lang="en-US" sz="4400" smtClean="0">
                <a:solidFill>
                  <a:schemeClr val="tx1"/>
                </a:solidFill>
              </a:rPr>
              <a:t>6 : 2 =  </a:t>
            </a:r>
          </a:p>
        </p:txBody>
      </p:sp>
      <p:sp>
        <p:nvSpPr>
          <p:cNvPr id="18" name="Rectangle 17"/>
          <p:cNvSpPr/>
          <p:nvPr>
            <p:custDataLst>
              <p:tags r:id="rId15"/>
            </p:custDataLst>
          </p:nvPr>
        </p:nvSpPr>
        <p:spPr>
          <a:xfrm>
            <a:off x="8343900" y="1778000"/>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sz="4000">
                <a:solidFill>
                  <a:schemeClr val="tx1"/>
                </a:solidFill>
              </a:rPr>
              <a:t>3</a:t>
            </a:r>
          </a:p>
        </p:txBody>
      </p:sp>
      <p:sp>
        <p:nvSpPr>
          <p:cNvPr id="23" name="TextBox 22"/>
          <p:cNvSpPr txBox="1"/>
          <p:nvPr>
            <p:custDataLst>
              <p:tags r:id="rId16"/>
            </p:custDataLst>
          </p:nvPr>
        </p:nvSpPr>
        <p:spPr>
          <a:xfrm>
            <a:off x="6134100" y="2707278"/>
            <a:ext cx="3378200" cy="768350"/>
          </a:xfrm>
          <a:prstGeom prst="rect">
            <a:avLst/>
          </a:prstGeom>
          <a:noFill/>
        </p:spPr>
        <p:txBody>
          <a:bodyPr wrap="square" rtlCol="0">
            <a:normAutofit/>
          </a:bodyPr>
          <a:lstStyle/>
          <a:p>
            <a:r>
              <a:rPr lang="en-US" sz="4400" smtClean="0">
                <a:solidFill>
                  <a:schemeClr val="tx1"/>
                </a:solidFill>
              </a:rPr>
              <a:t>12 : 2 =  </a:t>
            </a:r>
          </a:p>
        </p:txBody>
      </p:sp>
      <p:sp>
        <p:nvSpPr>
          <p:cNvPr id="24" name="Rectangle 23"/>
          <p:cNvSpPr/>
          <p:nvPr>
            <p:custDataLst>
              <p:tags r:id="rId17"/>
            </p:custDataLst>
          </p:nvPr>
        </p:nvSpPr>
        <p:spPr>
          <a:xfrm>
            <a:off x="8343900" y="2750639"/>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sz="4000">
                <a:solidFill>
                  <a:schemeClr val="tx1"/>
                </a:solidFill>
              </a:rPr>
              <a:t>6</a:t>
            </a:r>
          </a:p>
        </p:txBody>
      </p:sp>
      <p:sp>
        <p:nvSpPr>
          <p:cNvPr id="25" name="TextBox 24"/>
          <p:cNvSpPr txBox="1"/>
          <p:nvPr>
            <p:custDataLst>
              <p:tags r:id="rId18"/>
            </p:custDataLst>
          </p:nvPr>
        </p:nvSpPr>
        <p:spPr>
          <a:xfrm>
            <a:off x="6286500" y="3818077"/>
            <a:ext cx="3378200" cy="768350"/>
          </a:xfrm>
          <a:prstGeom prst="rect">
            <a:avLst/>
          </a:prstGeom>
          <a:noFill/>
        </p:spPr>
        <p:txBody>
          <a:bodyPr wrap="square" rtlCol="0">
            <a:normAutofit/>
          </a:bodyPr>
          <a:lstStyle/>
          <a:p>
            <a:r>
              <a:rPr lang="en-US" sz="4400" smtClean="0">
                <a:solidFill>
                  <a:schemeClr val="tx1"/>
                </a:solidFill>
              </a:rPr>
              <a:t>20 : 2 =  </a:t>
            </a:r>
          </a:p>
        </p:txBody>
      </p:sp>
      <p:sp>
        <p:nvSpPr>
          <p:cNvPr id="26" name="Rectangle 25"/>
          <p:cNvSpPr/>
          <p:nvPr>
            <p:custDataLst>
              <p:tags r:id="rId19"/>
            </p:custDataLst>
          </p:nvPr>
        </p:nvSpPr>
        <p:spPr>
          <a:xfrm>
            <a:off x="8343900" y="3675559"/>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sz="4000" smtClean="0">
                <a:solidFill>
                  <a:schemeClr val="tx1"/>
                </a:solidFill>
              </a:rPr>
              <a:t>10</a:t>
            </a:r>
          </a:p>
        </p:txBody>
      </p:sp>
      <p:sp>
        <p:nvSpPr>
          <p:cNvPr id="27" name="TextBox 26"/>
          <p:cNvSpPr txBox="1"/>
          <p:nvPr>
            <p:custDataLst>
              <p:tags r:id="rId20"/>
            </p:custDataLst>
          </p:nvPr>
        </p:nvSpPr>
        <p:spPr>
          <a:xfrm>
            <a:off x="6184900" y="5028300"/>
            <a:ext cx="1790700" cy="768350"/>
          </a:xfrm>
          <a:prstGeom prst="rect">
            <a:avLst/>
          </a:prstGeom>
          <a:noFill/>
        </p:spPr>
        <p:txBody>
          <a:bodyPr wrap="square" rtlCol="0">
            <a:normAutofit/>
          </a:bodyPr>
          <a:lstStyle/>
          <a:p>
            <a:r>
              <a:rPr lang="en-US" sz="4400" smtClean="0">
                <a:solidFill>
                  <a:schemeClr val="tx1"/>
                </a:solidFill>
              </a:rPr>
              <a:t>8 : 2 =  </a:t>
            </a:r>
          </a:p>
        </p:txBody>
      </p:sp>
      <p:sp>
        <p:nvSpPr>
          <p:cNvPr id="19" name="Title 1"/>
          <p:cNvSpPr>
            <a:spLocks noGrp="1"/>
          </p:cNvSpPr>
          <p:nvPr>
            <p:custDataLst>
              <p:tags r:id="rId21"/>
            </p:custDataLst>
          </p:nvPr>
        </p:nvSpPr>
        <p:spPr>
          <a:xfrm>
            <a:off x="1752600" y="635000"/>
            <a:ext cx="8458200" cy="768350"/>
          </a:xfrm>
          <a:prstGeom prst="rect">
            <a:avLst/>
          </a:prstGeom>
          <a:noFill/>
        </p:spPr>
        <p:txBody>
          <a:bodyPr vert="horz" wrap="square" lIns="91440" tIns="45720" rIns="91440" bIns="45720" rtlCol="0" anchor="t">
            <a:spAutoFit/>
          </a:bodyPr>
          <a:lstStyle>
            <a:lvl1pPr marL="0" marR="0" algn="l" defTabSz="914400" rtl="0" eaLnBrk="1" fontAlgn="auto" latinLnBrk="0" hangingPunct="1">
              <a:lnSpc>
                <a:spcPct val="100000"/>
              </a:lnSpc>
              <a:spcBef>
                <a:spcPct val="0"/>
              </a:spcBef>
              <a:buClrTx/>
              <a:buSzTx/>
              <a:buFontTx/>
              <a:buNone/>
              <a:defRPr kumimoji="0" lang="en-US" sz="4400" b="0" i="0" u="none" strike="noStrike" kern="1200" cap="none" spc="0" normalizeH="0" baseline="0" noProof="1" smtClean="0">
                <a:solidFill>
                  <a:srgbClr val="000000"/>
                </a:solidFill>
                <a:latin typeface="+mn-lt"/>
                <a:ea typeface="+mn-ea"/>
                <a:cs typeface="+mn-cs"/>
              </a:defRPr>
            </a:lvl1pPr>
          </a:lstStyle>
          <a:p>
            <a:r>
              <a:rPr lang="vi-VN" altLang="en-US">
                <a:solidFill>
                  <a:schemeClr val="dk1"/>
                </a:solidFill>
              </a:rPr>
              <a:t>2 : 2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barn(inVertical)">
                                      <p:cBhvr>
                                        <p:cTn id="7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3" grpId="0" animBg="1"/>
      <p:bldP spid="14" grpId="0" animBg="1"/>
      <p:bldP spid="15" grpId="0" animBg="1"/>
      <p:bldP spid="16" grpId="0" animBg="1"/>
      <p:bldP spid="18" grpId="0" animBg="1"/>
      <p:bldP spid="24"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150745" y="2292985"/>
            <a:ext cx="9148445" cy="2052955"/>
          </a:xfrm>
          <a:prstGeom prst="rect">
            <a:avLst/>
          </a:prstGeom>
          <a:noFill/>
        </p:spPr>
        <p:txBody>
          <a:bodyPr wrap="square" rtlCol="0">
            <a:noAutofit/>
          </a:bodyPr>
          <a:lstStyle/>
          <a:p>
            <a:pPr algn="l"/>
            <a:r>
              <a:rPr lang="vi-VN" altLang="en-GB" sz="11500" dirty="0">
                <a:ln w="22225">
                  <a:solidFill>
                    <a:schemeClr val="accent2"/>
                  </a:solidFill>
                  <a:prstDash val="solid"/>
                </a:ln>
                <a:solidFill>
                  <a:schemeClr val="accent2">
                    <a:lumMod val="40000"/>
                    <a:lumOff val="60000"/>
                  </a:schemeClr>
                </a:solidFill>
                <a:effectLst/>
              </a:rPr>
              <a:t>HOẠT ĐỘNG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Không có mô tả."/>
          <p:cNvPicPr>
            <a:picLocks noChangeAspect="1" noChangeArrowheads="1"/>
          </p:cNvPicPr>
          <p:nvPr>
            <p:custDataLst>
              <p:tags r:id="rId2"/>
            </p:custDataLst>
          </p:nvPr>
        </p:nvPicPr>
        <p:blipFill rotWithShape="1">
          <a:blip r:embed="rId35">
            <a:clrChange>
              <a:clrFrom>
                <a:srgbClr val="FFFFFF"/>
              </a:clrFrom>
              <a:clrTo>
                <a:srgbClr val="FFFFFF">
                  <a:alpha val="0"/>
                </a:srgbClr>
              </a:clrTo>
            </a:clrChange>
            <a:extLst>
              <a:ext uri="{BEBA8EAE-BF5A-486C-A8C5-ECC9F3942E4B}">
                <a14:imgProps xmlns:a14="http://schemas.microsoft.com/office/drawing/2010/main">
                  <a14:imgLayer r:embed="rId36">
                    <a14:imgEffect>
                      <a14:saturation sat="200000"/>
                    </a14:imgEffect>
                    <a14:imgEffect>
                      <a14:sharpenSoften amount="25000"/>
                    </a14:imgEffect>
                  </a14:imgLayer>
                </a14:imgProps>
              </a:ext>
              <a:ext uri="{28A0092B-C50C-407E-A947-70E740481C1C}">
                <a14:useLocalDpi xmlns:a14="http://schemas.microsoft.com/office/drawing/2010/main" val="0"/>
              </a:ext>
            </a:extLst>
          </a:blip>
          <a:srcRect t="32226" b="37223"/>
          <a:stretch>
            <a:fillRect/>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custDataLst>
              <p:tags r:id="rId3"/>
            </p:custDataLst>
          </p:nvPr>
        </p:nvSpPr>
        <p:spPr>
          <a:xfrm>
            <a:off x="1066564" y="1472042"/>
            <a:ext cx="437322" cy="44715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1</a:t>
            </a:r>
          </a:p>
        </p:txBody>
      </p:sp>
      <p:grpSp>
        <p:nvGrpSpPr>
          <p:cNvPr id="5" name="Group 4"/>
          <p:cNvGrpSpPr/>
          <p:nvPr/>
        </p:nvGrpSpPr>
        <p:grpSpPr>
          <a:xfrm>
            <a:off x="1684371" y="1492006"/>
            <a:ext cx="1116312" cy="472051"/>
            <a:chOff x="1870518" y="1440653"/>
            <a:chExt cx="1116312" cy="461666"/>
          </a:xfrm>
        </p:grpSpPr>
        <p:grpSp>
          <p:nvGrpSpPr>
            <p:cNvPr id="6" name="Group 5"/>
            <p:cNvGrpSpPr/>
            <p:nvPr/>
          </p:nvGrpSpPr>
          <p:grpSpPr>
            <a:xfrm>
              <a:off x="1870518" y="1440654"/>
              <a:ext cx="758382" cy="461665"/>
              <a:chOff x="1870518" y="1440654"/>
              <a:chExt cx="758382" cy="461665"/>
            </a:xfrm>
          </p:grpSpPr>
          <p:sp>
            <p:nvSpPr>
              <p:cNvPr id="8" name="Rectangle: Rounded Corners 7"/>
              <p:cNvSpPr/>
              <p:nvPr/>
            </p:nvSpPr>
            <p:spPr>
              <a:xfrm>
                <a:off x="1870518" y="1440654"/>
                <a:ext cx="758382" cy="382154"/>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p:cNvSpPr txBox="1"/>
              <p:nvPr>
                <p:custDataLst>
                  <p:tags r:id="rId33"/>
                </p:custDataLst>
              </p:nvPr>
            </p:nvSpPr>
            <p:spPr>
              <a:xfrm>
                <a:off x="1969023" y="1440654"/>
                <a:ext cx="561372" cy="461665"/>
              </a:xfrm>
              <a:prstGeom prst="rect">
                <a:avLst/>
              </a:prstGeom>
              <a:noFill/>
            </p:spPr>
            <p:txBody>
              <a:bodyPr wrap="square" rtlCol="0">
                <a:normAutofit/>
              </a:bodyPr>
              <a:lstStyle/>
              <a:p>
                <a:r>
                  <a:rPr lang="vi-VN" sz="2400" dirty="0">
                    <a:solidFill>
                      <a:schemeClr val="tx1"/>
                    </a:solidFill>
                  </a:rPr>
                  <a:t>Số</a:t>
                </a:r>
              </a:p>
            </p:txBody>
          </p:sp>
        </p:grpSp>
        <p:sp>
          <p:nvSpPr>
            <p:cNvPr id="7" name="TextBox 6"/>
            <p:cNvSpPr txBox="1"/>
            <p:nvPr>
              <p:custDataLst>
                <p:tags r:id="rId32"/>
              </p:custDataLst>
            </p:nvPr>
          </p:nvSpPr>
          <p:spPr>
            <a:xfrm>
              <a:off x="2630642" y="1440653"/>
              <a:ext cx="356188" cy="461665"/>
            </a:xfrm>
            <a:prstGeom prst="rect">
              <a:avLst/>
            </a:prstGeom>
            <a:noFill/>
          </p:spPr>
          <p:txBody>
            <a:bodyPr wrap="square" rtlCol="0">
              <a:normAutofit/>
            </a:bodyPr>
            <a:lstStyle/>
            <a:p>
              <a:r>
                <a:rPr lang="vi-VN" sz="2400" dirty="0">
                  <a:solidFill>
                    <a:schemeClr val="tx1"/>
                  </a:solidFill>
                </a:rPr>
                <a:t>?</a:t>
              </a:r>
            </a:p>
          </p:txBody>
        </p:sp>
      </p:grpSp>
      <mc:AlternateContent xmlns:mc="http://schemas.openxmlformats.org/markup-compatibility/2006" xmlns:a14="http://schemas.microsoft.com/office/drawing/2010/main">
        <mc:Choice Requires="a14">
          <p:graphicFrame>
            <p:nvGraphicFramePr>
              <p:cNvPr id="10" name="Table 17"/>
              <p:cNvGraphicFramePr>
                <a:graphicFrameLocks noGrp="1"/>
              </p:cNvGraphicFramePr>
              <p:nvPr>
                <p:custDataLst>
                  <p:tags r:id="rId4"/>
                </p:custData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gridCol w="975186"/>
                    <a:gridCol w="986151"/>
                    <a:gridCol w="1045921"/>
                    <a:gridCol w="1075803"/>
                    <a:gridCol w="1075803"/>
                    <a:gridCol w="1075803"/>
                  </a:tblGrid>
                  <a:tr h="597884">
                    <a:tc rowSpan="2">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MS Mincho" charset="0"/>
                                    <a:cs typeface="Cambria Math" panose="02040503050406030204" pitchFamily="18" charset="0"/>
                                  </a:rPr>
                                  <m:t>:</m:t>
                                </m:r>
                              </m:oMath>
                            </m:oMathPara>
                          </a14:m>
                          <a:endParaRPr lang="en-US" sz="2800" b="0" i="1" dirty="0" smtClean="0">
                            <a:ea typeface="MS Mincho" charset="0"/>
                            <a:cs typeface="Cambria Math" panose="02040503050406030204" pitchFamily="18" charset="0"/>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r>
                  <a:tr h="597884">
                    <a:tc vMerge="1">
                      <a:txBody>
                        <a:bodyPr/>
                        <a:lstStyle/>
                        <a:p>
                          <a:endParaRPr lang="en-US"/>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cs typeface="+mn-cs"/>
                            </a:rPr>
                            <a:t>2</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cs typeface="+mn-cs"/>
                            </a:rPr>
                            <a:t>2</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cs typeface="+mn-cs"/>
                            </a:rPr>
                            <a:t>2</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cs typeface="+mn-cs"/>
                            </a:rPr>
                            <a:t>2</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cs typeface="+mn-cs"/>
                            </a:rPr>
                            <a:t>?</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cs typeface="+mn-cs"/>
                            </a:rPr>
                            <a:t>?</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cs typeface="+mn-cs"/>
                            </a:rPr>
                            <a:t>?</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r>
                </a:tbl>
              </a:graphicData>
            </a:graphic>
          </p:graphicFrame>
        </mc:Choice>
        <mc:Fallback xmlns="">
          <p:graphicFrame>
            <p:nvGraphicFramePr>
              <p:cNvPr id="10" name="Table 17"/>
              <p:cNvGraphicFramePr>
                <a:graphicFrameLocks noGrp="1"/>
              </p:cNvGraphicFramePr>
              <p:nvPr>
                <p:custDataLst>
                  <p:tags r:id="rId37"/>
                </p:custData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gridCol w="975186"/>
                    <a:gridCol w="986151"/>
                    <a:gridCol w="1045921"/>
                    <a:gridCol w="1075803"/>
                    <a:gridCol w="1075803"/>
                    <a:gridCol w="1075803"/>
                  </a:tblGrid>
                  <a:tr h="598170">
                    <a:tc rowSpan="2">
                      <a:txBody>
                        <a:bodyPr/>
                        <a:lstStyle/>
                        <a:p>
                          <a:endParaRPr lang="en-GB"/>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8"/>
                        </a:blipFill>
                      </a:tcPr>
                    </a:tc>
                    <a:tc>
                      <a:txBody>
                        <a:bodyPr/>
                        <a:lstStyle/>
                        <a:p>
                          <a:pPr algn="ctr"/>
                          <a:r>
                            <a:rPr lang="vi-VN" sz="2800" dirty="0"/>
                            <a:t>12</a:t>
                          </a: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10</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16</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8</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14</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20</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r>
                  <a:tr h="597884">
                    <a:tc vMerge="1">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cs typeface="+mn-cs"/>
                            </a:rPr>
                            <a:t>2</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cs typeface="+mn-cs"/>
                            </a:rPr>
                            <a:t>2</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cs typeface="+mn-cs"/>
                            </a:rPr>
                            <a:t>2</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cs typeface="+mn-cs"/>
                            </a:rPr>
                            <a:t>2</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2</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cs typeface="+mn-cs"/>
                            </a:rPr>
                            <a:t>?</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cs typeface="+mn-cs"/>
                            </a:rPr>
                            <a:t>?</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prstClr val="black"/>
                              </a:solidFill>
                              <a:effectLst/>
                              <a:uLnTx/>
                              <a:uFillTx/>
                              <a:cs typeface="+mn-cs"/>
                            </a:rPr>
                            <a:t>?</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cs typeface="+mn-cs"/>
                            </a:rPr>
                            <a:t>10</a:t>
                          </a:r>
                          <a:endParaRPr kumimoji="0" lang="vi-VN" sz="2800" b="0" i="0" u="none" strike="noStrike" kern="1200" cap="none" spc="0" normalizeH="0" baseline="0" noProof="0" dirty="0">
                            <a:ln>
                              <a:noFill/>
                            </a:ln>
                            <a:solidFill>
                              <a:prstClr val="black"/>
                            </a:solidFill>
                            <a:effectLst/>
                            <a:uLnTx/>
                            <a:uFillTx/>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r>
                </a:tbl>
              </a:graphicData>
            </a:graphic>
          </p:graphicFrame>
        </mc:Fallback>
      </mc:AlternateContent>
      <p:sp>
        <p:nvSpPr>
          <p:cNvPr id="11" name="TextBox 10"/>
          <p:cNvSpPr txBox="1"/>
          <p:nvPr>
            <p:custDataLst>
              <p:tags r:id="rId5"/>
            </p:custDataLst>
          </p:nvPr>
        </p:nvSpPr>
        <p:spPr>
          <a:xfrm>
            <a:off x="5973948" y="1629876"/>
            <a:ext cx="748822" cy="583565"/>
          </a:xfrm>
          <a:prstGeom prst="rect">
            <a:avLst/>
          </a:prstGeom>
          <a:solidFill>
            <a:schemeClr val="bg1"/>
          </a:solidFill>
          <a:effectLst>
            <a:softEdge rad="63500"/>
          </a:effectLst>
        </p:spPr>
        <p:txBody>
          <a:bodyPr wrap="square" rtlCol="0">
            <a:normAutofit/>
          </a:bodyPr>
          <a:lstStyle/>
          <a:p>
            <a:pPr algn="ctr"/>
            <a:r>
              <a:rPr lang="vi-VN" sz="3200" dirty="0">
                <a:solidFill>
                  <a:schemeClr val="tx1"/>
                </a:solidFill>
              </a:rPr>
              <a:t>5</a:t>
            </a:r>
          </a:p>
        </p:txBody>
      </p:sp>
      <p:sp>
        <p:nvSpPr>
          <p:cNvPr id="12" name="TextBox 11"/>
          <p:cNvSpPr txBox="1"/>
          <p:nvPr>
            <p:custDataLst>
              <p:tags r:id="rId6"/>
            </p:custDataLst>
          </p:nvPr>
        </p:nvSpPr>
        <p:spPr>
          <a:xfrm>
            <a:off x="7012167" y="1624895"/>
            <a:ext cx="748822" cy="583565"/>
          </a:xfrm>
          <a:prstGeom prst="rect">
            <a:avLst/>
          </a:prstGeom>
          <a:solidFill>
            <a:schemeClr val="bg1"/>
          </a:solidFill>
          <a:effectLst>
            <a:softEdge rad="63500"/>
          </a:effectLst>
        </p:spPr>
        <p:txBody>
          <a:bodyPr wrap="square" rtlCol="0">
            <a:normAutofit/>
          </a:bodyPr>
          <a:lstStyle/>
          <a:p>
            <a:pPr algn="ctr"/>
            <a:r>
              <a:rPr lang="vi-VN" sz="3200" dirty="0">
                <a:solidFill>
                  <a:schemeClr val="tx1"/>
                </a:solidFill>
              </a:rPr>
              <a:t>8</a:t>
            </a:r>
          </a:p>
        </p:txBody>
      </p:sp>
      <p:sp>
        <p:nvSpPr>
          <p:cNvPr id="13" name="TextBox 12"/>
          <p:cNvSpPr txBox="1"/>
          <p:nvPr>
            <p:custDataLst>
              <p:tags r:id="rId7"/>
            </p:custDataLst>
          </p:nvPr>
        </p:nvSpPr>
        <p:spPr>
          <a:xfrm>
            <a:off x="8071250" y="1619914"/>
            <a:ext cx="748822" cy="583565"/>
          </a:xfrm>
          <a:prstGeom prst="rect">
            <a:avLst/>
          </a:prstGeom>
          <a:solidFill>
            <a:schemeClr val="bg1"/>
          </a:solidFill>
          <a:effectLst>
            <a:softEdge rad="63500"/>
          </a:effectLst>
        </p:spPr>
        <p:txBody>
          <a:bodyPr wrap="square" rtlCol="0">
            <a:normAutofit/>
          </a:bodyPr>
          <a:lstStyle/>
          <a:p>
            <a:pPr algn="ctr"/>
            <a:r>
              <a:rPr lang="vi-VN" sz="3200" dirty="0">
                <a:solidFill>
                  <a:schemeClr val="tx1"/>
                </a:solidFill>
              </a:rPr>
              <a:t>4</a:t>
            </a:r>
          </a:p>
        </p:txBody>
      </p:sp>
      <p:sp>
        <p:nvSpPr>
          <p:cNvPr id="14" name="TextBox 13"/>
          <p:cNvSpPr txBox="1"/>
          <p:nvPr>
            <p:custDataLst>
              <p:tags r:id="rId8"/>
            </p:custDataLst>
          </p:nvPr>
        </p:nvSpPr>
        <p:spPr>
          <a:xfrm>
            <a:off x="9143033" y="1614933"/>
            <a:ext cx="748822" cy="583565"/>
          </a:xfrm>
          <a:prstGeom prst="rect">
            <a:avLst/>
          </a:prstGeom>
          <a:solidFill>
            <a:schemeClr val="bg1"/>
          </a:solidFill>
          <a:effectLst>
            <a:softEdge rad="63500"/>
          </a:effectLst>
        </p:spPr>
        <p:txBody>
          <a:bodyPr wrap="square" rtlCol="0">
            <a:normAutofit/>
          </a:bodyPr>
          <a:lstStyle/>
          <a:p>
            <a:pPr algn="ctr"/>
            <a:r>
              <a:rPr lang="vi-VN" sz="3200" dirty="0">
                <a:solidFill>
                  <a:schemeClr val="tx1"/>
                </a:solidFill>
              </a:rPr>
              <a:t>7</a:t>
            </a:r>
          </a:p>
        </p:txBody>
      </p:sp>
      <p:pic>
        <p:nvPicPr>
          <p:cNvPr id="15" name="Picture 14"/>
          <p:cNvPicPr>
            <a:picLocks noChangeAspect="1"/>
          </p:cNvPicPr>
          <p:nvPr>
            <p:custDataLst>
              <p:tags r:id="rId9"/>
            </p:custDataLst>
          </p:nvPr>
        </p:nvPicPr>
        <p:blipFill>
          <a:blip r:embed="rId39">
            <a:clrChange>
              <a:clrFrom>
                <a:srgbClr val="FFFFFF"/>
              </a:clrFrom>
              <a:clrTo>
                <a:srgbClr val="FFFFFF">
                  <a:alpha val="0"/>
                </a:srgbClr>
              </a:clrTo>
            </a:clrChange>
            <a:extLst>
              <a:ext uri="{BEBA8EAE-BF5A-486C-A8C5-ECC9F3942E4B}">
                <a14:imgProps xmlns:a14="http://schemas.microsoft.com/office/drawing/2010/main">
                  <a14:imgLayer r:embed="rId40">
                    <a14:imgEffect>
                      <a14:saturation sat="200000"/>
                    </a14:imgEffect>
                    <a14:imgEffect>
                      <a14:sharpenSoften amount="25000"/>
                    </a14:imgEffect>
                  </a14:imgLayer>
                </a14:imgProps>
              </a:ext>
            </a:extLst>
          </a:blip>
          <a:stretch>
            <a:fillRect/>
          </a:stretch>
        </p:blipFill>
        <p:spPr>
          <a:xfrm>
            <a:off x="5565945" y="3104136"/>
            <a:ext cx="5925250" cy="2876285"/>
          </a:xfrm>
          <a:prstGeom prst="rect">
            <a:avLst/>
          </a:prstGeom>
        </p:spPr>
      </p:pic>
      <p:sp>
        <p:nvSpPr>
          <p:cNvPr id="16" name="Oval 15"/>
          <p:cNvSpPr/>
          <p:nvPr>
            <p:custDataLst>
              <p:tags r:id="rId10"/>
            </p:custDataLst>
          </p:nvPr>
        </p:nvSpPr>
        <p:spPr>
          <a:xfrm>
            <a:off x="1066564" y="2630223"/>
            <a:ext cx="437322" cy="43732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2</a:t>
            </a:r>
          </a:p>
        </p:txBody>
      </p:sp>
      <p:sp>
        <p:nvSpPr>
          <p:cNvPr id="17" name="TextBox 16"/>
          <p:cNvSpPr txBox="1"/>
          <p:nvPr>
            <p:custDataLst>
              <p:tags r:id="rId11"/>
            </p:custDataLst>
          </p:nvPr>
        </p:nvSpPr>
        <p:spPr>
          <a:xfrm>
            <a:off x="1503886" y="2630223"/>
            <a:ext cx="1724025" cy="460375"/>
          </a:xfrm>
          <a:prstGeom prst="rect">
            <a:avLst/>
          </a:prstGeom>
          <a:noFill/>
        </p:spPr>
        <p:txBody>
          <a:bodyPr wrap="square" rtlCol="0">
            <a:normAutofit/>
          </a:bodyPr>
          <a:lstStyle/>
          <a:p>
            <a:r>
              <a:rPr lang="vi-VN" sz="2400" dirty="0">
                <a:solidFill>
                  <a:schemeClr val="tx1"/>
                </a:solidFill>
              </a:rPr>
              <a:t>Tính nhẩm.</a:t>
            </a:r>
          </a:p>
        </p:txBody>
      </p:sp>
      <p:sp>
        <p:nvSpPr>
          <p:cNvPr id="18" name="Rectangle 17"/>
          <p:cNvSpPr/>
          <p:nvPr>
            <p:custDataLst>
              <p:tags r:id="rId12"/>
            </p:custDataLst>
          </p:nvPr>
        </p:nvSpPr>
        <p:spPr>
          <a:xfrm>
            <a:off x="917511" y="3401658"/>
            <a:ext cx="1924685" cy="460375"/>
          </a:xfrm>
          <a:prstGeom prst="rect">
            <a:avLst/>
          </a:prstGeom>
          <a:solidFill>
            <a:schemeClr val="accent1">
              <a:lumMod val="40000"/>
              <a:lumOff val="60000"/>
            </a:schemeClr>
          </a:solidFill>
          <a:effectLst>
            <a:softEdge rad="63500"/>
          </a:effectLst>
        </p:spPr>
        <p:txBody>
          <a:bodyPr wrap="square">
            <a:normAutofit/>
          </a:bodyPr>
          <a:lstStyle/>
          <a:p>
            <a:r>
              <a:rPr lang="vi-VN" sz="2400" dirty="0">
                <a:solidFill>
                  <a:schemeClr val="tx1"/>
                </a:solidFill>
              </a:rPr>
              <a:t>  4</a:t>
            </a:r>
            <a:r>
              <a:rPr lang="vi-VN" sz="2000" dirty="0">
                <a:solidFill>
                  <a:schemeClr val="tx1"/>
                </a:solidFill>
              </a:rPr>
              <a:t>  </a:t>
            </a:r>
            <a:r>
              <a:rPr lang="vi-VN" sz="2400" dirty="0">
                <a:solidFill>
                  <a:schemeClr val="tx1"/>
                </a:solidFill>
              </a:rPr>
              <a:t>: </a:t>
            </a:r>
            <a:r>
              <a:rPr lang="vi-VN" sz="2000" dirty="0">
                <a:solidFill>
                  <a:schemeClr val="tx1"/>
                </a:solidFill>
              </a:rPr>
              <a:t> </a:t>
            </a:r>
            <a:r>
              <a:rPr lang="vi-VN" sz="2400" dirty="0">
                <a:solidFill>
                  <a:schemeClr val="tx1"/>
                </a:solidFill>
              </a:rPr>
              <a:t>2 =       </a:t>
            </a:r>
          </a:p>
        </p:txBody>
      </p:sp>
      <mc:AlternateContent xmlns:mc="http://schemas.openxmlformats.org/markup-compatibility/2006" xmlns:a14="http://schemas.microsoft.com/office/drawing/2010/main">
        <mc:Choice Requires="a14">
          <p:sp>
            <p:nvSpPr>
              <p:cNvPr id="19" name="Rectangle 18"/>
              <p:cNvSpPr/>
              <p:nvPr>
                <p:custDataLst>
                  <p:tags r:id="rId13"/>
                </p:custDataLst>
              </p:nvPr>
            </p:nvSpPr>
            <p:spPr>
              <a:xfrm>
                <a:off x="917510" y="3863323"/>
                <a:ext cx="1931035" cy="460375"/>
              </a:xfrm>
              <a:prstGeom prst="rect">
                <a:avLst/>
              </a:prstGeom>
              <a:solidFill>
                <a:schemeClr val="accent1">
                  <a:lumMod val="40000"/>
                  <a:lumOff val="60000"/>
                </a:schemeClr>
              </a:solidFill>
              <a:effectLst>
                <a:softEdge rad="63500"/>
              </a:effectLst>
            </p:spPr>
            <p:txBody>
              <a:bodyPr wrap="square">
                <a:normAutofit/>
              </a:bodyPr>
              <a:lstStyle/>
              <a:p>
                <a:r>
                  <a:rPr lang="vi-VN" sz="2400" dirty="0">
                    <a:solidFill>
                      <a:schemeClr val="tx1"/>
                    </a:solidFill>
                  </a:rPr>
                  <a:t>  2 </a:t>
                </a:r>
                <a14:m>
                  <m:oMath xmlns:m="http://schemas.openxmlformats.org/officeDocument/2006/math">
                    <m:r>
                      <a:rPr lang="vi-VN" sz="2400" i="1">
                        <a:solidFill>
                          <a:schemeClr val="tx1"/>
                        </a:solidFill>
                        <a:latin typeface="Cambria Math" panose="02040503050406030204" pitchFamily="18" charset="0"/>
                        <a:ea typeface="MS Mincho" charset="0"/>
                        <a:cs typeface="Cambria Math" panose="02040503050406030204" pitchFamily="18" charset="0"/>
                      </a:rPr>
                      <m:t>×</m:t>
                    </m:r>
                  </m:oMath>
                </a14:m>
                <a:r>
                  <a:rPr lang="vi-VN" sz="2400" dirty="0">
                    <a:solidFill>
                      <a:schemeClr val="tx1"/>
                    </a:solidFill>
                  </a:rPr>
                  <a:t> 4 =       </a:t>
                </a:r>
              </a:p>
            </p:txBody>
          </p:sp>
        </mc:Choice>
        <mc:Fallback xmlns="">
          <p:sp>
            <p:nvSpPr>
              <p:cNvPr id="19" name="Rectangle 18"/>
              <p:cNvSpPr>
                <a:spLocks noRot="1" noChangeAspect="1" noMove="1" noResize="1" noEditPoints="1" noAdjustHandles="1" noChangeArrowheads="1" noChangeShapeType="1" noTextEdit="1"/>
              </p:cNvSpPr>
              <p:nvPr>
                <p:custDataLst>
                  <p:tags r:id="rId41"/>
                </p:custDataLst>
              </p:nvPr>
            </p:nvSpPr>
            <p:spPr>
              <a:xfrm>
                <a:off x="917510" y="3863323"/>
                <a:ext cx="1931035" cy="460375"/>
              </a:xfrm>
              <a:prstGeom prst="rect">
                <a:avLst/>
              </a:prstGeom>
              <a:blipFill rotWithShape="1">
                <a:blip r:embed="rId42"/>
                <a:stretch>
                  <a:fillRect l="-30" t="-134" r="30" b="134"/>
                </a:stretch>
              </a:blipFill>
              <a:effectLst>
                <a:softEdge rad="63500"/>
              </a:effectLst>
            </p:spPr>
            <p:txBody>
              <a:bodyPr/>
              <a:lstStyle/>
              <a:p>
                <a:r>
                  <a:rPr lang="en-GB" altLang="en-US">
                    <a:noFill/>
                  </a:rPr>
                  <a:t> </a:t>
                </a:r>
              </a:p>
            </p:txBody>
          </p:sp>
        </mc:Fallback>
      </mc:AlternateContent>
      <p:sp>
        <p:nvSpPr>
          <p:cNvPr id="20" name="Rectangle 19"/>
          <p:cNvSpPr/>
          <p:nvPr>
            <p:custDataLst>
              <p:tags r:id="rId14"/>
            </p:custDataLst>
          </p:nvPr>
        </p:nvSpPr>
        <p:spPr>
          <a:xfrm>
            <a:off x="917509" y="4332135"/>
            <a:ext cx="1924685" cy="460375"/>
          </a:xfrm>
          <a:prstGeom prst="rect">
            <a:avLst/>
          </a:prstGeom>
          <a:solidFill>
            <a:schemeClr val="accent1">
              <a:lumMod val="40000"/>
              <a:lumOff val="60000"/>
            </a:schemeClr>
          </a:solidFill>
          <a:effectLst>
            <a:softEdge rad="63500"/>
          </a:effectLst>
        </p:spPr>
        <p:txBody>
          <a:bodyPr wrap="square">
            <a:normAutofit/>
          </a:bodyPr>
          <a:lstStyle/>
          <a:p>
            <a:r>
              <a:rPr lang="vi-VN" sz="2400" dirty="0">
                <a:solidFill>
                  <a:schemeClr val="tx1"/>
                </a:solidFill>
              </a:rPr>
              <a:t>  8</a:t>
            </a:r>
            <a:r>
              <a:rPr lang="vi-VN" sz="2000" dirty="0">
                <a:solidFill>
                  <a:schemeClr val="tx1"/>
                </a:solidFill>
              </a:rPr>
              <a:t>  </a:t>
            </a:r>
            <a:r>
              <a:rPr lang="vi-VN" sz="2400" dirty="0">
                <a:solidFill>
                  <a:schemeClr val="tx1"/>
                </a:solidFill>
              </a:rPr>
              <a:t>: </a:t>
            </a:r>
            <a:r>
              <a:rPr lang="vi-VN" sz="2000" dirty="0">
                <a:solidFill>
                  <a:schemeClr val="tx1"/>
                </a:solidFill>
              </a:rPr>
              <a:t> </a:t>
            </a:r>
            <a:r>
              <a:rPr lang="vi-VN" sz="2400" dirty="0">
                <a:solidFill>
                  <a:schemeClr val="tx1"/>
                </a:solidFill>
              </a:rPr>
              <a:t>2 =       </a:t>
            </a:r>
          </a:p>
        </p:txBody>
      </p:sp>
      <p:sp>
        <p:nvSpPr>
          <p:cNvPr id="21" name="Rectangle 20"/>
          <p:cNvSpPr/>
          <p:nvPr>
            <p:custDataLst>
              <p:tags r:id="rId15"/>
            </p:custDataLst>
          </p:nvPr>
        </p:nvSpPr>
        <p:spPr>
          <a:xfrm>
            <a:off x="917508" y="4800947"/>
            <a:ext cx="1925320" cy="460375"/>
          </a:xfrm>
          <a:prstGeom prst="rect">
            <a:avLst/>
          </a:prstGeom>
          <a:solidFill>
            <a:schemeClr val="accent1">
              <a:lumMod val="40000"/>
              <a:lumOff val="60000"/>
            </a:schemeClr>
          </a:solidFill>
          <a:effectLst>
            <a:softEdge rad="63500"/>
          </a:effectLst>
        </p:spPr>
        <p:txBody>
          <a:bodyPr wrap="square">
            <a:normAutofit/>
          </a:bodyPr>
          <a:lstStyle/>
          <a:p>
            <a:r>
              <a:rPr lang="vi-VN" sz="2400" dirty="0">
                <a:solidFill>
                  <a:schemeClr val="tx1"/>
                </a:solidFill>
              </a:rPr>
              <a:t>10</a:t>
            </a:r>
            <a:r>
              <a:rPr lang="vi-VN" sz="2000" dirty="0">
                <a:solidFill>
                  <a:schemeClr val="tx1"/>
                </a:solidFill>
              </a:rPr>
              <a:t>  </a:t>
            </a:r>
            <a:r>
              <a:rPr lang="vi-VN" sz="2400" dirty="0">
                <a:solidFill>
                  <a:schemeClr val="tx1"/>
                </a:solidFill>
              </a:rPr>
              <a:t>: </a:t>
            </a:r>
            <a:r>
              <a:rPr lang="vi-VN" sz="2000" dirty="0">
                <a:solidFill>
                  <a:schemeClr val="tx1"/>
                </a:solidFill>
              </a:rPr>
              <a:t> </a:t>
            </a:r>
            <a:r>
              <a:rPr lang="vi-VN" sz="2400" dirty="0">
                <a:solidFill>
                  <a:schemeClr val="tx1"/>
                </a:solidFill>
              </a:rPr>
              <a:t>2 =       </a:t>
            </a:r>
          </a:p>
        </p:txBody>
      </p:sp>
      <mc:AlternateContent xmlns:mc="http://schemas.openxmlformats.org/markup-compatibility/2006" xmlns:a14="http://schemas.microsoft.com/office/drawing/2010/main">
        <mc:Choice Requires="a14">
          <p:sp>
            <p:nvSpPr>
              <p:cNvPr id="22" name="Rectangle 21"/>
              <p:cNvSpPr/>
              <p:nvPr>
                <p:custDataLst>
                  <p:tags r:id="rId16"/>
                </p:custDataLst>
              </p:nvPr>
            </p:nvSpPr>
            <p:spPr>
              <a:xfrm>
                <a:off x="917507" y="5269759"/>
                <a:ext cx="1931035" cy="460375"/>
              </a:xfrm>
              <a:prstGeom prst="rect">
                <a:avLst/>
              </a:prstGeom>
              <a:solidFill>
                <a:schemeClr val="accent1">
                  <a:lumMod val="40000"/>
                  <a:lumOff val="60000"/>
                </a:schemeClr>
              </a:solidFill>
              <a:effectLst>
                <a:softEdge rad="63500"/>
              </a:effectLst>
            </p:spPr>
            <p:txBody>
              <a:bodyPr wrap="square">
                <a:normAutofit/>
              </a:bodyPr>
              <a:lstStyle/>
              <a:p>
                <a:r>
                  <a:rPr lang="vi-VN" sz="2400" dirty="0">
                    <a:solidFill>
                      <a:schemeClr val="tx1"/>
                    </a:solidFill>
                  </a:rPr>
                  <a:t>  2 </a:t>
                </a:r>
                <a14:m>
                  <m:oMath xmlns:m="http://schemas.openxmlformats.org/officeDocument/2006/math">
                    <m:r>
                      <a:rPr lang="vi-VN" sz="2400" i="1">
                        <a:solidFill>
                          <a:schemeClr val="tx1"/>
                        </a:solidFill>
                        <a:latin typeface="Cambria Math" panose="02040503050406030204" pitchFamily="18" charset="0"/>
                        <a:ea typeface="MS Mincho" charset="0"/>
                        <a:cs typeface="Cambria Math" panose="02040503050406030204" pitchFamily="18" charset="0"/>
                      </a:rPr>
                      <m:t>×</m:t>
                    </m:r>
                  </m:oMath>
                </a14:m>
                <a:r>
                  <a:rPr lang="vi-VN" sz="2400" dirty="0">
                    <a:solidFill>
                      <a:schemeClr val="tx1"/>
                    </a:solidFill>
                  </a:rPr>
                  <a:t> 5 =       </a:t>
                </a:r>
              </a:p>
            </p:txBody>
          </p:sp>
        </mc:Choice>
        <mc:Fallback xmlns="">
          <p:sp>
            <p:nvSpPr>
              <p:cNvPr id="22" name="Rectangle 21"/>
              <p:cNvSpPr>
                <a:spLocks noRot="1" noChangeAspect="1" noMove="1" noResize="1" noEditPoints="1" noAdjustHandles="1" noChangeArrowheads="1" noChangeShapeType="1" noTextEdit="1"/>
              </p:cNvSpPr>
              <p:nvPr>
                <p:custDataLst>
                  <p:tags r:id="rId43"/>
                </p:custDataLst>
              </p:nvPr>
            </p:nvSpPr>
            <p:spPr>
              <a:xfrm>
                <a:off x="917507" y="5269759"/>
                <a:ext cx="1931035" cy="460375"/>
              </a:xfrm>
              <a:prstGeom prst="rect">
                <a:avLst/>
              </a:prstGeom>
              <a:blipFill rotWithShape="1">
                <a:blip r:embed="rId44"/>
                <a:stretch>
                  <a:fillRect l="-29" t="-115" r="29" b="115"/>
                </a:stretch>
              </a:blipFill>
              <a:effectLst>
                <a:softEdge rad="63500"/>
              </a:effectLst>
            </p:spPr>
            <p:txBody>
              <a:bodyPr/>
              <a:lstStyle/>
              <a:p>
                <a:r>
                  <a:rPr lang="en-GB" altLang="en-US">
                    <a:noFill/>
                  </a:rPr>
                  <a:t> </a:t>
                </a:r>
              </a:p>
            </p:txBody>
          </p:sp>
        </mc:Fallback>
      </mc:AlternateContent>
      <p:sp>
        <p:nvSpPr>
          <p:cNvPr id="23" name="Rectangle 22"/>
          <p:cNvSpPr/>
          <p:nvPr>
            <p:custDataLst>
              <p:tags r:id="rId17"/>
            </p:custDataLst>
          </p:nvPr>
        </p:nvSpPr>
        <p:spPr>
          <a:xfrm>
            <a:off x="3482339" y="3424293"/>
            <a:ext cx="1925320" cy="460375"/>
          </a:xfrm>
          <a:prstGeom prst="rect">
            <a:avLst/>
          </a:prstGeom>
          <a:solidFill>
            <a:schemeClr val="accent2">
              <a:lumMod val="40000"/>
              <a:lumOff val="60000"/>
            </a:schemeClr>
          </a:solidFill>
          <a:effectLst>
            <a:softEdge rad="63500"/>
          </a:effectLst>
        </p:spPr>
        <p:txBody>
          <a:bodyPr wrap="square">
            <a:normAutofit/>
          </a:bodyPr>
          <a:lstStyle/>
          <a:p>
            <a:r>
              <a:rPr lang="vi-VN" sz="2400" dirty="0">
                <a:solidFill>
                  <a:schemeClr val="tx1"/>
                </a:solidFill>
              </a:rPr>
              <a:t>12</a:t>
            </a:r>
            <a:r>
              <a:rPr lang="vi-VN" sz="2000" dirty="0">
                <a:solidFill>
                  <a:schemeClr val="tx1"/>
                </a:solidFill>
              </a:rPr>
              <a:t>  </a:t>
            </a:r>
            <a:r>
              <a:rPr lang="vi-VN" sz="2400" dirty="0">
                <a:solidFill>
                  <a:schemeClr val="tx1"/>
                </a:solidFill>
              </a:rPr>
              <a:t>: </a:t>
            </a:r>
            <a:r>
              <a:rPr lang="vi-VN" sz="2000" dirty="0">
                <a:solidFill>
                  <a:schemeClr val="tx1"/>
                </a:solidFill>
              </a:rPr>
              <a:t> </a:t>
            </a:r>
            <a:r>
              <a:rPr lang="vi-VN" sz="2400" dirty="0">
                <a:solidFill>
                  <a:schemeClr val="tx1"/>
                </a:solidFill>
              </a:rPr>
              <a:t>2 =       </a:t>
            </a:r>
          </a:p>
        </p:txBody>
      </p:sp>
      <mc:AlternateContent xmlns:mc="http://schemas.openxmlformats.org/markup-compatibility/2006" xmlns:a14="http://schemas.microsoft.com/office/drawing/2010/main">
        <mc:Choice Requires="a14">
          <p:sp>
            <p:nvSpPr>
              <p:cNvPr id="24" name="Rectangle 23"/>
              <p:cNvSpPr/>
              <p:nvPr>
                <p:custDataLst>
                  <p:tags r:id="rId18"/>
                </p:custDataLst>
              </p:nvPr>
            </p:nvSpPr>
            <p:spPr>
              <a:xfrm>
                <a:off x="3482338" y="3893105"/>
                <a:ext cx="1931035" cy="460375"/>
              </a:xfrm>
              <a:prstGeom prst="rect">
                <a:avLst/>
              </a:prstGeom>
              <a:solidFill>
                <a:schemeClr val="accent2">
                  <a:lumMod val="40000"/>
                  <a:lumOff val="60000"/>
                </a:schemeClr>
              </a:solidFill>
              <a:effectLst>
                <a:softEdge rad="63500"/>
              </a:effectLst>
            </p:spPr>
            <p:txBody>
              <a:bodyPr wrap="square">
                <a:normAutofit/>
              </a:bodyPr>
              <a:lstStyle/>
              <a:p>
                <a:r>
                  <a:rPr lang="vi-VN" sz="2400" dirty="0">
                    <a:solidFill>
                      <a:schemeClr val="tx1"/>
                    </a:solidFill>
                  </a:rPr>
                  <a:t>  2 </a:t>
                </a:r>
                <a14:m>
                  <m:oMath xmlns:m="http://schemas.openxmlformats.org/officeDocument/2006/math">
                    <m:r>
                      <a:rPr lang="vi-VN" sz="2400" i="1">
                        <a:solidFill>
                          <a:schemeClr val="tx1"/>
                        </a:solidFill>
                        <a:latin typeface="Cambria Math" panose="02040503050406030204" pitchFamily="18" charset="0"/>
                        <a:ea typeface="MS Mincho" charset="0"/>
                        <a:cs typeface="Cambria Math" panose="02040503050406030204" pitchFamily="18" charset="0"/>
                      </a:rPr>
                      <m:t>×</m:t>
                    </m:r>
                  </m:oMath>
                </a14:m>
                <a:r>
                  <a:rPr lang="vi-VN" sz="2400" dirty="0">
                    <a:solidFill>
                      <a:schemeClr val="tx1"/>
                    </a:solidFill>
                  </a:rPr>
                  <a:t> 7 =       </a:t>
                </a:r>
              </a:p>
            </p:txBody>
          </p:sp>
        </mc:Choice>
        <mc:Fallback xmlns="">
          <p:sp>
            <p:nvSpPr>
              <p:cNvPr id="24" name="Rectangle 23"/>
              <p:cNvSpPr>
                <a:spLocks noRot="1" noChangeAspect="1" noMove="1" noResize="1" noEditPoints="1" noAdjustHandles="1" noChangeArrowheads="1" noChangeShapeType="1" noTextEdit="1"/>
              </p:cNvSpPr>
              <p:nvPr>
                <p:custDataLst>
                  <p:tags r:id="rId45"/>
                </p:custDataLst>
              </p:nvPr>
            </p:nvSpPr>
            <p:spPr>
              <a:xfrm>
                <a:off x="3482338" y="3893105"/>
                <a:ext cx="1931035" cy="460375"/>
              </a:xfrm>
              <a:prstGeom prst="rect">
                <a:avLst/>
              </a:prstGeom>
              <a:blipFill rotWithShape="1">
                <a:blip r:embed="rId46"/>
                <a:stretch>
                  <a:fillRect l="-33" t="-121" r="33" b="121"/>
                </a:stretch>
              </a:blipFill>
              <a:effectLst>
                <a:softEdge rad="63500"/>
              </a:effectLst>
            </p:spPr>
            <p:txBody>
              <a:bodyPr/>
              <a:lstStyle/>
              <a:p>
                <a:r>
                  <a:rPr lang="en-GB" altLang="en-US">
                    <a:noFill/>
                  </a:rPr>
                  <a:t> </a:t>
                </a:r>
              </a:p>
            </p:txBody>
          </p:sp>
        </mc:Fallback>
      </mc:AlternateContent>
      <p:sp>
        <p:nvSpPr>
          <p:cNvPr id="25" name="Rectangle 24"/>
          <p:cNvSpPr/>
          <p:nvPr>
            <p:custDataLst>
              <p:tags r:id="rId19"/>
            </p:custDataLst>
          </p:nvPr>
        </p:nvSpPr>
        <p:spPr>
          <a:xfrm>
            <a:off x="3482337" y="4361917"/>
            <a:ext cx="1925320" cy="460375"/>
          </a:xfrm>
          <a:prstGeom prst="rect">
            <a:avLst/>
          </a:prstGeom>
          <a:solidFill>
            <a:schemeClr val="accent2">
              <a:lumMod val="40000"/>
              <a:lumOff val="60000"/>
            </a:schemeClr>
          </a:solidFill>
          <a:effectLst>
            <a:softEdge rad="63500"/>
          </a:effectLst>
        </p:spPr>
        <p:txBody>
          <a:bodyPr wrap="square">
            <a:normAutofit/>
          </a:bodyPr>
          <a:lstStyle/>
          <a:p>
            <a:r>
              <a:rPr lang="vi-VN" sz="2400" dirty="0">
                <a:solidFill>
                  <a:schemeClr val="tx1"/>
                </a:solidFill>
              </a:rPr>
              <a:t>14</a:t>
            </a:r>
            <a:r>
              <a:rPr lang="vi-VN" sz="2000" dirty="0">
                <a:solidFill>
                  <a:schemeClr val="tx1"/>
                </a:solidFill>
              </a:rPr>
              <a:t>  </a:t>
            </a:r>
            <a:r>
              <a:rPr lang="vi-VN" sz="2400" dirty="0">
                <a:solidFill>
                  <a:schemeClr val="tx1"/>
                </a:solidFill>
              </a:rPr>
              <a:t>: </a:t>
            </a:r>
            <a:r>
              <a:rPr lang="vi-VN" sz="2000" dirty="0">
                <a:solidFill>
                  <a:schemeClr val="tx1"/>
                </a:solidFill>
              </a:rPr>
              <a:t> </a:t>
            </a:r>
            <a:r>
              <a:rPr lang="vi-VN" sz="2400" dirty="0">
                <a:solidFill>
                  <a:schemeClr val="tx1"/>
                </a:solidFill>
              </a:rPr>
              <a:t>2 =       </a:t>
            </a:r>
          </a:p>
        </p:txBody>
      </p:sp>
      <p:sp>
        <p:nvSpPr>
          <p:cNvPr id="26" name="Rectangle 25"/>
          <p:cNvSpPr/>
          <p:nvPr>
            <p:custDataLst>
              <p:tags r:id="rId20"/>
            </p:custDataLst>
          </p:nvPr>
        </p:nvSpPr>
        <p:spPr>
          <a:xfrm>
            <a:off x="3482336" y="4830729"/>
            <a:ext cx="1925320" cy="460375"/>
          </a:xfrm>
          <a:prstGeom prst="rect">
            <a:avLst/>
          </a:prstGeom>
          <a:solidFill>
            <a:schemeClr val="accent2">
              <a:lumMod val="40000"/>
              <a:lumOff val="60000"/>
            </a:schemeClr>
          </a:solidFill>
          <a:effectLst>
            <a:softEdge rad="63500"/>
          </a:effectLst>
        </p:spPr>
        <p:txBody>
          <a:bodyPr wrap="square">
            <a:normAutofit/>
          </a:bodyPr>
          <a:lstStyle/>
          <a:p>
            <a:r>
              <a:rPr lang="vi-VN" sz="2400" dirty="0">
                <a:solidFill>
                  <a:schemeClr val="tx1"/>
                </a:solidFill>
              </a:rPr>
              <a:t>20</a:t>
            </a:r>
            <a:r>
              <a:rPr lang="vi-VN" sz="2000" dirty="0">
                <a:solidFill>
                  <a:schemeClr val="tx1"/>
                </a:solidFill>
              </a:rPr>
              <a:t>  </a:t>
            </a:r>
            <a:r>
              <a:rPr lang="vi-VN" sz="2400" dirty="0">
                <a:solidFill>
                  <a:schemeClr val="tx1"/>
                </a:solidFill>
              </a:rPr>
              <a:t>: </a:t>
            </a:r>
            <a:r>
              <a:rPr lang="vi-VN" sz="2000" dirty="0">
                <a:solidFill>
                  <a:schemeClr val="tx1"/>
                </a:solidFill>
              </a:rPr>
              <a:t> </a:t>
            </a:r>
            <a:r>
              <a:rPr lang="vi-VN" sz="2400" dirty="0">
                <a:solidFill>
                  <a:schemeClr val="tx1"/>
                </a:solidFill>
              </a:rPr>
              <a:t>2 =       </a:t>
            </a:r>
          </a:p>
        </p:txBody>
      </p:sp>
      <p:sp>
        <p:nvSpPr>
          <p:cNvPr id="27" name="Rectangle 26"/>
          <p:cNvSpPr/>
          <p:nvPr>
            <p:custDataLst>
              <p:tags r:id="rId21"/>
            </p:custDataLst>
          </p:nvPr>
        </p:nvSpPr>
        <p:spPr>
          <a:xfrm>
            <a:off x="3482335" y="5299541"/>
            <a:ext cx="1924685" cy="460375"/>
          </a:xfrm>
          <a:prstGeom prst="rect">
            <a:avLst/>
          </a:prstGeom>
          <a:solidFill>
            <a:schemeClr val="accent2">
              <a:lumMod val="40000"/>
              <a:lumOff val="60000"/>
            </a:schemeClr>
          </a:solidFill>
          <a:effectLst>
            <a:softEdge rad="63500"/>
          </a:effectLst>
        </p:spPr>
        <p:txBody>
          <a:bodyPr wrap="square">
            <a:normAutofit/>
          </a:bodyPr>
          <a:lstStyle/>
          <a:p>
            <a:r>
              <a:rPr lang="vi-VN" sz="2400" dirty="0">
                <a:solidFill>
                  <a:schemeClr val="tx1"/>
                </a:solidFill>
              </a:rPr>
              <a:t>  6</a:t>
            </a:r>
            <a:r>
              <a:rPr lang="vi-VN" sz="2000" dirty="0">
                <a:solidFill>
                  <a:schemeClr val="tx1"/>
                </a:solidFill>
              </a:rPr>
              <a:t>  </a:t>
            </a:r>
            <a:r>
              <a:rPr lang="vi-VN" sz="2400" dirty="0">
                <a:solidFill>
                  <a:schemeClr val="tx1"/>
                </a:solidFill>
              </a:rPr>
              <a:t>: </a:t>
            </a:r>
            <a:r>
              <a:rPr lang="vi-VN" sz="2000" dirty="0">
                <a:solidFill>
                  <a:schemeClr val="tx1"/>
                </a:solidFill>
              </a:rPr>
              <a:t> </a:t>
            </a:r>
            <a:r>
              <a:rPr lang="vi-VN" sz="2400" dirty="0">
                <a:solidFill>
                  <a:schemeClr val="tx1"/>
                </a:solidFill>
              </a:rPr>
              <a:t>2 =       </a:t>
            </a:r>
          </a:p>
        </p:txBody>
      </p:sp>
      <p:sp>
        <p:nvSpPr>
          <p:cNvPr id="28" name="TextBox 27"/>
          <p:cNvSpPr txBox="1"/>
          <p:nvPr>
            <p:custDataLst>
              <p:tags r:id="rId22"/>
            </p:custDataLst>
          </p:nvPr>
        </p:nvSpPr>
        <p:spPr>
          <a:xfrm>
            <a:off x="2335736" y="3370881"/>
            <a:ext cx="380365" cy="521970"/>
          </a:xfrm>
          <a:prstGeom prst="rect">
            <a:avLst/>
          </a:prstGeom>
          <a:solidFill>
            <a:schemeClr val="bg1"/>
          </a:solidFill>
          <a:effectLst>
            <a:softEdge rad="63500"/>
          </a:effectLst>
        </p:spPr>
        <p:txBody>
          <a:bodyPr wrap="square" rtlCol="0">
            <a:normAutofit/>
          </a:bodyPr>
          <a:lstStyle/>
          <a:p>
            <a:pPr algn="ctr"/>
            <a:r>
              <a:rPr lang="vi-VN" sz="2800" b="1" dirty="0">
                <a:solidFill>
                  <a:schemeClr val="tx1"/>
                </a:solidFill>
              </a:rPr>
              <a:t>2</a:t>
            </a:r>
          </a:p>
        </p:txBody>
      </p:sp>
      <p:sp>
        <p:nvSpPr>
          <p:cNvPr id="29" name="TextBox 28"/>
          <p:cNvSpPr txBox="1"/>
          <p:nvPr>
            <p:custDataLst>
              <p:tags r:id="rId23"/>
            </p:custDataLst>
          </p:nvPr>
        </p:nvSpPr>
        <p:spPr>
          <a:xfrm>
            <a:off x="2335735" y="3832370"/>
            <a:ext cx="380365" cy="521970"/>
          </a:xfrm>
          <a:prstGeom prst="rect">
            <a:avLst/>
          </a:prstGeom>
          <a:solidFill>
            <a:schemeClr val="bg1"/>
          </a:solidFill>
          <a:effectLst>
            <a:softEdge rad="63500"/>
          </a:effectLst>
        </p:spPr>
        <p:txBody>
          <a:bodyPr wrap="square" rtlCol="0">
            <a:normAutofit/>
          </a:bodyPr>
          <a:lstStyle/>
          <a:p>
            <a:pPr algn="ctr"/>
            <a:r>
              <a:rPr lang="vi-VN" sz="2800" b="1" dirty="0">
                <a:solidFill>
                  <a:schemeClr val="tx1"/>
                </a:solidFill>
              </a:rPr>
              <a:t>8</a:t>
            </a:r>
          </a:p>
        </p:txBody>
      </p:sp>
      <p:sp>
        <p:nvSpPr>
          <p:cNvPr id="30" name="TextBox 29"/>
          <p:cNvSpPr txBox="1"/>
          <p:nvPr>
            <p:custDataLst>
              <p:tags r:id="rId24"/>
            </p:custDataLst>
          </p:nvPr>
        </p:nvSpPr>
        <p:spPr>
          <a:xfrm>
            <a:off x="2335734" y="4280669"/>
            <a:ext cx="380365" cy="521970"/>
          </a:xfrm>
          <a:prstGeom prst="rect">
            <a:avLst/>
          </a:prstGeom>
          <a:solidFill>
            <a:schemeClr val="bg1"/>
          </a:solidFill>
          <a:effectLst>
            <a:softEdge rad="63500"/>
          </a:effectLst>
        </p:spPr>
        <p:txBody>
          <a:bodyPr wrap="square" rtlCol="0">
            <a:normAutofit/>
          </a:bodyPr>
          <a:lstStyle/>
          <a:p>
            <a:pPr algn="ctr"/>
            <a:r>
              <a:rPr lang="vi-VN" sz="2800" b="1" dirty="0">
                <a:solidFill>
                  <a:schemeClr val="tx1"/>
                </a:solidFill>
              </a:rPr>
              <a:t>4</a:t>
            </a:r>
          </a:p>
        </p:txBody>
      </p:sp>
      <p:sp>
        <p:nvSpPr>
          <p:cNvPr id="31" name="TextBox 30"/>
          <p:cNvSpPr txBox="1"/>
          <p:nvPr>
            <p:custDataLst>
              <p:tags r:id="rId25"/>
            </p:custDataLst>
          </p:nvPr>
        </p:nvSpPr>
        <p:spPr>
          <a:xfrm>
            <a:off x="2335733" y="4773908"/>
            <a:ext cx="380365" cy="521970"/>
          </a:xfrm>
          <a:prstGeom prst="rect">
            <a:avLst/>
          </a:prstGeom>
          <a:solidFill>
            <a:schemeClr val="bg1"/>
          </a:solidFill>
          <a:effectLst>
            <a:softEdge rad="63500"/>
          </a:effectLst>
        </p:spPr>
        <p:txBody>
          <a:bodyPr wrap="square" rtlCol="0">
            <a:normAutofit/>
          </a:bodyPr>
          <a:lstStyle/>
          <a:p>
            <a:pPr algn="ctr"/>
            <a:r>
              <a:rPr lang="vi-VN" sz="2800" b="1" dirty="0">
                <a:solidFill>
                  <a:schemeClr val="tx1"/>
                </a:solidFill>
              </a:rPr>
              <a:t>5</a:t>
            </a:r>
          </a:p>
        </p:txBody>
      </p:sp>
      <p:sp>
        <p:nvSpPr>
          <p:cNvPr id="32" name="TextBox 31"/>
          <p:cNvSpPr txBox="1"/>
          <p:nvPr>
            <p:custDataLst>
              <p:tags r:id="rId26"/>
            </p:custDataLst>
          </p:nvPr>
        </p:nvSpPr>
        <p:spPr>
          <a:xfrm>
            <a:off x="2236989" y="5229047"/>
            <a:ext cx="577850" cy="521970"/>
          </a:xfrm>
          <a:prstGeom prst="rect">
            <a:avLst/>
          </a:prstGeom>
          <a:solidFill>
            <a:schemeClr val="bg1"/>
          </a:solidFill>
          <a:effectLst>
            <a:softEdge rad="63500"/>
          </a:effectLst>
        </p:spPr>
        <p:txBody>
          <a:bodyPr wrap="square" rtlCol="0">
            <a:normAutofit/>
          </a:bodyPr>
          <a:lstStyle/>
          <a:p>
            <a:pPr algn="ctr"/>
            <a:r>
              <a:rPr lang="vi-VN" sz="2800" b="1" dirty="0">
                <a:solidFill>
                  <a:schemeClr val="tx1"/>
                </a:solidFill>
              </a:rPr>
              <a:t>10</a:t>
            </a:r>
          </a:p>
        </p:txBody>
      </p:sp>
      <p:sp>
        <p:nvSpPr>
          <p:cNvPr id="33" name="TextBox 32"/>
          <p:cNvSpPr txBox="1"/>
          <p:nvPr>
            <p:custDataLst>
              <p:tags r:id="rId27"/>
            </p:custDataLst>
          </p:nvPr>
        </p:nvSpPr>
        <p:spPr>
          <a:xfrm>
            <a:off x="4900564" y="3401658"/>
            <a:ext cx="380365" cy="521970"/>
          </a:xfrm>
          <a:prstGeom prst="rect">
            <a:avLst/>
          </a:prstGeom>
          <a:solidFill>
            <a:schemeClr val="bg1"/>
          </a:solidFill>
          <a:effectLst>
            <a:softEdge rad="63500"/>
          </a:effectLst>
        </p:spPr>
        <p:txBody>
          <a:bodyPr wrap="square" rtlCol="0">
            <a:normAutofit/>
          </a:bodyPr>
          <a:lstStyle/>
          <a:p>
            <a:pPr algn="ctr"/>
            <a:r>
              <a:rPr lang="vi-VN" sz="2800" b="1" dirty="0">
                <a:solidFill>
                  <a:schemeClr val="tx1"/>
                </a:solidFill>
              </a:rPr>
              <a:t>6</a:t>
            </a:r>
          </a:p>
        </p:txBody>
      </p:sp>
      <p:sp>
        <p:nvSpPr>
          <p:cNvPr id="34" name="TextBox 33"/>
          <p:cNvSpPr txBox="1"/>
          <p:nvPr>
            <p:custDataLst>
              <p:tags r:id="rId28"/>
            </p:custDataLst>
          </p:nvPr>
        </p:nvSpPr>
        <p:spPr>
          <a:xfrm>
            <a:off x="4801824" y="3841746"/>
            <a:ext cx="577850" cy="521970"/>
          </a:xfrm>
          <a:prstGeom prst="rect">
            <a:avLst/>
          </a:prstGeom>
          <a:solidFill>
            <a:schemeClr val="bg1"/>
          </a:solidFill>
          <a:effectLst>
            <a:softEdge rad="63500"/>
          </a:effectLst>
        </p:spPr>
        <p:txBody>
          <a:bodyPr wrap="square" rtlCol="0">
            <a:normAutofit/>
          </a:bodyPr>
          <a:lstStyle/>
          <a:p>
            <a:pPr algn="ctr"/>
            <a:r>
              <a:rPr lang="vi-VN" sz="2800" b="1" dirty="0">
                <a:solidFill>
                  <a:schemeClr val="tx1"/>
                </a:solidFill>
              </a:rPr>
              <a:t>14</a:t>
            </a:r>
          </a:p>
        </p:txBody>
      </p:sp>
      <p:sp>
        <p:nvSpPr>
          <p:cNvPr id="35" name="TextBox 34"/>
          <p:cNvSpPr txBox="1"/>
          <p:nvPr>
            <p:custDataLst>
              <p:tags r:id="rId29"/>
            </p:custDataLst>
          </p:nvPr>
        </p:nvSpPr>
        <p:spPr>
          <a:xfrm>
            <a:off x="4900565" y="4334985"/>
            <a:ext cx="380365" cy="521970"/>
          </a:xfrm>
          <a:prstGeom prst="rect">
            <a:avLst/>
          </a:prstGeom>
          <a:solidFill>
            <a:schemeClr val="bg1"/>
          </a:solidFill>
          <a:effectLst>
            <a:softEdge rad="63500"/>
          </a:effectLst>
        </p:spPr>
        <p:txBody>
          <a:bodyPr wrap="square" rtlCol="0">
            <a:normAutofit/>
          </a:bodyPr>
          <a:lstStyle/>
          <a:p>
            <a:pPr algn="ctr"/>
            <a:r>
              <a:rPr lang="vi-VN" sz="2800" b="1" dirty="0">
                <a:solidFill>
                  <a:schemeClr val="tx1"/>
                </a:solidFill>
              </a:rPr>
              <a:t>7</a:t>
            </a:r>
          </a:p>
        </p:txBody>
      </p:sp>
      <p:sp>
        <p:nvSpPr>
          <p:cNvPr id="36" name="TextBox 35"/>
          <p:cNvSpPr txBox="1"/>
          <p:nvPr>
            <p:custDataLst>
              <p:tags r:id="rId30"/>
            </p:custDataLst>
          </p:nvPr>
        </p:nvSpPr>
        <p:spPr>
          <a:xfrm>
            <a:off x="4801822" y="4790124"/>
            <a:ext cx="577850" cy="521970"/>
          </a:xfrm>
          <a:prstGeom prst="rect">
            <a:avLst/>
          </a:prstGeom>
          <a:solidFill>
            <a:schemeClr val="bg1"/>
          </a:solidFill>
          <a:effectLst>
            <a:softEdge rad="63500"/>
          </a:effectLst>
        </p:spPr>
        <p:txBody>
          <a:bodyPr wrap="square" rtlCol="0">
            <a:normAutofit/>
          </a:bodyPr>
          <a:lstStyle/>
          <a:p>
            <a:pPr algn="ctr"/>
            <a:r>
              <a:rPr lang="vi-VN" sz="2800" b="1" dirty="0">
                <a:solidFill>
                  <a:schemeClr val="tx1"/>
                </a:solidFill>
              </a:rPr>
              <a:t>10</a:t>
            </a:r>
          </a:p>
        </p:txBody>
      </p:sp>
      <p:sp>
        <p:nvSpPr>
          <p:cNvPr id="37" name="TextBox 36"/>
          <p:cNvSpPr txBox="1"/>
          <p:nvPr>
            <p:custDataLst>
              <p:tags r:id="rId31"/>
            </p:custDataLst>
          </p:nvPr>
        </p:nvSpPr>
        <p:spPr>
          <a:xfrm>
            <a:off x="4900564" y="5277013"/>
            <a:ext cx="380365" cy="521970"/>
          </a:xfrm>
          <a:prstGeom prst="rect">
            <a:avLst/>
          </a:prstGeom>
          <a:solidFill>
            <a:schemeClr val="bg1"/>
          </a:solidFill>
          <a:effectLst>
            <a:softEdge rad="63500"/>
          </a:effectLst>
        </p:spPr>
        <p:txBody>
          <a:bodyPr wrap="square" rtlCol="0">
            <a:normAutofit/>
          </a:bodyPr>
          <a:lstStyle/>
          <a:p>
            <a:pPr algn="ctr"/>
            <a:r>
              <a:rPr lang="vi-VN" sz="2800" b="1" dirty="0">
                <a:solidFill>
                  <a:schemeClr val="tx1"/>
                </a:solidFill>
              </a:rPr>
              <a:t>3</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arn(inVertical)">
                                      <p:cBhvr>
                                        <p:cTn id="75" dur="500"/>
                                        <p:tgtEl>
                                          <p:spTgt spid="2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inVertical)">
                                      <p:cBhvr>
                                        <p:cTn id="78" dur="500"/>
                                        <p:tgtEl>
                                          <p:spTgt spid="2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arn(inVertical)">
                                      <p:cBhvr>
                                        <p:cTn id="81" dur="500"/>
                                        <p:tgtEl>
                                          <p:spTgt spid="25"/>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arn(inVertical)">
                                      <p:cBhvr>
                                        <p:cTn id="84" dur="500"/>
                                        <p:tgtEl>
                                          <p:spTgt spid="26"/>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Effect transition="in" filter="fade">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500" fill="hold"/>
                                        <p:tgtEl>
                                          <p:spTgt spid="33"/>
                                        </p:tgtEl>
                                        <p:attrNameLst>
                                          <p:attrName>ppt_w</p:attrName>
                                        </p:attrNameLst>
                                      </p:cBhvr>
                                      <p:tavLst>
                                        <p:tav tm="0">
                                          <p:val>
                                            <p:fltVal val="0"/>
                                          </p:val>
                                        </p:tav>
                                        <p:tav tm="100000">
                                          <p:val>
                                            <p:strVal val="#ppt_w"/>
                                          </p:val>
                                        </p:tav>
                                      </p:tavLst>
                                    </p:anim>
                                    <p:anim calcmode="lin" valueType="num">
                                      <p:cBhvr>
                                        <p:cTn id="128" dur="500" fill="hold"/>
                                        <p:tgtEl>
                                          <p:spTgt spid="33"/>
                                        </p:tgtEl>
                                        <p:attrNameLst>
                                          <p:attrName>ppt_h</p:attrName>
                                        </p:attrNameLst>
                                      </p:cBhvr>
                                      <p:tavLst>
                                        <p:tav tm="0">
                                          <p:val>
                                            <p:fltVal val="0"/>
                                          </p:val>
                                        </p:tav>
                                        <p:tav tm="100000">
                                          <p:val>
                                            <p:strVal val="#ppt_h"/>
                                          </p:val>
                                        </p:tav>
                                      </p:tavLst>
                                    </p:anim>
                                    <p:animEffect transition="in" filter="fade">
                                      <p:cBhvr>
                                        <p:cTn id="129" dur="500"/>
                                        <p:tgtEl>
                                          <p:spTgt spid="33"/>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34"/>
                                        </p:tgtEl>
                                        <p:attrNameLst>
                                          <p:attrName>style.visibility</p:attrName>
                                        </p:attrNameLst>
                                      </p:cBhvr>
                                      <p:to>
                                        <p:strVal val="visible"/>
                                      </p:to>
                                    </p:set>
                                    <p:anim calcmode="lin" valueType="num">
                                      <p:cBhvr>
                                        <p:cTn id="134" dur="500" fill="hold"/>
                                        <p:tgtEl>
                                          <p:spTgt spid="34"/>
                                        </p:tgtEl>
                                        <p:attrNameLst>
                                          <p:attrName>ppt_w</p:attrName>
                                        </p:attrNameLst>
                                      </p:cBhvr>
                                      <p:tavLst>
                                        <p:tav tm="0">
                                          <p:val>
                                            <p:fltVal val="0"/>
                                          </p:val>
                                        </p:tav>
                                        <p:tav tm="100000">
                                          <p:val>
                                            <p:strVal val="#ppt_w"/>
                                          </p:val>
                                        </p:tav>
                                      </p:tavLst>
                                    </p:anim>
                                    <p:anim calcmode="lin" valueType="num">
                                      <p:cBhvr>
                                        <p:cTn id="135" dur="500" fill="hold"/>
                                        <p:tgtEl>
                                          <p:spTgt spid="34"/>
                                        </p:tgtEl>
                                        <p:attrNameLst>
                                          <p:attrName>ppt_h</p:attrName>
                                        </p:attrNameLst>
                                      </p:cBhvr>
                                      <p:tavLst>
                                        <p:tav tm="0">
                                          <p:val>
                                            <p:fltVal val="0"/>
                                          </p:val>
                                        </p:tav>
                                        <p:tav tm="100000">
                                          <p:val>
                                            <p:strVal val="#ppt_h"/>
                                          </p:val>
                                        </p:tav>
                                      </p:tavLst>
                                    </p:anim>
                                    <p:animEffect transition="in" filter="fade">
                                      <p:cBhvr>
                                        <p:cTn id="136" dur="500"/>
                                        <p:tgtEl>
                                          <p:spTgt spid="3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35"/>
                                        </p:tgtEl>
                                        <p:attrNameLst>
                                          <p:attrName>style.visibility</p:attrName>
                                        </p:attrNameLst>
                                      </p:cBhvr>
                                      <p:to>
                                        <p:strVal val="visible"/>
                                      </p:to>
                                    </p:set>
                                    <p:anim calcmode="lin" valueType="num">
                                      <p:cBhvr>
                                        <p:cTn id="141" dur="500" fill="hold"/>
                                        <p:tgtEl>
                                          <p:spTgt spid="35"/>
                                        </p:tgtEl>
                                        <p:attrNameLst>
                                          <p:attrName>ppt_w</p:attrName>
                                        </p:attrNameLst>
                                      </p:cBhvr>
                                      <p:tavLst>
                                        <p:tav tm="0">
                                          <p:val>
                                            <p:fltVal val="0"/>
                                          </p:val>
                                        </p:tav>
                                        <p:tav tm="100000">
                                          <p:val>
                                            <p:strVal val="#ppt_w"/>
                                          </p:val>
                                        </p:tav>
                                      </p:tavLst>
                                    </p:anim>
                                    <p:anim calcmode="lin" valueType="num">
                                      <p:cBhvr>
                                        <p:cTn id="142" dur="500" fill="hold"/>
                                        <p:tgtEl>
                                          <p:spTgt spid="35"/>
                                        </p:tgtEl>
                                        <p:attrNameLst>
                                          <p:attrName>ppt_h</p:attrName>
                                        </p:attrNameLst>
                                      </p:cBhvr>
                                      <p:tavLst>
                                        <p:tav tm="0">
                                          <p:val>
                                            <p:fltVal val="0"/>
                                          </p:val>
                                        </p:tav>
                                        <p:tav tm="100000">
                                          <p:val>
                                            <p:strVal val="#ppt_h"/>
                                          </p:val>
                                        </p:tav>
                                      </p:tavLst>
                                    </p:anim>
                                    <p:animEffect transition="in" filter="fade">
                                      <p:cBhvr>
                                        <p:cTn id="143" dur="500"/>
                                        <p:tgtEl>
                                          <p:spTgt spid="35"/>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36"/>
                                        </p:tgtEl>
                                        <p:attrNameLst>
                                          <p:attrName>style.visibility</p:attrName>
                                        </p:attrNameLst>
                                      </p:cBhvr>
                                      <p:to>
                                        <p:strVal val="visible"/>
                                      </p:to>
                                    </p:set>
                                    <p:anim calcmode="lin" valueType="num">
                                      <p:cBhvr>
                                        <p:cTn id="148" dur="500" fill="hold"/>
                                        <p:tgtEl>
                                          <p:spTgt spid="36"/>
                                        </p:tgtEl>
                                        <p:attrNameLst>
                                          <p:attrName>ppt_w</p:attrName>
                                        </p:attrNameLst>
                                      </p:cBhvr>
                                      <p:tavLst>
                                        <p:tav tm="0">
                                          <p:val>
                                            <p:fltVal val="0"/>
                                          </p:val>
                                        </p:tav>
                                        <p:tav tm="100000">
                                          <p:val>
                                            <p:strVal val="#ppt_w"/>
                                          </p:val>
                                        </p:tav>
                                      </p:tavLst>
                                    </p:anim>
                                    <p:anim calcmode="lin" valueType="num">
                                      <p:cBhvr>
                                        <p:cTn id="149" dur="500" fill="hold"/>
                                        <p:tgtEl>
                                          <p:spTgt spid="36"/>
                                        </p:tgtEl>
                                        <p:attrNameLst>
                                          <p:attrName>ppt_h</p:attrName>
                                        </p:attrNameLst>
                                      </p:cBhvr>
                                      <p:tavLst>
                                        <p:tav tm="0">
                                          <p:val>
                                            <p:fltVal val="0"/>
                                          </p:val>
                                        </p:tav>
                                        <p:tav tm="100000">
                                          <p:val>
                                            <p:strVal val="#ppt_h"/>
                                          </p:val>
                                        </p:tav>
                                      </p:tavLst>
                                    </p:anim>
                                    <p:animEffect transition="in" filter="fade">
                                      <p:cBhvr>
                                        <p:cTn id="150" dur="500"/>
                                        <p:tgtEl>
                                          <p:spTgt spid="36"/>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 calcmode="lin" valueType="num">
                                      <p:cBhvr>
                                        <p:cTn id="155" dur="500" fill="hold"/>
                                        <p:tgtEl>
                                          <p:spTgt spid="37"/>
                                        </p:tgtEl>
                                        <p:attrNameLst>
                                          <p:attrName>ppt_w</p:attrName>
                                        </p:attrNameLst>
                                      </p:cBhvr>
                                      <p:tavLst>
                                        <p:tav tm="0">
                                          <p:val>
                                            <p:fltVal val="0"/>
                                          </p:val>
                                        </p:tav>
                                        <p:tav tm="100000">
                                          <p:val>
                                            <p:strVal val="#ppt_w"/>
                                          </p:val>
                                        </p:tav>
                                      </p:tavLst>
                                    </p:anim>
                                    <p:anim calcmode="lin" valueType="num">
                                      <p:cBhvr>
                                        <p:cTn id="156" dur="500" fill="hold"/>
                                        <p:tgtEl>
                                          <p:spTgt spid="37"/>
                                        </p:tgtEl>
                                        <p:attrNameLst>
                                          <p:attrName>ppt_h</p:attrName>
                                        </p:attrNameLst>
                                      </p:cBhvr>
                                      <p:tavLst>
                                        <p:tav tm="0">
                                          <p:val>
                                            <p:fltVal val="0"/>
                                          </p:val>
                                        </p:tav>
                                        <p:tav tm="100000">
                                          <p:val>
                                            <p:strVal val="#ppt_h"/>
                                          </p:val>
                                        </p:tav>
                                      </p:tavLst>
                                    </p:anim>
                                    <p:animEffect transition="in" filter="fade">
                                      <p:cBhvr>
                                        <p:cTn id="1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bldLvl="0" animBg="1"/>
      <p:bldP spid="12" grpId="0" bldLvl="0" animBg="1"/>
      <p:bldP spid="13" grpId="0" bldLvl="0" animBg="1"/>
      <p:bldP spid="14" grpId="0" bldLvl="0" animBg="1"/>
      <p:bldP spid="16" grpId="0" bldLvl="0" animBg="1"/>
      <p:bldP spid="17" grpId="0"/>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23"/>
  <p:tag name="KSO_WM_UNIT_HIGHLIGHT" val="0"/>
  <p:tag name="KSO_WM_UNIT_COMPATIBLE" val="0"/>
  <p:tag name="KSO_WM_UNIT_DIAGRAM_ISNUMVISUAL" val="0"/>
  <p:tag name="KSO_WM_UNIT_DIAGRAM_ISREFERUNIT" val="0"/>
  <p:tag name="KSO_WM_UNIT_TYPE" val="a"/>
  <p:tag name="KSO_WM_UNIT_INDEX" val="1"/>
  <p:tag name="KSO_WM_UNIT_ID" val="_0*a*1"/>
  <p:tag name="KSO_WM_UNIT_LAYERLEVEL" val="1"/>
  <p:tag name="KSO_WM_TAG_VERSION" val="1.0"/>
  <p:tag name="KSO_WM_BEAUTIFY_FLAG" val="#wm#"/>
  <p:tag name="KSO_WM_TEMPLATE_CATEGORY" val="custom"/>
  <p:tag name="KSO_WM_TEMPLATE_INDEX" val="20233466"/>
</p:tagLst>
</file>

<file path=ppt/tags/tag1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INDEX" val="21"/>
  <p:tag name="KSO_WM_UNIT_TYPE" val="d"/>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INDEX" val="22"/>
  <p:tag name="KSO_WM_UNIT_TEXT_SUBTYPE" val="a"/>
  <p:tag name="KSO_WM_UNIT_SUBTYPE" val="a"/>
  <p:tag name="KSO_WM_UNIT_TYPE" val="f"/>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custom20233466_7"/>
  <p:tag name="KSO_WM_TEMPLATE_SUBCATEGORY" val="29"/>
  <p:tag name="KSO_WM_TEMPLATE_MASTER_TYPE" val="0"/>
  <p:tag name="KSO_WM_TEMPLATE_COLOR_TYPE" val="0"/>
  <p:tag name="KSO_WM_SLIDE_TYPE" val="sectionTitle"/>
  <p:tag name="KSO_WM_SLIDE_SUBTYPE" val="pureTxt"/>
  <p:tag name="KSO_WM_SLIDE_ITEM_CNT" val="0"/>
  <p:tag name="KSO_WM_SLIDE_INDEX" val="7"/>
  <p:tag name="KSO_WM_TAG_VERSION" val="3.0"/>
  <p:tag name="KSO_WM_BEAUTIFY_FLAG" val="#wm#"/>
  <p:tag name="KSO_WM_TEMPLATE_CATEGORY" val="custom"/>
  <p:tag name="KSO_WM_TEMPLATE_INDEX" val="20233466"/>
  <p:tag name="KSO_WM_SLIDE_LAYOUT" val="a_e"/>
  <p:tag name="KSO_WM_SLIDE_LAYOUT_CNT" val="1_1"/>
  <p:tag name="KSO_WM_SLIDE_THEME_ID" val="3319761"/>
  <p:tag name="KSO_WM_SLIDE_THEME_NAME" val="Z_20233466_Yellow Cartoon"/>
</p:tagLst>
</file>

<file path=ppt/tags/tag103.xml><?xml version="1.0" encoding="utf-8"?>
<p:tagLst xmlns:a="http://schemas.openxmlformats.org/drawingml/2006/main" xmlns:r="http://schemas.openxmlformats.org/officeDocument/2006/relationships" xmlns:p="http://schemas.openxmlformats.org/presentationml/2006/main">
  <p:tag name="KSO_WM_UNIT_INDEX" val="2"/>
  <p:tag name="KSO_WM_UNIT_TEXT_SUBTYPE" val="a"/>
  <p:tag name="KSO_WM_UNIT_SUBTYPE" val="a"/>
  <p:tag name="KSO_WM_UNIT_TYPE" val="f"/>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33466_7*a*1"/>
  <p:tag name="KSO_WM_TEMPLATE_CATEGORY" val="custom"/>
  <p:tag name="KSO_WM_TEMPLATE_INDEX" val="20233466"/>
  <p:tag name="KSO_WM_UNIT_LAYERLEVEL" val="1"/>
  <p:tag name="KSO_WM_TAG_VERSION" val="3.0"/>
  <p:tag name="KSO_WM_BEAUTIFY_FLAG" val="#wm#"/>
  <p:tag name="KSO_WM_UNIT_PRESET_TEXT" val="Your title here"/>
</p:tagLst>
</file>

<file path=ppt/tags/tag105.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INDEX" val="1"/>
  <p:tag name="KSO_WM_UNIT_TYPE" val="d"/>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INDEX" val="2"/>
  <p:tag name="KSO_WM_UNIT_TEXT_SUBTYPE" val="a"/>
  <p:tag name="KSO_WM_UNIT_SUBTYPE" val="a"/>
  <p:tag name="KSO_WM_UNIT_TYPE" val="f"/>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INDEX" val="3"/>
  <p:tag name="KSO_WM_UNIT_TYPE" val="β"/>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INDEX" val="6"/>
  <p:tag name="KSO_WM_UNIT_TYPE" val="i"/>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INDEX" val="7"/>
  <p:tag name="KSO_WM_UNIT_TYPE" val="i"/>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INDEX" val="8"/>
  <p:tag name="KSO_WM_UNIT_TYPE" val="i"/>
  <p:tag name="KSO_WM_BEAUTIFY_FLAG" val="#wm#"/>
</p:tagLst>
</file>

<file path=ppt/tags/tag1110.xml><?xml version="1.0" encoding="utf-8"?>
<p:tagLst xmlns:p="http://schemas.openxmlformats.org/presentationml/2006/main">
  <p:tag name="KSO_WM_UNIT_INDEX" val="3"/>
  <p:tag name="KSO_WM_UNIT_TYPE" val="β"/>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INDEX" val="9"/>
  <p:tag name="KSO_WM_UNIT_TYPE" val="i"/>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INDEX" val="10"/>
  <p:tag name="KSO_WM_UNIT_TYPE" val="i"/>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INDEX" val="11"/>
  <p:tag name="KSO_WM_UNIT_TYPE" val="i"/>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INDEX" val="12"/>
  <p:tag name="KSO_WM_UNIT_TEXT_SUBTYPE" val="a"/>
  <p:tag name="KSO_WM_UNIT_SUBTYPE" val="a"/>
  <p:tag name="KSO_WM_UNIT_TYPE" val="f"/>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INDEX" val="13"/>
  <p:tag name="KSO_WM_UNIT_TEXT_SUBTYPE" val="a"/>
  <p:tag name="KSO_WM_UNIT_SUBTYPE" val="a"/>
  <p:tag name="KSO_WM_UNIT_TYPE" val="f"/>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INDEX" val="4"/>
  <p:tag name="KSO_WM_UNIT_TYPE" val="d"/>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INDEX" val="5"/>
  <p:tag name="KSO_WM_UNIT_TEXT_SUBTYPE" val="a"/>
  <p:tag name="KSO_WM_UNIT_SUBTYPE" val="a"/>
  <p:tag name="KSO_WM_UNIT_TYPE" val="f"/>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INDEX" val="2"/>
  <p:tag name="KSO_WM_UNIT_TEXT_SUBTYPE" val="a"/>
  <p:tag name="KSO_WM_UNIT_SUBTYPE" val="a"/>
  <p:tag name="KSO_WM_UNIT_TYPE" val="f"/>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INDEX" val="3"/>
  <p:tag name="KSO_WM_UNIT_TEXT_SUBTYPE" val="a"/>
  <p:tag name="KSO_WM_UNIT_SUBTYPE" val="a"/>
  <p:tag name="KSO_WM_UNIT_TYPE" val="f"/>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INDEX" val="4"/>
  <p:tag name="KSO_WM_UNIT_TEXT_SUBTYPE" val="a"/>
  <p:tag name="KSO_WM_UNIT_SUBTYPE" val="a"/>
  <p:tag name="KSO_WM_UNIT_TYPE" val="f"/>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INDEX" val="5"/>
  <p:tag name="KSO_WM_UNIT_TEXT_SUBTYPE" val="a"/>
  <p:tag name="KSO_WM_UNIT_SUBTYPE" val="a"/>
  <p:tag name="KSO_WM_UNIT_TYPE" val="f"/>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INDEX" val="6"/>
  <p:tag name="KSO_WM_UNIT_TEXT_SUBTYPE" val="a"/>
  <p:tag name="KSO_WM_UNIT_SUBTYPE" val="a"/>
  <p:tag name="KSO_WM_UNIT_TYPE" val="f"/>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INDEX" val="7"/>
  <p:tag name="KSO_WM_UNIT_TEXT_SUBTYPE" val="a"/>
  <p:tag name="KSO_WM_UNIT_SUBTYPE" val="a"/>
  <p:tag name="KSO_WM_UNIT_TYPE" val="f"/>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INDEX" val="8"/>
  <p:tag name="KSO_WM_UNIT_TEXT_SUBTYPE" val="a"/>
  <p:tag name="KSO_WM_UNIT_SUBTYPE" val="a"/>
  <p:tag name="KSO_WM_UNIT_TYPE" val="f"/>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INDEX" val="9"/>
  <p:tag name="KSO_WM_UNIT_TEXT_SUBTYPE" val="a"/>
  <p:tag name="KSO_WM_UNIT_SUBTYPE" val="a"/>
  <p:tag name="KSO_WM_UNIT_TYPE" val="f"/>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INDEX" val="10"/>
  <p:tag name="KSO_WM_UNIT_TEXT_SUBTYPE" val="a"/>
  <p:tag name="KSO_WM_UNIT_SUBTYPE" val="a"/>
  <p:tag name="KSO_WM_UNIT_TYPE" val="f"/>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INDEX" val="11"/>
  <p:tag name="KSO_WM_UNIT_TEXT_SUBTYPE" val="a"/>
  <p:tag name="KSO_WM_UNIT_SUBTYPE" val="a"/>
  <p:tag name="KSO_WM_UNIT_TYPE" val="f"/>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INDEX" val="12"/>
  <p:tag name="KSO_WM_UNIT_TEXT_SUBTYPE" val="a"/>
  <p:tag name="KSO_WM_UNIT_SUBTYPE" val="a"/>
  <p:tag name="KSO_WM_UNIT_TYPE" val="f"/>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INDEX" val="13"/>
  <p:tag name="KSO_WM_UNIT_TEXT_SUBTYPE" val="a"/>
  <p:tag name="KSO_WM_UNIT_SUBTYPE" val="a"/>
  <p:tag name="KSO_WM_UNIT_TYPE" val="f"/>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INDEX" val="14"/>
  <p:tag name="KSO_WM_UNIT_TEXT_SUBTYPE" val="a"/>
  <p:tag name="KSO_WM_UNIT_SUBTYPE" val="a"/>
  <p:tag name="KSO_WM_UNIT_TYPE" val="f"/>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INDEX" val="15"/>
  <p:tag name="KSO_WM_UNIT_TEXT_SUBTYPE" val="a"/>
  <p:tag name="KSO_WM_UNIT_SUBTYPE" val="a"/>
  <p:tag name="KSO_WM_UNIT_TYPE" val="f"/>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INDEX" val="16"/>
  <p:tag name="KSO_WM_UNIT_TEXT_SUBTYPE" val="a"/>
  <p:tag name="KSO_WM_UNIT_SUBTYPE" val="a"/>
  <p:tag name="KSO_WM_UNIT_TYPE" val="f"/>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INDEX" val="17"/>
  <p:tag name="KSO_WM_UNIT_TEXT_SUBTYPE" val="a"/>
  <p:tag name="KSO_WM_UNIT_SUBTYPE" val="a"/>
  <p:tag name="KSO_WM_UNIT_TYPE" val="f"/>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INDEX" val="18"/>
  <p:tag name="KSO_WM_UNIT_TEXT_SUBTYPE" val="a"/>
  <p:tag name="KSO_WM_UNIT_SUBTYPE" val="a"/>
  <p:tag name="KSO_WM_UNIT_TYPE" val="f"/>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INDEX" val="19"/>
  <p:tag name="KSO_WM_UNIT_TEXT_SUBTYPE" val="a"/>
  <p:tag name="KSO_WM_UNIT_SUBTYPE" val="a"/>
  <p:tag name="KSO_WM_UNIT_TYPE" val="f"/>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INDEX" val="20"/>
  <p:tag name="KSO_WM_UNIT_TEXT_SUBTYPE" val="a"/>
  <p:tag name="KSO_WM_UNIT_SUBTYPE" val="a"/>
  <p:tag name="KSO_WM_UNIT_TYPE" val="f"/>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INDEX" val="1"/>
  <p:tag name="KSO_WM_UNIT_TEXT_SUBTYPE" val="a"/>
  <p:tag name="KSO_WM_UNIT_SUBTYPE" val="a"/>
  <p:tag name="KSO_WM_UNIT_TYPE" val="a"/>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编辑母版文本样式&#10;二级&#10;三级&#10;四级&#10;五级"/>
  <p:tag name="KSO_WM_UNIT_NOCLEAR" val="0"/>
  <p:tag name="KSO_WM_UNIT_VALUE" val="33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INDEX" val="1"/>
  <p:tag name="KSO_WM_UNIT_TYPE" val="d"/>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INDEX" val="2"/>
  <p:tag name="KSO_WM_UNIT_TEXT_SUBTYPE" val="a"/>
  <p:tag name="KSO_WM_UNIT_SUBTYPE" val="a"/>
  <p:tag name="KSO_WM_UNIT_TYPE" val="f"/>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INDEX" val="5"/>
  <p:tag name="KSO_WM_UNIT_TYPE" val="β"/>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INDEX" val="6"/>
  <p:tag name="KSO_WM_UNIT_TEXT_SUBTYPE" val="a"/>
  <p:tag name="KSO_WM_UNIT_SUBTYPE" val="a"/>
  <p:tag name="KSO_WM_UNIT_TYPE" val="f"/>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INDEX" val="7"/>
  <p:tag name="KSO_WM_UNIT_TEXT_SUBTYPE" val="a"/>
  <p:tag name="KSO_WM_UNIT_SUBTYPE" val="a"/>
  <p:tag name="KSO_WM_UNIT_TYPE" val="f"/>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INDEX" val="8"/>
  <p:tag name="KSO_WM_UNIT_TEXT_SUBTYPE" val="a"/>
  <p:tag name="KSO_WM_UNIT_SUBTYPE" val="a"/>
  <p:tag name="KSO_WM_UNIT_TYPE" val="f"/>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INDEX" val="9"/>
  <p:tag name="KSO_WM_UNIT_TEXT_SUBTYPE" val="a"/>
  <p:tag name="KSO_WM_UNIT_SUBTYPE" val="a"/>
  <p:tag name="KSO_WM_UNIT_TYPE" val="f"/>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INDEX" val="10"/>
  <p:tag name="KSO_WM_UNIT_TYPE" val="d"/>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INDEX" val="11"/>
  <p:tag name="KSO_WM_UNIT_TEXT_SUBTYPE" val="a"/>
  <p:tag name="KSO_WM_UNIT_SUBTYPE" val="a"/>
  <p:tag name="KSO_WM_UNIT_TYPE" val="f"/>
  <p:tag name="KSO_WM_BEAUTIFY_FLAG" val="#wm#"/>
</p:tagLst>
</file>

<file path=ppt/tags/tag1490.xml><?xml version="1.0" encoding="utf-8"?>
<p:tagLst xmlns:p="http://schemas.openxmlformats.org/presentationml/2006/main">
  <p:tag name="KSO_WM_UNIT_INDEX" val="5"/>
  <p:tag name="KSO_WM_UNIT_TYPE" val="β"/>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INDEX" val="12"/>
  <p:tag name="KSO_WM_UNIT_TEXT_SUBTYPE" val="a"/>
  <p:tag name="KSO_WM_UNIT_SUBTYPE" val="a"/>
  <p:tag name="KSO_WM_UNIT_TYPE" val="f"/>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INDEX" val="13"/>
  <p:tag name="KSO_WM_UNIT_TEXT_SUBTYPE" val="a"/>
  <p:tag name="KSO_WM_UNIT_SUBTYPE" val="a"/>
  <p:tag name="KSO_WM_UNIT_TYPE" val="f"/>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INDEX" val="14"/>
  <p:tag name="KSO_WM_UNIT_TEXT_SUBTYPE" val="a"/>
  <p:tag name="KSO_WM_UNIT_SUBTYPE" val="a"/>
  <p:tag name="KSO_WM_UNIT_TYPE" val="f"/>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INDEX" val="15"/>
  <p:tag name="KSO_WM_UNIT_TEXT_SUBTYPE" val="a"/>
  <p:tag name="KSO_WM_UNIT_SUBTYPE" val="a"/>
  <p:tag name="KSO_WM_UNIT_TYPE" val="f"/>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INDEX" val="16"/>
  <p:tag name="KSO_WM_UNIT_TEXT_SUBTYPE" val="a"/>
  <p:tag name="KSO_WM_UNIT_SUBTYPE" val="a"/>
  <p:tag name="KSO_WM_UNIT_TYPE" val="f"/>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INDEX" val="17"/>
  <p:tag name="KSO_WM_UNIT_TEXT_SUBTYPE" val="a"/>
  <p:tag name="KSO_WM_UNIT_SUBTYPE" val="a"/>
  <p:tag name="KSO_WM_UNIT_TYPE" val="f"/>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INDEX" val="18"/>
  <p:tag name="KSO_WM_UNIT_TEXT_SUBTYPE" val="a"/>
  <p:tag name="KSO_WM_UNIT_SUBTYPE" val="a"/>
  <p:tag name="KSO_WM_UNIT_TYPE" val="f"/>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INDEX" val="19"/>
  <p:tag name="KSO_WM_UNIT_TEXT_SUBTYPE" val="a"/>
  <p:tag name="KSO_WM_UNIT_SUBTYPE" val="a"/>
  <p:tag name="KSO_WM_UNIT_TYPE" val="f"/>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INDEX" val="20"/>
  <p:tag name="KSO_WM_UNIT_TEXT_SUBTYPE" val="a"/>
  <p:tag name="KSO_WM_UNIT_SUBTYPE" val="a"/>
  <p:tag name="KSO_WM_UNIT_TYPE" val="f"/>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INDEX" val="21"/>
  <p:tag name="KSO_WM_UNIT_TEXT_SUBTYPE" val="a"/>
  <p:tag name="KSO_WM_UNIT_SUBTYPE" val="a"/>
  <p:tag name="KSO_WM_UNIT_TYPE" val="f"/>
  <p:tag name="KSO_WM_BEAUTIFY_FLAG" val="#wm#"/>
</p:tagLst>
</file>

<file path=ppt/tags/tag1590.xml><?xml version="1.0" encoding="utf-8"?>
<p:tagLst xmlns:p="http://schemas.openxmlformats.org/presentationml/2006/main">
  <p:tag name="KSO_WM_UNIT_INDEX" val="14"/>
  <p:tag name="KSO_WM_UNIT_TEXT_SUBTYPE" val="a"/>
  <p:tag name="KSO_WM_UNIT_SUBTYPE" val="a"/>
  <p:tag name="KSO_WM_UNIT_TYPE" val="f"/>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INDEX" val="22"/>
  <p:tag name="KSO_WM_UNIT_TEXT_SUBTYPE" val="a"/>
  <p:tag name="KSO_WM_UNIT_SUBTYPE" val="a"/>
  <p:tag name="KSO_WM_UNIT_TYPE" val="f"/>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INDEX" val="23"/>
  <p:tag name="KSO_WM_UNIT_TEXT_SUBTYPE" val="a"/>
  <p:tag name="KSO_WM_UNIT_SUBTYPE" val="a"/>
  <p:tag name="KSO_WM_UNIT_TYPE" val="f"/>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INDEX" val="24"/>
  <p:tag name="KSO_WM_UNIT_TEXT_SUBTYPE" val="a"/>
  <p:tag name="KSO_WM_UNIT_SUBTYPE" val="a"/>
  <p:tag name="KSO_WM_UNIT_TYPE" val="f"/>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INDEX" val="25"/>
  <p:tag name="KSO_WM_UNIT_TEXT_SUBTYPE" val="a"/>
  <p:tag name="KSO_WM_UNIT_SUBTYPE" val="a"/>
  <p:tag name="KSO_WM_UNIT_TYPE" val="f"/>
  <p:tag name="KSO_WM_BEAUTIFY_FLAG" val="#wm#"/>
</p:tagLst>
</file>

<file path=ppt/tags/tag1630.xml><?xml version="1.0" encoding="utf-8"?>
<p:tagLst xmlns:p="http://schemas.openxmlformats.org/presentationml/2006/main">
  <p:tag name="KSO_WM_UNIT_INDEX" val="17"/>
  <p:tag name="KSO_WM_UNIT_TEXT_SUBTYPE" val="a"/>
  <p:tag name="KSO_WM_UNIT_SUBTYPE" val="a"/>
  <p:tag name="KSO_WM_UNIT_TYPE" val="f"/>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INDEX" val="26"/>
  <p:tag name="KSO_WM_UNIT_TEXT_SUBTYPE" val="a"/>
  <p:tag name="KSO_WM_UNIT_SUBTYPE" val="a"/>
  <p:tag name="KSO_WM_UNIT_TYPE" val="f"/>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INDEX" val="27"/>
  <p:tag name="KSO_WM_UNIT_TEXT_SUBTYPE" val="a"/>
  <p:tag name="KSO_WM_UNIT_SUBTYPE" val="a"/>
  <p:tag name="KSO_WM_UNIT_TYPE" val="f"/>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INDEX" val="28"/>
  <p:tag name="KSO_WM_UNIT_TEXT_SUBTYPE" val="a"/>
  <p:tag name="KSO_WM_UNIT_SUBTYPE" val="a"/>
  <p:tag name="KSO_WM_UNIT_TYPE" val="f"/>
  <p:tag name="KSO_WM_BEAUTIFY_FLAG" val="#wm#"/>
</p:tagLst>
</file>

<file path=ppt/tags/tag1660.xml><?xml version="1.0" encoding="utf-8"?>
<p:tagLst xmlns:p="http://schemas.openxmlformats.org/presentationml/2006/main">
  <p:tag name="KSO_WM_UNIT_INDEX" val="19"/>
  <p:tag name="KSO_WM_UNIT_TEXT_SUBTYPE" val="a"/>
  <p:tag name="KSO_WM_UNIT_SUBTYPE" val="a"/>
  <p:tag name="KSO_WM_UNIT_TYPE" val="f"/>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INDEX" val="29"/>
  <p:tag name="KSO_WM_UNIT_TEXT_SUBTYPE" val="a"/>
  <p:tag name="KSO_WM_UNIT_SUBTYPE" val="a"/>
  <p:tag name="KSO_WM_UNIT_TYPE" val="f"/>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INDEX" val="30"/>
  <p:tag name="KSO_WM_UNIT_TEXT_SUBTYPE" val="a"/>
  <p:tag name="KSO_WM_UNIT_SUBTYPE" val="a"/>
  <p:tag name="KSO_WM_UNIT_TYPE" val="f"/>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INDEX" val="31"/>
  <p:tag name="KSO_WM_UNIT_TEXT_SUBTYPE" val="a"/>
  <p:tag name="KSO_WM_UNIT_SUBTYPE" val="a"/>
  <p:tag name="KSO_WM_UNIT_TYPE" val="f"/>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INDEX" val="32"/>
  <p:tag name="KSO_WM_UNIT_TEXT_SUBTYPE" val="a"/>
  <p:tag name="KSO_WM_UNIT_SUBTYPE" val="a"/>
  <p:tag name="KSO_WM_UNIT_TYPE" val="f"/>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INDEX" val="4"/>
  <p:tag name="KSO_WM_UNIT_TYPE" val="i"/>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INDEX" val="3"/>
  <p:tag name="KSO_WM_UNIT_TEXT_SUBTYPE" val="a"/>
  <p:tag name="KSO_WM_UNIT_SUBTYPE" val="a"/>
  <p:tag name="KSO_WM_UNIT_TYPE" val="f"/>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INDEX" val="1"/>
  <p:tag name="KSO_WM_UNIT_TYPE" val="d"/>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INDEX" val="2"/>
  <p:tag name="KSO_WM_UNIT_TYPE" val="d"/>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INDEX" val="3"/>
  <p:tag name="KSO_WM_UNIT_TEXT_SUBTYPE" val="a"/>
  <p:tag name="KSO_WM_UNIT_SUBTYPE" val="a"/>
  <p:tag name="KSO_WM_UNIT_TYPE" val="f"/>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INDEX" val="4"/>
  <p:tag name="KSO_WM_UNIT_TEXT_SUBTYPE" val="a"/>
  <p:tag name="KSO_WM_UNIT_SUBTYPE" val="a"/>
  <p:tag name="KSO_WM_UNIT_TYPE" val="f"/>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INDEX" val="5"/>
  <p:tag name="KSO_WM_UNIT_TEXT_SUBTYPE" val="a"/>
  <p:tag name="KSO_WM_UNIT_SUBTYPE" val="a"/>
  <p:tag name="KSO_WM_UNIT_TYPE" val="f"/>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INDEX" val="6"/>
  <p:tag name="KSO_WM_UNIT_TEXT_SUBTYPE" val="a"/>
  <p:tag name="KSO_WM_UNIT_SUBTYPE" val="a"/>
  <p:tag name="KSO_WM_UNIT_TYPE" val="f"/>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23"/>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INDEX" val="7"/>
  <p:tag name="KSO_WM_UNIT_TEXT_SUBTYPE" val="a"/>
  <p:tag name="KSO_WM_UNIT_SUBTYPE" val="a"/>
  <p:tag name="KSO_WM_UNIT_TYPE" val="f"/>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INDEX" val="8"/>
  <p:tag name="KSO_WM_UNIT_TEXT_SUBTYPE" val="a"/>
  <p:tag name="KSO_WM_UNIT_SUBTYPE" val="a"/>
  <p:tag name="KSO_WM_UNIT_TYPE" val="f"/>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INDEX" val="2"/>
  <p:tag name="KSO_WM_UNIT_TEXT_SUBTYPE" val="a"/>
  <p:tag name="KSO_WM_UNIT_SUBTYPE" val="a"/>
  <p:tag name="KSO_WM_UNIT_TYPE" val="f"/>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INDEX" val="5"/>
  <p:tag name="KSO_WM_UNIT_TYPE" val="β"/>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INDEX" val="6"/>
  <p:tag name="KSO_WM_UNIT_TEXT_SUBTYPE" val="a"/>
  <p:tag name="KSO_WM_UNIT_SUBTYPE" val="a"/>
  <p:tag name="KSO_WM_UNIT_TYPE" val="f"/>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INDEX" val="7"/>
  <p:tag name="KSO_WM_UNIT_TEXT_SUBTYPE" val="a"/>
  <p:tag name="KSO_WM_UNIT_SUBTYPE" val="a"/>
  <p:tag name="KSO_WM_UNIT_TYPE" val="f"/>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INDEX" val="8"/>
  <p:tag name="KSO_WM_UNIT_TEXT_SUBTYPE" val="a"/>
  <p:tag name="KSO_WM_UNIT_SUBTYPE" val="a"/>
  <p:tag name="KSO_WM_UNIT_TYPE" val="f"/>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INDEX" val="9"/>
  <p:tag name="KSO_WM_UNIT_TEXT_SUBTYPE" val="a"/>
  <p:tag name="KSO_WM_UNIT_SUBTYPE" val="a"/>
  <p:tag name="KSO_WM_UNIT_TYPE" val="f"/>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INDEX" val="10"/>
  <p:tag name="KSO_WM_UNIT_TEXT_SUBTYPE" val="a"/>
  <p:tag name="KSO_WM_UNIT_SUBTYPE" val="a"/>
  <p:tag name="KSO_WM_UNIT_TYPE" val="f"/>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CHIP_GROUPID" val="62fdae42295c1bf6da9721d1"/>
  <p:tag name="KSO_WM_CHIP_XID" val="62fdae43295c1bf6da9721d3"/>
  <p:tag name="KSO_WM_UNIT_DEC_AREA_ID" val="e8085504954c4dd2b9fa54213ff08755"/>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4e8f4e89fe8d4e1cb53570900d13b1f3"/>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INDEX" val="11"/>
  <p:tag name="KSO_WM_UNIT_TEXT_SUBTYPE" val="a"/>
  <p:tag name="KSO_WM_UNIT_SUBTYPE" val="a"/>
  <p:tag name="KSO_WM_UNIT_TYPE" val="f"/>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INDEX" val="12"/>
  <p:tag name="KSO_WM_UNIT_TEXT_SUBTYPE" val="a"/>
  <p:tag name="KSO_WM_UNIT_SUBTYPE" val="a"/>
  <p:tag name="KSO_WM_UNIT_TYPE" val="f"/>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INDEX" val="13"/>
  <p:tag name="KSO_WM_UNIT_TYPE" val="β"/>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INDEX" val="14"/>
  <p:tag name="KSO_WM_UNIT_TEXT_SUBTYPE" val="a"/>
  <p:tag name="KSO_WM_UNIT_SUBTYPE" val="a"/>
  <p:tag name="KSO_WM_UNIT_TYPE" val="f"/>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INDEX" val="15"/>
  <p:tag name="KSO_WM_UNIT_TEXT_SUBTYPE" val="a"/>
  <p:tag name="KSO_WM_UNIT_SUBTYPE" val="a"/>
  <p:tag name="KSO_WM_UNIT_TYPE" val="f"/>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INDEX" val="16"/>
  <p:tag name="KSO_WM_UNIT_TEXT_SUBTYPE" val="a"/>
  <p:tag name="KSO_WM_UNIT_SUBTYPE" val="a"/>
  <p:tag name="KSO_WM_UNIT_TYPE" val="f"/>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INDEX" val="17"/>
  <p:tag name="KSO_WM_UNIT_TEXT_SUBTYPE" val="a"/>
  <p:tag name="KSO_WM_UNIT_SUBTYPE" val="a"/>
  <p:tag name="KSO_WM_UNIT_TYPE" val="f"/>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INDEX" val="18"/>
  <p:tag name="KSO_WM_UNIT_TEXT_SUBTYPE" val="a"/>
  <p:tag name="KSO_WM_UNIT_SUBTYPE" val="a"/>
  <p:tag name="KSO_WM_UNIT_TYPE" val="f"/>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INDEX" val="4"/>
  <p:tag name="KSO_WM_UNIT_TYPE" val="i"/>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INDEX" val="3"/>
  <p:tag name="KSO_WM_UNIT_TEXT_SUBTYPE" val="a"/>
  <p:tag name="KSO_WM_UNIT_SUBTYPE" val="a"/>
  <p:tag name="KSO_WM_UNIT_TYPE" val="f"/>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0*f*1"/>
  <p:tag name="KSO_WM_UNIT_LAYERLEVEL" val="1"/>
  <p:tag name="KSO_WM_TAG_VERSION" val="1.0"/>
  <p:tag name="KSO_WM_BEAUTIFY_FLAG" val="#wm#"/>
  <p:tag name="KSO_WM_TEMPLATE_CATEGORY" val="custom"/>
  <p:tag name="KSO_WM_TEMPLATE_INDEX" val="20233466"/>
</p:tagLst>
</file>

<file path=ppt/tags/tag20.xml><?xml version="1.0" encoding="utf-8"?>
<p:tagLst xmlns:a="http://schemas.openxmlformats.org/drawingml/2006/main" xmlns:r="http://schemas.openxmlformats.org/officeDocument/2006/relationships" xmlns:p="http://schemas.openxmlformats.org/presentationml/2006/main">
  <p:tag name="KSO_WM_CHIP_GROUPID" val="62fdae42295c1bf6da9721d1"/>
  <p:tag name="KSO_WM_CHIP_XID" val="62fdae43295c1bf6da9721d4"/>
  <p:tag name="KSO_WM_UNIT_DEC_AREA_ID" val="faa1d222027b42538f7e0c04aafcea84"/>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96aff38905694693a0c6b9f508583fc3"/>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INDEX" val="1"/>
  <p:tag name="KSO_WM_UNIT_TYPE" val="d"/>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INDEX" val="2"/>
  <p:tag name="KSO_WM_UNIT_TYPE" val="d"/>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INDEX" val="4"/>
  <p:tag name="KSO_WM_UNIT_TEXT_SUBTYPE" val="a"/>
  <p:tag name="KSO_WM_UNIT_SUBTYPE" val="a"/>
  <p:tag name="KSO_WM_UNIT_TYPE" val="f"/>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INDEX" val="7"/>
  <p:tag name="KSO_WM_UNIT_TEXT_SUBTYPE" val="a"/>
  <p:tag name="KSO_WM_UNIT_SUBTYPE" val="a"/>
  <p:tag name="KSO_WM_UNIT_TYPE" val="f"/>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INDEX" val="8"/>
  <p:tag name="KSO_WM_UNIT_TEXT_SUBTYPE" val="a"/>
  <p:tag name="KSO_WM_UNIT_SUBTYPE" val="a"/>
  <p:tag name="KSO_WM_UNIT_TYPE" val="f"/>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INDEX" val="9"/>
  <p:tag name="KSO_WM_UNIT_TEXT_SUBTYPE" val="a"/>
  <p:tag name="KSO_WM_UNIT_SUBTYPE" val="a"/>
  <p:tag name="KSO_WM_UNIT_TYPE" val="f"/>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INDEX" val="10"/>
  <p:tag name="KSO_WM_UNIT_TEXT_SUBTYPE" val="a"/>
  <p:tag name="KSO_WM_UNIT_SUBTYPE" val="a"/>
  <p:tag name="KSO_WM_UNIT_TYPE" val="f"/>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INDEX" val="11"/>
  <p:tag name="KSO_WM_UNIT_TEXT_SUBTYPE" val="a"/>
  <p:tag name="KSO_WM_UNIT_SUBTYPE" val="a"/>
  <p:tag name="KSO_WM_UNIT_TYPE" val="f"/>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INDEX" val="12"/>
  <p:tag name="KSO_WM_UNIT_TEXT_SUBTYPE" val="a"/>
  <p:tag name="KSO_WM_UNIT_SUBTYPE" val="a"/>
  <p:tag name="KSO_WM_UNIT_TYPE" val="f"/>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CHIP_GROUPID" val="62fdae42295c1bf6da9721d1"/>
  <p:tag name="KSO_WM_CHIP_XID" val="62fdae43295c1bf6da9721d5"/>
  <p:tag name="KSO_WM_UNIT_DEC_AREA_ID" val="15ccc4fe9d89427fb9e3dc3c01043c2a"/>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1cce433690604768ba2fda079e22cea0"/>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INDEX" val="13"/>
  <p:tag name="KSO_WM_UNIT_TEXT_SUBTYPE" val="a"/>
  <p:tag name="KSO_WM_UNIT_SUBTYPE" val="a"/>
  <p:tag name="KSO_WM_UNIT_TYPE" val="f"/>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INDEX" val="6"/>
  <p:tag name="KSO_WM_UNIT_TYPE" val="i"/>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UNIT_INDEX" val="5"/>
  <p:tag name="KSO_WM_UNIT_TEXT_SUBTYPE" val="a"/>
  <p:tag name="KSO_WM_UNIT_SUBTYPE" val="a"/>
  <p:tag name="KSO_WM_UNIT_TYPE" val="f"/>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INDEX" val="1"/>
  <p:tag name="KSO_WM_UNIT_TYPE" val="d"/>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UNIT_INDEX" val="3"/>
  <p:tag name="KSO_WM_UNIT_TEXT_SUBTYPE" val="a"/>
  <p:tag name="KSO_WM_UNIT_SUBTYPE" val="a"/>
  <p:tag name="KSO_WM_UNIT_TYPE" val="f"/>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UNIT_INDEX" val="4"/>
  <p:tag name="KSO_WM_UNIT_TEXT_SUBTYPE" val="a"/>
  <p:tag name="KSO_WM_UNIT_SUBTYPE" val="a"/>
  <p:tag name="KSO_WM_UNIT_TYPE" val="f"/>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UNIT_INDEX" val="5"/>
  <p:tag name="KSO_WM_UNIT_TEXT_SUBTYPE" val="a"/>
  <p:tag name="KSO_WM_UNIT_SUBTYPE" val="a"/>
  <p:tag name="KSO_WM_UNIT_TYPE" val="f"/>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UNIT_INDEX" val="24"/>
  <p:tag name="KSO_WM_UNIT_TEXT_SUBTYPE" val="a"/>
  <p:tag name="KSO_WM_UNIT_SUBTYPE" val="a"/>
  <p:tag name="KSO_WM_UNIT_TYPE" val="f"/>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UNIT_INDEX" val="25"/>
  <p:tag name="KSO_WM_UNIT_TEXT_SUBTYPE" val="a"/>
  <p:tag name="KSO_WM_UNIT_SUBTYPE" val="a"/>
  <p:tag name="KSO_WM_UNIT_TYPE" val="f"/>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b74c7f50a2d342b28d134cd8453f5bfc"/>
  <p:tag name="KSO_WM_CHIP_GROUPID" val="625cde1bfa96911f219257f2"/>
  <p:tag name="KSO_WM_CHIP_XID" val="625ce135fa96911f21925808"/>
  <p:tag name="KSO_WM_CHIP_FILLAREA_FILL_RULE" val="{&quot;fill_align&quot;:&quot;lm&quot;,&quot;fill_mode&quot;:&quot;fix&quot;,&quot;sacle_strategy&quot;:&quot;stretch&quot;}"/>
  <p:tag name="KSO_WM_UNIT_DEC_SUPPORTCHANGEPIC" val="0"/>
  <p:tag name="KSO_WM_UNIT_DEC_CHANGEPICRESERVED" val="0"/>
  <p:tag name="KSO_WM_ASSEMBLE_CHIP_INDEX" val="369ce261500d4c048cc166b7112aa946"/>
  <p:tag name="KSO_WM_UNIT_LINE_FORE_SCHEMECOLOR_INDEX_BRIGHTNESS" val="0"/>
  <p:tag name="KSO_WM_UNIT_LINE_FORE_SCHEMECOLOR_INDEX" val="5"/>
  <p:tag name="KSO_WM_UNIT_LINE_FILL_TYPE" val="2"/>
  <p:tag name="KSO_WM_UNIT_HIGHLIGHT" val="0"/>
  <p:tag name="KSO_WM_UNIT_COMPATIBLE" val="0"/>
  <p:tag name="KSO_WM_UNIT_DIAGRAM_ISNUMVISUAL" val="0"/>
  <p:tag name="KSO_WM_UNIT_DIAGRAM_ISREFERUNIT" val="0"/>
  <p:tag name="KSO_WM_UNIT_TYPE" val="i"/>
  <p:tag name="KSO_WM_UNIT_INDEX" val="4"/>
  <p:tag name="KSO_WM_UNIT_ID" val="_3*i*4"/>
  <p:tag name="KSO_WM_UNIT_LAYERLEVEL" val="1"/>
  <p:tag name="KSO_WM_TAG_VERSION" val="3.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INDEX" val="26"/>
  <p:tag name="KSO_WM_UNIT_TEXT_SUBTYPE" val="a"/>
  <p:tag name="KSO_WM_UNIT_SUBTYPE" val="a"/>
  <p:tag name="KSO_WM_UNIT_TYPE" val="f"/>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UNIT_INDEX" val="27"/>
  <p:tag name="KSO_WM_UNIT_TEXT_SUBTYPE" val="a"/>
  <p:tag name="KSO_WM_UNIT_SUBTYPE" val="a"/>
  <p:tag name="KSO_WM_UNIT_TYPE" val="f"/>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UNIT_INDEX" val="28"/>
  <p:tag name="KSO_WM_UNIT_TEXT_SUBTYPE" val="a"/>
  <p:tag name="KSO_WM_UNIT_SUBTYPE" val="a"/>
  <p:tag name="KSO_WM_UNIT_TYPE" val="f"/>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UNIT_INDEX" val="22"/>
  <p:tag name="KSO_WM_UNIT_TEXT_SUBTYPE" val="a"/>
  <p:tag name="KSO_WM_UNIT_SUBTYPE" val="a"/>
  <p:tag name="KSO_WM_UNIT_TYPE" val="f"/>
  <p:tag name="KSO_WM_BEAUTIFY_FLAG" val="#wm#"/>
</p:tagLst>
</file>

<file path=ppt/tags/tag224.xml><?xml version="1.0" encoding="utf-8"?>
<p:tagLst xmlns:a="http://schemas.openxmlformats.org/drawingml/2006/main" xmlns:r="http://schemas.openxmlformats.org/officeDocument/2006/relationships" xmlns:p="http://schemas.openxmlformats.org/presentationml/2006/main">
  <p:tag name="KSO_WM_UNIT_INDEX" val="23"/>
  <p:tag name="KSO_WM_UNIT_TEXT_SUBTYPE" val="a"/>
  <p:tag name="KSO_WM_UNIT_SUBTYPE" val="a"/>
  <p:tag name="KSO_WM_UNIT_TYPE" val="f"/>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UNIT_INDEX" val="20"/>
  <p:tag name="KSO_WM_UNIT_TEXT_SUBTYPE" val="a"/>
  <p:tag name="KSO_WM_UNIT_SUBTYPE" val="a"/>
  <p:tag name="KSO_WM_UNIT_TYPE" val="f"/>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UNIT_INDEX" val="21"/>
  <p:tag name="KSO_WM_UNIT_TEXT_SUBTYPE" val="a"/>
  <p:tag name="KSO_WM_UNIT_SUBTYPE" val="a"/>
  <p:tag name="KSO_WM_UNIT_TYPE" val="f"/>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UNIT_INDEX" val="18"/>
  <p:tag name="KSO_WM_UNIT_TEXT_SUBTYPE" val="a"/>
  <p:tag name="KSO_WM_UNIT_SUBTYPE" val="a"/>
  <p:tag name="KSO_WM_UNIT_TYPE" val="f"/>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UNIT_INDEX" val="19"/>
  <p:tag name="KSO_WM_UNIT_TEXT_SUBTYPE" val="a"/>
  <p:tag name="KSO_WM_UNIT_SUBTYPE" val="a"/>
  <p:tag name="KSO_WM_UNIT_TYPE" val="f"/>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UNIT_INDEX" val="16"/>
  <p:tag name="KSO_WM_UNIT_TEXT_SUBTYPE" val="a"/>
  <p:tag name="KSO_WM_UNIT_SUBTYPE" val="a"/>
  <p:tag name="KSO_WM_UNIT_TYPE" val="f"/>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de9a5c9214a04d7e84ef8825db126ebf"/>
  <p:tag name="KSO_WM_CHIP_GROUPID" val="625cde1bfa96911f219257f2"/>
  <p:tag name="KSO_WM_CHIP_XID" val="625ce135fa96911f21925808"/>
  <p:tag name="KSO_WM_CHIP_FILLAREA_FILL_RULE" val="{&quot;fill_align&quot;:&quot;lm&quot;,&quot;fill_mode&quot;:&quot;fix&quot;,&quot;sacle_strategy&quot;:&quot;stretch&quot;}"/>
  <p:tag name="KSO_WM_UNIT_DEC_SUPPORTCHANGEPIC" val="0"/>
  <p:tag name="KSO_WM_UNIT_DEC_CHANGEPICRESERVED" val="0"/>
  <p:tag name="KSO_WM_ASSEMBLE_CHIP_INDEX" val="369ce261500d4c048cc166b7112aa946"/>
  <p:tag name="KSO_WM_UNIT_LINE_FORE_SCHEMECOLOR_INDEX_BRIGHTNESS" val="-0.25"/>
  <p:tag name="KSO_WM_UNIT_LINE_FORE_SCHEMECOLOR_INDEX" val="5"/>
  <p:tag name="KSO_WM_UNIT_LINE_FILL_TYPE" val="2"/>
  <p:tag name="KSO_WM_UNIT_HIGHLIGHT" val="0"/>
  <p:tag name="KSO_WM_UNIT_COMPATIBLE" val="0"/>
  <p:tag name="KSO_WM_UNIT_DIAGRAM_ISNUMVISUAL" val="0"/>
  <p:tag name="KSO_WM_UNIT_DIAGRAM_ISREFERUNIT" val="0"/>
  <p:tag name="KSO_WM_UNIT_TYPE" val="i"/>
  <p:tag name="KSO_WM_UNIT_INDEX" val="5"/>
  <p:tag name="KSO_WM_UNIT_ID" val="_3*i*5"/>
  <p:tag name="KSO_WM_UNIT_LAYERLEVEL" val="1"/>
  <p:tag name="KSO_WM_TAG_VERSION" val="3.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INDEX" val="17"/>
  <p:tag name="KSO_WM_UNIT_TEXT_SUBTYPE" val="a"/>
  <p:tag name="KSO_WM_UNIT_SUBTYPE" val="a"/>
  <p:tag name="KSO_WM_UNIT_TYPE" val="f"/>
  <p:tag name="KSO_WM_BEAUTIFY_FLAG" val="#wm#"/>
</p:tagLst>
</file>

<file path=ppt/tags/tag231.xml><?xml version="1.0" encoding="utf-8"?>
<p:tagLst xmlns:a="http://schemas.openxmlformats.org/drawingml/2006/main" xmlns:r="http://schemas.openxmlformats.org/officeDocument/2006/relationships" xmlns:p="http://schemas.openxmlformats.org/presentationml/2006/main">
  <p:tag name="KSO_WM_UNIT_INDEX" val="14"/>
  <p:tag name="KSO_WM_UNIT_TEXT_SUBTYPE" val="a"/>
  <p:tag name="KSO_WM_UNIT_SUBTYPE" val="a"/>
  <p:tag name="KSO_WM_UNIT_TYPE" val="f"/>
  <p:tag name="KSO_WM_BEAUTIFY_FLAG" val="#wm#"/>
</p:tagLst>
</file>

<file path=ppt/tags/tag232.xml><?xml version="1.0" encoding="utf-8"?>
<p:tagLst xmlns:a="http://schemas.openxmlformats.org/drawingml/2006/main" xmlns:r="http://schemas.openxmlformats.org/officeDocument/2006/relationships" xmlns:p="http://schemas.openxmlformats.org/presentationml/2006/main">
  <p:tag name="KSO_WM_UNIT_INDEX" val="15"/>
  <p:tag name="KSO_WM_UNIT_TEXT_SUBTYPE" val="a"/>
  <p:tag name="KSO_WM_UNIT_SUBTYPE" val="a"/>
  <p:tag name="KSO_WM_UNIT_TYPE" val="f"/>
  <p:tag name="KSO_WM_BEAUTIFY_FLAG" val="#wm#"/>
</p:tagLst>
</file>

<file path=ppt/tags/tag233.xml><?xml version="1.0" encoding="utf-8"?>
<p:tagLst xmlns:a="http://schemas.openxmlformats.org/drawingml/2006/main" xmlns:r="http://schemas.openxmlformats.org/officeDocument/2006/relationships" xmlns:p="http://schemas.openxmlformats.org/presentationml/2006/main">
  <p:tag name="KSO_WM_UNIT_INDEX" val="12"/>
  <p:tag name="KSO_WM_UNIT_TEXT_SUBTYPE" val="a"/>
  <p:tag name="KSO_WM_UNIT_SUBTYPE" val="a"/>
  <p:tag name="KSO_WM_UNIT_TYPE" val="f"/>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UNIT_INDEX" val="13"/>
  <p:tag name="KSO_WM_UNIT_TEXT_SUBTYPE" val="a"/>
  <p:tag name="KSO_WM_UNIT_SUBTYPE" val="a"/>
  <p:tag name="KSO_WM_UNIT_TYPE" val="f"/>
  <p:tag name="KSO_WM_BEAUTIFY_FLAG" val="#wm#"/>
</p:tagLst>
</file>

<file path=ppt/tags/tag235.xml><?xml version="1.0" encoding="utf-8"?>
<p:tagLst xmlns:a="http://schemas.openxmlformats.org/drawingml/2006/main" xmlns:r="http://schemas.openxmlformats.org/officeDocument/2006/relationships" xmlns:p="http://schemas.openxmlformats.org/presentationml/2006/main">
  <p:tag name="KSO_WM_UNIT_INDEX" val="10"/>
  <p:tag name="KSO_WM_UNIT_TEXT_SUBTYPE" val="a"/>
  <p:tag name="KSO_WM_UNIT_SUBTYPE" val="a"/>
  <p:tag name="KSO_WM_UNIT_TYPE" val="f"/>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UNIT_INDEX" val="11"/>
  <p:tag name="KSO_WM_UNIT_TEXT_SUBTYPE" val="a"/>
  <p:tag name="KSO_WM_UNIT_SUBTYPE" val="a"/>
  <p:tag name="KSO_WM_UNIT_TYPE" val="f"/>
  <p:tag name="KSO_WM_BEAUTIFY_FLAG" val="#wm#"/>
</p:tagLst>
</file>

<file path=ppt/tags/tag237.xml><?xml version="1.0" encoding="utf-8"?>
<p:tagLst xmlns:a="http://schemas.openxmlformats.org/drawingml/2006/main" xmlns:r="http://schemas.openxmlformats.org/officeDocument/2006/relationships" xmlns:p="http://schemas.openxmlformats.org/presentationml/2006/main">
  <p:tag name="KSO_WM_UNIT_INDEX" val="8"/>
  <p:tag name="KSO_WM_UNIT_TEXT_SUBTYPE" val="a"/>
  <p:tag name="KSO_WM_UNIT_SUBTYPE" val="a"/>
  <p:tag name="KSO_WM_UNIT_TYPE" val="f"/>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UNIT_INDEX" val="9"/>
  <p:tag name="KSO_WM_UNIT_TEXT_SUBTYPE" val="a"/>
  <p:tag name="KSO_WM_UNIT_SUBTYPE" val="a"/>
  <p:tag name="KSO_WM_UNIT_TYPE" val="f"/>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UNIT_INDEX" val="6"/>
  <p:tag name="KSO_WM_UNIT_TEXT_SUBTYPE" val="a"/>
  <p:tag name="KSO_WM_UNIT_SUBTYPE" val="a"/>
  <p:tag name="KSO_WM_UNIT_TYPE" val="f"/>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标题"/>
  <p:tag name="KSO_WM_UNIT_NOCLEAR" val="0"/>
  <p:tag name="KSO_WM_UNIT_VALUE" val="3"/>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INDEX" val="7"/>
  <p:tag name="KSO_WM_UNIT_TEXT_SUBTYPE" val="a"/>
  <p:tag name="KSO_WM_UNIT_SUBTYPE" val="a"/>
  <p:tag name="KSO_WM_UNIT_TYPE" val="f"/>
  <p:tag name="KSO_WM_BEAUTIFY_FLAG" val="#wm#"/>
</p:tagLst>
</file>

<file path=ppt/tags/tag241.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Lst>
</file>

<file path=ppt/tags/tag242.xml><?xml version="1.0" encoding="utf-8"?>
<p:tagLst xmlns:a="http://schemas.openxmlformats.org/drawingml/2006/main" xmlns:r="http://schemas.openxmlformats.org/officeDocument/2006/relationships" xmlns:p="http://schemas.openxmlformats.org/presentationml/2006/main">
  <p:tag name="KSO_WM_UNIT_INDEX" val="1"/>
  <p:tag name="KSO_WM_UNIT_TYPE" val="d"/>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UNIT_INDEX" val="2"/>
  <p:tag name="KSO_WM_UNIT_TEXT_SUBTYPE" val="a"/>
  <p:tag name="KSO_WM_UNIT_SUBTYPE" val="a"/>
  <p:tag name="KSO_WM_UNIT_TYPE" val="f"/>
  <p:tag name="KSO_WM_BEAUTIFY_FLAG" val="#wm#"/>
</p:tagLst>
</file>

<file path=ppt/tags/tag244.xml><?xml version="1.0" encoding="utf-8"?>
<p:tagLst xmlns:a="http://schemas.openxmlformats.org/drawingml/2006/main" xmlns:r="http://schemas.openxmlformats.org/officeDocument/2006/relationships" xmlns:p="http://schemas.openxmlformats.org/presentationml/2006/main">
  <p:tag name="KSO_WM_UNIT_INDEX" val="3"/>
  <p:tag name="KSO_WM_UNIT_TEXT_SUBTYPE" val="a"/>
  <p:tag name="KSO_WM_UNIT_SUBTYPE" val="a"/>
  <p:tag name="KSO_WM_UNIT_TYPE" val="f"/>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UNIT_INDEX" val="4"/>
  <p:tag name="KSO_WM_UNIT_TEXT_SUBTYPE" val="a"/>
  <p:tag name="KSO_WM_UNIT_SUBTYPE" val="a"/>
  <p:tag name="KSO_WM_UNIT_TYPE" val="f"/>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UNIT_INDEX" val="5"/>
  <p:tag name="KSO_WM_UNIT_TEXT_SUBTYPE" val="a"/>
  <p:tag name="KSO_WM_UNIT_SUBTYPE" val="a"/>
  <p:tag name="KSO_WM_UNIT_TYPE" val="f"/>
  <p:tag name="KSO_WM_BEAUTIFY_FLAG" val="#wm#"/>
</p:tagLst>
</file>

<file path=ppt/tags/tag247.xml><?xml version="1.0" encoding="utf-8"?>
<p:tagLst xmlns:a="http://schemas.openxmlformats.org/drawingml/2006/main" xmlns:r="http://schemas.openxmlformats.org/officeDocument/2006/relationships" xmlns:p="http://schemas.openxmlformats.org/presentationml/2006/main">
  <p:tag name="KSO_WM_UNIT_INDEX" val="6"/>
  <p:tag name="KSO_WM_UNIT_TEXT_SUBTYPE" val="a"/>
  <p:tag name="KSO_WM_UNIT_SUBTYPE" val="a"/>
  <p:tag name="KSO_WM_UNIT_TYPE" val="f"/>
  <p:tag name="KSO_WM_BEAUTIFY_FLAG" val="#wm#"/>
</p:tagLst>
</file>

<file path=ppt/tags/tag248.xml><?xml version="1.0" encoding="utf-8"?>
<p:tagLst xmlns:a="http://schemas.openxmlformats.org/drawingml/2006/main" xmlns:r="http://schemas.openxmlformats.org/officeDocument/2006/relationships" xmlns:p="http://schemas.openxmlformats.org/presentationml/2006/main">
  <p:tag name="KSO_WM_UNIT_INDEX" val="7"/>
  <p:tag name="KSO_WM_UNIT_TEXT_SUBTYPE" val="a"/>
  <p:tag name="KSO_WM_UNIT_SUBTYPE" val="a"/>
  <p:tag name="KSO_WM_UNIT_TYPE" val="f"/>
  <p:tag name="KSO_WM_BEAUTIFY_FLAG" val="#wm#"/>
</p:tagLst>
</file>

<file path=ppt/tags/tag249.xml><?xml version="1.0" encoding="utf-8"?>
<p:tagLst xmlns:a="http://schemas.openxmlformats.org/drawingml/2006/main" xmlns:r="http://schemas.openxmlformats.org/officeDocument/2006/relationships" xmlns:p="http://schemas.openxmlformats.org/presentationml/2006/main">
  <p:tag name="KSO_WM_UNIT_INDEX" val="8"/>
  <p:tag name="KSO_WM_UNIT_TEXT_SUBTYPE" val="a"/>
  <p:tag name="KSO_WM_UNIT_SUBTYPE" val="a"/>
  <p:tag name="KSO_WM_UNIT_TYPE" val="f"/>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CHIP_GROUPID" val="62fdae42295c1bf6da9721d1"/>
  <p:tag name="KSO_WM_CHIP_XID" val="62fdae43295c1bf6da9721dc"/>
  <p:tag name="KSO_WM_UNIT_DEC_AREA_ID" val="943cf930f41e437ca9c577501282f9a3"/>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63c6b346908b4dbcac252081f4cc8dfb"/>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CHIP_GROUPID" val="62fdae42295c1bf6da9721d1"/>
  <p:tag name="KSO_WM_CHIP_XID" val="62fdae43295c1bf6da9721dd"/>
  <p:tag name="KSO_WM_UNIT_DEC_AREA_ID" val="54a4c20770544aa4a6a1173b5d9dae65"/>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c9e9d47a0c504c959a4a9d63eb2c95c0"/>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PRESET_TEXT" val="节编号"/>
  <p:tag name="KSO_WM_UNIT_NOCLEAR" val="0"/>
  <p:tag name="KSO_WM_UNIT_VALUE" val="13"/>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8686f55f779940f99b511bc2593ada52"/>
  <p:tag name="KSO_WM_UNIT_SM_LIMIT_TYPE" val="4"/>
  <p:tag name="KSO_WM_UNIT_DECORATE_INFO" val="{&quot;DecorateInfoH&quot;:{&quot;IsAbs&quot;:false},&quot;DecorateInfoW&quot;:{&quot;IsAbs&quot;:true},&quot;DecorateInfoX&quot;:{&quot;IsAbs&quot;:true,&quot;Pos&quot;:2},&quot;DecorateInfoY&quot;:{&quot;IsAbs&quot;:true,&quot;Pos&quot;:1},&quot;ReferentInfo&quot;:{&quot;Id&quot;:&quot;b0ad2e299756440b8bf69ecc182ceff0;6d21606a4bdb446f9940734c3e910e82&quot;,&quot;X&quot;:{&quot;Pos&quot;:0},&quot;Y&quot;:{&quot;Pos&quot;:1}},&quot;whChangeMode&quot;:0}"/>
  <p:tag name="KSO_WM_CHIP_GROUPID" val="61555af01d6d42ce5af29625"/>
  <p:tag name="KSO_WM_CHIP_XID" val="61555af01d6d42ce5af29626"/>
  <p:tag name="KSO_WM_CHIP_FILLAREA_FILL_RULE" val="{&quot;fill_align&quot;:&quot;lm&quot;,&quot;fill_mode&quot;:&quot;adaptive&quot;,&quot;sacle_strategy&quot;:&quot;smart&quot;}"/>
  <p:tag name="KSO_WM_UNIT_DEC_SUPPORTCHANGEPIC" val="0"/>
  <p:tag name="KSO_WM_UNIT_DEC_CHANGEPICRESERVED" val="0"/>
  <p:tag name="KSO_WM_ASSEMBLE_CHIP_INDEX" val="6e261be86fd94d339519a2db4533c3ad"/>
  <p:tag name="KSO_WM_UNIT_LINE_FORE_SCHEMECOLOR_INDEX_BRIGHTNESS" val="0"/>
  <p:tag name="KSO_WM_UNIT_LINE_FORE_SCHEMECOLOR_INDEX" val="13"/>
  <p:tag name="KSO_WM_UNIT_LINE_FILL_TYPE" val="2"/>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3.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编辑母版文本样式&#10;二级&#10;三级&#10;四级&#10;五级"/>
  <p:tag name="KSO_WM_UNIT_NOCLEAR" val="0"/>
  <p:tag name="KSO_WM_UNIT_VALUE" val="1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编辑母版文本样式&#10;二级&#10;三级&#10;四级&#10;五级"/>
  <p:tag name="KSO_WM_UNIT_NOCLEAR" val="0"/>
  <p:tag name="KSO_WM_UNIT_VALUE" val="1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文本样式"/>
  <p:tag name="KSO_WM_UNIT_NOCLEAR" val="0"/>
  <p:tag name="KSO_WM_UNIT_VALUE" val="19"/>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编辑母版文本样式&#10;二级&#10;三级&#10;四级&#10;五级"/>
  <p:tag name="KSO_WM_UNIT_NOCLEAR" val="0"/>
  <p:tag name="KSO_WM_UNIT_VALUE" val="128"/>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文本样式"/>
  <p:tag name="KSO_WM_UNIT_NOCLEAR" val="0"/>
  <p:tag name="KSO_WM_UNIT_VALUE" val="19"/>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编辑母版文本样式&#10;二级&#10;三级&#10;四级&#10;五级"/>
  <p:tag name="KSO_WM_UNIT_NOCLEAR" val="0"/>
  <p:tag name="KSO_WM_UNIT_VALUE" val="128"/>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编辑母版文本样式&#10;二级&#10;三级&#10;四级&#10;五级"/>
  <p:tag name="KSO_WM_UNIT_NOCLEAR" val="0"/>
  <p:tag name="KSO_WM_UNIT_VALUE" val="396"/>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PECIAL_SOURCE" val="bdnull"/>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466"/>
  <p:tag name="KSO_WM_TEMPLATE_THUMBS_INDEX" val="1、9"/>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副标题样式"/>
  <p:tag name="KSO_WM_UNIT_NOCLEAR" val="0"/>
  <p:tag name="KSO_WM_UNIT_VALUE" val="40"/>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23"/>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CHIP_GROUPID" val="62fdae42295c1bf6da9721d1"/>
  <p:tag name="KSO_WM_CHIP_XID" val="62fdae43295c1bf6da9721e3"/>
  <p:tag name="KSO_WM_UNIT_DEC_AREA_ID" val="1dd0926dd1b147059484e099ccb24d29"/>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3a1882032f7e4fb083ffc3682fa7c7b4"/>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3.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CHIP_GROUPID" val="62fdae42295c1bf6da9721d1"/>
  <p:tag name="KSO_WM_CHIP_XID" val="62fdae43295c1bf6da9721e5"/>
  <p:tag name="KSO_WM_UNIT_DEC_AREA_ID" val="9855f6f855fc434ab312ffea1f73d4b8"/>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f1f35be4462a4d21a1f334649ebb6d0b"/>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3.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CHIP_GROUPID" val="62fdae42295c1bf6da9721d1"/>
  <p:tag name="KSO_WM_CHIP_XID" val="62fdae43295c1bf6da9721e4"/>
  <p:tag name="KSO_WM_UNIT_DEC_AREA_ID" val="4bdc4bbae4014f6d8ce3a1507aa352a2"/>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2ad3e67802ed44398ea440028e4b536c"/>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3.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CHIP_GROUPID" val="62fdae42295c1bf6da9721d1"/>
  <p:tag name="KSO_WM_CHIP_XID" val="62fdae43295c1bf6da9721e3"/>
  <p:tag name="KSO_WM_UNIT_DEC_AREA_ID" val="1dd0926dd1b147059484e099ccb24d29"/>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3a1882032f7e4fb083ffc3682fa7c7b4"/>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custom20233466_1"/>
  <p:tag name="KSO_WM_TEMPLATE_SUBCATEGORY" val="29"/>
  <p:tag name="KSO_WM_TEMPLATE_MASTER_TYPE" val="0"/>
  <p:tag name="KSO_WM_TEMPLATE_COLOR_TYPE" val="0"/>
  <p:tag name="KSO_WM_SLIDE_TYPE" val="title"/>
  <p:tag name="KSO_WM_SLIDE_SUBTYPE" val="pureTxt"/>
  <p:tag name="KSO_WM_SLIDE_ITEM_CNT" val="0"/>
  <p:tag name="KSO_WM_SLIDE_INDEX" val="1"/>
  <p:tag name="KSO_WM_TAG_VERSION" val="3.0"/>
  <p:tag name="KSO_WM_BEAUTIFY_FLAG" val="#wm#"/>
  <p:tag name="KSO_WM_TEMPLATE_CATEGORY" val="custom"/>
  <p:tag name="KSO_WM_TEMPLATE_INDEX" val="20233466"/>
  <p:tag name="KSO_WM_SLIDE_LAYOUT" val="a"/>
  <p:tag name="KSO_WM_SLIDE_LAYOUT_CNT" val="1"/>
  <p:tag name="KSO_WM_TEMPLATE_THUMBS_INDEX" val="1、9"/>
  <p:tag name="KSO_WM_SLIDE_THEME_ID" val="3319761"/>
  <p:tag name="KSO_WM_SLIDE_THEME_NAME" val="Z_20233466_Yellow Cartoon"/>
</p:tagLst>
</file>

<file path=ppt/tags/tag7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3466_1*a*1"/>
  <p:tag name="KSO_WM_TEMPLATE_CATEGORY" val="custom"/>
  <p:tag name="KSO_WM_TEMPLATE_INDEX" val="20233466"/>
  <p:tag name="KSO_WM_UNIT_LAYERLEVEL" val="1"/>
  <p:tag name="KSO_WM_TAG_VERSION" val="3.0"/>
  <p:tag name="KSO_WM_BEAUTIFY_FLAG" val="#wm#"/>
  <p:tag name="KSO_WM_UNIT_PRESET_TEXT" val="The title goes here"/>
</p:tagLst>
</file>

<file path=ppt/tags/tag75.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INDEX" val="1"/>
  <p:tag name="KSO_WM_UNIT_TEXT_SUBTYPE" val="a"/>
  <p:tag name="KSO_WM_UNIT_SUBTYPE" val="a"/>
  <p:tag name="KSO_WM_UNIT_TYPE" val="f"/>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INDEX" val="2"/>
  <p:tag name="KSO_WM_UNIT_TEXT_SUBTYPE" val="a"/>
  <p:tag name="KSO_WM_UNIT_SUBTYPE" val="a"/>
  <p:tag name="KSO_WM_UNIT_TYPE" val="f"/>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INDEX" val="3"/>
  <p:tag name="KSO_WM_UNIT_TEXT_SUBTYPE" val="a"/>
  <p:tag name="KSO_WM_UNIT_SUBTYPE" val="a"/>
  <p:tag name="KSO_WM_UNIT_TYPE" val="f"/>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SLIDE_TYPE" val="text"/>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CHIP_GROUPID" val="62fdae42295c1bf6da9721d1"/>
  <p:tag name="KSO_WM_CHIP_XID" val="62fdae43295c1bf6da9721e5"/>
  <p:tag name="KSO_WM_UNIT_DEC_AREA_ID" val="9855f6f855fc434ab312ffea1f73d4b8"/>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f1f35be4462a4d21a1f334649ebb6d0b"/>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INDEX" val="1"/>
  <p:tag name="KSO_WM_UNIT_TYPE" val="d"/>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INDEX" val="2"/>
  <p:tag name="KSO_WM_UNIT_TYPE" val="d"/>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INDEX" val="3"/>
  <p:tag name="KSO_WM_UNIT_TYPE" val="d"/>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INDEX" val="4"/>
  <p:tag name="KSO_WM_UNIT_TYPE" val="d"/>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INDEX" val="5"/>
  <p:tag name="KSO_WM_UNIT_TYPE" val="d"/>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INDEX" val="6"/>
  <p:tag name="KSO_WM_UNIT_TYPE" val="d"/>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INDEX" val="7"/>
  <p:tag name="KSO_WM_UNIT_TYPE" val="d"/>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INDEX" val="8"/>
  <p:tag name="KSO_WM_UNIT_TYPE" val="d"/>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INDEX" val="9"/>
  <p:tag name="KSO_WM_UNIT_TEXT_SUBTYPE" val="a"/>
  <p:tag name="KSO_WM_UNIT_SUBTYPE" val="a"/>
  <p:tag name="KSO_WM_UNIT_TYPE" val="f"/>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INDEX" val="10"/>
  <p:tag name="KSO_WM_UNIT_TYPE" val="d"/>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CHIP_GROUPID" val="62fdae42295c1bf6da9721d1"/>
  <p:tag name="KSO_WM_CHIP_XID" val="62fdae43295c1bf6da9721e4"/>
  <p:tag name="KSO_WM_UNIT_DEC_AREA_ID" val="4bdc4bbae4014f6d8ce3a1507aa352a2"/>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2ad3e67802ed44398ea440028e4b536c"/>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INDEX" val="11"/>
  <p:tag name="KSO_WM_UNIT_TYPE" val="d"/>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INDEX" val="12"/>
  <p:tag name="KSO_WM_UNIT_TEXT_SUBTYPE" val="a"/>
  <p:tag name="KSO_WM_UNIT_SUBTYPE" val="a"/>
  <p:tag name="KSO_WM_UNIT_TYPE" val="f"/>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INDEX" val="13"/>
  <p:tag name="KSO_WM_UNIT_TEXT_SUBTYPE" val="a"/>
  <p:tag name="KSO_WM_UNIT_SUBTYPE" val="a"/>
  <p:tag name="KSO_WM_UNIT_TYPE" val="f"/>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INDEX" val="14"/>
  <p:tag name="KSO_WM_UNIT_TYPE" val="d"/>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INDEX" val="15"/>
  <p:tag name="KSO_WM_UNIT_TYPE" val="d"/>
  <p:tag name="KSO_WM_BEAUTIFY_FLAG" val="#wm#"/>
</p:tagLst>
</file>

<file path=ppt/tags/tag940.xml><?xml version="1.0" encoding="utf-8"?>
<p:tagLst xmlns:p="http://schemas.openxmlformats.org/presentationml/2006/main">
  <p:tag name="KSO_WM_UNIT_INDEX" val="13"/>
  <p:tag name="KSO_WM_UNIT_TEXT_SUBTYPE" val="a"/>
  <p:tag name="KSO_WM_UNIT_SUBTYPE" val="a"/>
  <p:tag name="KSO_WM_UNIT_TYPE" val="f"/>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INDEX" val="16"/>
  <p:tag name="KSO_WM_UNIT_TYPE" val="d"/>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INDEX" val="17"/>
  <p:tag name="KSO_WM_UNIT_TYPE" val="d"/>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INDEX" val="18"/>
  <p:tag name="KSO_WM_UNIT_TYPE" val="d"/>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INDEX" val="19"/>
  <p:tag name="KSO_WM_UNIT_TYPE" val="d"/>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INDEX" val="20"/>
  <p:tag name="KSO_WM_UNIT_TYPE" val="d"/>
  <p:tag name="KSO_WM_BEAUTIFY_FLAG" val="#wm#"/>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4">
      <a:dk1>
        <a:srgbClr val="000000"/>
      </a:dk1>
      <a:lt1>
        <a:srgbClr val="FFFFFF"/>
      </a:lt1>
      <a:dk2>
        <a:srgbClr val="413027"/>
      </a:dk2>
      <a:lt2>
        <a:srgbClr val="F2EEB1"/>
      </a:lt2>
      <a:accent1>
        <a:srgbClr val="B08C79"/>
      </a:accent1>
      <a:accent2>
        <a:srgbClr val="FF6174"/>
      </a:accent2>
      <a:accent3>
        <a:srgbClr val="FFB510"/>
      </a:accent3>
      <a:accent4>
        <a:srgbClr val="FF754F"/>
      </a:accent4>
      <a:accent5>
        <a:srgbClr val="B0C34F"/>
      </a:accent5>
      <a:accent6>
        <a:srgbClr val="777099"/>
      </a:accent6>
      <a:hlink>
        <a:srgbClr val="304FFE"/>
      </a:hlink>
      <a:folHlink>
        <a:srgbClr val="492067"/>
      </a:folHlink>
    </a:clrScheme>
    <a:fontScheme name="字体-可爱">
      <a:majorFont>
        <a:latin typeface="Mali SemiBold"/>
        <a:ea typeface="Mali SemiBold"/>
        <a:cs typeface=""/>
      </a:majorFont>
      <a:minorFont>
        <a:latin typeface="Mali"/>
        <a:ea typeface="Mal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689</Words>
  <Application>Microsoft Office PowerPoint</Application>
  <PresentationFormat>Custom</PresentationFormat>
  <Paragraphs>227</Paragraphs>
  <Slides>15</Slides>
  <Notes>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BÀI 43 BẢNG CHIA 2</vt:lpstr>
      <vt:lpstr>PowerPoint Presentation</vt:lpstr>
      <vt:lpstr>PowerPoint Presentation</vt:lpstr>
      <vt:lpstr>PowerPoint Presentation</vt:lpstr>
      <vt:lpstr>2 x 5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LENOVO</cp:lastModifiedBy>
  <cp:revision>181</cp:revision>
  <dcterms:created xsi:type="dcterms:W3CDTF">2021-06-02T01:34:00Z</dcterms:created>
  <dcterms:modified xsi:type="dcterms:W3CDTF">2025-05-22T16:13:03Z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70CDD324194442919FB85BFEDD1D53D4_12</vt:lpwstr>
  </property>
  <property fmtid="{D5CDD505-2E9C-101B-9397-08002B2CF9AE}" pid="3" name="KSOProductBuildVer">
    <vt:lpwstr>2057-12.2.0.20348</vt:lpwstr>
  </property>
</Properties>
</file>