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3" r:id="rId3"/>
  </p:sldMasterIdLst>
  <p:notesMasterIdLst>
    <p:notesMasterId r:id="rId30"/>
  </p:notesMasterIdLst>
  <p:sldIdLst>
    <p:sldId id="415" r:id="rId4"/>
    <p:sldId id="434" r:id="rId5"/>
    <p:sldId id="426" r:id="rId6"/>
    <p:sldId id="353" r:id="rId7"/>
    <p:sldId id="427" r:id="rId8"/>
    <p:sldId id="428" r:id="rId9"/>
    <p:sldId id="413" r:id="rId10"/>
    <p:sldId id="313" r:id="rId11"/>
    <p:sldId id="359" r:id="rId12"/>
    <p:sldId id="429" r:id="rId13"/>
    <p:sldId id="418" r:id="rId14"/>
    <p:sldId id="287" r:id="rId15"/>
    <p:sldId id="419" r:id="rId16"/>
    <p:sldId id="288" r:id="rId17"/>
    <p:sldId id="425" r:id="rId18"/>
    <p:sldId id="430" r:id="rId19"/>
    <p:sldId id="360" r:id="rId20"/>
    <p:sldId id="421" r:id="rId21"/>
    <p:sldId id="386" r:id="rId22"/>
    <p:sldId id="422" r:id="rId23"/>
    <p:sldId id="423" r:id="rId24"/>
    <p:sldId id="361" r:id="rId25"/>
    <p:sldId id="416" r:id="rId26"/>
    <p:sldId id="433" r:id="rId27"/>
    <p:sldId id="42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B975-8E32-43B2-A00C-201B5EC2EBD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A9655-523D-419F-8422-2600AC4F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86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7565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8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3060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84439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50313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4490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072154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62937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768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8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29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68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7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99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3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50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79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06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03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02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6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8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4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87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37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83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3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86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2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5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8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84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55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70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0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9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75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1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34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02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51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81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07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96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image" Target="../media/image15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6889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jp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70.png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control" Target="../activeX/activeX2.xml"/><Relationship Id="rId7" Type="http://schemas.microsoft.com/office/2007/relationships/hdphoto" Target="../media/hdphoto13.wdp"/><Relationship Id="rId2" Type="http://schemas.openxmlformats.org/officeDocument/2006/relationships/control" Target="../activeX/activeX1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5.xml"/><Relationship Id="rId4" Type="http://schemas.openxmlformats.org/officeDocument/2006/relationships/control" Target="../activeX/activeX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emf"/><Relationship Id="rId5" Type="http://schemas.openxmlformats.org/officeDocument/2006/relationships/image" Target="../media/image22.em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7" name="Google Shape;126;p2">
            <a:extLst>
              <a:ext uri="{FF2B5EF4-FFF2-40B4-BE49-F238E27FC236}">
                <a16:creationId xmlns:a16="http://schemas.microsoft.com/office/drawing/2014/main" id="{07F070ED-9682-4EBA-B0A9-F737DE9D33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7861" y="2468893"/>
            <a:ext cx="4998296" cy="1597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38321" y="70399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134778" y="594831"/>
            <a:ext cx="7154436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2411976" y="1648131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Mênh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2155122" y="1946785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4458984" y="1657995"/>
            <a:ext cx="649326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50000"/>
                  </a:srgbClr>
                </a:solidFill>
              </a:rPr>
              <a:t>rộng lớn đến mức không có giới hạn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042" y="203665"/>
            <a:ext cx="1352093" cy="123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ênh mông đồng cỏ Palouse ở Hoa Kỳ">
            <a:extLst>
              <a:ext uri="{FF2B5EF4-FFF2-40B4-BE49-F238E27FC236}">
                <a16:creationId xmlns:a16="http://schemas.microsoft.com/office/drawing/2014/main" id="{8E995663-E47F-402D-807C-B8725E92F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25" y="2454850"/>
            <a:ext cx="5148072" cy="38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1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8551170" y="564568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6" y="1479318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31" y="3641130"/>
            <a:ext cx="38400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51" y="1580189"/>
            <a:ext cx="384000" cy="384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6256779" y="3429000"/>
            <a:ext cx="531799" cy="830997"/>
            <a:chOff x="3368680" y="2879696"/>
            <a:chExt cx="398849" cy="6232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68680" y="2879696"/>
              <a:ext cx="386163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741859" y="367334"/>
            <a:ext cx="30018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đoạn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13" y="1571785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30" y="3641129"/>
            <a:ext cx="517501" cy="517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51" y="1580189"/>
            <a:ext cx="384000" cy="384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6359387" y="3489016"/>
            <a:ext cx="429191" cy="848912"/>
            <a:chOff x="3445636" y="2924707"/>
            <a:chExt cx="321893" cy="6366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493405" y="2924707"/>
              <a:ext cx="130745" cy="636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6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528527" y="56289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</p:spTree>
    <p:extLst>
      <p:ext uri="{BB962C8B-B14F-4D97-AF65-F5344CB8AC3E}">
        <p14:creationId xmlns:p14="http://schemas.microsoft.com/office/powerpoint/2010/main" val="29525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DE518-CF63-40E0-9CDD-80A2EF555B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06" y="2535140"/>
            <a:ext cx="5990364" cy="22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955645" y="29475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2986982" y="1290710"/>
            <a:ext cx="91128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vi-VN" sz="2800" dirty="0">
                <a:latin typeface="+mj-lt"/>
              </a:rPr>
              <a:t>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4065506" y="1745466"/>
            <a:ext cx="5165325" cy="954107"/>
            <a:chOff x="1632114" y="2260669"/>
            <a:chExt cx="4362659" cy="71558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680421" y="2312017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632114" y="2260669"/>
              <a:ext cx="4229100" cy="715580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dirty="0">
                  <a:solidFill>
                    <a:srgbClr val="C00000"/>
                  </a:solidFill>
                  <a:latin typeface="+mj-lt"/>
                </a:rPr>
                <a:t>Bé theo mẹ ra đồng</a:t>
              </a:r>
            </a:p>
            <a:p>
              <a:pPr indent="228594" algn="ctr"/>
              <a:r>
                <a:rPr lang="vi-VN" sz="2800" dirty="0">
                  <a:solidFill>
                    <a:srgbClr val="C00000"/>
                  </a:solidFill>
                  <a:latin typeface="+mj-lt"/>
                </a:rPr>
                <a:t>Vầng dương lên rực đỏ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35F685-E5BE-4963-92EB-33291B4FFBE9}"/>
              </a:ext>
            </a:extLst>
          </p:cNvPr>
          <p:cNvSpPr txBox="1"/>
          <p:nvPr/>
        </p:nvSpPr>
        <p:spPr>
          <a:xfrm>
            <a:off x="2213320" y="6013591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544D6B-21E2-4BBC-854C-A1CCE78743D2}"/>
              </a:ext>
            </a:extLst>
          </p:cNvPr>
          <p:cNvGrpSpPr/>
          <p:nvPr/>
        </p:nvGrpSpPr>
        <p:grpSpPr>
          <a:xfrm>
            <a:off x="2832130" y="3451337"/>
            <a:ext cx="5108131" cy="1815883"/>
            <a:chOff x="1829681" y="3215223"/>
            <a:chExt cx="4314352" cy="1361912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361912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Nắng ban mai hiền hòa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Tung lụa tơ vàng 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Trải lên muôn con sóng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955645" y="29475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5F685-E5BE-4963-92EB-33291B4FFBE9}"/>
              </a:ext>
            </a:extLst>
          </p:cNvPr>
          <p:cNvSpPr txBox="1"/>
          <p:nvPr/>
        </p:nvSpPr>
        <p:spPr>
          <a:xfrm>
            <a:off x="3446697" y="1280121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544D6B-21E2-4BBC-854C-A1CCE78743D2}"/>
              </a:ext>
            </a:extLst>
          </p:cNvPr>
          <p:cNvGrpSpPr/>
          <p:nvPr/>
        </p:nvGrpSpPr>
        <p:grpSpPr>
          <a:xfrm>
            <a:off x="6372896" y="4175370"/>
            <a:ext cx="5108131" cy="1815883"/>
            <a:chOff x="1829681" y="3215223"/>
            <a:chExt cx="4314352" cy="1361912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361912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Nắng ban mai hiền hòa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Tung lụa tơ vàng 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Trải lên muôn con sóng</a:t>
              </a:r>
            </a:p>
            <a:p>
              <a:pPr indent="228594" algn="ctr"/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2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1509502" y="311828"/>
            <a:ext cx="973942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1060564" y="1278023"/>
            <a:ext cx="9739422" cy="2875585"/>
            <a:chOff x="1279794" y="834612"/>
            <a:chExt cx="4687174" cy="2156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279794" y="834612"/>
              <a:ext cx="1850834" cy="2134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4116134" y="857153"/>
              <a:ext cx="1850834" cy="21341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-423380" y="4120944"/>
            <a:ext cx="7518658" cy="1070614"/>
            <a:chOff x="1483143" y="3123817"/>
            <a:chExt cx="5260546" cy="802960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630361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483143" y="3123817"/>
              <a:ext cx="5260546" cy="8029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B050"/>
                  </a:solidFill>
                  <a:latin typeface="+mj-lt"/>
                </a:rPr>
                <a:t>Đàn chiền chiện bay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B050"/>
                  </a:solidFill>
                  <a:latin typeface="+mj-lt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6261727" y="4117222"/>
            <a:ext cx="5930273" cy="1360300"/>
            <a:chOff x="1981423" y="3215223"/>
            <a:chExt cx="4565331" cy="802960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303794" y="3250016"/>
              <a:ext cx="3550787" cy="630361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81423" y="3215223"/>
              <a:ext cx="4565331" cy="8029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  <a:latin typeface="+mj-lt"/>
                </a:rPr>
                <a:t>Lũ châu chấu tinh nghịch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  <a:latin typeface="+mj-lt"/>
                </a:rPr>
                <a:t>Đu cỏ uống sương rơi.</a:t>
              </a:r>
            </a:p>
          </p:txBody>
        </p:sp>
      </p:grpSp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8C47B55-3E24-483D-8F7D-E80381DD3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" y="4878189"/>
            <a:ext cx="2057179" cy="1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_1080p">
            <a:hlinkClick r:id="" action="ppaction://media"/>
            <a:extLst>
              <a:ext uri="{FF2B5EF4-FFF2-40B4-BE49-F238E27FC236}">
                <a16:creationId xmlns:a16="http://schemas.microsoft.com/office/drawing/2014/main" id="{9AF8B18B-D284-0D9A-92C0-2D7A41257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6751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2190522" y="545958"/>
            <a:ext cx="781095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2800" dirty="0">
                <a:latin typeface="+mj-lt"/>
              </a:rPr>
              <a:t>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2190521" y="1939568"/>
            <a:ext cx="7810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2267582" y="2861570"/>
            <a:ext cx="680839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dirty="0">
                <a:latin typeface="+mj-lt"/>
              </a:rPr>
              <a:t> Học thuộc lòng 2 khổ thơ em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yêu thích.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06B666-72C0-4C8C-AFDB-8B4E750B849E}"/>
              </a:ext>
            </a:extLst>
          </p:cNvPr>
          <p:cNvGrpSpPr/>
          <p:nvPr/>
        </p:nvGrpSpPr>
        <p:grpSpPr>
          <a:xfrm>
            <a:off x="2570555" y="3512069"/>
            <a:ext cx="7584675" cy="2901882"/>
            <a:chOff x="321547" y="1155560"/>
            <a:chExt cx="6260123" cy="3739908"/>
          </a:xfrm>
        </p:grpSpPr>
        <p:pic>
          <p:nvPicPr>
            <p:cNvPr id="2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4BFCE38-F16A-4099-BFFA-26AAD4B4DA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ED839E-85B8-4E0E-A229-2722516E18FC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F39AD59-D7AF-42CE-BC12-C1D5AE1E6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2" y="360381"/>
            <a:ext cx="2057179" cy="1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378286" y="249500"/>
            <a:ext cx="2952447" cy="799385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4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706666" y="785145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4765175" y="504167"/>
            <a:ext cx="4944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2482212" y="1943683"/>
            <a:ext cx="7377496" cy="4488141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9468897" y="700743"/>
            <a:ext cx="240891" cy="24089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9468897" y="1140823"/>
            <a:ext cx="240891" cy="2408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9468897" y="1561553"/>
            <a:ext cx="240891" cy="24089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4512254" y="2773345"/>
            <a:ext cx="814684" cy="321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3987191" y="4785249"/>
            <a:ext cx="1084344" cy="32154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4765175" y="5581740"/>
            <a:ext cx="612084" cy="3215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1115500" y="226637"/>
            <a:ext cx="3397268" cy="799385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tx2"/>
                  </a:solidFill>
                  <a:latin typeface="+mj-lt"/>
                </a:rPr>
                <a:t> LUYỆN TẬP</a:t>
              </a:r>
              <a:endParaRPr lang="en-US" sz="32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1911548" y="1060497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626243" y="1587640"/>
            <a:ext cx="4919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7113672" y="1684664"/>
            <a:ext cx="18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r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7042185" y="2142101"/>
            <a:ext cx="23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vàng óng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7080810" y="2572988"/>
            <a:ext cx="205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xanh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2921641" y="3098342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2814134" y="3806495"/>
            <a:ext cx="491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mặt trời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ánh nắng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đồng lúa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TextBox1" r:id="rId2" imgW="5626080" imgH="520560"/>
        </mc:Choice>
        <mc:Fallback>
          <p:control name="TextBox1" r:id="rId2" imgW="5626080" imgH="52056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73749" y="3748667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626080" imgH="520560"/>
        </mc:Choice>
        <mc:Fallback>
          <p:control name="TextBox2" r:id="rId3" imgW="5626080" imgH="52056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73749" y="4348903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5626080" imgH="520560"/>
        </mc:Choice>
        <mc:Fallback>
          <p:control name="TextBox3" r:id="rId4" imgW="5626080" imgH="52056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73749" y="4949142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8C820FE-13D5-410C-A12F-8F6830D70D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66" y="2793614"/>
            <a:ext cx="6418463" cy="17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8754370" y="5605048"/>
            <a:ext cx="2029723" cy="5707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</p:spTree>
    <p:extLst>
      <p:ext uri="{BB962C8B-B14F-4D97-AF65-F5344CB8AC3E}">
        <p14:creationId xmlns:p14="http://schemas.microsoft.com/office/powerpoint/2010/main" val="19317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358" y="566281"/>
            <a:ext cx="9681287" cy="443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6161" y="1120618"/>
            <a:ext cx="816935" cy="71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0871" y="3482200"/>
            <a:ext cx="2388124" cy="25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9467" y="4899288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6189" y="4900043"/>
            <a:ext cx="1944793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5231" y="4113341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81334" y="230377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09743" y="1073163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1028" y="1199725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C09410-77BD-44F7-86EE-C9EBE7F53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48" y="1568713"/>
            <a:ext cx="8788267" cy="2195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0">
        <p:random/>
      </p:transition>
    </mc:Choice>
    <mc:Fallback xmlns="">
      <p:transition spd="slow" advTm="3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3305F23-B2FE-46D2-A9CA-A775294709C7}"/>
              </a:ext>
            </a:extLst>
          </p:cNvPr>
          <p:cNvSpPr/>
          <p:nvPr/>
        </p:nvSpPr>
        <p:spPr>
          <a:xfrm>
            <a:off x="2499954" y="356659"/>
            <a:ext cx="7414756" cy="67207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altLang="zh-CN" sz="3733" dirty="0" err="1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733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733" dirty="0" err="1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733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733" dirty="0" err="1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3733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733" dirty="0" err="1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733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lang="zh-CN" altLang="en-US" sz="3733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303946B-A114-489B-B4DA-89915B2DBBE0}"/>
              </a:ext>
            </a:extLst>
          </p:cNvPr>
          <p:cNvSpPr/>
          <p:nvPr/>
        </p:nvSpPr>
        <p:spPr>
          <a:xfrm>
            <a:off x="4280687" y="1322604"/>
            <a:ext cx="3853287" cy="498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267" u="sng" dirty="0" err="1">
                <a:solidFill>
                  <a:srgbClr val="000000"/>
                </a:solidFill>
                <a:latin typeface="Calibri"/>
              </a:rPr>
              <a:t>Tiếng</a:t>
            </a:r>
            <a:r>
              <a:rPr lang="en-US" sz="4267" u="sng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267" u="sng" dirty="0" err="1">
                <a:solidFill>
                  <a:srgbClr val="000000"/>
                </a:solidFill>
                <a:latin typeface="Calibri"/>
              </a:rPr>
              <a:t>Việt</a:t>
            </a:r>
            <a:endParaRPr lang="en-US" sz="4267" u="sng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7E447-92AC-46DC-9247-7FF86C3ED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505" y="1995406"/>
            <a:ext cx="990685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796895" y="827744"/>
            <a:ext cx="2151530" cy="844410"/>
            <a:chOff x="369343" y="607833"/>
            <a:chExt cx="1613647" cy="6333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69343" y="60783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+mj-lt"/>
                </a:rPr>
                <a:t>BÀI 30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551423" y="330710"/>
            <a:ext cx="660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CÁNH ĐỒNG QUÊ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4240669" y="123926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Nói về cảnh vật trong bức tranh dưới đây.</a:t>
            </a:r>
            <a:endParaRPr lang="en-US" sz="28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917" y="1352745"/>
            <a:ext cx="927752" cy="4889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2622581" y="2139284"/>
            <a:ext cx="8202332" cy="4005604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269F3-07A5-4CBD-8626-F64BA165C3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51" y="2191555"/>
            <a:ext cx="5270296" cy="3360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FF0740-CD0F-4F9A-88C5-C1842D080F8B}"/>
              </a:ext>
            </a:extLst>
          </p:cNvPr>
          <p:cNvSpPr/>
          <p:nvPr/>
        </p:nvSpPr>
        <p:spPr>
          <a:xfrm>
            <a:off x="1501227" y="455128"/>
            <a:ext cx="328752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altLang="zh-CN" sz="3733" b="1" kern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733" b="1" kern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kern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mẫu</a:t>
            </a:r>
            <a:endParaRPr lang="zh-CN" altLang="en-US" sz="3733" b="1" kern="0" dirty="0">
              <a:solidFill>
                <a:srgbClr val="0070C0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48FE4988-5977-41C9-A4F2-11C210249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45" y="3234469"/>
            <a:ext cx="5253956" cy="1286400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58DFB5D-257C-4BA9-9583-514DEDB58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51" y="957629"/>
            <a:ext cx="2141144" cy="2471371"/>
          </a:xfrm>
          <a:prstGeom prst="rect">
            <a:avLst/>
          </a:prstGeom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74F593A2-4EE3-4B6F-84F2-4E1A754B7815}"/>
              </a:ext>
            </a:extLst>
          </p:cNvPr>
          <p:cNvSpPr txBox="1"/>
          <p:nvPr/>
        </p:nvSpPr>
        <p:spPr>
          <a:xfrm>
            <a:off x="3937479" y="5477796"/>
            <a:ext cx="4089648" cy="101501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>
                <a:solidFill>
                  <a:prstClr val="black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lang="zh-CN" altLang="en-US" sz="3733" b="1" dirty="0">
              <a:solidFill>
                <a:prstClr val="black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848ABDDA-EC12-4FD0-926D-7276CC2F5FDF}"/>
              </a:ext>
            </a:extLst>
          </p:cNvPr>
          <p:cNvSpPr txBox="1"/>
          <p:nvPr/>
        </p:nvSpPr>
        <p:spPr>
          <a:xfrm>
            <a:off x="8365336" y="2223408"/>
            <a:ext cx="3826665" cy="1015010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kern="0" dirty="0">
                <a:solidFill>
                  <a:prstClr val="black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TAI NGHE</a:t>
            </a:r>
            <a:endParaRPr lang="zh-CN" altLang="en-US" sz="3733" b="1" kern="0" dirty="0">
              <a:solidFill>
                <a:prstClr val="black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93620A5E-D60A-4143-9629-1D7E4298C931}"/>
              </a:ext>
            </a:extLst>
          </p:cNvPr>
          <p:cNvSpPr txBox="1"/>
          <p:nvPr/>
        </p:nvSpPr>
        <p:spPr>
          <a:xfrm>
            <a:off x="239349" y="2172511"/>
            <a:ext cx="3214584" cy="1015010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kern="0" dirty="0">
                <a:solidFill>
                  <a:prstClr val="black"/>
                </a:solidFill>
                <a:latin typeface="Calibri"/>
                <a:ea typeface="inpin heiti" charset="-122"/>
                <a:cs typeface="Times New Roman" panose="02020603050405020304" pitchFamily="18" charset="0"/>
              </a:rPr>
              <a:t>TAY DÒ</a:t>
            </a:r>
            <a:endParaRPr lang="zh-CN" altLang="en-US" sz="3733" b="1" kern="0" dirty="0">
              <a:solidFill>
                <a:prstClr val="black"/>
              </a:solidFill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2CE60AE-0820-4D16-969F-F6C32DEC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522876" y="4642211"/>
            <a:ext cx="954488" cy="9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6E9C2B8-5CAE-432C-A9A8-E5F8F51C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93377" y="1976735"/>
            <a:ext cx="954488" cy="9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0B83AFF-4481-4AAF-939D-1617CCBB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460235" y="2086283"/>
            <a:ext cx="954488" cy="9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6E5468-F7E6-4F94-87DE-64D8D4D887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2" y="415615"/>
            <a:ext cx="737037" cy="822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528527" y="56289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9660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655442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9468485" y="451623"/>
            <a:ext cx="1917178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lụa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4" y="2971800"/>
            <a:ext cx="3962364" cy="1121761"/>
            <a:chOff x="6410789" y="2733385"/>
            <a:chExt cx="452921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420496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chiền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chiện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4664467" y="4436819"/>
            <a:ext cx="4609940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rích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38321" y="70399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134778" y="594831"/>
            <a:ext cx="7154436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2411976" y="1648131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Vầng dương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2411976" y="1967334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5104475" y="1657995"/>
            <a:ext cx="446880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mặt trời.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2411975" y="2640688"/>
            <a:ext cx="799568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Tích ri tích rích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2459048" y="2957939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5104475" y="2512364"/>
            <a:ext cx="56439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tiếng kêu nhỏ liên tiếp của chim chiền chiện.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00" y="203664"/>
            <a:ext cx="2467535" cy="22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48" y="3796314"/>
            <a:ext cx="4150457" cy="26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07751" y="3937518"/>
            <a:ext cx="4225697" cy="2376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871</Words>
  <Application>Microsoft Office PowerPoint</Application>
  <PresentationFormat>Widescreen</PresentationFormat>
  <Paragraphs>184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Humanst521 BT</vt:lpstr>
      <vt:lpstr>Arial</vt:lpstr>
      <vt:lpstr>Arial-Rounded</vt:lpstr>
      <vt:lpstr>Calibri</vt:lpstr>
      <vt:lpstr>SVN-Cookies</vt:lpstr>
      <vt:lpstr>UTM Cookies</vt:lpstr>
      <vt:lpstr>Office Theme</vt:lpstr>
      <vt:lpstr>第一PPT，www.1ppt.com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2021-07-20T01:55:21Z</dcterms:created>
  <dcterms:modified xsi:type="dcterms:W3CDTF">2024-04-02T05:36:14Z</dcterms:modified>
</cp:coreProperties>
</file>