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271" r:id="rId3"/>
    <p:sldId id="269" r:id="rId4"/>
    <p:sldId id="270" r:id="rId5"/>
    <p:sldId id="257" r:id="rId6"/>
    <p:sldId id="258" r:id="rId7"/>
    <p:sldId id="260" r:id="rId8"/>
    <p:sldId id="272" r:id="rId9"/>
    <p:sldId id="273" r:id="rId10"/>
    <p:sldId id="274" r:id="rId11"/>
    <p:sldId id="275" r:id="rId12"/>
    <p:sldId id="276" r:id="rId13"/>
    <p:sldId id="277" r:id="rId14"/>
    <p:sldId id="267" r:id="rId15"/>
    <p:sldId id="259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A9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46377-8345-488C-BA37-B81A822C67FE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C2AAA-4F55-4D91-AF2F-946A3A164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1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447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17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806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460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829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02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772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251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404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10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298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4F585-8D2B-4AB7-AE3F-B22F2C56F0A7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872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0.png"/><Relationship Id="rId5" Type="http://schemas.microsoft.com/office/2007/relationships/hdphoto" Target="../media/hdphoto2.wdp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130896" y="5753129"/>
            <a:ext cx="3553663" cy="752801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01D6CA34-F562-4871-BE95-FB2AFE67449D}"/>
              </a:ext>
            </a:extLst>
          </p:cNvPr>
          <p:cNvSpPr txBox="1"/>
          <p:nvPr/>
        </p:nvSpPr>
        <p:spPr>
          <a:xfrm>
            <a:off x="613430" y="2002429"/>
            <a:ext cx="8200632" cy="1515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35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CHÀO MỪNG CÁC EM</a:t>
            </a:r>
            <a:br>
              <a:rPr lang="en" sz="35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</a:br>
            <a:r>
              <a:rPr lang="en" sz="35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ĐẾN VỚI BÀI HỌC NGÀY HÔM NAY!</a:t>
            </a:r>
            <a:endParaRPr lang="en-US" sz="35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A8947E-02F4-4FD2-8B59-9173F891D20E}"/>
              </a:ext>
            </a:extLst>
          </p:cNvPr>
          <p:cNvSpPr txBox="1"/>
          <p:nvPr/>
        </p:nvSpPr>
        <p:spPr>
          <a:xfrm>
            <a:off x="3403606" y="136031"/>
            <a:ext cx="319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51F92E-9FAA-4D34-8A4B-765EEAECB484}"/>
              </a:ext>
            </a:extLst>
          </p:cNvPr>
          <p:cNvSpPr txBox="1"/>
          <p:nvPr/>
        </p:nvSpPr>
        <p:spPr>
          <a:xfrm>
            <a:off x="757382" y="1424851"/>
            <a:ext cx="8077200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5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Kiểm đếm số lượng từng loại trái cây: na, thanh long, dâu tây, dứa và ghi kết quả (theo mẫu):</a:t>
            </a:r>
            <a:endParaRPr lang="en-US" sz="250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2DC783-0AEC-4923-9077-7A36B8C47804}"/>
              </a:ext>
            </a:extLst>
          </p:cNvPr>
          <p:cNvSpPr/>
          <p:nvPr/>
        </p:nvSpPr>
        <p:spPr>
          <a:xfrm>
            <a:off x="757382" y="893013"/>
            <a:ext cx="1265381" cy="539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C2723A-832A-4722-8309-A3643149F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30" y="2590277"/>
            <a:ext cx="5025736" cy="3003777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A122C2F5-7A4D-4903-A320-4D4773D5C332}"/>
              </a:ext>
            </a:extLst>
          </p:cNvPr>
          <p:cNvSpPr txBox="1"/>
          <p:nvPr/>
        </p:nvSpPr>
        <p:spPr>
          <a:xfrm>
            <a:off x="5503007" y="4076388"/>
            <a:ext cx="10910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Na: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97AAC6A-9D35-4D6C-9773-BDDB081F4372}"/>
              </a:ext>
            </a:extLst>
          </p:cNvPr>
          <p:cNvCxnSpPr>
            <a:cxnSpLocks/>
          </p:cNvCxnSpPr>
          <p:nvPr/>
        </p:nvCxnSpPr>
        <p:spPr>
          <a:xfrm flipH="1">
            <a:off x="7217503" y="395972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BE76F1A-2027-4B3C-A0E2-6EE33B973C49}"/>
              </a:ext>
            </a:extLst>
          </p:cNvPr>
          <p:cNvCxnSpPr>
            <a:cxnSpLocks/>
          </p:cNvCxnSpPr>
          <p:nvPr/>
        </p:nvCxnSpPr>
        <p:spPr>
          <a:xfrm flipH="1">
            <a:off x="6741831" y="394315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FA5EF6D-96FD-49F6-B068-2D19696F8C58}"/>
              </a:ext>
            </a:extLst>
          </p:cNvPr>
          <p:cNvCxnSpPr>
            <a:cxnSpLocks/>
          </p:cNvCxnSpPr>
          <p:nvPr/>
        </p:nvCxnSpPr>
        <p:spPr>
          <a:xfrm flipH="1">
            <a:off x="6880376" y="393662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4BE3E63-D132-4078-9136-CF27C3D16AE1}"/>
              </a:ext>
            </a:extLst>
          </p:cNvPr>
          <p:cNvCxnSpPr>
            <a:cxnSpLocks/>
          </p:cNvCxnSpPr>
          <p:nvPr/>
        </p:nvCxnSpPr>
        <p:spPr>
          <a:xfrm flipH="1">
            <a:off x="7042012" y="394315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8939D54-F883-4E07-A81A-9A080DA42F83}"/>
              </a:ext>
            </a:extLst>
          </p:cNvPr>
          <p:cNvCxnSpPr>
            <a:cxnSpLocks/>
          </p:cNvCxnSpPr>
          <p:nvPr/>
        </p:nvCxnSpPr>
        <p:spPr>
          <a:xfrm>
            <a:off x="6701422" y="4261858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F7EF197-B4B9-4064-BDF3-E2CEF74225A0}"/>
              </a:ext>
            </a:extLst>
          </p:cNvPr>
          <p:cNvSpPr/>
          <p:nvPr/>
        </p:nvSpPr>
        <p:spPr>
          <a:xfrm>
            <a:off x="7911382" y="3971645"/>
            <a:ext cx="580744" cy="605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B67946-1539-4F12-A808-412A45C3BA38}"/>
              </a:ext>
            </a:extLst>
          </p:cNvPr>
          <p:cNvSpPr txBox="1"/>
          <p:nvPr/>
        </p:nvSpPr>
        <p:spPr>
          <a:xfrm>
            <a:off x="8022214" y="4013772"/>
            <a:ext cx="3821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FF06D06-D7BB-4469-ABDA-64019A40842C}"/>
              </a:ext>
            </a:extLst>
          </p:cNvPr>
          <p:cNvSpPr txBox="1"/>
          <p:nvPr/>
        </p:nvSpPr>
        <p:spPr>
          <a:xfrm>
            <a:off x="5534895" y="5226167"/>
            <a:ext cx="22652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long: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51AF8BA-23AB-4CC0-9460-38C92CE74FF1}"/>
              </a:ext>
            </a:extLst>
          </p:cNvPr>
          <p:cNvCxnSpPr>
            <a:cxnSpLocks/>
          </p:cNvCxnSpPr>
          <p:nvPr/>
        </p:nvCxnSpPr>
        <p:spPr>
          <a:xfrm flipH="1">
            <a:off x="6874765" y="5735038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AF42265-82C8-48E9-A132-AA9DF8A361C8}"/>
              </a:ext>
            </a:extLst>
          </p:cNvPr>
          <p:cNvCxnSpPr>
            <a:cxnSpLocks/>
          </p:cNvCxnSpPr>
          <p:nvPr/>
        </p:nvCxnSpPr>
        <p:spPr>
          <a:xfrm flipH="1">
            <a:off x="6399093" y="5718460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D0A358-E019-47F0-91F3-16E3D37D66C1}"/>
              </a:ext>
            </a:extLst>
          </p:cNvPr>
          <p:cNvCxnSpPr>
            <a:cxnSpLocks/>
          </p:cNvCxnSpPr>
          <p:nvPr/>
        </p:nvCxnSpPr>
        <p:spPr>
          <a:xfrm flipH="1">
            <a:off x="6537638" y="5711932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3B7B37F-405A-405A-A5A6-EC16B17D2431}"/>
              </a:ext>
            </a:extLst>
          </p:cNvPr>
          <p:cNvCxnSpPr>
            <a:cxnSpLocks/>
          </p:cNvCxnSpPr>
          <p:nvPr/>
        </p:nvCxnSpPr>
        <p:spPr>
          <a:xfrm flipH="1">
            <a:off x="6699274" y="5718460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C840351-81C8-4507-81C6-85D690794E0A}"/>
              </a:ext>
            </a:extLst>
          </p:cNvPr>
          <p:cNvCxnSpPr>
            <a:cxnSpLocks/>
          </p:cNvCxnSpPr>
          <p:nvPr/>
        </p:nvCxnSpPr>
        <p:spPr>
          <a:xfrm>
            <a:off x="6358684" y="6037167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87908F66-DD53-42B4-8AB6-ED569E9A8E25}"/>
              </a:ext>
            </a:extLst>
          </p:cNvPr>
          <p:cNvSpPr/>
          <p:nvPr/>
        </p:nvSpPr>
        <p:spPr>
          <a:xfrm>
            <a:off x="8314447" y="5671131"/>
            <a:ext cx="580744" cy="605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A99BDB9-911A-4BBA-82AF-EBBD61733E89}"/>
              </a:ext>
            </a:extLst>
          </p:cNvPr>
          <p:cNvCxnSpPr>
            <a:cxnSpLocks/>
          </p:cNvCxnSpPr>
          <p:nvPr/>
        </p:nvCxnSpPr>
        <p:spPr>
          <a:xfrm flipH="1">
            <a:off x="7701382" y="573729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BCFE827-28A5-4D88-AF42-34C3C2E66901}"/>
              </a:ext>
            </a:extLst>
          </p:cNvPr>
          <p:cNvCxnSpPr>
            <a:cxnSpLocks/>
          </p:cNvCxnSpPr>
          <p:nvPr/>
        </p:nvCxnSpPr>
        <p:spPr>
          <a:xfrm flipH="1">
            <a:off x="7364255" y="5714187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849557F-CD67-4369-8EAD-BBBC716EBAB2}"/>
              </a:ext>
            </a:extLst>
          </p:cNvPr>
          <p:cNvCxnSpPr>
            <a:cxnSpLocks/>
          </p:cNvCxnSpPr>
          <p:nvPr/>
        </p:nvCxnSpPr>
        <p:spPr>
          <a:xfrm flipH="1">
            <a:off x="7525891" y="5720715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241448-3ED2-4AFE-8868-6BF233676EF2}"/>
              </a:ext>
            </a:extLst>
          </p:cNvPr>
          <p:cNvCxnSpPr/>
          <p:nvPr/>
        </p:nvCxnSpPr>
        <p:spPr>
          <a:xfrm>
            <a:off x="5409478" y="4729428"/>
            <a:ext cx="3562932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A0CA69D-0AB1-4C48-BDAE-0FE2ECF5A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478" y="2596269"/>
            <a:ext cx="3667125" cy="1038225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4DB3042-AF36-4ED8-8623-ECF5A446B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166" y="3599284"/>
            <a:ext cx="3734522" cy="3216227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1C1B75B8-A394-480B-8C89-B848928BA72D}"/>
              </a:ext>
            </a:extLst>
          </p:cNvPr>
          <p:cNvSpPr txBox="1"/>
          <p:nvPr/>
        </p:nvSpPr>
        <p:spPr>
          <a:xfrm>
            <a:off x="5358258" y="3818844"/>
            <a:ext cx="22652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Dâu tây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41B15DBA-D031-43CB-91B6-EC3200071D73}"/>
              </a:ext>
            </a:extLst>
          </p:cNvPr>
          <p:cNvCxnSpPr>
            <a:cxnSpLocks/>
          </p:cNvCxnSpPr>
          <p:nvPr/>
        </p:nvCxnSpPr>
        <p:spPr>
          <a:xfrm flipH="1">
            <a:off x="6448696" y="4510602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48F0E0B-6107-4E62-85AE-3AADF1489501}"/>
              </a:ext>
            </a:extLst>
          </p:cNvPr>
          <p:cNvCxnSpPr>
            <a:cxnSpLocks/>
          </p:cNvCxnSpPr>
          <p:nvPr/>
        </p:nvCxnSpPr>
        <p:spPr>
          <a:xfrm flipH="1">
            <a:off x="5973024" y="449402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B372516-2215-4733-94A3-61223F1FB4A0}"/>
              </a:ext>
            </a:extLst>
          </p:cNvPr>
          <p:cNvCxnSpPr>
            <a:cxnSpLocks/>
          </p:cNvCxnSpPr>
          <p:nvPr/>
        </p:nvCxnSpPr>
        <p:spPr>
          <a:xfrm flipH="1">
            <a:off x="6111569" y="4487496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1FE999A-EE05-4C19-B599-7FC4F0C9EA1E}"/>
              </a:ext>
            </a:extLst>
          </p:cNvPr>
          <p:cNvCxnSpPr>
            <a:cxnSpLocks/>
          </p:cNvCxnSpPr>
          <p:nvPr/>
        </p:nvCxnSpPr>
        <p:spPr>
          <a:xfrm flipH="1">
            <a:off x="6273205" y="449402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33F6A51B-90AA-4F77-B50A-D9189FF9BC62}"/>
              </a:ext>
            </a:extLst>
          </p:cNvPr>
          <p:cNvCxnSpPr>
            <a:cxnSpLocks/>
          </p:cNvCxnSpPr>
          <p:nvPr/>
        </p:nvCxnSpPr>
        <p:spPr>
          <a:xfrm>
            <a:off x="5932615" y="4812731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>
            <a:extLst>
              <a:ext uri="{FF2B5EF4-FFF2-40B4-BE49-F238E27FC236}">
                <a16:creationId xmlns:a16="http://schemas.microsoft.com/office/drawing/2014/main" id="{605203E1-2E73-4E0B-9E6A-FAF68C1D02FD}"/>
              </a:ext>
            </a:extLst>
          </p:cNvPr>
          <p:cNvSpPr/>
          <p:nvPr/>
        </p:nvSpPr>
        <p:spPr>
          <a:xfrm>
            <a:off x="8119332" y="4539665"/>
            <a:ext cx="580744" cy="605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6658CD55-D568-421C-9CDB-7B2BF10AB1FF}"/>
              </a:ext>
            </a:extLst>
          </p:cNvPr>
          <p:cNvCxnSpPr>
            <a:cxnSpLocks/>
          </p:cNvCxnSpPr>
          <p:nvPr/>
        </p:nvCxnSpPr>
        <p:spPr>
          <a:xfrm flipH="1">
            <a:off x="7296129" y="454693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1DA21DF-E4CD-4049-A0C0-A0B61283198B}"/>
              </a:ext>
            </a:extLst>
          </p:cNvPr>
          <p:cNvCxnSpPr>
            <a:cxnSpLocks/>
          </p:cNvCxnSpPr>
          <p:nvPr/>
        </p:nvCxnSpPr>
        <p:spPr>
          <a:xfrm flipH="1">
            <a:off x="6857403" y="4531186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EAB1B1A2-C097-4554-BF93-9F849FC0A2DA}"/>
              </a:ext>
            </a:extLst>
          </p:cNvPr>
          <p:cNvCxnSpPr>
            <a:cxnSpLocks/>
          </p:cNvCxnSpPr>
          <p:nvPr/>
        </p:nvCxnSpPr>
        <p:spPr>
          <a:xfrm flipH="1">
            <a:off x="6995948" y="4524658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DA4878BB-A488-42DD-BEF0-480BB677C5BB}"/>
              </a:ext>
            </a:extLst>
          </p:cNvPr>
          <p:cNvCxnSpPr>
            <a:cxnSpLocks/>
          </p:cNvCxnSpPr>
          <p:nvPr/>
        </p:nvCxnSpPr>
        <p:spPr>
          <a:xfrm flipH="1">
            <a:off x="7157584" y="4531186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2BDEF9A1-11B4-4A3A-9860-80AF881D8A54}"/>
              </a:ext>
            </a:extLst>
          </p:cNvPr>
          <p:cNvCxnSpPr>
            <a:cxnSpLocks/>
          </p:cNvCxnSpPr>
          <p:nvPr/>
        </p:nvCxnSpPr>
        <p:spPr>
          <a:xfrm>
            <a:off x="6816994" y="4849893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F8432A39-DB0F-465B-A674-59197EC0F9C0}"/>
              </a:ext>
            </a:extLst>
          </p:cNvPr>
          <p:cNvCxnSpPr>
            <a:cxnSpLocks/>
          </p:cNvCxnSpPr>
          <p:nvPr/>
        </p:nvCxnSpPr>
        <p:spPr>
          <a:xfrm flipH="1">
            <a:off x="7807042" y="454991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3EB660A1-DC83-4A49-BF51-58B7D9B7E444}"/>
              </a:ext>
            </a:extLst>
          </p:cNvPr>
          <p:cNvCxnSpPr>
            <a:cxnSpLocks/>
          </p:cNvCxnSpPr>
          <p:nvPr/>
        </p:nvCxnSpPr>
        <p:spPr>
          <a:xfrm flipH="1">
            <a:off x="7668497" y="453417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40C0CBFF-0450-48F1-90CE-65C5FC45E2ED}"/>
              </a:ext>
            </a:extLst>
          </p:cNvPr>
          <p:cNvCxnSpPr/>
          <p:nvPr/>
        </p:nvCxnSpPr>
        <p:spPr>
          <a:xfrm>
            <a:off x="5409478" y="5317678"/>
            <a:ext cx="3667125" cy="0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0B26A0FB-3A9F-44C0-96D8-B884495DED19}"/>
              </a:ext>
            </a:extLst>
          </p:cNvPr>
          <p:cNvSpPr txBox="1"/>
          <p:nvPr/>
        </p:nvSpPr>
        <p:spPr>
          <a:xfrm>
            <a:off x="5340219" y="5637213"/>
            <a:ext cx="131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Dứa:</a:t>
            </a:r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1C3F49CC-4122-4055-BFC3-8910DAED1C2E}"/>
              </a:ext>
            </a:extLst>
          </p:cNvPr>
          <p:cNvCxnSpPr>
            <a:cxnSpLocks/>
          </p:cNvCxnSpPr>
          <p:nvPr/>
        </p:nvCxnSpPr>
        <p:spPr>
          <a:xfrm flipH="1">
            <a:off x="7312698" y="552383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90A1DE8-B597-406E-BCB5-4BACD22D2C85}"/>
              </a:ext>
            </a:extLst>
          </p:cNvPr>
          <p:cNvCxnSpPr>
            <a:cxnSpLocks/>
          </p:cNvCxnSpPr>
          <p:nvPr/>
        </p:nvCxnSpPr>
        <p:spPr>
          <a:xfrm flipH="1">
            <a:off x="6837026" y="5507255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3A4809EB-7DF5-42C7-A534-2B202D4CDF96}"/>
              </a:ext>
            </a:extLst>
          </p:cNvPr>
          <p:cNvCxnSpPr>
            <a:cxnSpLocks/>
          </p:cNvCxnSpPr>
          <p:nvPr/>
        </p:nvCxnSpPr>
        <p:spPr>
          <a:xfrm flipH="1">
            <a:off x="6975571" y="5500727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FDD1A2A4-C975-4B91-A64D-20466C153EDC}"/>
              </a:ext>
            </a:extLst>
          </p:cNvPr>
          <p:cNvCxnSpPr>
            <a:cxnSpLocks/>
          </p:cNvCxnSpPr>
          <p:nvPr/>
        </p:nvCxnSpPr>
        <p:spPr>
          <a:xfrm flipH="1">
            <a:off x="7137207" y="5507255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>
            <a:extLst>
              <a:ext uri="{FF2B5EF4-FFF2-40B4-BE49-F238E27FC236}">
                <a16:creationId xmlns:a16="http://schemas.microsoft.com/office/drawing/2014/main" id="{6BA5A6F9-B7CC-4BD6-963E-7A0530A82DDC}"/>
              </a:ext>
            </a:extLst>
          </p:cNvPr>
          <p:cNvSpPr/>
          <p:nvPr/>
        </p:nvSpPr>
        <p:spPr>
          <a:xfrm>
            <a:off x="8288453" y="5621051"/>
            <a:ext cx="580744" cy="605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48" name="Google Shape;1562;p49">
            <a:extLst>
              <a:ext uri="{FF2B5EF4-FFF2-40B4-BE49-F238E27FC236}">
                <a16:creationId xmlns:a16="http://schemas.microsoft.com/office/drawing/2014/main" id="{C621B63A-3DFF-49BE-ACAF-8E0EBF6AD8D0}"/>
              </a:ext>
            </a:extLst>
          </p:cNvPr>
          <p:cNvGrpSpPr/>
          <p:nvPr/>
        </p:nvGrpSpPr>
        <p:grpSpPr>
          <a:xfrm>
            <a:off x="7035608" y="-40670"/>
            <a:ext cx="1469178" cy="1712307"/>
            <a:chOff x="2839479" y="401407"/>
            <a:chExt cx="3465036" cy="4340680"/>
          </a:xfrm>
        </p:grpSpPr>
        <p:sp>
          <p:nvSpPr>
            <p:cNvPr id="49" name="Google Shape;1563;p49">
              <a:extLst>
                <a:ext uri="{FF2B5EF4-FFF2-40B4-BE49-F238E27FC236}">
                  <a16:creationId xmlns:a16="http://schemas.microsoft.com/office/drawing/2014/main" id="{6AF931F2-1F77-417C-8989-9FC1315DA5BB}"/>
                </a:ext>
              </a:extLst>
            </p:cNvPr>
            <p:cNvSpPr/>
            <p:nvPr/>
          </p:nvSpPr>
          <p:spPr>
            <a:xfrm>
              <a:off x="2984982" y="2802143"/>
              <a:ext cx="3319533" cy="1939945"/>
            </a:xfrm>
            <a:custGeom>
              <a:avLst/>
              <a:gdLst/>
              <a:ahLst/>
              <a:cxnLst/>
              <a:rect l="l" t="t" r="r" b="b"/>
              <a:pathLst>
                <a:path w="29864" h="17453" extrusionOk="0">
                  <a:moveTo>
                    <a:pt x="16343" y="1"/>
                  </a:moveTo>
                  <a:cubicBezTo>
                    <a:pt x="16290" y="1"/>
                    <a:pt x="16236" y="11"/>
                    <a:pt x="16185" y="30"/>
                  </a:cubicBezTo>
                  <a:lnTo>
                    <a:pt x="373" y="6104"/>
                  </a:lnTo>
                  <a:cubicBezTo>
                    <a:pt x="70" y="6221"/>
                    <a:pt x="0" y="6620"/>
                    <a:pt x="249" y="6830"/>
                  </a:cubicBezTo>
                  <a:lnTo>
                    <a:pt x="12181" y="17018"/>
                  </a:lnTo>
                  <a:cubicBezTo>
                    <a:pt x="12181" y="17018"/>
                    <a:pt x="12181" y="17021"/>
                    <a:pt x="12184" y="17021"/>
                  </a:cubicBezTo>
                  <a:lnTo>
                    <a:pt x="12401" y="17207"/>
                  </a:lnTo>
                  <a:cubicBezTo>
                    <a:pt x="12404" y="17207"/>
                    <a:pt x="12404" y="17210"/>
                    <a:pt x="12404" y="17210"/>
                  </a:cubicBezTo>
                  <a:cubicBezTo>
                    <a:pt x="12580" y="17325"/>
                    <a:pt x="12860" y="17452"/>
                    <a:pt x="13247" y="17452"/>
                  </a:cubicBezTo>
                  <a:cubicBezTo>
                    <a:pt x="13330" y="17452"/>
                    <a:pt x="13417" y="17446"/>
                    <a:pt x="13509" y="17434"/>
                  </a:cubicBezTo>
                  <a:cubicBezTo>
                    <a:pt x="13722" y="17403"/>
                    <a:pt x="13965" y="17340"/>
                    <a:pt x="14235" y="17220"/>
                  </a:cubicBezTo>
                  <a:cubicBezTo>
                    <a:pt x="14272" y="17200"/>
                    <a:pt x="14311" y="17184"/>
                    <a:pt x="14351" y="17164"/>
                  </a:cubicBezTo>
                  <a:lnTo>
                    <a:pt x="29554" y="9222"/>
                  </a:lnTo>
                  <a:cubicBezTo>
                    <a:pt x="29847" y="9073"/>
                    <a:pt x="29863" y="8660"/>
                    <a:pt x="29588" y="8484"/>
                  </a:cubicBezTo>
                  <a:lnTo>
                    <a:pt x="16574" y="70"/>
                  </a:lnTo>
                  <a:cubicBezTo>
                    <a:pt x="16504" y="24"/>
                    <a:pt x="16424" y="1"/>
                    <a:pt x="16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0" name="Google Shape;1564;p49">
              <a:extLst>
                <a:ext uri="{FF2B5EF4-FFF2-40B4-BE49-F238E27FC236}">
                  <a16:creationId xmlns:a16="http://schemas.microsoft.com/office/drawing/2014/main" id="{296F8EFA-25F2-451D-8CFF-78388276F327}"/>
                </a:ext>
              </a:extLst>
            </p:cNvPr>
            <p:cNvSpPr/>
            <p:nvPr/>
          </p:nvSpPr>
          <p:spPr>
            <a:xfrm>
              <a:off x="4172462" y="3419945"/>
              <a:ext cx="2075486" cy="1303041"/>
            </a:xfrm>
            <a:custGeom>
              <a:avLst/>
              <a:gdLst/>
              <a:ahLst/>
              <a:cxnLst/>
              <a:rect l="l" t="t" r="r" b="b"/>
              <a:pathLst>
                <a:path w="18672" h="11723" extrusionOk="0">
                  <a:moveTo>
                    <a:pt x="15879" y="0"/>
                  </a:moveTo>
                  <a:lnTo>
                    <a:pt x="15453" y="180"/>
                  </a:lnTo>
                  <a:lnTo>
                    <a:pt x="10487" y="2271"/>
                  </a:lnTo>
                  <a:lnTo>
                    <a:pt x="1624" y="6137"/>
                  </a:lnTo>
                  <a:lnTo>
                    <a:pt x="696" y="6660"/>
                  </a:lnTo>
                  <a:lnTo>
                    <a:pt x="257" y="8082"/>
                  </a:lnTo>
                  <a:lnTo>
                    <a:pt x="0" y="8910"/>
                  </a:lnTo>
                  <a:lnTo>
                    <a:pt x="330" y="9329"/>
                  </a:lnTo>
                  <a:lnTo>
                    <a:pt x="2234" y="11722"/>
                  </a:lnTo>
                  <a:cubicBezTo>
                    <a:pt x="2234" y="11722"/>
                    <a:pt x="2736" y="11456"/>
                    <a:pt x="3565" y="11020"/>
                  </a:cubicBezTo>
                  <a:cubicBezTo>
                    <a:pt x="3664" y="10967"/>
                    <a:pt x="3771" y="10910"/>
                    <a:pt x="3881" y="10853"/>
                  </a:cubicBezTo>
                  <a:cubicBezTo>
                    <a:pt x="7745" y="8810"/>
                    <a:pt x="17197" y="3824"/>
                    <a:pt x="18672" y="3156"/>
                  </a:cubicBezTo>
                  <a:cubicBezTo>
                    <a:pt x="18332" y="2786"/>
                    <a:pt x="18152" y="2357"/>
                    <a:pt x="18066" y="1937"/>
                  </a:cubicBezTo>
                  <a:cubicBezTo>
                    <a:pt x="18066" y="1931"/>
                    <a:pt x="18066" y="1924"/>
                    <a:pt x="18062" y="1921"/>
                  </a:cubicBezTo>
                  <a:cubicBezTo>
                    <a:pt x="17876" y="993"/>
                    <a:pt x="18139" y="123"/>
                    <a:pt x="18139" y="123"/>
                  </a:cubicBezTo>
                  <a:lnTo>
                    <a:pt x="158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1" name="Google Shape;1565;p49">
              <a:extLst>
                <a:ext uri="{FF2B5EF4-FFF2-40B4-BE49-F238E27FC236}">
                  <a16:creationId xmlns:a16="http://schemas.microsoft.com/office/drawing/2014/main" id="{1D890B4D-A73E-4D90-AF32-FB7264FFD8E6}"/>
                </a:ext>
              </a:extLst>
            </p:cNvPr>
            <p:cNvSpPr/>
            <p:nvPr/>
          </p:nvSpPr>
          <p:spPr>
            <a:xfrm>
              <a:off x="4597968" y="4629316"/>
              <a:ext cx="111" cy="1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2" name="Google Shape;1566;p49">
              <a:extLst>
                <a:ext uri="{FF2B5EF4-FFF2-40B4-BE49-F238E27FC236}">
                  <a16:creationId xmlns:a16="http://schemas.microsoft.com/office/drawing/2014/main" id="{9F2C9E17-99D8-4EB2-860F-F265761FDB78}"/>
                </a:ext>
              </a:extLst>
            </p:cNvPr>
            <p:cNvSpPr/>
            <p:nvPr/>
          </p:nvSpPr>
          <p:spPr>
            <a:xfrm>
              <a:off x="4581628" y="4496485"/>
              <a:ext cx="16451" cy="132938"/>
            </a:xfrm>
            <a:custGeom>
              <a:avLst/>
              <a:gdLst/>
              <a:ahLst/>
              <a:cxnLst/>
              <a:rect l="l" t="t" r="r" b="b"/>
              <a:pathLst>
                <a:path w="148" h="1196" extrusionOk="0">
                  <a:moveTo>
                    <a:pt x="43" y="0"/>
                  </a:moveTo>
                  <a:lnTo>
                    <a:pt x="0" y="24"/>
                  </a:lnTo>
                  <a:lnTo>
                    <a:pt x="147" y="1195"/>
                  </a:lnTo>
                  <a:lnTo>
                    <a:pt x="80" y="433"/>
                  </a:lnTo>
                  <a:cubicBezTo>
                    <a:pt x="70" y="437"/>
                    <a:pt x="63" y="440"/>
                    <a:pt x="54" y="446"/>
                  </a:cubicBezTo>
                  <a:cubicBezTo>
                    <a:pt x="63" y="440"/>
                    <a:pt x="70" y="433"/>
                    <a:pt x="80" y="429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3" name="Google Shape;1567;p49">
              <a:extLst>
                <a:ext uri="{FF2B5EF4-FFF2-40B4-BE49-F238E27FC236}">
                  <a16:creationId xmlns:a16="http://schemas.microsoft.com/office/drawing/2014/main" id="{CD02A3BD-5EFF-44F4-8AE5-002707B4172E}"/>
                </a:ext>
              </a:extLst>
            </p:cNvPr>
            <p:cNvSpPr/>
            <p:nvPr/>
          </p:nvSpPr>
          <p:spPr>
            <a:xfrm>
              <a:off x="4551616" y="4629316"/>
              <a:ext cx="46463" cy="25899"/>
            </a:xfrm>
            <a:custGeom>
              <a:avLst/>
              <a:gdLst/>
              <a:ahLst/>
              <a:cxnLst/>
              <a:rect l="l" t="t" r="r" b="b"/>
              <a:pathLst>
                <a:path w="418" h="233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77" y="77"/>
                    <a:pt x="134" y="150"/>
                    <a:pt x="1" y="220"/>
                  </a:cubicBezTo>
                  <a:lnTo>
                    <a:pt x="1" y="23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4" name="Google Shape;1568;p49">
              <a:extLst>
                <a:ext uri="{FF2B5EF4-FFF2-40B4-BE49-F238E27FC236}">
                  <a16:creationId xmlns:a16="http://schemas.microsoft.com/office/drawing/2014/main" id="{C36E3443-7214-467C-8199-A9F2AC6A785B}"/>
                </a:ext>
              </a:extLst>
            </p:cNvPr>
            <p:cNvSpPr/>
            <p:nvPr/>
          </p:nvSpPr>
          <p:spPr>
            <a:xfrm>
              <a:off x="4420674" y="4653770"/>
              <a:ext cx="131052" cy="69248"/>
            </a:xfrm>
            <a:custGeom>
              <a:avLst/>
              <a:gdLst/>
              <a:ahLst/>
              <a:cxnLst/>
              <a:rect l="l" t="t" r="r" b="b"/>
              <a:pathLst>
                <a:path w="1179" h="623" extrusionOk="0">
                  <a:moveTo>
                    <a:pt x="1179" y="0"/>
                  </a:moveTo>
                  <a:cubicBezTo>
                    <a:pt x="552" y="332"/>
                    <a:pt x="139" y="551"/>
                    <a:pt x="30" y="608"/>
                  </a:cubicBezTo>
                  <a:lnTo>
                    <a:pt x="30" y="608"/>
                  </a:lnTo>
                  <a:cubicBezTo>
                    <a:pt x="149" y="546"/>
                    <a:pt x="617" y="298"/>
                    <a:pt x="1179" y="0"/>
                  </a:cubicBezTo>
                  <a:close/>
                  <a:moveTo>
                    <a:pt x="30" y="608"/>
                  </a:moveTo>
                  <a:cubicBezTo>
                    <a:pt x="12" y="617"/>
                    <a:pt x="2" y="622"/>
                    <a:pt x="1" y="622"/>
                  </a:cubicBezTo>
                  <a:cubicBezTo>
                    <a:pt x="2" y="622"/>
                    <a:pt x="12" y="617"/>
                    <a:pt x="30" y="608"/>
                  </a:cubicBezTo>
                  <a:close/>
                </a:path>
              </a:pathLst>
            </a:custGeom>
            <a:solidFill>
              <a:srgbClr val="D25D7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5" name="Google Shape;1569;p49">
              <a:extLst>
                <a:ext uri="{FF2B5EF4-FFF2-40B4-BE49-F238E27FC236}">
                  <a16:creationId xmlns:a16="http://schemas.microsoft.com/office/drawing/2014/main" id="{8AC7183E-1089-4ABB-97CD-D6D1039FB174}"/>
                </a:ext>
              </a:extLst>
            </p:cNvPr>
            <p:cNvSpPr/>
            <p:nvPr/>
          </p:nvSpPr>
          <p:spPr>
            <a:xfrm>
              <a:off x="4172462" y="3526876"/>
              <a:ext cx="2008237" cy="1196112"/>
            </a:xfrm>
            <a:custGeom>
              <a:avLst/>
              <a:gdLst/>
              <a:ahLst/>
              <a:cxnLst/>
              <a:rect l="l" t="t" r="r" b="b"/>
              <a:pathLst>
                <a:path w="18067" h="10761" extrusionOk="0">
                  <a:moveTo>
                    <a:pt x="18002" y="0"/>
                  </a:moveTo>
                  <a:lnTo>
                    <a:pt x="3575" y="7069"/>
                  </a:lnTo>
                  <a:lnTo>
                    <a:pt x="3724" y="8723"/>
                  </a:lnTo>
                  <a:lnTo>
                    <a:pt x="17753" y="1145"/>
                  </a:lnTo>
                  <a:lnTo>
                    <a:pt x="18066" y="975"/>
                  </a:lnTo>
                  <a:cubicBezTo>
                    <a:pt x="18066" y="969"/>
                    <a:pt x="18066" y="962"/>
                    <a:pt x="18062" y="959"/>
                  </a:cubicBezTo>
                  <a:cubicBezTo>
                    <a:pt x="18013" y="713"/>
                    <a:pt x="17996" y="473"/>
                    <a:pt x="17996" y="250"/>
                  </a:cubicBezTo>
                  <a:cubicBezTo>
                    <a:pt x="17996" y="163"/>
                    <a:pt x="17999" y="80"/>
                    <a:pt x="18002" y="0"/>
                  </a:cubicBezTo>
                  <a:close/>
                  <a:moveTo>
                    <a:pt x="523" y="6261"/>
                  </a:moveTo>
                  <a:lnTo>
                    <a:pt x="257" y="7120"/>
                  </a:lnTo>
                  <a:lnTo>
                    <a:pt x="0" y="7948"/>
                  </a:lnTo>
                  <a:lnTo>
                    <a:pt x="330" y="8367"/>
                  </a:lnTo>
                  <a:lnTo>
                    <a:pt x="2234" y="10760"/>
                  </a:lnTo>
                  <a:cubicBezTo>
                    <a:pt x="2243" y="10757"/>
                    <a:pt x="2683" y="10524"/>
                    <a:pt x="3412" y="10138"/>
                  </a:cubicBezTo>
                  <a:lnTo>
                    <a:pt x="3232" y="7239"/>
                  </a:lnTo>
                  <a:lnTo>
                    <a:pt x="3049" y="7329"/>
                  </a:lnTo>
                  <a:lnTo>
                    <a:pt x="2240" y="7725"/>
                  </a:lnTo>
                  <a:lnTo>
                    <a:pt x="523" y="6261"/>
                  </a:lnTo>
                  <a:close/>
                </a:path>
              </a:pathLst>
            </a:custGeom>
            <a:solidFill>
              <a:srgbClr val="E0EAED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6" name="Google Shape;1570;p49">
              <a:extLst>
                <a:ext uri="{FF2B5EF4-FFF2-40B4-BE49-F238E27FC236}">
                  <a16:creationId xmlns:a16="http://schemas.microsoft.com/office/drawing/2014/main" id="{60C9D48F-E118-4BBF-A647-B83B20793FCE}"/>
                </a:ext>
              </a:extLst>
            </p:cNvPr>
            <p:cNvSpPr/>
            <p:nvPr/>
          </p:nvSpPr>
          <p:spPr>
            <a:xfrm>
              <a:off x="4551616" y="4629316"/>
              <a:ext cx="46463" cy="24565"/>
            </a:xfrm>
            <a:custGeom>
              <a:avLst/>
              <a:gdLst/>
              <a:ahLst/>
              <a:cxnLst/>
              <a:rect l="l" t="t" r="r" b="b"/>
              <a:pathLst>
                <a:path w="418" h="221" extrusionOk="0">
                  <a:moveTo>
                    <a:pt x="417" y="0"/>
                  </a:moveTo>
                  <a:lnTo>
                    <a:pt x="417" y="0"/>
                  </a:lnTo>
                  <a:cubicBezTo>
                    <a:pt x="327" y="47"/>
                    <a:pt x="238" y="93"/>
                    <a:pt x="154" y="140"/>
                  </a:cubicBezTo>
                  <a:lnTo>
                    <a:pt x="154" y="140"/>
                  </a:lnTo>
                  <a:cubicBezTo>
                    <a:pt x="241" y="95"/>
                    <a:pt x="330" y="48"/>
                    <a:pt x="417" y="0"/>
                  </a:cubicBezTo>
                  <a:close/>
                  <a:moveTo>
                    <a:pt x="154" y="140"/>
                  </a:moveTo>
                  <a:cubicBezTo>
                    <a:pt x="154" y="140"/>
                    <a:pt x="153" y="140"/>
                    <a:pt x="152" y="141"/>
                  </a:cubicBezTo>
                  <a:lnTo>
                    <a:pt x="152" y="141"/>
                  </a:lnTo>
                  <a:cubicBezTo>
                    <a:pt x="153" y="141"/>
                    <a:pt x="153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lose/>
                  <a:moveTo>
                    <a:pt x="152" y="141"/>
                  </a:moveTo>
                  <a:cubicBezTo>
                    <a:pt x="100" y="167"/>
                    <a:pt x="50" y="193"/>
                    <a:pt x="1" y="220"/>
                  </a:cubicBezTo>
                  <a:cubicBezTo>
                    <a:pt x="50" y="194"/>
                    <a:pt x="101" y="168"/>
                    <a:pt x="152" y="141"/>
                  </a:cubicBezTo>
                  <a:close/>
                </a:path>
              </a:pathLst>
            </a:custGeom>
            <a:solidFill>
              <a:srgbClr val="A64F67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7" name="Google Shape;1571;p49">
              <a:extLst>
                <a:ext uri="{FF2B5EF4-FFF2-40B4-BE49-F238E27FC236}">
                  <a16:creationId xmlns:a16="http://schemas.microsoft.com/office/drawing/2014/main" id="{C8291949-A948-4DB5-ABC2-A104330861FF}"/>
                </a:ext>
              </a:extLst>
            </p:cNvPr>
            <p:cNvSpPr/>
            <p:nvPr/>
          </p:nvSpPr>
          <p:spPr>
            <a:xfrm>
              <a:off x="4531719" y="4312634"/>
              <a:ext cx="66360" cy="341238"/>
            </a:xfrm>
            <a:custGeom>
              <a:avLst/>
              <a:gdLst/>
              <a:ahLst/>
              <a:cxnLst/>
              <a:rect l="l" t="t" r="r" b="b"/>
              <a:pathLst>
                <a:path w="597" h="3070" extrusionOk="0">
                  <a:moveTo>
                    <a:pt x="343" y="0"/>
                  </a:moveTo>
                  <a:lnTo>
                    <a:pt x="0" y="170"/>
                  </a:lnTo>
                  <a:lnTo>
                    <a:pt x="180" y="3069"/>
                  </a:lnTo>
                  <a:cubicBezTo>
                    <a:pt x="229" y="3042"/>
                    <a:pt x="280" y="3016"/>
                    <a:pt x="333" y="2989"/>
                  </a:cubicBezTo>
                  <a:cubicBezTo>
                    <a:pt x="416" y="2942"/>
                    <a:pt x="506" y="2896"/>
                    <a:pt x="596" y="2849"/>
                  </a:cubicBezTo>
                  <a:lnTo>
                    <a:pt x="449" y="1678"/>
                  </a:lnTo>
                  <a:lnTo>
                    <a:pt x="492" y="165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B1C8C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8" name="Google Shape;1572;p49">
              <a:extLst>
                <a:ext uri="{FF2B5EF4-FFF2-40B4-BE49-F238E27FC236}">
                  <a16:creationId xmlns:a16="http://schemas.microsoft.com/office/drawing/2014/main" id="{C1ECC237-2006-4E22-8EE0-C981CA3766E4}"/>
                </a:ext>
              </a:extLst>
            </p:cNvPr>
            <p:cNvSpPr/>
            <p:nvPr/>
          </p:nvSpPr>
          <p:spPr>
            <a:xfrm>
              <a:off x="2956082" y="2402983"/>
              <a:ext cx="3330315" cy="1982627"/>
            </a:xfrm>
            <a:custGeom>
              <a:avLst/>
              <a:gdLst/>
              <a:ahLst/>
              <a:cxnLst/>
              <a:rect l="l" t="t" r="r" b="b"/>
              <a:pathLst>
                <a:path w="29961" h="17837" extrusionOk="0">
                  <a:moveTo>
                    <a:pt x="16495" y="0"/>
                  </a:moveTo>
                  <a:lnTo>
                    <a:pt x="796" y="6031"/>
                  </a:lnTo>
                  <a:lnTo>
                    <a:pt x="0" y="6583"/>
                  </a:lnTo>
                  <a:lnTo>
                    <a:pt x="13183" y="17836"/>
                  </a:lnTo>
                  <a:lnTo>
                    <a:pt x="13992" y="17440"/>
                  </a:lnTo>
                  <a:lnTo>
                    <a:pt x="29651" y="9768"/>
                  </a:lnTo>
                  <a:cubicBezTo>
                    <a:pt x="29920" y="9635"/>
                    <a:pt x="29960" y="9272"/>
                    <a:pt x="29741" y="9079"/>
                  </a:cubicBezTo>
                  <a:cubicBezTo>
                    <a:pt x="29731" y="9073"/>
                    <a:pt x="29718" y="9059"/>
                    <a:pt x="29701" y="9053"/>
                  </a:cubicBezTo>
                  <a:lnTo>
                    <a:pt x="16495" y="0"/>
                  </a:ln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9" name="Google Shape;1573;p49">
              <a:extLst>
                <a:ext uri="{FF2B5EF4-FFF2-40B4-BE49-F238E27FC236}">
                  <a16:creationId xmlns:a16="http://schemas.microsoft.com/office/drawing/2014/main" id="{2CCF4186-4B75-445B-98DD-2EB23D95B659}"/>
                </a:ext>
              </a:extLst>
            </p:cNvPr>
            <p:cNvSpPr/>
            <p:nvPr/>
          </p:nvSpPr>
          <p:spPr>
            <a:xfrm>
              <a:off x="2839479" y="3070250"/>
              <a:ext cx="1730350" cy="1654394"/>
            </a:xfrm>
            <a:custGeom>
              <a:avLst/>
              <a:gdLst/>
              <a:ahLst/>
              <a:cxnLst/>
              <a:rect l="l" t="t" r="r" b="b"/>
              <a:pathLst>
                <a:path w="15567" h="14884" extrusionOk="0">
                  <a:moveTo>
                    <a:pt x="1914" y="1"/>
                  </a:moveTo>
                  <a:cubicBezTo>
                    <a:pt x="1914" y="1"/>
                    <a:pt x="267" y="431"/>
                    <a:pt x="94" y="2188"/>
                  </a:cubicBezTo>
                  <a:cubicBezTo>
                    <a:pt x="1" y="3143"/>
                    <a:pt x="853" y="3795"/>
                    <a:pt x="853" y="3795"/>
                  </a:cubicBezTo>
                  <a:lnTo>
                    <a:pt x="996" y="3915"/>
                  </a:lnTo>
                  <a:lnTo>
                    <a:pt x="1386" y="4248"/>
                  </a:lnTo>
                  <a:lnTo>
                    <a:pt x="10488" y="12022"/>
                  </a:lnTo>
                  <a:lnTo>
                    <a:pt x="10811" y="12295"/>
                  </a:lnTo>
                  <a:lnTo>
                    <a:pt x="11866" y="13197"/>
                  </a:lnTo>
                  <a:lnTo>
                    <a:pt x="12349" y="13610"/>
                  </a:lnTo>
                  <a:lnTo>
                    <a:pt x="13334" y="14449"/>
                  </a:lnTo>
                  <a:lnTo>
                    <a:pt x="13556" y="14642"/>
                  </a:lnTo>
                  <a:cubicBezTo>
                    <a:pt x="13732" y="14757"/>
                    <a:pt x="14012" y="14884"/>
                    <a:pt x="14401" y="14884"/>
                  </a:cubicBezTo>
                  <a:cubicBezTo>
                    <a:pt x="14484" y="14884"/>
                    <a:pt x="14572" y="14878"/>
                    <a:pt x="14665" y="14865"/>
                  </a:cubicBezTo>
                  <a:lnTo>
                    <a:pt x="15404" y="14259"/>
                  </a:lnTo>
                  <a:lnTo>
                    <a:pt x="15404" y="14259"/>
                  </a:lnTo>
                  <a:cubicBezTo>
                    <a:pt x="15352" y="14288"/>
                    <a:pt x="14922" y="14515"/>
                    <a:pt x="14460" y="14515"/>
                  </a:cubicBezTo>
                  <a:cubicBezTo>
                    <a:pt x="14066" y="14515"/>
                    <a:pt x="13649" y="14349"/>
                    <a:pt x="13424" y="13753"/>
                  </a:cubicBezTo>
                  <a:cubicBezTo>
                    <a:pt x="12814" y="12126"/>
                    <a:pt x="15567" y="11151"/>
                    <a:pt x="15567" y="11151"/>
                  </a:cubicBezTo>
                  <a:lnTo>
                    <a:pt x="14083" y="9942"/>
                  </a:lnTo>
                  <a:lnTo>
                    <a:pt x="13573" y="9523"/>
                  </a:lnTo>
                  <a:lnTo>
                    <a:pt x="12708" y="8821"/>
                  </a:lnTo>
                  <a:lnTo>
                    <a:pt x="12369" y="8541"/>
                  </a:lnTo>
                  <a:lnTo>
                    <a:pt x="3129" y="993"/>
                  </a:lnTo>
                  <a:lnTo>
                    <a:pt x="2773" y="704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0" name="Google Shape;1574;p49">
              <a:extLst>
                <a:ext uri="{FF2B5EF4-FFF2-40B4-BE49-F238E27FC236}">
                  <a16:creationId xmlns:a16="http://schemas.microsoft.com/office/drawing/2014/main" id="{DB40EC15-5688-42D4-9652-BC1061E24397}"/>
                </a:ext>
              </a:extLst>
            </p:cNvPr>
            <p:cNvSpPr/>
            <p:nvPr/>
          </p:nvSpPr>
          <p:spPr>
            <a:xfrm>
              <a:off x="4511377" y="3412164"/>
              <a:ext cx="1775034" cy="929346"/>
            </a:xfrm>
            <a:custGeom>
              <a:avLst/>
              <a:gdLst/>
              <a:ahLst/>
              <a:cxnLst/>
              <a:rect l="l" t="t" r="r" b="b"/>
              <a:pathLst>
                <a:path w="15969" h="8361" extrusionOk="0">
                  <a:moveTo>
                    <a:pt x="15749" y="0"/>
                  </a:moveTo>
                  <a:lnTo>
                    <a:pt x="15749" y="0"/>
                  </a:lnTo>
                  <a:cubicBezTo>
                    <a:pt x="15609" y="267"/>
                    <a:pt x="15426" y="347"/>
                    <a:pt x="15426" y="347"/>
                  </a:cubicBezTo>
                  <a:lnTo>
                    <a:pt x="0" y="7955"/>
                  </a:lnTo>
                  <a:lnTo>
                    <a:pt x="0" y="8361"/>
                  </a:lnTo>
                  <a:lnTo>
                    <a:pt x="15659" y="689"/>
                  </a:lnTo>
                  <a:cubicBezTo>
                    <a:pt x="15928" y="556"/>
                    <a:pt x="15968" y="193"/>
                    <a:pt x="15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1" name="Google Shape;1575;p49">
              <a:extLst>
                <a:ext uri="{FF2B5EF4-FFF2-40B4-BE49-F238E27FC236}">
                  <a16:creationId xmlns:a16="http://schemas.microsoft.com/office/drawing/2014/main" id="{71F28CBE-958F-46DC-B510-4E61CB11DB6D}"/>
                </a:ext>
              </a:extLst>
            </p:cNvPr>
            <p:cNvSpPr/>
            <p:nvPr/>
          </p:nvSpPr>
          <p:spPr>
            <a:xfrm>
              <a:off x="3127373" y="2442555"/>
              <a:ext cx="2475755" cy="637904"/>
            </a:xfrm>
            <a:custGeom>
              <a:avLst/>
              <a:gdLst/>
              <a:ahLst/>
              <a:cxnLst/>
              <a:rect l="l" t="t" r="r" b="b"/>
              <a:pathLst>
                <a:path w="22273" h="5739" extrusionOk="0">
                  <a:moveTo>
                    <a:pt x="14954" y="1"/>
                  </a:moveTo>
                  <a:lnTo>
                    <a:pt x="10787" y="1598"/>
                  </a:lnTo>
                  <a:cubicBezTo>
                    <a:pt x="11006" y="1641"/>
                    <a:pt x="11266" y="1691"/>
                    <a:pt x="11562" y="1754"/>
                  </a:cubicBezTo>
                  <a:lnTo>
                    <a:pt x="14954" y="589"/>
                  </a:lnTo>
                  <a:lnTo>
                    <a:pt x="22272" y="4996"/>
                  </a:lnTo>
                  <a:lnTo>
                    <a:pt x="22272" y="4996"/>
                  </a:lnTo>
                  <a:lnTo>
                    <a:pt x="14954" y="1"/>
                  </a:lnTo>
                  <a:close/>
                  <a:moveTo>
                    <a:pt x="8381" y="2523"/>
                  </a:moveTo>
                  <a:lnTo>
                    <a:pt x="0" y="5738"/>
                  </a:lnTo>
                  <a:lnTo>
                    <a:pt x="7942" y="3002"/>
                  </a:lnTo>
                  <a:cubicBezTo>
                    <a:pt x="8088" y="2823"/>
                    <a:pt x="8234" y="2663"/>
                    <a:pt x="8381" y="2523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2" name="Google Shape;1576;p49">
              <a:extLst>
                <a:ext uri="{FF2B5EF4-FFF2-40B4-BE49-F238E27FC236}">
                  <a16:creationId xmlns:a16="http://schemas.microsoft.com/office/drawing/2014/main" id="{C3237FD4-60C3-4642-9CA7-970AB605BEAD}"/>
                </a:ext>
              </a:extLst>
            </p:cNvPr>
            <p:cNvSpPr/>
            <p:nvPr/>
          </p:nvSpPr>
          <p:spPr>
            <a:xfrm>
              <a:off x="4144340" y="4128672"/>
              <a:ext cx="260547" cy="454503"/>
            </a:xfrm>
            <a:custGeom>
              <a:avLst/>
              <a:gdLst/>
              <a:ahLst/>
              <a:cxnLst/>
              <a:rect l="l" t="t" r="r" b="b"/>
              <a:pathLst>
                <a:path w="2344" h="4089" extrusionOk="0">
                  <a:moveTo>
                    <a:pt x="1834" y="1"/>
                  </a:moveTo>
                  <a:cubicBezTo>
                    <a:pt x="143" y="1030"/>
                    <a:pt x="0" y="2624"/>
                    <a:pt x="127" y="3675"/>
                  </a:cubicBezTo>
                  <a:lnTo>
                    <a:pt x="610" y="4088"/>
                  </a:lnTo>
                  <a:cubicBezTo>
                    <a:pt x="480" y="1722"/>
                    <a:pt x="1678" y="767"/>
                    <a:pt x="2344" y="420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3" name="Google Shape;1577;p49">
              <a:extLst>
                <a:ext uri="{FF2B5EF4-FFF2-40B4-BE49-F238E27FC236}">
                  <a16:creationId xmlns:a16="http://schemas.microsoft.com/office/drawing/2014/main" id="{0995EF72-15F0-459C-B8BC-A2BAF1E92383}"/>
                </a:ext>
              </a:extLst>
            </p:cNvPr>
            <p:cNvSpPr/>
            <p:nvPr/>
          </p:nvSpPr>
          <p:spPr>
            <a:xfrm>
              <a:off x="2943076" y="3148392"/>
              <a:ext cx="244319" cy="394036"/>
            </a:xfrm>
            <a:custGeom>
              <a:avLst/>
              <a:gdLst/>
              <a:ahLst/>
              <a:cxnLst/>
              <a:rect l="l" t="t" r="r" b="b"/>
              <a:pathLst>
                <a:path w="2198" h="3545" extrusionOk="0">
                  <a:moveTo>
                    <a:pt x="1841" y="1"/>
                  </a:moveTo>
                  <a:cubicBezTo>
                    <a:pt x="1245" y="230"/>
                    <a:pt x="1" y="972"/>
                    <a:pt x="64" y="3212"/>
                  </a:cubicBezTo>
                  <a:lnTo>
                    <a:pt x="454" y="3545"/>
                  </a:lnTo>
                  <a:cubicBezTo>
                    <a:pt x="490" y="2633"/>
                    <a:pt x="786" y="1109"/>
                    <a:pt x="2197" y="290"/>
                  </a:cubicBezTo>
                  <a:lnTo>
                    <a:pt x="18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4" name="Google Shape;1578;p49">
              <a:extLst>
                <a:ext uri="{FF2B5EF4-FFF2-40B4-BE49-F238E27FC236}">
                  <a16:creationId xmlns:a16="http://schemas.microsoft.com/office/drawing/2014/main" id="{3AF54B71-BAF0-4C7C-94D5-9413F5BE29A2}"/>
                </a:ext>
              </a:extLst>
            </p:cNvPr>
            <p:cNvSpPr/>
            <p:nvPr/>
          </p:nvSpPr>
          <p:spPr>
            <a:xfrm>
              <a:off x="3982274" y="4019628"/>
              <a:ext cx="269884" cy="417378"/>
            </a:xfrm>
            <a:custGeom>
              <a:avLst/>
              <a:gdLst/>
              <a:ahLst/>
              <a:cxnLst/>
              <a:rect l="l" t="t" r="r" b="b"/>
              <a:pathLst>
                <a:path w="2428" h="3755" extrusionOk="0">
                  <a:moveTo>
                    <a:pt x="2088" y="0"/>
                  </a:moveTo>
                  <a:cubicBezTo>
                    <a:pt x="1595" y="157"/>
                    <a:pt x="1109" y="426"/>
                    <a:pt x="739" y="779"/>
                  </a:cubicBezTo>
                  <a:cubicBezTo>
                    <a:pt x="343" y="1155"/>
                    <a:pt x="57" y="1675"/>
                    <a:pt x="24" y="2227"/>
                  </a:cubicBezTo>
                  <a:cubicBezTo>
                    <a:pt x="1" y="2636"/>
                    <a:pt x="74" y="3049"/>
                    <a:pt x="194" y="3438"/>
                  </a:cubicBezTo>
                  <a:cubicBezTo>
                    <a:pt x="197" y="3452"/>
                    <a:pt x="203" y="3465"/>
                    <a:pt x="207" y="3481"/>
                  </a:cubicBezTo>
                  <a:lnTo>
                    <a:pt x="530" y="3754"/>
                  </a:lnTo>
                  <a:cubicBezTo>
                    <a:pt x="400" y="3146"/>
                    <a:pt x="363" y="2496"/>
                    <a:pt x="593" y="1914"/>
                  </a:cubicBezTo>
                  <a:cubicBezTo>
                    <a:pt x="822" y="1321"/>
                    <a:pt x="1295" y="853"/>
                    <a:pt x="1851" y="550"/>
                  </a:cubicBezTo>
                  <a:cubicBezTo>
                    <a:pt x="1898" y="523"/>
                    <a:pt x="2160" y="396"/>
                    <a:pt x="2427" y="280"/>
                  </a:cubicBez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71" name="Google Shape;1579;p49">
              <a:extLst>
                <a:ext uri="{FF2B5EF4-FFF2-40B4-BE49-F238E27FC236}">
                  <a16:creationId xmlns:a16="http://schemas.microsoft.com/office/drawing/2014/main" id="{DBAC341C-3EF6-4FFA-9EF4-4D83B0722A5E}"/>
                </a:ext>
              </a:extLst>
            </p:cNvPr>
            <p:cNvSpPr/>
            <p:nvPr/>
          </p:nvSpPr>
          <p:spPr>
            <a:xfrm>
              <a:off x="5549352" y="3693720"/>
              <a:ext cx="404160" cy="192072"/>
            </a:xfrm>
            <a:custGeom>
              <a:avLst/>
              <a:gdLst/>
              <a:ahLst/>
              <a:cxnLst/>
              <a:rect l="l" t="t" r="r" b="b"/>
              <a:pathLst>
                <a:path w="3636" h="1728" extrusionOk="0">
                  <a:moveTo>
                    <a:pt x="3635" y="0"/>
                  </a:moveTo>
                  <a:lnTo>
                    <a:pt x="3635" y="0"/>
                  </a:lnTo>
                  <a:cubicBezTo>
                    <a:pt x="2999" y="223"/>
                    <a:pt x="2384" y="496"/>
                    <a:pt x="1778" y="782"/>
                  </a:cubicBezTo>
                  <a:cubicBezTo>
                    <a:pt x="1172" y="1072"/>
                    <a:pt x="573" y="1375"/>
                    <a:pt x="1" y="1728"/>
                  </a:cubicBezTo>
                  <a:cubicBezTo>
                    <a:pt x="636" y="1505"/>
                    <a:pt x="1249" y="1232"/>
                    <a:pt x="1855" y="946"/>
                  </a:cubicBezTo>
                  <a:cubicBezTo>
                    <a:pt x="2460" y="656"/>
                    <a:pt x="3059" y="353"/>
                    <a:pt x="3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72" name="Google Shape;1580;p49">
              <a:extLst>
                <a:ext uri="{FF2B5EF4-FFF2-40B4-BE49-F238E27FC236}">
                  <a16:creationId xmlns:a16="http://schemas.microsoft.com/office/drawing/2014/main" id="{7D53D045-2657-4A12-AD2F-E63CA43422E6}"/>
                </a:ext>
              </a:extLst>
            </p:cNvPr>
            <p:cNvSpPr/>
            <p:nvPr/>
          </p:nvSpPr>
          <p:spPr>
            <a:xfrm>
              <a:off x="4590520" y="4081097"/>
              <a:ext cx="924587" cy="463617"/>
            </a:xfrm>
            <a:custGeom>
              <a:avLst/>
              <a:gdLst/>
              <a:ahLst/>
              <a:cxnLst/>
              <a:rect l="l" t="t" r="r" b="b"/>
              <a:pathLst>
                <a:path w="8318" h="4171" extrusionOk="0">
                  <a:moveTo>
                    <a:pt x="8318" y="0"/>
                  </a:moveTo>
                  <a:cubicBezTo>
                    <a:pt x="7961" y="157"/>
                    <a:pt x="7608" y="323"/>
                    <a:pt x="7256" y="486"/>
                  </a:cubicBezTo>
                  <a:lnTo>
                    <a:pt x="6201" y="985"/>
                  </a:lnTo>
                  <a:cubicBezTo>
                    <a:pt x="5499" y="1321"/>
                    <a:pt x="4803" y="1667"/>
                    <a:pt x="4104" y="2010"/>
                  </a:cubicBezTo>
                  <a:cubicBezTo>
                    <a:pt x="3412" y="2366"/>
                    <a:pt x="2716" y="2713"/>
                    <a:pt x="2027" y="3075"/>
                  </a:cubicBezTo>
                  <a:cubicBezTo>
                    <a:pt x="1348" y="3432"/>
                    <a:pt x="669" y="3791"/>
                    <a:pt x="0" y="4166"/>
                  </a:cubicBezTo>
                  <a:lnTo>
                    <a:pt x="0" y="4170"/>
                  </a:lnTo>
                  <a:cubicBezTo>
                    <a:pt x="702" y="3857"/>
                    <a:pt x="1398" y="3531"/>
                    <a:pt x="2090" y="3198"/>
                  </a:cubicBezTo>
                  <a:cubicBezTo>
                    <a:pt x="2793" y="2865"/>
                    <a:pt x="3488" y="2516"/>
                    <a:pt x="4187" y="2173"/>
                  </a:cubicBezTo>
                  <a:cubicBezTo>
                    <a:pt x="4880" y="1817"/>
                    <a:pt x="5575" y="1471"/>
                    <a:pt x="6264" y="1108"/>
                  </a:cubicBezTo>
                  <a:lnTo>
                    <a:pt x="7296" y="562"/>
                  </a:lnTo>
                  <a:cubicBezTo>
                    <a:pt x="7635" y="376"/>
                    <a:pt x="7978" y="193"/>
                    <a:pt x="8318" y="0"/>
                  </a:cubicBez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4" name="Google Shape;1581;p49">
              <a:extLst>
                <a:ext uri="{FF2B5EF4-FFF2-40B4-BE49-F238E27FC236}">
                  <a16:creationId xmlns:a16="http://schemas.microsoft.com/office/drawing/2014/main" id="{57D7CDA8-CFFA-4C8C-B0A5-8CA110CCA604}"/>
                </a:ext>
              </a:extLst>
            </p:cNvPr>
            <p:cNvSpPr/>
            <p:nvPr/>
          </p:nvSpPr>
          <p:spPr>
            <a:xfrm>
              <a:off x="4587519" y="4544171"/>
              <a:ext cx="3112" cy="2001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cubicBezTo>
                    <a:pt x="17" y="4"/>
                    <a:pt x="10" y="11"/>
                    <a:pt x="1" y="17"/>
                  </a:cubicBezTo>
                  <a:cubicBezTo>
                    <a:pt x="10" y="11"/>
                    <a:pt x="17" y="8"/>
                    <a:pt x="27" y="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9FBBC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5" name="Google Shape;1582;p49">
              <a:extLst>
                <a:ext uri="{FF2B5EF4-FFF2-40B4-BE49-F238E27FC236}">
                  <a16:creationId xmlns:a16="http://schemas.microsoft.com/office/drawing/2014/main" id="{999083DC-0538-43A5-AD9E-F5BC45D3E311}"/>
                </a:ext>
              </a:extLst>
            </p:cNvPr>
            <p:cNvSpPr/>
            <p:nvPr/>
          </p:nvSpPr>
          <p:spPr>
            <a:xfrm>
              <a:off x="3446947" y="4231157"/>
              <a:ext cx="324573" cy="146610"/>
            </a:xfrm>
            <a:custGeom>
              <a:avLst/>
              <a:gdLst/>
              <a:ahLst/>
              <a:cxnLst/>
              <a:rect l="l" t="t" r="r" b="b"/>
              <a:pathLst>
                <a:path w="2920" h="1319" extrusionOk="0">
                  <a:moveTo>
                    <a:pt x="2919" y="1"/>
                  </a:moveTo>
                  <a:cubicBezTo>
                    <a:pt x="2919" y="1"/>
                    <a:pt x="141" y="280"/>
                    <a:pt x="71" y="696"/>
                  </a:cubicBezTo>
                  <a:cubicBezTo>
                    <a:pt x="1" y="1113"/>
                    <a:pt x="626" y="1319"/>
                    <a:pt x="626" y="1319"/>
                  </a:cubicBezTo>
                  <a:lnTo>
                    <a:pt x="2919" y="1"/>
                  </a:ln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6" name="Google Shape;1583;p49">
              <a:extLst>
                <a:ext uri="{FF2B5EF4-FFF2-40B4-BE49-F238E27FC236}">
                  <a16:creationId xmlns:a16="http://schemas.microsoft.com/office/drawing/2014/main" id="{B6A8DC6F-9D42-41DE-8C19-CCABC8465459}"/>
                </a:ext>
              </a:extLst>
            </p:cNvPr>
            <p:cNvSpPr/>
            <p:nvPr/>
          </p:nvSpPr>
          <p:spPr>
            <a:xfrm>
              <a:off x="3230081" y="3913030"/>
              <a:ext cx="236316" cy="252650"/>
            </a:xfrm>
            <a:custGeom>
              <a:avLst/>
              <a:gdLst/>
              <a:ahLst/>
              <a:cxnLst/>
              <a:rect l="l" t="t" r="r" b="b"/>
              <a:pathLst>
                <a:path w="2126" h="2273" extrusionOk="0">
                  <a:moveTo>
                    <a:pt x="2022" y="1"/>
                  </a:moveTo>
                  <a:cubicBezTo>
                    <a:pt x="2022" y="1"/>
                    <a:pt x="158" y="1199"/>
                    <a:pt x="58" y="1832"/>
                  </a:cubicBezTo>
                  <a:cubicBezTo>
                    <a:pt x="0" y="2196"/>
                    <a:pt x="335" y="2273"/>
                    <a:pt x="629" y="2273"/>
                  </a:cubicBezTo>
                  <a:cubicBezTo>
                    <a:pt x="845" y="2273"/>
                    <a:pt x="1040" y="2231"/>
                    <a:pt x="1040" y="2231"/>
                  </a:cubicBezTo>
                  <a:cubicBezTo>
                    <a:pt x="1040" y="2231"/>
                    <a:pt x="2125" y="1432"/>
                    <a:pt x="202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7" name="Google Shape;1584;p49">
              <a:extLst>
                <a:ext uri="{FF2B5EF4-FFF2-40B4-BE49-F238E27FC236}">
                  <a16:creationId xmlns:a16="http://schemas.microsoft.com/office/drawing/2014/main" id="{1A6FD774-C59F-4476-9B32-8A65A62CB026}"/>
                </a:ext>
              </a:extLst>
            </p:cNvPr>
            <p:cNvSpPr/>
            <p:nvPr/>
          </p:nvSpPr>
          <p:spPr>
            <a:xfrm>
              <a:off x="3762963" y="2606842"/>
              <a:ext cx="1373320" cy="1011488"/>
            </a:xfrm>
            <a:custGeom>
              <a:avLst/>
              <a:gdLst/>
              <a:ahLst/>
              <a:cxnLst/>
              <a:rect l="l" t="t" r="r" b="b"/>
              <a:pathLst>
                <a:path w="12355" h="9100" extrusionOk="0">
                  <a:moveTo>
                    <a:pt x="4343" y="0"/>
                  </a:moveTo>
                  <a:cubicBezTo>
                    <a:pt x="4343" y="0"/>
                    <a:pt x="1494" y="679"/>
                    <a:pt x="659" y="5179"/>
                  </a:cubicBezTo>
                  <a:cubicBezTo>
                    <a:pt x="0" y="8725"/>
                    <a:pt x="2478" y="9100"/>
                    <a:pt x="3554" y="9100"/>
                  </a:cubicBezTo>
                  <a:cubicBezTo>
                    <a:pt x="3843" y="9100"/>
                    <a:pt x="4030" y="9073"/>
                    <a:pt x="4030" y="9073"/>
                  </a:cubicBezTo>
                  <a:lnTo>
                    <a:pt x="7688" y="6846"/>
                  </a:lnTo>
                  <a:lnTo>
                    <a:pt x="11599" y="5565"/>
                  </a:lnTo>
                  <a:cubicBezTo>
                    <a:pt x="11599" y="5565"/>
                    <a:pt x="12354" y="2420"/>
                    <a:pt x="9629" y="1385"/>
                  </a:cubicBezTo>
                  <a:cubicBezTo>
                    <a:pt x="6906" y="349"/>
                    <a:pt x="4343" y="0"/>
                    <a:pt x="434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8" name="Google Shape;1585;p49">
              <a:extLst>
                <a:ext uri="{FF2B5EF4-FFF2-40B4-BE49-F238E27FC236}">
                  <a16:creationId xmlns:a16="http://schemas.microsoft.com/office/drawing/2014/main" id="{F4083BE8-E37A-43F3-9585-C3E68D69F4FC}"/>
                </a:ext>
              </a:extLst>
            </p:cNvPr>
            <p:cNvSpPr/>
            <p:nvPr/>
          </p:nvSpPr>
          <p:spPr>
            <a:xfrm>
              <a:off x="3980829" y="1755169"/>
              <a:ext cx="1359314" cy="1075289"/>
            </a:xfrm>
            <a:custGeom>
              <a:avLst/>
              <a:gdLst/>
              <a:ahLst/>
              <a:cxnLst/>
              <a:rect l="l" t="t" r="r" b="b"/>
              <a:pathLst>
                <a:path w="12229" h="9674" extrusionOk="0">
                  <a:moveTo>
                    <a:pt x="4590" y="1"/>
                  </a:moveTo>
                  <a:cubicBezTo>
                    <a:pt x="3625" y="1"/>
                    <a:pt x="2613" y="315"/>
                    <a:pt x="2070" y="1079"/>
                  </a:cubicBezTo>
                  <a:cubicBezTo>
                    <a:pt x="1085" y="2463"/>
                    <a:pt x="1" y="5299"/>
                    <a:pt x="1924" y="7662"/>
                  </a:cubicBezTo>
                  <a:cubicBezTo>
                    <a:pt x="3066" y="9067"/>
                    <a:pt x="5076" y="9609"/>
                    <a:pt x="6873" y="9669"/>
                  </a:cubicBezTo>
                  <a:cubicBezTo>
                    <a:pt x="6954" y="9672"/>
                    <a:pt x="7035" y="9673"/>
                    <a:pt x="7116" y="9673"/>
                  </a:cubicBezTo>
                  <a:cubicBezTo>
                    <a:pt x="8775" y="9673"/>
                    <a:pt x="10465" y="9079"/>
                    <a:pt x="11230" y="7503"/>
                  </a:cubicBezTo>
                  <a:cubicBezTo>
                    <a:pt x="12228" y="5442"/>
                    <a:pt x="11812" y="2896"/>
                    <a:pt x="9769" y="1684"/>
                  </a:cubicBezTo>
                  <a:cubicBezTo>
                    <a:pt x="9769" y="1684"/>
                    <a:pt x="7476" y="327"/>
                    <a:pt x="5133" y="34"/>
                  </a:cubicBezTo>
                  <a:cubicBezTo>
                    <a:pt x="4956" y="12"/>
                    <a:pt x="4774" y="1"/>
                    <a:pt x="459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9" name="Google Shape;1586;p49">
              <a:extLst>
                <a:ext uri="{FF2B5EF4-FFF2-40B4-BE49-F238E27FC236}">
                  <a16:creationId xmlns:a16="http://schemas.microsoft.com/office/drawing/2014/main" id="{3566384E-A42C-4CB1-B670-6E5EFD88F654}"/>
                </a:ext>
              </a:extLst>
            </p:cNvPr>
            <p:cNvSpPr/>
            <p:nvPr/>
          </p:nvSpPr>
          <p:spPr>
            <a:xfrm>
              <a:off x="4671553" y="1619671"/>
              <a:ext cx="196522" cy="267322"/>
            </a:xfrm>
            <a:custGeom>
              <a:avLst/>
              <a:gdLst/>
              <a:ahLst/>
              <a:cxnLst/>
              <a:rect l="l" t="t" r="r" b="b"/>
              <a:pathLst>
                <a:path w="1768" h="2405" extrusionOk="0">
                  <a:moveTo>
                    <a:pt x="1230" y="0"/>
                  </a:moveTo>
                  <a:cubicBezTo>
                    <a:pt x="796" y="0"/>
                    <a:pt x="792" y="1685"/>
                    <a:pt x="792" y="1685"/>
                  </a:cubicBezTo>
                  <a:cubicBezTo>
                    <a:pt x="792" y="1685"/>
                    <a:pt x="764" y="248"/>
                    <a:pt x="405" y="248"/>
                  </a:cubicBezTo>
                  <a:cubicBezTo>
                    <a:pt x="397" y="248"/>
                    <a:pt x="388" y="249"/>
                    <a:pt x="380" y="251"/>
                  </a:cubicBezTo>
                  <a:cubicBezTo>
                    <a:pt x="0" y="321"/>
                    <a:pt x="213" y="1882"/>
                    <a:pt x="213" y="1882"/>
                  </a:cubicBezTo>
                  <a:lnTo>
                    <a:pt x="1075" y="2404"/>
                  </a:lnTo>
                  <a:cubicBezTo>
                    <a:pt x="1075" y="2404"/>
                    <a:pt x="1767" y="148"/>
                    <a:pt x="1282" y="8"/>
                  </a:cubicBezTo>
                  <a:cubicBezTo>
                    <a:pt x="1264" y="3"/>
                    <a:pt x="1246" y="0"/>
                    <a:pt x="123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0" name="Google Shape;1587;p49">
              <a:extLst>
                <a:ext uri="{FF2B5EF4-FFF2-40B4-BE49-F238E27FC236}">
                  <a16:creationId xmlns:a16="http://schemas.microsoft.com/office/drawing/2014/main" id="{51F5C6B2-B9CC-4AE5-A437-343B254D7587}"/>
                </a:ext>
              </a:extLst>
            </p:cNvPr>
            <p:cNvSpPr/>
            <p:nvPr/>
          </p:nvSpPr>
          <p:spPr>
            <a:xfrm>
              <a:off x="4779708" y="663845"/>
              <a:ext cx="964381" cy="1606154"/>
            </a:xfrm>
            <a:custGeom>
              <a:avLst/>
              <a:gdLst/>
              <a:ahLst/>
              <a:cxnLst/>
              <a:rect l="l" t="t" r="r" b="b"/>
              <a:pathLst>
                <a:path w="8676" h="14450" extrusionOk="0">
                  <a:moveTo>
                    <a:pt x="6344" y="1"/>
                  </a:moveTo>
                  <a:cubicBezTo>
                    <a:pt x="4213" y="1"/>
                    <a:pt x="1" y="5356"/>
                    <a:pt x="1663" y="11383"/>
                  </a:cubicBezTo>
                  <a:cubicBezTo>
                    <a:pt x="2304" y="13708"/>
                    <a:pt x="2659" y="14449"/>
                    <a:pt x="2850" y="14449"/>
                  </a:cubicBezTo>
                  <a:cubicBezTo>
                    <a:pt x="3187" y="14449"/>
                    <a:pt x="3018" y="12149"/>
                    <a:pt x="3018" y="12149"/>
                  </a:cubicBezTo>
                  <a:cubicBezTo>
                    <a:pt x="3018" y="12149"/>
                    <a:pt x="2079" y="8817"/>
                    <a:pt x="4405" y="6108"/>
                  </a:cubicBezTo>
                  <a:cubicBezTo>
                    <a:pt x="6732" y="3402"/>
                    <a:pt x="8676" y="833"/>
                    <a:pt x="6732" y="71"/>
                  </a:cubicBezTo>
                  <a:cubicBezTo>
                    <a:pt x="6613" y="24"/>
                    <a:pt x="6483" y="1"/>
                    <a:pt x="6344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1" name="Google Shape;1588;p49">
              <a:extLst>
                <a:ext uri="{FF2B5EF4-FFF2-40B4-BE49-F238E27FC236}">
                  <a16:creationId xmlns:a16="http://schemas.microsoft.com/office/drawing/2014/main" id="{1159CD6D-4BCD-4E7F-9C46-92A21702A420}"/>
                </a:ext>
              </a:extLst>
            </p:cNvPr>
            <p:cNvSpPr/>
            <p:nvPr/>
          </p:nvSpPr>
          <p:spPr>
            <a:xfrm>
              <a:off x="4166126" y="401407"/>
              <a:ext cx="426613" cy="1431533"/>
            </a:xfrm>
            <a:custGeom>
              <a:avLst/>
              <a:gdLst/>
              <a:ahLst/>
              <a:cxnLst/>
              <a:rect l="l" t="t" r="r" b="b"/>
              <a:pathLst>
                <a:path w="3838" h="12879" extrusionOk="0">
                  <a:moveTo>
                    <a:pt x="2829" y="1"/>
                  </a:moveTo>
                  <a:cubicBezTo>
                    <a:pt x="2818" y="1"/>
                    <a:pt x="2807" y="1"/>
                    <a:pt x="2796" y="2"/>
                  </a:cubicBezTo>
                  <a:cubicBezTo>
                    <a:pt x="2188" y="35"/>
                    <a:pt x="1" y="3367"/>
                    <a:pt x="1006" y="7151"/>
                  </a:cubicBezTo>
                  <a:cubicBezTo>
                    <a:pt x="2011" y="10935"/>
                    <a:pt x="3226" y="12879"/>
                    <a:pt x="3226" y="12879"/>
                  </a:cubicBezTo>
                  <a:lnTo>
                    <a:pt x="3646" y="12529"/>
                  </a:lnTo>
                  <a:cubicBezTo>
                    <a:pt x="3575" y="12426"/>
                    <a:pt x="2254" y="8155"/>
                    <a:pt x="3053" y="4548"/>
                  </a:cubicBezTo>
                  <a:cubicBezTo>
                    <a:pt x="3837" y="1002"/>
                    <a:pt x="3425" y="1"/>
                    <a:pt x="2829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2" name="Google Shape;1589;p49">
              <a:extLst>
                <a:ext uri="{FF2B5EF4-FFF2-40B4-BE49-F238E27FC236}">
                  <a16:creationId xmlns:a16="http://schemas.microsoft.com/office/drawing/2014/main" id="{3777FFE3-3E0B-4BB6-A3D2-03E9E9FAC772}"/>
                </a:ext>
              </a:extLst>
            </p:cNvPr>
            <p:cNvSpPr/>
            <p:nvPr/>
          </p:nvSpPr>
          <p:spPr>
            <a:xfrm>
              <a:off x="3355576" y="3298896"/>
              <a:ext cx="1442903" cy="1131977"/>
            </a:xfrm>
            <a:custGeom>
              <a:avLst/>
              <a:gdLst/>
              <a:ahLst/>
              <a:cxnLst/>
              <a:rect l="l" t="t" r="r" b="b"/>
              <a:pathLst>
                <a:path w="12981" h="10184" extrusionOk="0">
                  <a:moveTo>
                    <a:pt x="11783" y="1"/>
                  </a:moveTo>
                  <a:cubicBezTo>
                    <a:pt x="11783" y="1"/>
                    <a:pt x="6155" y="1375"/>
                    <a:pt x="4128" y="2730"/>
                  </a:cubicBezTo>
                  <a:cubicBezTo>
                    <a:pt x="2104" y="4085"/>
                    <a:pt x="3928" y="8212"/>
                    <a:pt x="3502" y="8541"/>
                  </a:cubicBezTo>
                  <a:cubicBezTo>
                    <a:pt x="3079" y="8867"/>
                    <a:pt x="1" y="9556"/>
                    <a:pt x="1149" y="10079"/>
                  </a:cubicBezTo>
                  <a:cubicBezTo>
                    <a:pt x="1309" y="10152"/>
                    <a:pt x="1507" y="10183"/>
                    <a:pt x="1730" y="10183"/>
                  </a:cubicBezTo>
                  <a:cubicBezTo>
                    <a:pt x="3095" y="10183"/>
                    <a:pt x="5369" y="8997"/>
                    <a:pt x="5369" y="8997"/>
                  </a:cubicBezTo>
                  <a:cubicBezTo>
                    <a:pt x="5369" y="8997"/>
                    <a:pt x="5236" y="6904"/>
                    <a:pt x="5825" y="5496"/>
                  </a:cubicBezTo>
                  <a:cubicBezTo>
                    <a:pt x="6414" y="4091"/>
                    <a:pt x="7985" y="4681"/>
                    <a:pt x="10485" y="4188"/>
                  </a:cubicBezTo>
                  <a:cubicBezTo>
                    <a:pt x="12981" y="3699"/>
                    <a:pt x="12861" y="1079"/>
                    <a:pt x="12861" y="1079"/>
                  </a:cubicBezTo>
                  <a:lnTo>
                    <a:pt x="11783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3" name="Google Shape;1590;p49">
              <a:extLst>
                <a:ext uri="{FF2B5EF4-FFF2-40B4-BE49-F238E27FC236}">
                  <a16:creationId xmlns:a16="http://schemas.microsoft.com/office/drawing/2014/main" id="{975F950D-9431-4B54-A777-F498995C616E}"/>
                </a:ext>
              </a:extLst>
            </p:cNvPr>
            <p:cNvSpPr/>
            <p:nvPr/>
          </p:nvSpPr>
          <p:spPr>
            <a:xfrm>
              <a:off x="3500635" y="2600729"/>
              <a:ext cx="769637" cy="495629"/>
            </a:xfrm>
            <a:custGeom>
              <a:avLst/>
              <a:gdLst/>
              <a:ahLst/>
              <a:cxnLst/>
              <a:rect l="l" t="t" r="r" b="b"/>
              <a:pathLst>
                <a:path w="6924" h="4459" extrusionOk="0">
                  <a:moveTo>
                    <a:pt x="6068" y="0"/>
                  </a:moveTo>
                  <a:cubicBezTo>
                    <a:pt x="5045" y="0"/>
                    <a:pt x="3262" y="329"/>
                    <a:pt x="1608" y="2255"/>
                  </a:cubicBezTo>
                  <a:cubicBezTo>
                    <a:pt x="1" y="4122"/>
                    <a:pt x="1110" y="4459"/>
                    <a:pt x="2119" y="4459"/>
                  </a:cubicBezTo>
                  <a:cubicBezTo>
                    <a:pt x="2687" y="4459"/>
                    <a:pt x="3222" y="4352"/>
                    <a:pt x="3222" y="4352"/>
                  </a:cubicBezTo>
                  <a:lnTo>
                    <a:pt x="6923" y="88"/>
                  </a:lnTo>
                  <a:cubicBezTo>
                    <a:pt x="6923" y="88"/>
                    <a:pt x="6597" y="0"/>
                    <a:pt x="606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4" name="Google Shape;1591;p49">
              <a:extLst>
                <a:ext uri="{FF2B5EF4-FFF2-40B4-BE49-F238E27FC236}">
                  <a16:creationId xmlns:a16="http://schemas.microsoft.com/office/drawing/2014/main" id="{CCF18097-FE42-43CA-8915-246C86889E17}"/>
                </a:ext>
              </a:extLst>
            </p:cNvPr>
            <p:cNvSpPr/>
            <p:nvPr/>
          </p:nvSpPr>
          <p:spPr>
            <a:xfrm>
              <a:off x="3211740" y="3219420"/>
              <a:ext cx="914250" cy="1013488"/>
            </a:xfrm>
            <a:custGeom>
              <a:avLst/>
              <a:gdLst/>
              <a:ahLst/>
              <a:cxnLst/>
              <a:rect l="l" t="t" r="r" b="b"/>
              <a:pathLst>
                <a:path w="8225" h="9118" extrusionOk="0">
                  <a:moveTo>
                    <a:pt x="4040" y="1"/>
                  </a:moveTo>
                  <a:cubicBezTo>
                    <a:pt x="4040" y="1"/>
                    <a:pt x="836" y="41"/>
                    <a:pt x="419" y="2387"/>
                  </a:cubicBezTo>
                  <a:cubicBezTo>
                    <a:pt x="0" y="4730"/>
                    <a:pt x="2011" y="6527"/>
                    <a:pt x="2011" y="6527"/>
                  </a:cubicBezTo>
                  <a:cubicBezTo>
                    <a:pt x="2011" y="6527"/>
                    <a:pt x="1045" y="8161"/>
                    <a:pt x="542" y="8620"/>
                  </a:cubicBezTo>
                  <a:cubicBezTo>
                    <a:pt x="258" y="8882"/>
                    <a:pt x="474" y="9117"/>
                    <a:pt x="860" y="9117"/>
                  </a:cubicBezTo>
                  <a:cubicBezTo>
                    <a:pt x="1152" y="9117"/>
                    <a:pt x="1541" y="8982"/>
                    <a:pt x="1884" y="8620"/>
                  </a:cubicBezTo>
                  <a:cubicBezTo>
                    <a:pt x="2679" y="7785"/>
                    <a:pt x="2982" y="6321"/>
                    <a:pt x="2982" y="6321"/>
                  </a:cubicBezTo>
                  <a:cubicBezTo>
                    <a:pt x="2982" y="6321"/>
                    <a:pt x="2227" y="2158"/>
                    <a:pt x="5226" y="1598"/>
                  </a:cubicBezTo>
                  <a:cubicBezTo>
                    <a:pt x="8224" y="1039"/>
                    <a:pt x="4040" y="1"/>
                    <a:pt x="404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5" name="Google Shape;1592;p49">
              <a:extLst>
                <a:ext uri="{FF2B5EF4-FFF2-40B4-BE49-F238E27FC236}">
                  <a16:creationId xmlns:a16="http://schemas.microsoft.com/office/drawing/2014/main" id="{BB99ECA8-3090-4F9B-B675-7A51D8F96CD7}"/>
                </a:ext>
              </a:extLst>
            </p:cNvPr>
            <p:cNvSpPr/>
            <p:nvPr/>
          </p:nvSpPr>
          <p:spPr>
            <a:xfrm>
              <a:off x="4189914" y="2309724"/>
              <a:ext cx="84811" cy="75361"/>
            </a:xfrm>
            <a:custGeom>
              <a:avLst/>
              <a:gdLst/>
              <a:ahLst/>
              <a:cxnLst/>
              <a:rect l="l" t="t" r="r" b="b"/>
              <a:pathLst>
                <a:path w="763" h="678" extrusionOk="0">
                  <a:moveTo>
                    <a:pt x="379" y="1"/>
                  </a:moveTo>
                  <a:cubicBezTo>
                    <a:pt x="240" y="1"/>
                    <a:pt x="110" y="88"/>
                    <a:pt x="60" y="230"/>
                  </a:cubicBezTo>
                  <a:cubicBezTo>
                    <a:pt x="0" y="406"/>
                    <a:pt x="93" y="600"/>
                    <a:pt x="269" y="660"/>
                  </a:cubicBezTo>
                  <a:cubicBezTo>
                    <a:pt x="306" y="672"/>
                    <a:pt x="343" y="678"/>
                    <a:pt x="380" y="678"/>
                  </a:cubicBezTo>
                  <a:cubicBezTo>
                    <a:pt x="523" y="678"/>
                    <a:pt x="655" y="590"/>
                    <a:pt x="702" y="450"/>
                  </a:cubicBezTo>
                  <a:cubicBezTo>
                    <a:pt x="762" y="273"/>
                    <a:pt x="669" y="81"/>
                    <a:pt x="492" y="21"/>
                  </a:cubicBezTo>
                  <a:cubicBezTo>
                    <a:pt x="455" y="7"/>
                    <a:pt x="417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6" name="Google Shape;1593;p49">
              <a:extLst>
                <a:ext uri="{FF2B5EF4-FFF2-40B4-BE49-F238E27FC236}">
                  <a16:creationId xmlns:a16="http://schemas.microsoft.com/office/drawing/2014/main" id="{4520D671-04A3-44E2-98A7-8118138BDED0}"/>
                </a:ext>
              </a:extLst>
            </p:cNvPr>
            <p:cNvSpPr/>
            <p:nvPr/>
          </p:nvSpPr>
          <p:spPr>
            <a:xfrm>
              <a:off x="4807608" y="2552599"/>
              <a:ext cx="84811" cy="75584"/>
            </a:xfrm>
            <a:custGeom>
              <a:avLst/>
              <a:gdLst/>
              <a:ahLst/>
              <a:cxnLst/>
              <a:rect l="l" t="t" r="r" b="b"/>
              <a:pathLst>
                <a:path w="763" h="680" extrusionOk="0">
                  <a:moveTo>
                    <a:pt x="384" y="1"/>
                  </a:moveTo>
                  <a:cubicBezTo>
                    <a:pt x="243" y="1"/>
                    <a:pt x="111" y="88"/>
                    <a:pt x="61" y="229"/>
                  </a:cubicBezTo>
                  <a:cubicBezTo>
                    <a:pt x="1" y="409"/>
                    <a:pt x="94" y="601"/>
                    <a:pt x="271" y="661"/>
                  </a:cubicBezTo>
                  <a:cubicBezTo>
                    <a:pt x="308" y="673"/>
                    <a:pt x="345" y="679"/>
                    <a:pt x="382" y="679"/>
                  </a:cubicBezTo>
                  <a:cubicBezTo>
                    <a:pt x="524" y="679"/>
                    <a:pt x="655" y="592"/>
                    <a:pt x="703" y="452"/>
                  </a:cubicBezTo>
                  <a:cubicBezTo>
                    <a:pt x="763" y="275"/>
                    <a:pt x="670" y="82"/>
                    <a:pt x="494" y="19"/>
                  </a:cubicBezTo>
                  <a:cubicBezTo>
                    <a:pt x="457" y="6"/>
                    <a:pt x="421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7" name="Google Shape;1594;p49">
              <a:extLst>
                <a:ext uri="{FF2B5EF4-FFF2-40B4-BE49-F238E27FC236}">
                  <a16:creationId xmlns:a16="http://schemas.microsoft.com/office/drawing/2014/main" id="{3166FCF3-38D3-4545-9550-FF4D30F408C7}"/>
                </a:ext>
              </a:extLst>
            </p:cNvPr>
            <p:cNvSpPr/>
            <p:nvPr/>
          </p:nvSpPr>
          <p:spPr>
            <a:xfrm>
              <a:off x="4914873" y="1279646"/>
              <a:ext cx="213306" cy="651354"/>
            </a:xfrm>
            <a:custGeom>
              <a:avLst/>
              <a:gdLst/>
              <a:ahLst/>
              <a:cxnLst/>
              <a:rect l="l" t="t" r="r" b="b"/>
              <a:pathLst>
                <a:path w="1919" h="5860" extrusionOk="0">
                  <a:moveTo>
                    <a:pt x="1673" y="1"/>
                  </a:moveTo>
                  <a:cubicBezTo>
                    <a:pt x="1544" y="1"/>
                    <a:pt x="1389" y="71"/>
                    <a:pt x="1289" y="155"/>
                  </a:cubicBezTo>
                  <a:cubicBezTo>
                    <a:pt x="1089" y="318"/>
                    <a:pt x="919" y="538"/>
                    <a:pt x="784" y="758"/>
                  </a:cubicBezTo>
                  <a:cubicBezTo>
                    <a:pt x="1" y="2022"/>
                    <a:pt x="673" y="5617"/>
                    <a:pt x="673" y="5617"/>
                  </a:cubicBezTo>
                  <a:lnTo>
                    <a:pt x="1026" y="5859"/>
                  </a:lnTo>
                  <a:cubicBezTo>
                    <a:pt x="1010" y="4918"/>
                    <a:pt x="990" y="3973"/>
                    <a:pt x="1099" y="3037"/>
                  </a:cubicBezTo>
                  <a:cubicBezTo>
                    <a:pt x="1203" y="2145"/>
                    <a:pt x="1462" y="1366"/>
                    <a:pt x="1822" y="551"/>
                  </a:cubicBezTo>
                  <a:cubicBezTo>
                    <a:pt x="1858" y="474"/>
                    <a:pt x="1888" y="394"/>
                    <a:pt x="1898" y="311"/>
                  </a:cubicBezTo>
                  <a:cubicBezTo>
                    <a:pt x="1918" y="81"/>
                    <a:pt x="1810" y="1"/>
                    <a:pt x="1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8" name="Google Shape;1595;p49">
              <a:extLst>
                <a:ext uri="{FF2B5EF4-FFF2-40B4-BE49-F238E27FC236}">
                  <a16:creationId xmlns:a16="http://schemas.microsoft.com/office/drawing/2014/main" id="{0E7D230A-6B3B-42F3-858B-5793A58375E6}"/>
                </a:ext>
              </a:extLst>
            </p:cNvPr>
            <p:cNvSpPr/>
            <p:nvPr/>
          </p:nvSpPr>
          <p:spPr>
            <a:xfrm>
              <a:off x="4339307" y="1144370"/>
              <a:ext cx="204303" cy="619453"/>
            </a:xfrm>
            <a:custGeom>
              <a:avLst/>
              <a:gdLst/>
              <a:ahLst/>
              <a:cxnLst/>
              <a:rect l="l" t="t" r="r" b="b"/>
              <a:pathLst>
                <a:path w="1838" h="5573" extrusionOk="0">
                  <a:moveTo>
                    <a:pt x="515" y="1"/>
                  </a:moveTo>
                  <a:cubicBezTo>
                    <a:pt x="271" y="1"/>
                    <a:pt x="1" y="939"/>
                    <a:pt x="500" y="2514"/>
                  </a:cubicBezTo>
                  <a:cubicBezTo>
                    <a:pt x="1232" y="4826"/>
                    <a:pt x="1595" y="5505"/>
                    <a:pt x="1595" y="5505"/>
                  </a:cubicBezTo>
                  <a:lnTo>
                    <a:pt x="1837" y="5572"/>
                  </a:lnTo>
                  <a:cubicBezTo>
                    <a:pt x="1824" y="5536"/>
                    <a:pt x="822" y="2038"/>
                    <a:pt x="759" y="650"/>
                  </a:cubicBezTo>
                  <a:cubicBezTo>
                    <a:pt x="738" y="207"/>
                    <a:pt x="629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9" name="Google Shape;1596;p49">
              <a:extLst>
                <a:ext uri="{FF2B5EF4-FFF2-40B4-BE49-F238E27FC236}">
                  <a16:creationId xmlns:a16="http://schemas.microsoft.com/office/drawing/2014/main" id="{62F3EF55-3D8E-40C0-87A8-A1B4A0A56E17}"/>
                </a:ext>
              </a:extLst>
            </p:cNvPr>
            <p:cNvSpPr/>
            <p:nvPr/>
          </p:nvSpPr>
          <p:spPr>
            <a:xfrm>
              <a:off x="4386660" y="2384976"/>
              <a:ext cx="215196" cy="334124"/>
            </a:xfrm>
            <a:custGeom>
              <a:avLst/>
              <a:gdLst/>
              <a:ahLst/>
              <a:cxnLst/>
              <a:rect l="l" t="t" r="r" b="b"/>
              <a:pathLst>
                <a:path w="1936" h="3006" extrusionOk="0">
                  <a:moveTo>
                    <a:pt x="987" y="1"/>
                  </a:moveTo>
                  <a:cubicBezTo>
                    <a:pt x="933" y="1"/>
                    <a:pt x="877" y="5"/>
                    <a:pt x="819" y="15"/>
                  </a:cubicBezTo>
                  <a:cubicBezTo>
                    <a:pt x="566" y="63"/>
                    <a:pt x="336" y="222"/>
                    <a:pt x="207" y="442"/>
                  </a:cubicBezTo>
                  <a:cubicBezTo>
                    <a:pt x="87" y="642"/>
                    <a:pt x="54" y="878"/>
                    <a:pt x="34" y="1107"/>
                  </a:cubicBezTo>
                  <a:cubicBezTo>
                    <a:pt x="4" y="1427"/>
                    <a:pt x="0" y="1750"/>
                    <a:pt x="20" y="2069"/>
                  </a:cubicBezTo>
                  <a:cubicBezTo>
                    <a:pt x="27" y="2209"/>
                    <a:pt x="44" y="2352"/>
                    <a:pt x="104" y="2479"/>
                  </a:cubicBezTo>
                  <a:cubicBezTo>
                    <a:pt x="184" y="2639"/>
                    <a:pt x="330" y="2755"/>
                    <a:pt x="483" y="2845"/>
                  </a:cubicBezTo>
                  <a:cubicBezTo>
                    <a:pt x="630" y="2933"/>
                    <a:pt x="803" y="3005"/>
                    <a:pt x="970" y="3005"/>
                  </a:cubicBezTo>
                  <a:cubicBezTo>
                    <a:pt x="1029" y="3005"/>
                    <a:pt x="1088" y="2996"/>
                    <a:pt x="1146" y="2975"/>
                  </a:cubicBezTo>
                  <a:cubicBezTo>
                    <a:pt x="1728" y="2755"/>
                    <a:pt x="1808" y="1770"/>
                    <a:pt x="1864" y="1261"/>
                  </a:cubicBezTo>
                  <a:cubicBezTo>
                    <a:pt x="1935" y="680"/>
                    <a:pt x="1626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0" name="Google Shape;1597;p49">
              <a:extLst>
                <a:ext uri="{FF2B5EF4-FFF2-40B4-BE49-F238E27FC236}">
                  <a16:creationId xmlns:a16="http://schemas.microsoft.com/office/drawing/2014/main" id="{0396F47A-ECED-4289-99EE-B9CDAA5D9702}"/>
                </a:ext>
              </a:extLst>
            </p:cNvPr>
            <p:cNvSpPr/>
            <p:nvPr/>
          </p:nvSpPr>
          <p:spPr>
            <a:xfrm>
              <a:off x="4446240" y="2434440"/>
              <a:ext cx="99595" cy="68915"/>
            </a:xfrm>
            <a:custGeom>
              <a:avLst/>
              <a:gdLst/>
              <a:ahLst/>
              <a:cxnLst/>
              <a:rect l="l" t="t" r="r" b="b"/>
              <a:pathLst>
                <a:path w="896" h="620" extrusionOk="0">
                  <a:moveTo>
                    <a:pt x="198" y="1"/>
                  </a:moveTo>
                  <a:cubicBezTo>
                    <a:pt x="189" y="1"/>
                    <a:pt x="180" y="2"/>
                    <a:pt x="170" y="3"/>
                  </a:cubicBezTo>
                  <a:cubicBezTo>
                    <a:pt x="0" y="40"/>
                    <a:pt x="403" y="619"/>
                    <a:pt x="403" y="619"/>
                  </a:cubicBezTo>
                  <a:cubicBezTo>
                    <a:pt x="403" y="619"/>
                    <a:pt x="895" y="493"/>
                    <a:pt x="789" y="309"/>
                  </a:cubicBezTo>
                  <a:cubicBezTo>
                    <a:pt x="747" y="234"/>
                    <a:pt x="684" y="212"/>
                    <a:pt x="626" y="212"/>
                  </a:cubicBezTo>
                  <a:cubicBezTo>
                    <a:pt x="542" y="212"/>
                    <a:pt x="467" y="257"/>
                    <a:pt x="467" y="257"/>
                  </a:cubicBezTo>
                  <a:cubicBezTo>
                    <a:pt x="467" y="257"/>
                    <a:pt x="353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1" name="Google Shape;1598;p49">
              <a:extLst>
                <a:ext uri="{FF2B5EF4-FFF2-40B4-BE49-F238E27FC236}">
                  <a16:creationId xmlns:a16="http://schemas.microsoft.com/office/drawing/2014/main" id="{48DC6B17-EC07-4090-86CE-694A91203B8C}"/>
                </a:ext>
              </a:extLst>
            </p:cNvPr>
            <p:cNvSpPr/>
            <p:nvPr/>
          </p:nvSpPr>
          <p:spPr>
            <a:xfrm>
              <a:off x="4427343" y="2543928"/>
              <a:ext cx="87034" cy="60356"/>
            </a:xfrm>
            <a:custGeom>
              <a:avLst/>
              <a:gdLst/>
              <a:ahLst/>
              <a:cxnLst/>
              <a:rect l="l" t="t" r="r" b="b"/>
              <a:pathLst>
                <a:path w="783" h="543" extrusionOk="0">
                  <a:moveTo>
                    <a:pt x="443" y="0"/>
                  </a:moveTo>
                  <a:lnTo>
                    <a:pt x="387" y="27"/>
                  </a:lnTo>
                  <a:cubicBezTo>
                    <a:pt x="317" y="54"/>
                    <a:pt x="250" y="90"/>
                    <a:pt x="187" y="130"/>
                  </a:cubicBezTo>
                  <a:cubicBezTo>
                    <a:pt x="121" y="173"/>
                    <a:pt x="57" y="217"/>
                    <a:pt x="1" y="276"/>
                  </a:cubicBezTo>
                  <a:cubicBezTo>
                    <a:pt x="11" y="277"/>
                    <a:pt x="22" y="277"/>
                    <a:pt x="32" y="277"/>
                  </a:cubicBezTo>
                  <a:cubicBezTo>
                    <a:pt x="104" y="277"/>
                    <a:pt x="170" y="268"/>
                    <a:pt x="237" y="253"/>
                  </a:cubicBezTo>
                  <a:cubicBezTo>
                    <a:pt x="288" y="244"/>
                    <a:pt x="339" y="231"/>
                    <a:pt x="388" y="216"/>
                  </a:cubicBezTo>
                  <a:lnTo>
                    <a:pt x="388" y="216"/>
                  </a:lnTo>
                  <a:cubicBezTo>
                    <a:pt x="436" y="272"/>
                    <a:pt x="488" y="324"/>
                    <a:pt x="543" y="376"/>
                  </a:cubicBezTo>
                  <a:cubicBezTo>
                    <a:pt x="617" y="436"/>
                    <a:pt x="689" y="496"/>
                    <a:pt x="783" y="542"/>
                  </a:cubicBezTo>
                  <a:cubicBezTo>
                    <a:pt x="756" y="443"/>
                    <a:pt x="709" y="356"/>
                    <a:pt x="660" y="276"/>
                  </a:cubicBezTo>
                  <a:cubicBezTo>
                    <a:pt x="609" y="197"/>
                    <a:pt x="553" y="120"/>
                    <a:pt x="490" y="50"/>
                  </a:cubicBez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2" name="Google Shape;1599;p49">
              <a:extLst>
                <a:ext uri="{FF2B5EF4-FFF2-40B4-BE49-F238E27FC236}">
                  <a16:creationId xmlns:a16="http://schemas.microsoft.com/office/drawing/2014/main" id="{BD6BFD26-98B5-4F07-8F3B-FB5AA1206615}"/>
                </a:ext>
              </a:extLst>
            </p:cNvPr>
            <p:cNvSpPr/>
            <p:nvPr/>
          </p:nvSpPr>
          <p:spPr>
            <a:xfrm>
              <a:off x="4210589" y="1717376"/>
              <a:ext cx="122826" cy="144498"/>
            </a:xfrm>
            <a:custGeom>
              <a:avLst/>
              <a:gdLst/>
              <a:ahLst/>
              <a:cxnLst/>
              <a:rect l="l" t="t" r="r" b="b"/>
              <a:pathLst>
                <a:path w="1105" h="1300" extrusionOk="0">
                  <a:moveTo>
                    <a:pt x="681" y="1"/>
                  </a:moveTo>
                  <a:cubicBezTo>
                    <a:pt x="678" y="1"/>
                    <a:pt x="675" y="1"/>
                    <a:pt x="673" y="1"/>
                  </a:cubicBezTo>
                  <a:cubicBezTo>
                    <a:pt x="413" y="21"/>
                    <a:pt x="889" y="1126"/>
                    <a:pt x="889" y="1126"/>
                  </a:cubicBezTo>
                  <a:cubicBezTo>
                    <a:pt x="889" y="1126"/>
                    <a:pt x="437" y="412"/>
                    <a:pt x="227" y="412"/>
                  </a:cubicBezTo>
                  <a:cubicBezTo>
                    <a:pt x="216" y="412"/>
                    <a:pt x="206" y="413"/>
                    <a:pt x="197" y="417"/>
                  </a:cubicBezTo>
                  <a:cubicBezTo>
                    <a:pt x="0" y="497"/>
                    <a:pt x="650" y="1299"/>
                    <a:pt x="650" y="1299"/>
                  </a:cubicBezTo>
                  <a:lnTo>
                    <a:pt x="1105" y="1040"/>
                  </a:lnTo>
                  <a:cubicBezTo>
                    <a:pt x="1105" y="1040"/>
                    <a:pt x="936" y="1"/>
                    <a:pt x="681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3" name="Google Shape;1600;p49">
              <a:extLst>
                <a:ext uri="{FF2B5EF4-FFF2-40B4-BE49-F238E27FC236}">
                  <a16:creationId xmlns:a16="http://schemas.microsoft.com/office/drawing/2014/main" id="{62BEADA0-7F72-4216-B111-04BDF5F1FA75}"/>
                </a:ext>
              </a:extLst>
            </p:cNvPr>
            <p:cNvSpPr/>
            <p:nvPr/>
          </p:nvSpPr>
          <p:spPr>
            <a:xfrm>
              <a:off x="5030365" y="2666755"/>
              <a:ext cx="300897" cy="239534"/>
            </a:xfrm>
            <a:custGeom>
              <a:avLst/>
              <a:gdLst/>
              <a:ahLst/>
              <a:cxnLst/>
              <a:rect l="l" t="t" r="r" b="b"/>
              <a:pathLst>
                <a:path w="2707" h="2155" extrusionOk="0">
                  <a:moveTo>
                    <a:pt x="367" y="1"/>
                  </a:moveTo>
                  <a:lnTo>
                    <a:pt x="0" y="516"/>
                  </a:lnTo>
                  <a:cubicBezTo>
                    <a:pt x="0" y="516"/>
                    <a:pt x="604" y="2154"/>
                    <a:pt x="1020" y="2154"/>
                  </a:cubicBezTo>
                  <a:cubicBezTo>
                    <a:pt x="1032" y="2154"/>
                    <a:pt x="1044" y="2153"/>
                    <a:pt x="1055" y="2150"/>
                  </a:cubicBezTo>
                  <a:cubicBezTo>
                    <a:pt x="1471" y="2050"/>
                    <a:pt x="367" y="516"/>
                    <a:pt x="367" y="516"/>
                  </a:cubicBezTo>
                  <a:lnTo>
                    <a:pt x="367" y="516"/>
                  </a:lnTo>
                  <a:cubicBezTo>
                    <a:pt x="367" y="516"/>
                    <a:pt x="1412" y="1544"/>
                    <a:pt x="1774" y="1544"/>
                  </a:cubicBezTo>
                  <a:cubicBezTo>
                    <a:pt x="1808" y="1544"/>
                    <a:pt x="1837" y="1535"/>
                    <a:pt x="1857" y="1514"/>
                  </a:cubicBezTo>
                  <a:cubicBezTo>
                    <a:pt x="2094" y="1279"/>
                    <a:pt x="570" y="316"/>
                    <a:pt x="570" y="316"/>
                  </a:cubicBezTo>
                  <a:lnTo>
                    <a:pt x="570" y="316"/>
                  </a:lnTo>
                  <a:cubicBezTo>
                    <a:pt x="570" y="316"/>
                    <a:pt x="1600" y="518"/>
                    <a:pt x="2230" y="518"/>
                  </a:cubicBezTo>
                  <a:cubicBezTo>
                    <a:pt x="2507" y="518"/>
                    <a:pt x="2706" y="479"/>
                    <a:pt x="2706" y="366"/>
                  </a:cubicBezTo>
                  <a:cubicBezTo>
                    <a:pt x="2706" y="1"/>
                    <a:pt x="367" y="1"/>
                    <a:pt x="367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4" name="Google Shape;1601;p49">
              <a:extLst>
                <a:ext uri="{FF2B5EF4-FFF2-40B4-BE49-F238E27FC236}">
                  <a16:creationId xmlns:a16="http://schemas.microsoft.com/office/drawing/2014/main" id="{9446351D-35A9-400E-8B1F-B5D5EF3A7002}"/>
                </a:ext>
              </a:extLst>
            </p:cNvPr>
            <p:cNvSpPr/>
            <p:nvPr/>
          </p:nvSpPr>
          <p:spPr>
            <a:xfrm>
              <a:off x="3832658" y="2164666"/>
              <a:ext cx="335466" cy="225417"/>
            </a:xfrm>
            <a:custGeom>
              <a:avLst/>
              <a:gdLst/>
              <a:ahLst/>
              <a:cxnLst/>
              <a:rect l="l" t="t" r="r" b="b"/>
              <a:pathLst>
                <a:path w="3018" h="2028" extrusionOk="0">
                  <a:moveTo>
                    <a:pt x="823" y="0"/>
                  </a:moveTo>
                  <a:cubicBezTo>
                    <a:pt x="808" y="0"/>
                    <a:pt x="794" y="2"/>
                    <a:pt x="781" y="5"/>
                  </a:cubicBezTo>
                  <a:cubicBezTo>
                    <a:pt x="319" y="104"/>
                    <a:pt x="2025" y="1442"/>
                    <a:pt x="2025" y="1442"/>
                  </a:cubicBezTo>
                  <a:cubicBezTo>
                    <a:pt x="2025" y="1442"/>
                    <a:pt x="802" y="893"/>
                    <a:pt x="365" y="893"/>
                  </a:cubicBezTo>
                  <a:cubicBezTo>
                    <a:pt x="288" y="893"/>
                    <a:pt x="236" y="910"/>
                    <a:pt x="219" y="949"/>
                  </a:cubicBezTo>
                  <a:cubicBezTo>
                    <a:pt x="105" y="1212"/>
                    <a:pt x="2025" y="1808"/>
                    <a:pt x="2025" y="1808"/>
                  </a:cubicBezTo>
                  <a:cubicBezTo>
                    <a:pt x="2025" y="1808"/>
                    <a:pt x="1106" y="1654"/>
                    <a:pt x="512" y="1654"/>
                  </a:cubicBezTo>
                  <a:cubicBezTo>
                    <a:pt x="215" y="1654"/>
                    <a:pt x="0" y="1693"/>
                    <a:pt x="22" y="1808"/>
                  </a:cubicBezTo>
                  <a:cubicBezTo>
                    <a:pt x="56" y="1984"/>
                    <a:pt x="783" y="2027"/>
                    <a:pt x="1499" y="2027"/>
                  </a:cubicBezTo>
                  <a:cubicBezTo>
                    <a:pt x="2206" y="2027"/>
                    <a:pt x="2901" y="1985"/>
                    <a:pt x="2901" y="1985"/>
                  </a:cubicBezTo>
                  <a:lnTo>
                    <a:pt x="3018" y="1645"/>
                  </a:lnTo>
                  <a:cubicBezTo>
                    <a:pt x="3018" y="1645"/>
                    <a:pt x="1344" y="0"/>
                    <a:pt x="82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5" name="Google Shape;1602;p49">
              <a:extLst>
                <a:ext uri="{FF2B5EF4-FFF2-40B4-BE49-F238E27FC236}">
                  <a16:creationId xmlns:a16="http://schemas.microsoft.com/office/drawing/2014/main" id="{0B54FDC7-1379-47A1-8458-EB7A8217F96E}"/>
                </a:ext>
              </a:extLst>
            </p:cNvPr>
            <p:cNvSpPr/>
            <p:nvPr/>
          </p:nvSpPr>
          <p:spPr>
            <a:xfrm>
              <a:off x="4006284" y="2098862"/>
              <a:ext cx="1107771" cy="674585"/>
            </a:xfrm>
            <a:custGeom>
              <a:avLst/>
              <a:gdLst/>
              <a:ahLst/>
              <a:cxnLst/>
              <a:rect l="l" t="t" r="r" b="b"/>
              <a:pathLst>
                <a:path w="9966" h="6069" extrusionOk="0">
                  <a:moveTo>
                    <a:pt x="2035" y="184"/>
                  </a:moveTo>
                  <a:cubicBezTo>
                    <a:pt x="3053" y="184"/>
                    <a:pt x="3881" y="1012"/>
                    <a:pt x="3881" y="2034"/>
                  </a:cubicBezTo>
                  <a:cubicBezTo>
                    <a:pt x="3881" y="3053"/>
                    <a:pt x="3053" y="3881"/>
                    <a:pt x="2035" y="3881"/>
                  </a:cubicBezTo>
                  <a:cubicBezTo>
                    <a:pt x="1013" y="3881"/>
                    <a:pt x="184" y="3053"/>
                    <a:pt x="184" y="2034"/>
                  </a:cubicBezTo>
                  <a:cubicBezTo>
                    <a:pt x="184" y="1012"/>
                    <a:pt x="1013" y="184"/>
                    <a:pt x="2035" y="184"/>
                  </a:cubicBezTo>
                  <a:close/>
                  <a:moveTo>
                    <a:pt x="7932" y="2184"/>
                  </a:moveTo>
                  <a:cubicBezTo>
                    <a:pt x="8950" y="2184"/>
                    <a:pt x="9779" y="3016"/>
                    <a:pt x="9779" y="4034"/>
                  </a:cubicBezTo>
                  <a:cubicBezTo>
                    <a:pt x="9779" y="5056"/>
                    <a:pt x="8950" y="5884"/>
                    <a:pt x="7932" y="5884"/>
                  </a:cubicBezTo>
                  <a:cubicBezTo>
                    <a:pt x="6910" y="5884"/>
                    <a:pt x="6082" y="5056"/>
                    <a:pt x="6082" y="4034"/>
                  </a:cubicBezTo>
                  <a:cubicBezTo>
                    <a:pt x="6082" y="3016"/>
                    <a:pt x="6910" y="2184"/>
                    <a:pt x="7932" y="2184"/>
                  </a:cubicBezTo>
                  <a:close/>
                  <a:moveTo>
                    <a:pt x="2035" y="1"/>
                  </a:moveTo>
                  <a:cubicBezTo>
                    <a:pt x="913" y="1"/>
                    <a:pt x="1" y="912"/>
                    <a:pt x="1" y="2034"/>
                  </a:cubicBezTo>
                  <a:cubicBezTo>
                    <a:pt x="1" y="3156"/>
                    <a:pt x="913" y="4067"/>
                    <a:pt x="2035" y="4067"/>
                  </a:cubicBezTo>
                  <a:cubicBezTo>
                    <a:pt x="3043" y="4067"/>
                    <a:pt x="3881" y="3325"/>
                    <a:pt x="4038" y="2357"/>
                  </a:cubicBezTo>
                  <a:lnTo>
                    <a:pt x="6151" y="3053"/>
                  </a:lnTo>
                  <a:cubicBezTo>
                    <a:pt x="5989" y="3342"/>
                    <a:pt x="5895" y="3678"/>
                    <a:pt x="5895" y="4034"/>
                  </a:cubicBezTo>
                  <a:cubicBezTo>
                    <a:pt x="5895" y="5156"/>
                    <a:pt x="6810" y="6068"/>
                    <a:pt x="7932" y="6068"/>
                  </a:cubicBezTo>
                  <a:cubicBezTo>
                    <a:pt x="9053" y="6068"/>
                    <a:pt x="9966" y="5156"/>
                    <a:pt x="9966" y="4034"/>
                  </a:cubicBezTo>
                  <a:cubicBezTo>
                    <a:pt x="9966" y="2913"/>
                    <a:pt x="9053" y="2001"/>
                    <a:pt x="7932" y="2001"/>
                  </a:cubicBezTo>
                  <a:cubicBezTo>
                    <a:pt x="7233" y="2001"/>
                    <a:pt x="6617" y="2354"/>
                    <a:pt x="6251" y="2889"/>
                  </a:cubicBezTo>
                  <a:lnTo>
                    <a:pt x="4061" y="2170"/>
                  </a:lnTo>
                  <a:cubicBezTo>
                    <a:pt x="4065" y="2124"/>
                    <a:pt x="4068" y="2081"/>
                    <a:pt x="4068" y="2034"/>
                  </a:cubicBezTo>
                  <a:cubicBezTo>
                    <a:pt x="4068" y="912"/>
                    <a:pt x="3156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6" name="Google Shape;1603;p49">
              <a:extLst>
                <a:ext uri="{FF2B5EF4-FFF2-40B4-BE49-F238E27FC236}">
                  <a16:creationId xmlns:a16="http://schemas.microsoft.com/office/drawing/2014/main" id="{C3EC6AAF-3C4F-4DB1-956D-4B8A3192A04F}"/>
                </a:ext>
              </a:extLst>
            </p:cNvPr>
            <p:cNvSpPr/>
            <p:nvPr/>
          </p:nvSpPr>
          <p:spPr>
            <a:xfrm>
              <a:off x="5171977" y="979193"/>
              <a:ext cx="15673" cy="58133"/>
            </a:xfrm>
            <a:custGeom>
              <a:avLst/>
              <a:gdLst/>
              <a:ahLst/>
              <a:cxnLst/>
              <a:rect l="l" t="t" r="r" b="b"/>
              <a:pathLst>
                <a:path w="141" h="523" extrusionOk="0">
                  <a:moveTo>
                    <a:pt x="71" y="1"/>
                  </a:moveTo>
                  <a:cubicBezTo>
                    <a:pt x="36" y="1"/>
                    <a:pt x="1" y="22"/>
                    <a:pt x="1" y="66"/>
                  </a:cubicBezTo>
                  <a:lnTo>
                    <a:pt x="1" y="455"/>
                  </a:lnTo>
                  <a:cubicBezTo>
                    <a:pt x="1" y="500"/>
                    <a:pt x="36" y="523"/>
                    <a:pt x="71" y="523"/>
                  </a:cubicBezTo>
                  <a:cubicBezTo>
                    <a:pt x="106" y="523"/>
                    <a:pt x="141" y="500"/>
                    <a:pt x="141" y="455"/>
                  </a:cubicBezTo>
                  <a:lnTo>
                    <a:pt x="141" y="66"/>
                  </a:lnTo>
                  <a:cubicBezTo>
                    <a:pt x="141" y="22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7" name="Google Shape;1604;p49">
              <a:extLst>
                <a:ext uri="{FF2B5EF4-FFF2-40B4-BE49-F238E27FC236}">
                  <a16:creationId xmlns:a16="http://schemas.microsoft.com/office/drawing/2014/main" id="{1BEA52E3-A7B7-4147-910B-9DDB9353D199}"/>
                </a:ext>
              </a:extLst>
            </p:cNvPr>
            <p:cNvSpPr/>
            <p:nvPr/>
          </p:nvSpPr>
          <p:spPr>
            <a:xfrm>
              <a:off x="5203879" y="955961"/>
              <a:ext cx="15228" cy="46795"/>
            </a:xfrm>
            <a:custGeom>
              <a:avLst/>
              <a:gdLst/>
              <a:ahLst/>
              <a:cxnLst/>
              <a:rect l="l" t="t" r="r" b="b"/>
              <a:pathLst>
                <a:path w="137" h="421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355"/>
                  </a:lnTo>
                  <a:cubicBezTo>
                    <a:pt x="1" y="398"/>
                    <a:pt x="35" y="421"/>
                    <a:pt x="70" y="421"/>
                  </a:cubicBezTo>
                  <a:cubicBezTo>
                    <a:pt x="103" y="421"/>
                    <a:pt x="136" y="399"/>
                    <a:pt x="136" y="355"/>
                  </a:cubicBezTo>
                  <a:lnTo>
                    <a:pt x="136" y="68"/>
                  </a:lnTo>
                  <a:cubicBezTo>
                    <a:pt x="136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8" name="Google Shape;1605;p49">
              <a:extLst>
                <a:ext uri="{FF2B5EF4-FFF2-40B4-BE49-F238E27FC236}">
                  <a16:creationId xmlns:a16="http://schemas.microsoft.com/office/drawing/2014/main" id="{7D446B7B-D805-434E-865F-9BE17C84CDB5}"/>
                </a:ext>
              </a:extLst>
            </p:cNvPr>
            <p:cNvSpPr/>
            <p:nvPr/>
          </p:nvSpPr>
          <p:spPr>
            <a:xfrm>
              <a:off x="5418299" y="809125"/>
              <a:ext cx="23009" cy="55687"/>
            </a:xfrm>
            <a:custGeom>
              <a:avLst/>
              <a:gdLst/>
              <a:ahLst/>
              <a:cxnLst/>
              <a:rect l="l" t="t" r="r" b="b"/>
              <a:pathLst>
                <a:path w="207" h="501" extrusionOk="0">
                  <a:moveTo>
                    <a:pt x="121" y="1"/>
                  </a:moveTo>
                  <a:cubicBezTo>
                    <a:pt x="94" y="1"/>
                    <a:pt x="70" y="16"/>
                    <a:pt x="65" y="51"/>
                  </a:cubicBezTo>
                  <a:cubicBezTo>
                    <a:pt x="45" y="171"/>
                    <a:pt x="25" y="291"/>
                    <a:pt x="9" y="411"/>
                  </a:cubicBezTo>
                  <a:cubicBezTo>
                    <a:pt x="0" y="465"/>
                    <a:pt x="46" y="500"/>
                    <a:pt x="86" y="500"/>
                  </a:cubicBezTo>
                  <a:cubicBezTo>
                    <a:pt x="112" y="500"/>
                    <a:pt x="136" y="485"/>
                    <a:pt x="141" y="451"/>
                  </a:cubicBezTo>
                  <a:cubicBezTo>
                    <a:pt x="161" y="328"/>
                    <a:pt x="178" y="208"/>
                    <a:pt x="198" y="88"/>
                  </a:cubicBezTo>
                  <a:cubicBezTo>
                    <a:pt x="206" y="36"/>
                    <a:pt x="16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9" name="Google Shape;1606;p49">
              <a:extLst>
                <a:ext uri="{FF2B5EF4-FFF2-40B4-BE49-F238E27FC236}">
                  <a16:creationId xmlns:a16="http://schemas.microsoft.com/office/drawing/2014/main" id="{3D7FF9BF-A680-4B4E-9407-8D27AAB0E451}"/>
                </a:ext>
              </a:extLst>
            </p:cNvPr>
            <p:cNvSpPr/>
            <p:nvPr/>
          </p:nvSpPr>
          <p:spPr>
            <a:xfrm>
              <a:off x="5451313" y="838026"/>
              <a:ext cx="15339" cy="66803"/>
            </a:xfrm>
            <a:custGeom>
              <a:avLst/>
              <a:gdLst/>
              <a:ahLst/>
              <a:cxnLst/>
              <a:rect l="l" t="t" r="r" b="b"/>
              <a:pathLst>
                <a:path w="138" h="601" extrusionOk="0">
                  <a:moveTo>
                    <a:pt x="69" y="0"/>
                  </a:moveTo>
                  <a:cubicBezTo>
                    <a:pt x="35" y="0"/>
                    <a:pt x="1" y="23"/>
                    <a:pt x="1" y="68"/>
                  </a:cubicBezTo>
                  <a:lnTo>
                    <a:pt x="1" y="533"/>
                  </a:lnTo>
                  <a:cubicBezTo>
                    <a:pt x="1" y="578"/>
                    <a:pt x="35" y="601"/>
                    <a:pt x="69" y="601"/>
                  </a:cubicBezTo>
                  <a:cubicBezTo>
                    <a:pt x="103" y="601"/>
                    <a:pt x="137" y="578"/>
                    <a:pt x="137" y="533"/>
                  </a:cubicBezTo>
                  <a:lnTo>
                    <a:pt x="137" y="68"/>
                  </a:lnTo>
                  <a:cubicBezTo>
                    <a:pt x="137" y="23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0" name="Google Shape;1607;p49">
              <a:extLst>
                <a:ext uri="{FF2B5EF4-FFF2-40B4-BE49-F238E27FC236}">
                  <a16:creationId xmlns:a16="http://schemas.microsoft.com/office/drawing/2014/main" id="{E500DFF0-49FE-4FD1-92AB-7D735670CFCE}"/>
                </a:ext>
              </a:extLst>
            </p:cNvPr>
            <p:cNvSpPr/>
            <p:nvPr/>
          </p:nvSpPr>
          <p:spPr>
            <a:xfrm>
              <a:off x="4333305" y="938955"/>
              <a:ext cx="20341" cy="52575"/>
            </a:xfrm>
            <a:custGeom>
              <a:avLst/>
              <a:gdLst/>
              <a:ahLst/>
              <a:cxnLst/>
              <a:rect l="l" t="t" r="r" b="b"/>
              <a:pathLst>
                <a:path w="183" h="473" extrusionOk="0">
                  <a:moveTo>
                    <a:pt x="91" y="1"/>
                  </a:moveTo>
                  <a:cubicBezTo>
                    <a:pt x="56" y="1"/>
                    <a:pt x="20" y="23"/>
                    <a:pt x="14" y="69"/>
                  </a:cubicBezTo>
                  <a:cubicBezTo>
                    <a:pt x="1" y="188"/>
                    <a:pt x="11" y="304"/>
                    <a:pt x="38" y="421"/>
                  </a:cubicBezTo>
                  <a:cubicBezTo>
                    <a:pt x="44" y="457"/>
                    <a:pt x="70" y="473"/>
                    <a:pt x="98" y="473"/>
                  </a:cubicBezTo>
                  <a:cubicBezTo>
                    <a:pt x="139" y="473"/>
                    <a:pt x="183" y="438"/>
                    <a:pt x="171" y="384"/>
                  </a:cubicBezTo>
                  <a:cubicBezTo>
                    <a:pt x="148" y="281"/>
                    <a:pt x="141" y="175"/>
                    <a:pt x="154" y="69"/>
                  </a:cubicBezTo>
                  <a:cubicBezTo>
                    <a:pt x="157" y="23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1" name="Google Shape;1608;p49">
              <a:extLst>
                <a:ext uri="{FF2B5EF4-FFF2-40B4-BE49-F238E27FC236}">
                  <a16:creationId xmlns:a16="http://schemas.microsoft.com/office/drawing/2014/main" id="{CCD65C4E-57C2-41F3-BF05-3547FEF8B3C4}"/>
                </a:ext>
              </a:extLst>
            </p:cNvPr>
            <p:cNvSpPr/>
            <p:nvPr/>
          </p:nvSpPr>
          <p:spPr>
            <a:xfrm>
              <a:off x="4365207" y="953405"/>
              <a:ext cx="25454" cy="56243"/>
            </a:xfrm>
            <a:custGeom>
              <a:avLst/>
              <a:gdLst/>
              <a:ahLst/>
              <a:cxnLst/>
              <a:rect l="l" t="t" r="r" b="b"/>
              <a:pathLst>
                <a:path w="229" h="506" extrusionOk="0">
                  <a:moveTo>
                    <a:pt x="90" y="1"/>
                  </a:moveTo>
                  <a:cubicBezTo>
                    <a:pt x="55" y="1"/>
                    <a:pt x="19" y="23"/>
                    <a:pt x="13" y="68"/>
                  </a:cubicBezTo>
                  <a:cubicBezTo>
                    <a:pt x="1" y="208"/>
                    <a:pt x="27" y="341"/>
                    <a:pt x="84" y="470"/>
                  </a:cubicBezTo>
                  <a:cubicBezTo>
                    <a:pt x="95" y="495"/>
                    <a:pt x="115" y="506"/>
                    <a:pt x="135" y="506"/>
                  </a:cubicBezTo>
                  <a:cubicBezTo>
                    <a:pt x="180" y="506"/>
                    <a:pt x="229" y="456"/>
                    <a:pt x="203" y="401"/>
                  </a:cubicBezTo>
                  <a:cubicBezTo>
                    <a:pt x="157" y="294"/>
                    <a:pt x="144" y="181"/>
                    <a:pt x="153" y="68"/>
                  </a:cubicBezTo>
                  <a:cubicBezTo>
                    <a:pt x="157" y="23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2" name="Google Shape;1609;p49">
              <a:extLst>
                <a:ext uri="{FF2B5EF4-FFF2-40B4-BE49-F238E27FC236}">
                  <a16:creationId xmlns:a16="http://schemas.microsoft.com/office/drawing/2014/main" id="{AD5CF13B-FBFE-4BC1-822E-9149DB49B324}"/>
                </a:ext>
              </a:extLst>
            </p:cNvPr>
            <p:cNvSpPr/>
            <p:nvPr/>
          </p:nvSpPr>
          <p:spPr>
            <a:xfrm>
              <a:off x="4432567" y="498223"/>
              <a:ext cx="21119" cy="64246"/>
            </a:xfrm>
            <a:custGeom>
              <a:avLst/>
              <a:gdLst/>
              <a:ahLst/>
              <a:cxnLst/>
              <a:rect l="l" t="t" r="r" b="b"/>
              <a:pathLst>
                <a:path w="190" h="578" extrusionOk="0">
                  <a:moveTo>
                    <a:pt x="105" y="0"/>
                  </a:moveTo>
                  <a:cubicBezTo>
                    <a:pt x="78" y="0"/>
                    <a:pt x="53" y="15"/>
                    <a:pt x="46" y="49"/>
                  </a:cubicBezTo>
                  <a:cubicBezTo>
                    <a:pt x="17" y="203"/>
                    <a:pt x="0" y="355"/>
                    <a:pt x="0" y="512"/>
                  </a:cubicBezTo>
                  <a:cubicBezTo>
                    <a:pt x="0" y="555"/>
                    <a:pt x="34" y="577"/>
                    <a:pt x="68" y="577"/>
                  </a:cubicBezTo>
                  <a:cubicBezTo>
                    <a:pt x="102" y="577"/>
                    <a:pt x="137" y="555"/>
                    <a:pt x="137" y="512"/>
                  </a:cubicBezTo>
                  <a:cubicBezTo>
                    <a:pt x="140" y="369"/>
                    <a:pt x="153" y="226"/>
                    <a:pt x="180" y="86"/>
                  </a:cubicBezTo>
                  <a:cubicBezTo>
                    <a:pt x="190" y="34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3" name="Google Shape;1610;p49">
              <a:extLst>
                <a:ext uri="{FF2B5EF4-FFF2-40B4-BE49-F238E27FC236}">
                  <a16:creationId xmlns:a16="http://schemas.microsoft.com/office/drawing/2014/main" id="{2261E8A0-5D03-4DC6-A9C3-6F6B7912E798}"/>
                </a:ext>
              </a:extLst>
            </p:cNvPr>
            <p:cNvSpPr/>
            <p:nvPr/>
          </p:nvSpPr>
          <p:spPr>
            <a:xfrm>
              <a:off x="4474362" y="549911"/>
              <a:ext cx="19786" cy="58466"/>
            </a:xfrm>
            <a:custGeom>
              <a:avLst/>
              <a:gdLst/>
              <a:ahLst/>
              <a:cxnLst/>
              <a:rect l="l" t="t" r="r" b="b"/>
              <a:pathLst>
                <a:path w="178" h="526" extrusionOk="0">
                  <a:moveTo>
                    <a:pt x="92" y="1"/>
                  </a:moveTo>
                  <a:cubicBezTo>
                    <a:pt x="65" y="1"/>
                    <a:pt x="40" y="16"/>
                    <a:pt x="34" y="50"/>
                  </a:cubicBezTo>
                  <a:cubicBezTo>
                    <a:pt x="10" y="187"/>
                    <a:pt x="0" y="323"/>
                    <a:pt x="14" y="460"/>
                  </a:cubicBezTo>
                  <a:cubicBezTo>
                    <a:pt x="19" y="503"/>
                    <a:pt x="56" y="526"/>
                    <a:pt x="91" y="526"/>
                  </a:cubicBezTo>
                  <a:cubicBezTo>
                    <a:pt x="125" y="526"/>
                    <a:pt x="157" y="504"/>
                    <a:pt x="154" y="460"/>
                  </a:cubicBezTo>
                  <a:cubicBezTo>
                    <a:pt x="140" y="334"/>
                    <a:pt x="146" y="214"/>
                    <a:pt x="170" y="87"/>
                  </a:cubicBezTo>
                  <a:cubicBezTo>
                    <a:pt x="178" y="35"/>
                    <a:pt x="133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4" name="Google Shape;1611;p49">
              <a:extLst>
                <a:ext uri="{FF2B5EF4-FFF2-40B4-BE49-F238E27FC236}">
                  <a16:creationId xmlns:a16="http://schemas.microsoft.com/office/drawing/2014/main" id="{FC914082-DA1D-4A62-97BB-EB2BE48E3395}"/>
                </a:ext>
              </a:extLst>
            </p:cNvPr>
            <p:cNvSpPr/>
            <p:nvPr/>
          </p:nvSpPr>
          <p:spPr>
            <a:xfrm>
              <a:off x="4441015" y="722980"/>
              <a:ext cx="15673" cy="55354"/>
            </a:xfrm>
            <a:custGeom>
              <a:avLst/>
              <a:gdLst/>
              <a:ahLst/>
              <a:cxnLst/>
              <a:rect l="l" t="t" r="r" b="b"/>
              <a:pathLst>
                <a:path w="141" h="498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430"/>
                  </a:lnTo>
                  <a:cubicBezTo>
                    <a:pt x="1" y="475"/>
                    <a:pt x="36" y="498"/>
                    <a:pt x="71" y="498"/>
                  </a:cubicBezTo>
                  <a:cubicBezTo>
                    <a:pt x="106" y="498"/>
                    <a:pt x="141" y="475"/>
                    <a:pt x="141" y="430"/>
                  </a:cubicBezTo>
                  <a:lnTo>
                    <a:pt x="141" y="67"/>
                  </a:lnTo>
                  <a:cubicBezTo>
                    <a:pt x="141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5" name="Google Shape;1612;p49">
              <a:extLst>
                <a:ext uri="{FF2B5EF4-FFF2-40B4-BE49-F238E27FC236}">
                  <a16:creationId xmlns:a16="http://schemas.microsoft.com/office/drawing/2014/main" id="{7257C518-CC60-46DE-A4B3-289BF9F72D22}"/>
                </a:ext>
              </a:extLst>
            </p:cNvPr>
            <p:cNvSpPr/>
            <p:nvPr/>
          </p:nvSpPr>
          <p:spPr>
            <a:xfrm>
              <a:off x="4472806" y="1802077"/>
              <a:ext cx="15673" cy="32457"/>
            </a:xfrm>
            <a:custGeom>
              <a:avLst/>
              <a:gdLst/>
              <a:ahLst/>
              <a:cxnLst/>
              <a:rect l="l" t="t" r="r" b="b"/>
              <a:pathLst>
                <a:path w="141" h="292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224"/>
                  </a:lnTo>
                  <a:cubicBezTo>
                    <a:pt x="1" y="269"/>
                    <a:pt x="36" y="292"/>
                    <a:pt x="71" y="292"/>
                  </a:cubicBezTo>
                  <a:cubicBezTo>
                    <a:pt x="106" y="292"/>
                    <a:pt x="140" y="269"/>
                    <a:pt x="140" y="224"/>
                  </a:cubicBezTo>
                  <a:lnTo>
                    <a:pt x="140" y="67"/>
                  </a:lnTo>
                  <a:cubicBezTo>
                    <a:pt x="140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6" name="Google Shape;1613;p49">
              <a:extLst>
                <a:ext uri="{FF2B5EF4-FFF2-40B4-BE49-F238E27FC236}">
                  <a16:creationId xmlns:a16="http://schemas.microsoft.com/office/drawing/2014/main" id="{5D799F93-9000-460C-B6D2-1DCABBBAC2B7}"/>
                </a:ext>
              </a:extLst>
            </p:cNvPr>
            <p:cNvSpPr/>
            <p:nvPr/>
          </p:nvSpPr>
          <p:spPr>
            <a:xfrm>
              <a:off x="4483588" y="1883554"/>
              <a:ext cx="38793" cy="47907"/>
            </a:xfrm>
            <a:custGeom>
              <a:avLst/>
              <a:gdLst/>
              <a:ahLst/>
              <a:cxnLst/>
              <a:rect l="l" t="t" r="r" b="b"/>
              <a:pathLst>
                <a:path w="349" h="431" extrusionOk="0">
                  <a:moveTo>
                    <a:pt x="135" y="1"/>
                  </a:moveTo>
                  <a:cubicBezTo>
                    <a:pt x="115" y="1"/>
                    <a:pt x="96" y="10"/>
                    <a:pt x="83" y="33"/>
                  </a:cubicBezTo>
                  <a:cubicBezTo>
                    <a:pt x="0" y="187"/>
                    <a:pt x="74" y="370"/>
                    <a:pt x="237" y="426"/>
                  </a:cubicBezTo>
                  <a:cubicBezTo>
                    <a:pt x="245" y="429"/>
                    <a:pt x="253" y="431"/>
                    <a:pt x="260" y="431"/>
                  </a:cubicBezTo>
                  <a:cubicBezTo>
                    <a:pt x="326" y="431"/>
                    <a:pt x="348" y="317"/>
                    <a:pt x="274" y="293"/>
                  </a:cubicBezTo>
                  <a:cubicBezTo>
                    <a:pt x="197" y="267"/>
                    <a:pt x="163" y="173"/>
                    <a:pt x="200" y="104"/>
                  </a:cubicBezTo>
                  <a:cubicBezTo>
                    <a:pt x="230" y="50"/>
                    <a:pt x="181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7" name="Google Shape;1614;p49">
              <a:extLst>
                <a:ext uri="{FF2B5EF4-FFF2-40B4-BE49-F238E27FC236}">
                  <a16:creationId xmlns:a16="http://schemas.microsoft.com/office/drawing/2014/main" id="{C2F2548B-491C-4C49-B50E-C6E92A0E6065}"/>
                </a:ext>
              </a:extLst>
            </p:cNvPr>
            <p:cNvSpPr/>
            <p:nvPr/>
          </p:nvSpPr>
          <p:spPr>
            <a:xfrm>
              <a:off x="4529495" y="1810747"/>
              <a:ext cx="20341" cy="44016"/>
            </a:xfrm>
            <a:custGeom>
              <a:avLst/>
              <a:gdLst/>
              <a:ahLst/>
              <a:cxnLst/>
              <a:rect l="l" t="t" r="r" b="b"/>
              <a:pathLst>
                <a:path w="183" h="396" extrusionOk="0">
                  <a:moveTo>
                    <a:pt x="68" y="0"/>
                  </a:moveTo>
                  <a:cubicBezTo>
                    <a:pt x="41" y="0"/>
                    <a:pt x="17" y="15"/>
                    <a:pt x="13" y="49"/>
                  </a:cubicBezTo>
                  <a:cubicBezTo>
                    <a:pt x="0" y="153"/>
                    <a:pt x="3" y="246"/>
                    <a:pt x="33" y="346"/>
                  </a:cubicBezTo>
                  <a:cubicBezTo>
                    <a:pt x="43" y="380"/>
                    <a:pt x="70" y="395"/>
                    <a:pt x="98" y="395"/>
                  </a:cubicBezTo>
                  <a:cubicBezTo>
                    <a:pt x="140" y="395"/>
                    <a:pt x="182" y="361"/>
                    <a:pt x="166" y="309"/>
                  </a:cubicBezTo>
                  <a:cubicBezTo>
                    <a:pt x="143" y="236"/>
                    <a:pt x="137" y="163"/>
                    <a:pt x="146" y="86"/>
                  </a:cubicBezTo>
                  <a:cubicBezTo>
                    <a:pt x="155" y="34"/>
                    <a:pt x="10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8" name="Google Shape;1615;p49">
              <a:extLst>
                <a:ext uri="{FF2B5EF4-FFF2-40B4-BE49-F238E27FC236}">
                  <a16:creationId xmlns:a16="http://schemas.microsoft.com/office/drawing/2014/main" id="{EC0A3E98-51BE-4B47-A0A6-EB667D244FFF}"/>
                </a:ext>
              </a:extLst>
            </p:cNvPr>
            <p:cNvSpPr/>
            <p:nvPr/>
          </p:nvSpPr>
          <p:spPr>
            <a:xfrm>
              <a:off x="4560175" y="1926126"/>
              <a:ext cx="24676" cy="49241"/>
            </a:xfrm>
            <a:custGeom>
              <a:avLst/>
              <a:gdLst/>
              <a:ahLst/>
              <a:cxnLst/>
              <a:rect l="l" t="t" r="r" b="b"/>
              <a:pathLst>
                <a:path w="222" h="443" extrusionOk="0">
                  <a:moveTo>
                    <a:pt x="85" y="1"/>
                  </a:moveTo>
                  <a:cubicBezTo>
                    <a:pt x="44" y="1"/>
                    <a:pt x="0" y="35"/>
                    <a:pt x="10" y="87"/>
                  </a:cubicBezTo>
                  <a:cubicBezTo>
                    <a:pt x="33" y="190"/>
                    <a:pt x="53" y="289"/>
                    <a:pt x="77" y="393"/>
                  </a:cubicBezTo>
                  <a:cubicBezTo>
                    <a:pt x="84" y="428"/>
                    <a:pt x="110" y="442"/>
                    <a:pt x="137" y="442"/>
                  </a:cubicBezTo>
                  <a:cubicBezTo>
                    <a:pt x="178" y="442"/>
                    <a:pt x="222" y="408"/>
                    <a:pt x="210" y="357"/>
                  </a:cubicBezTo>
                  <a:cubicBezTo>
                    <a:pt x="187" y="253"/>
                    <a:pt x="167" y="150"/>
                    <a:pt x="144" y="50"/>
                  </a:cubicBezTo>
                  <a:cubicBezTo>
                    <a:pt x="137" y="15"/>
                    <a:pt x="11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9" name="Google Shape;1616;p49">
              <a:extLst>
                <a:ext uri="{FF2B5EF4-FFF2-40B4-BE49-F238E27FC236}">
                  <a16:creationId xmlns:a16="http://schemas.microsoft.com/office/drawing/2014/main" id="{26602A26-FA3B-4506-B44D-2AB93C41A943}"/>
                </a:ext>
              </a:extLst>
            </p:cNvPr>
            <p:cNvSpPr/>
            <p:nvPr/>
          </p:nvSpPr>
          <p:spPr>
            <a:xfrm>
              <a:off x="4625312" y="1836869"/>
              <a:ext cx="15562" cy="49463"/>
            </a:xfrm>
            <a:custGeom>
              <a:avLst/>
              <a:gdLst/>
              <a:ahLst/>
              <a:cxnLst/>
              <a:rect l="l" t="t" r="r" b="b"/>
              <a:pathLst>
                <a:path w="140" h="445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378"/>
                  </a:lnTo>
                  <a:cubicBezTo>
                    <a:pt x="0" y="422"/>
                    <a:pt x="35" y="445"/>
                    <a:pt x="70" y="445"/>
                  </a:cubicBezTo>
                  <a:cubicBezTo>
                    <a:pt x="105" y="445"/>
                    <a:pt x="140" y="422"/>
                    <a:pt x="140" y="378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0" name="Google Shape;1617;p49">
              <a:extLst>
                <a:ext uri="{FF2B5EF4-FFF2-40B4-BE49-F238E27FC236}">
                  <a16:creationId xmlns:a16="http://schemas.microsoft.com/office/drawing/2014/main" id="{ED399DAB-06BE-4BEB-8F97-9833D927D2AD}"/>
                </a:ext>
              </a:extLst>
            </p:cNvPr>
            <p:cNvSpPr/>
            <p:nvPr/>
          </p:nvSpPr>
          <p:spPr>
            <a:xfrm>
              <a:off x="4628202" y="1943355"/>
              <a:ext cx="15673" cy="66580"/>
            </a:xfrm>
            <a:custGeom>
              <a:avLst/>
              <a:gdLst/>
              <a:ahLst/>
              <a:cxnLst/>
              <a:rect l="l" t="t" r="r" b="b"/>
              <a:pathLst>
                <a:path w="141" h="599" extrusionOk="0">
                  <a:moveTo>
                    <a:pt x="70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531"/>
                  </a:lnTo>
                  <a:cubicBezTo>
                    <a:pt x="1" y="576"/>
                    <a:pt x="35" y="598"/>
                    <a:pt x="70" y="598"/>
                  </a:cubicBezTo>
                  <a:cubicBezTo>
                    <a:pt x="105" y="598"/>
                    <a:pt x="140" y="576"/>
                    <a:pt x="140" y="531"/>
                  </a:cubicBezTo>
                  <a:lnTo>
                    <a:pt x="140" y="65"/>
                  </a:lnTo>
                  <a:cubicBezTo>
                    <a:pt x="140" y="22"/>
                    <a:pt x="10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1" name="Google Shape;1618;p49">
              <a:extLst>
                <a:ext uri="{FF2B5EF4-FFF2-40B4-BE49-F238E27FC236}">
                  <a16:creationId xmlns:a16="http://schemas.microsoft.com/office/drawing/2014/main" id="{C6A01ACA-80D1-4D1B-86E7-41C0F9B4788B}"/>
                </a:ext>
              </a:extLst>
            </p:cNvPr>
            <p:cNvSpPr/>
            <p:nvPr/>
          </p:nvSpPr>
          <p:spPr>
            <a:xfrm>
              <a:off x="4698008" y="1877107"/>
              <a:ext cx="26900" cy="60578"/>
            </a:xfrm>
            <a:custGeom>
              <a:avLst/>
              <a:gdLst/>
              <a:ahLst/>
              <a:cxnLst/>
              <a:rect l="l" t="t" r="r" b="b"/>
              <a:pathLst>
                <a:path w="242" h="545" extrusionOk="0">
                  <a:moveTo>
                    <a:pt x="174" y="0"/>
                  </a:moveTo>
                  <a:cubicBezTo>
                    <a:pt x="139" y="0"/>
                    <a:pt x="103" y="22"/>
                    <a:pt x="102" y="65"/>
                  </a:cubicBezTo>
                  <a:cubicBezTo>
                    <a:pt x="95" y="202"/>
                    <a:pt x="65" y="331"/>
                    <a:pt x="19" y="461"/>
                  </a:cubicBezTo>
                  <a:cubicBezTo>
                    <a:pt x="0" y="512"/>
                    <a:pt x="42" y="545"/>
                    <a:pt x="84" y="545"/>
                  </a:cubicBezTo>
                  <a:cubicBezTo>
                    <a:pt x="112" y="545"/>
                    <a:pt x="140" y="531"/>
                    <a:pt x="151" y="498"/>
                  </a:cubicBezTo>
                  <a:cubicBezTo>
                    <a:pt x="205" y="358"/>
                    <a:pt x="231" y="215"/>
                    <a:pt x="238" y="65"/>
                  </a:cubicBezTo>
                  <a:cubicBezTo>
                    <a:pt x="242" y="22"/>
                    <a:pt x="208" y="0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2" name="Google Shape;1619;p49">
              <a:extLst>
                <a:ext uri="{FF2B5EF4-FFF2-40B4-BE49-F238E27FC236}">
                  <a16:creationId xmlns:a16="http://schemas.microsoft.com/office/drawing/2014/main" id="{D53DAFA2-E580-4825-988C-A021D1280869}"/>
                </a:ext>
              </a:extLst>
            </p:cNvPr>
            <p:cNvSpPr/>
            <p:nvPr/>
          </p:nvSpPr>
          <p:spPr>
            <a:xfrm>
              <a:off x="4675110" y="1992597"/>
              <a:ext cx="31679" cy="45795"/>
            </a:xfrm>
            <a:custGeom>
              <a:avLst/>
              <a:gdLst/>
              <a:ahLst/>
              <a:cxnLst/>
              <a:rect l="l" t="t" r="r" b="b"/>
              <a:pathLst>
                <a:path w="285" h="412" extrusionOk="0">
                  <a:moveTo>
                    <a:pt x="201" y="1"/>
                  </a:moveTo>
                  <a:cubicBezTo>
                    <a:pt x="173" y="1"/>
                    <a:pt x="144" y="15"/>
                    <a:pt x="131" y="48"/>
                  </a:cubicBezTo>
                  <a:cubicBezTo>
                    <a:pt x="95" y="141"/>
                    <a:pt x="58" y="235"/>
                    <a:pt x="21" y="327"/>
                  </a:cubicBezTo>
                  <a:cubicBezTo>
                    <a:pt x="1" y="378"/>
                    <a:pt x="43" y="412"/>
                    <a:pt x="86" y="412"/>
                  </a:cubicBezTo>
                  <a:cubicBezTo>
                    <a:pt x="114" y="412"/>
                    <a:pt x="141" y="398"/>
                    <a:pt x="154" y="367"/>
                  </a:cubicBezTo>
                  <a:cubicBezTo>
                    <a:pt x="191" y="271"/>
                    <a:pt x="228" y="178"/>
                    <a:pt x="265" y="84"/>
                  </a:cubicBezTo>
                  <a:cubicBezTo>
                    <a:pt x="284" y="34"/>
                    <a:pt x="24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3" name="Google Shape;1620;p49">
              <a:extLst>
                <a:ext uri="{FF2B5EF4-FFF2-40B4-BE49-F238E27FC236}">
                  <a16:creationId xmlns:a16="http://schemas.microsoft.com/office/drawing/2014/main" id="{FC948B4C-8F6F-419A-A076-4C1122B4864D}"/>
                </a:ext>
              </a:extLst>
            </p:cNvPr>
            <p:cNvSpPr/>
            <p:nvPr/>
          </p:nvSpPr>
          <p:spPr>
            <a:xfrm>
              <a:off x="4776373" y="1900449"/>
              <a:ext cx="46240" cy="60578"/>
            </a:xfrm>
            <a:custGeom>
              <a:avLst/>
              <a:gdLst/>
              <a:ahLst/>
              <a:cxnLst/>
              <a:rect l="l" t="t" r="r" b="b"/>
              <a:pathLst>
                <a:path w="416" h="545" extrusionOk="0">
                  <a:moveTo>
                    <a:pt x="318" y="0"/>
                  </a:moveTo>
                  <a:cubicBezTo>
                    <a:pt x="297" y="0"/>
                    <a:pt x="275" y="10"/>
                    <a:pt x="259" y="32"/>
                  </a:cubicBezTo>
                  <a:cubicBezTo>
                    <a:pt x="159" y="165"/>
                    <a:pt x="82" y="308"/>
                    <a:pt x="19" y="461"/>
                  </a:cubicBezTo>
                  <a:cubicBezTo>
                    <a:pt x="1" y="511"/>
                    <a:pt x="42" y="544"/>
                    <a:pt x="85" y="544"/>
                  </a:cubicBezTo>
                  <a:cubicBezTo>
                    <a:pt x="113" y="544"/>
                    <a:pt x="142" y="530"/>
                    <a:pt x="156" y="497"/>
                  </a:cubicBezTo>
                  <a:cubicBezTo>
                    <a:pt x="212" y="354"/>
                    <a:pt x="285" y="225"/>
                    <a:pt x="378" y="101"/>
                  </a:cubicBezTo>
                  <a:cubicBezTo>
                    <a:pt x="416" y="50"/>
                    <a:pt x="368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4" name="Google Shape;1621;p49">
              <a:extLst>
                <a:ext uri="{FF2B5EF4-FFF2-40B4-BE49-F238E27FC236}">
                  <a16:creationId xmlns:a16="http://schemas.microsoft.com/office/drawing/2014/main" id="{814F9D8D-0350-4227-8854-306268BC9881}"/>
                </a:ext>
              </a:extLst>
            </p:cNvPr>
            <p:cNvSpPr/>
            <p:nvPr/>
          </p:nvSpPr>
          <p:spPr>
            <a:xfrm>
              <a:off x="4726019" y="2035170"/>
              <a:ext cx="50242" cy="44572"/>
            </a:xfrm>
            <a:custGeom>
              <a:avLst/>
              <a:gdLst/>
              <a:ahLst/>
              <a:cxnLst/>
              <a:rect l="l" t="t" r="r" b="b"/>
              <a:pathLst>
                <a:path w="452" h="401" extrusionOk="0">
                  <a:moveTo>
                    <a:pt x="352" y="0"/>
                  </a:moveTo>
                  <a:cubicBezTo>
                    <a:pt x="337" y="0"/>
                    <a:pt x="320" y="6"/>
                    <a:pt x="306" y="21"/>
                  </a:cubicBezTo>
                  <a:cubicBezTo>
                    <a:pt x="222" y="107"/>
                    <a:pt x="136" y="194"/>
                    <a:pt x="49" y="281"/>
                  </a:cubicBezTo>
                  <a:cubicBezTo>
                    <a:pt x="1" y="329"/>
                    <a:pt x="50" y="400"/>
                    <a:pt x="104" y="400"/>
                  </a:cubicBezTo>
                  <a:cubicBezTo>
                    <a:pt x="119" y="400"/>
                    <a:pt x="135" y="395"/>
                    <a:pt x="149" y="380"/>
                  </a:cubicBezTo>
                  <a:cubicBezTo>
                    <a:pt x="232" y="291"/>
                    <a:pt x="319" y="204"/>
                    <a:pt x="406" y="118"/>
                  </a:cubicBezTo>
                  <a:cubicBezTo>
                    <a:pt x="452" y="69"/>
                    <a:pt x="405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5" name="Google Shape;1622;p49">
              <a:extLst>
                <a:ext uri="{FF2B5EF4-FFF2-40B4-BE49-F238E27FC236}">
                  <a16:creationId xmlns:a16="http://schemas.microsoft.com/office/drawing/2014/main" id="{8CAFAD8F-450D-49EE-BD67-DCF5D30FBB31}"/>
                </a:ext>
              </a:extLst>
            </p:cNvPr>
            <p:cNvSpPr/>
            <p:nvPr/>
          </p:nvSpPr>
          <p:spPr>
            <a:xfrm>
              <a:off x="4888085" y="1949247"/>
              <a:ext cx="35014" cy="38014"/>
            </a:xfrm>
            <a:custGeom>
              <a:avLst/>
              <a:gdLst/>
              <a:ahLst/>
              <a:cxnLst/>
              <a:rect l="l" t="t" r="r" b="b"/>
              <a:pathLst>
                <a:path w="315" h="342" extrusionOk="0">
                  <a:moveTo>
                    <a:pt x="217" y="1"/>
                  </a:moveTo>
                  <a:cubicBezTo>
                    <a:pt x="197" y="1"/>
                    <a:pt x="176" y="10"/>
                    <a:pt x="162" y="32"/>
                  </a:cubicBezTo>
                  <a:cubicBezTo>
                    <a:pt x="119" y="101"/>
                    <a:pt x="76" y="172"/>
                    <a:pt x="32" y="238"/>
                  </a:cubicBezTo>
                  <a:cubicBezTo>
                    <a:pt x="0" y="291"/>
                    <a:pt x="48" y="341"/>
                    <a:pt x="96" y="341"/>
                  </a:cubicBezTo>
                  <a:cubicBezTo>
                    <a:pt x="117" y="341"/>
                    <a:pt x="138" y="332"/>
                    <a:pt x="152" y="308"/>
                  </a:cubicBezTo>
                  <a:cubicBezTo>
                    <a:pt x="195" y="241"/>
                    <a:pt x="239" y="172"/>
                    <a:pt x="282" y="101"/>
                  </a:cubicBezTo>
                  <a:cubicBezTo>
                    <a:pt x="315" y="50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6" name="Google Shape;1623;p49">
              <a:extLst>
                <a:ext uri="{FF2B5EF4-FFF2-40B4-BE49-F238E27FC236}">
                  <a16:creationId xmlns:a16="http://schemas.microsoft.com/office/drawing/2014/main" id="{AC797A13-8E02-40B4-BB5B-A4EC6958EF71}"/>
                </a:ext>
              </a:extLst>
            </p:cNvPr>
            <p:cNvSpPr/>
            <p:nvPr/>
          </p:nvSpPr>
          <p:spPr>
            <a:xfrm>
              <a:off x="4824059" y="2055622"/>
              <a:ext cx="44907" cy="35791"/>
            </a:xfrm>
            <a:custGeom>
              <a:avLst/>
              <a:gdLst/>
              <a:ahLst/>
              <a:cxnLst/>
              <a:rect l="l" t="t" r="r" b="b"/>
              <a:pathLst>
                <a:path w="404" h="322" extrusionOk="0">
                  <a:moveTo>
                    <a:pt x="302" y="1"/>
                  </a:moveTo>
                  <a:cubicBezTo>
                    <a:pt x="287" y="1"/>
                    <a:pt x="270" y="7"/>
                    <a:pt x="255" y="20"/>
                  </a:cubicBezTo>
                  <a:lnTo>
                    <a:pt x="52" y="207"/>
                  </a:lnTo>
                  <a:cubicBezTo>
                    <a:pt x="1" y="253"/>
                    <a:pt x="48" y="322"/>
                    <a:pt x="102" y="322"/>
                  </a:cubicBezTo>
                  <a:cubicBezTo>
                    <a:pt x="118" y="322"/>
                    <a:pt x="134" y="316"/>
                    <a:pt x="149" y="303"/>
                  </a:cubicBezTo>
                  <a:lnTo>
                    <a:pt x="352" y="116"/>
                  </a:lnTo>
                  <a:cubicBezTo>
                    <a:pt x="404" y="70"/>
                    <a:pt x="357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7" name="Google Shape;1624;p49">
              <a:extLst>
                <a:ext uri="{FF2B5EF4-FFF2-40B4-BE49-F238E27FC236}">
                  <a16:creationId xmlns:a16="http://schemas.microsoft.com/office/drawing/2014/main" id="{22D0D2AD-6854-4169-A3A1-94FEF8299EC1}"/>
                </a:ext>
              </a:extLst>
            </p:cNvPr>
            <p:cNvSpPr/>
            <p:nvPr/>
          </p:nvSpPr>
          <p:spPr>
            <a:xfrm>
              <a:off x="4935104" y="2058624"/>
              <a:ext cx="40905" cy="28900"/>
            </a:xfrm>
            <a:custGeom>
              <a:avLst/>
              <a:gdLst/>
              <a:ahLst/>
              <a:cxnLst/>
              <a:rect l="l" t="t" r="r" b="b"/>
              <a:pathLst>
                <a:path w="368" h="260" extrusionOk="0">
                  <a:moveTo>
                    <a:pt x="256" y="1"/>
                  </a:moveTo>
                  <a:cubicBezTo>
                    <a:pt x="241" y="1"/>
                    <a:pt x="226" y="5"/>
                    <a:pt x="212" y="16"/>
                  </a:cubicBezTo>
                  <a:cubicBezTo>
                    <a:pt x="162" y="60"/>
                    <a:pt x="109" y="103"/>
                    <a:pt x="55" y="146"/>
                  </a:cubicBezTo>
                  <a:cubicBezTo>
                    <a:pt x="0" y="188"/>
                    <a:pt x="51" y="260"/>
                    <a:pt x="109" y="260"/>
                  </a:cubicBezTo>
                  <a:cubicBezTo>
                    <a:pt x="125" y="260"/>
                    <a:pt x="140" y="255"/>
                    <a:pt x="155" y="243"/>
                  </a:cubicBezTo>
                  <a:cubicBezTo>
                    <a:pt x="205" y="200"/>
                    <a:pt x="258" y="160"/>
                    <a:pt x="312" y="116"/>
                  </a:cubicBezTo>
                  <a:cubicBezTo>
                    <a:pt x="368" y="71"/>
                    <a:pt x="315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8" name="Google Shape;1625;p49">
              <a:extLst>
                <a:ext uri="{FF2B5EF4-FFF2-40B4-BE49-F238E27FC236}">
                  <a16:creationId xmlns:a16="http://schemas.microsoft.com/office/drawing/2014/main" id="{EE507751-B8DC-426E-BE05-BA47423066BC}"/>
                </a:ext>
              </a:extLst>
            </p:cNvPr>
            <p:cNvSpPr/>
            <p:nvPr/>
          </p:nvSpPr>
          <p:spPr>
            <a:xfrm>
              <a:off x="5021583" y="1986261"/>
              <a:ext cx="42017" cy="32901"/>
            </a:xfrm>
            <a:custGeom>
              <a:avLst/>
              <a:gdLst/>
              <a:ahLst/>
              <a:cxnLst/>
              <a:rect l="l" t="t" r="r" b="b"/>
              <a:pathLst>
                <a:path w="378" h="296" extrusionOk="0">
                  <a:moveTo>
                    <a:pt x="280" y="1"/>
                  </a:moveTo>
                  <a:cubicBezTo>
                    <a:pt x="259" y="1"/>
                    <a:pt x="238" y="10"/>
                    <a:pt x="223" y="32"/>
                  </a:cubicBezTo>
                  <a:cubicBezTo>
                    <a:pt x="183" y="92"/>
                    <a:pt x="133" y="135"/>
                    <a:pt x="70" y="168"/>
                  </a:cubicBezTo>
                  <a:cubicBezTo>
                    <a:pt x="1" y="202"/>
                    <a:pt x="43" y="296"/>
                    <a:pt x="107" y="296"/>
                  </a:cubicBezTo>
                  <a:cubicBezTo>
                    <a:pt x="117" y="296"/>
                    <a:pt x="128" y="293"/>
                    <a:pt x="139" y="288"/>
                  </a:cubicBezTo>
                  <a:cubicBezTo>
                    <a:pt x="226" y="241"/>
                    <a:pt x="289" y="181"/>
                    <a:pt x="343" y="101"/>
                  </a:cubicBezTo>
                  <a:cubicBezTo>
                    <a:pt x="377" y="50"/>
                    <a:pt x="329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9" name="Google Shape;1626;p49">
              <a:extLst>
                <a:ext uri="{FF2B5EF4-FFF2-40B4-BE49-F238E27FC236}">
                  <a16:creationId xmlns:a16="http://schemas.microsoft.com/office/drawing/2014/main" id="{8C83101D-A16B-4B34-B53C-D0A58FA3D2C0}"/>
                </a:ext>
              </a:extLst>
            </p:cNvPr>
            <p:cNvSpPr/>
            <p:nvPr/>
          </p:nvSpPr>
          <p:spPr>
            <a:xfrm>
              <a:off x="4941329" y="1969366"/>
              <a:ext cx="35125" cy="34902"/>
            </a:xfrm>
            <a:custGeom>
              <a:avLst/>
              <a:gdLst/>
              <a:ahLst/>
              <a:cxnLst/>
              <a:rect l="l" t="t" r="r" b="b"/>
              <a:pathLst>
                <a:path w="316" h="314" extrusionOk="0">
                  <a:moveTo>
                    <a:pt x="232" y="0"/>
                  </a:moveTo>
                  <a:cubicBezTo>
                    <a:pt x="204" y="0"/>
                    <a:pt x="175" y="15"/>
                    <a:pt x="162" y="47"/>
                  </a:cubicBezTo>
                  <a:cubicBezTo>
                    <a:pt x="139" y="107"/>
                    <a:pt x="102" y="154"/>
                    <a:pt x="53" y="197"/>
                  </a:cubicBezTo>
                  <a:cubicBezTo>
                    <a:pt x="0" y="244"/>
                    <a:pt x="49" y="314"/>
                    <a:pt x="104" y="314"/>
                  </a:cubicBezTo>
                  <a:cubicBezTo>
                    <a:pt x="119" y="314"/>
                    <a:pt x="135" y="309"/>
                    <a:pt x="149" y="297"/>
                  </a:cubicBezTo>
                  <a:cubicBezTo>
                    <a:pt x="219" y="237"/>
                    <a:pt x="262" y="167"/>
                    <a:pt x="295" y="84"/>
                  </a:cubicBezTo>
                  <a:cubicBezTo>
                    <a:pt x="316" y="33"/>
                    <a:pt x="275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0" name="Google Shape;1627;p49">
              <a:extLst>
                <a:ext uri="{FF2B5EF4-FFF2-40B4-BE49-F238E27FC236}">
                  <a16:creationId xmlns:a16="http://schemas.microsoft.com/office/drawing/2014/main" id="{736F5BE7-4E97-4BAF-93B7-1C7E5B237D95}"/>
                </a:ext>
              </a:extLst>
            </p:cNvPr>
            <p:cNvSpPr/>
            <p:nvPr/>
          </p:nvSpPr>
          <p:spPr>
            <a:xfrm>
              <a:off x="4734578" y="2158775"/>
              <a:ext cx="39015" cy="3279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249" y="0"/>
                  </a:moveTo>
                  <a:cubicBezTo>
                    <a:pt x="233" y="0"/>
                    <a:pt x="216" y="6"/>
                    <a:pt x="202" y="21"/>
                  </a:cubicBezTo>
                  <a:lnTo>
                    <a:pt x="49" y="177"/>
                  </a:lnTo>
                  <a:cubicBezTo>
                    <a:pt x="0" y="226"/>
                    <a:pt x="46" y="294"/>
                    <a:pt x="98" y="294"/>
                  </a:cubicBezTo>
                  <a:cubicBezTo>
                    <a:pt x="114" y="294"/>
                    <a:pt x="130" y="288"/>
                    <a:pt x="145" y="273"/>
                  </a:cubicBezTo>
                  <a:lnTo>
                    <a:pt x="302" y="117"/>
                  </a:lnTo>
                  <a:cubicBezTo>
                    <a:pt x="350" y="68"/>
                    <a:pt x="302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1" name="Google Shape;1628;p49">
              <a:extLst>
                <a:ext uri="{FF2B5EF4-FFF2-40B4-BE49-F238E27FC236}">
                  <a16:creationId xmlns:a16="http://schemas.microsoft.com/office/drawing/2014/main" id="{D4455B68-541E-4EBC-A7FE-3A8A37F54C81}"/>
                </a:ext>
              </a:extLst>
            </p:cNvPr>
            <p:cNvSpPr/>
            <p:nvPr/>
          </p:nvSpPr>
          <p:spPr>
            <a:xfrm>
              <a:off x="4680779" y="2118536"/>
              <a:ext cx="26900" cy="38459"/>
            </a:xfrm>
            <a:custGeom>
              <a:avLst/>
              <a:gdLst/>
              <a:ahLst/>
              <a:cxnLst/>
              <a:rect l="l" t="t" r="r" b="b"/>
              <a:pathLst>
                <a:path w="242" h="346" extrusionOk="0">
                  <a:moveTo>
                    <a:pt x="156" y="1"/>
                  </a:moveTo>
                  <a:cubicBezTo>
                    <a:pt x="129" y="1"/>
                    <a:pt x="104" y="15"/>
                    <a:pt x="97" y="50"/>
                  </a:cubicBezTo>
                  <a:cubicBezTo>
                    <a:pt x="87" y="120"/>
                    <a:pt x="63" y="180"/>
                    <a:pt x="30" y="243"/>
                  </a:cubicBezTo>
                  <a:cubicBezTo>
                    <a:pt x="0" y="296"/>
                    <a:pt x="48" y="346"/>
                    <a:pt x="95" y="346"/>
                  </a:cubicBezTo>
                  <a:cubicBezTo>
                    <a:pt x="116" y="346"/>
                    <a:pt x="136" y="336"/>
                    <a:pt x="150" y="312"/>
                  </a:cubicBezTo>
                  <a:cubicBezTo>
                    <a:pt x="190" y="240"/>
                    <a:pt x="217" y="166"/>
                    <a:pt x="234" y="86"/>
                  </a:cubicBezTo>
                  <a:cubicBezTo>
                    <a:pt x="241" y="35"/>
                    <a:pt x="196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2" name="Google Shape;1629;p49">
              <a:extLst>
                <a:ext uri="{FF2B5EF4-FFF2-40B4-BE49-F238E27FC236}">
                  <a16:creationId xmlns:a16="http://schemas.microsoft.com/office/drawing/2014/main" id="{6674EA77-1C23-4123-9407-8FB6E89F2304}"/>
                </a:ext>
              </a:extLst>
            </p:cNvPr>
            <p:cNvSpPr/>
            <p:nvPr/>
          </p:nvSpPr>
          <p:spPr>
            <a:xfrm>
              <a:off x="4617531" y="2075742"/>
              <a:ext cx="24454" cy="43905"/>
            </a:xfrm>
            <a:custGeom>
              <a:avLst/>
              <a:gdLst/>
              <a:ahLst/>
              <a:cxnLst/>
              <a:rect l="l" t="t" r="r" b="b"/>
              <a:pathLst>
                <a:path w="220" h="395" extrusionOk="0">
                  <a:moveTo>
                    <a:pt x="132" y="0"/>
                  </a:moveTo>
                  <a:cubicBezTo>
                    <a:pt x="97" y="0"/>
                    <a:pt x="65" y="22"/>
                    <a:pt x="70" y="66"/>
                  </a:cubicBezTo>
                  <a:cubicBezTo>
                    <a:pt x="80" y="149"/>
                    <a:pt x="67" y="218"/>
                    <a:pt x="30" y="292"/>
                  </a:cubicBezTo>
                  <a:cubicBezTo>
                    <a:pt x="0" y="345"/>
                    <a:pt x="49" y="395"/>
                    <a:pt x="96" y="395"/>
                  </a:cubicBezTo>
                  <a:cubicBezTo>
                    <a:pt x="116" y="395"/>
                    <a:pt x="137" y="385"/>
                    <a:pt x="150" y="361"/>
                  </a:cubicBezTo>
                  <a:cubicBezTo>
                    <a:pt x="200" y="269"/>
                    <a:pt x="220" y="172"/>
                    <a:pt x="210" y="66"/>
                  </a:cubicBezTo>
                  <a:cubicBezTo>
                    <a:pt x="205" y="22"/>
                    <a:pt x="167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3" name="Google Shape;1630;p49">
              <a:extLst>
                <a:ext uri="{FF2B5EF4-FFF2-40B4-BE49-F238E27FC236}">
                  <a16:creationId xmlns:a16="http://schemas.microsoft.com/office/drawing/2014/main" id="{2F68E887-6382-4CC2-8400-C083492FA7D1}"/>
                </a:ext>
              </a:extLst>
            </p:cNvPr>
            <p:cNvSpPr/>
            <p:nvPr/>
          </p:nvSpPr>
          <p:spPr>
            <a:xfrm>
              <a:off x="4532386" y="2055511"/>
              <a:ext cx="19786" cy="60912"/>
            </a:xfrm>
            <a:custGeom>
              <a:avLst/>
              <a:gdLst/>
              <a:ahLst/>
              <a:cxnLst/>
              <a:rect l="l" t="t" r="r" b="b"/>
              <a:pathLst>
                <a:path w="178" h="548" extrusionOk="0">
                  <a:moveTo>
                    <a:pt x="68" y="0"/>
                  </a:moveTo>
                  <a:cubicBezTo>
                    <a:pt x="33" y="0"/>
                    <a:pt x="1" y="23"/>
                    <a:pt x="4" y="68"/>
                  </a:cubicBezTo>
                  <a:cubicBezTo>
                    <a:pt x="14" y="204"/>
                    <a:pt x="24" y="344"/>
                    <a:pt x="34" y="480"/>
                  </a:cubicBezTo>
                  <a:cubicBezTo>
                    <a:pt x="37" y="525"/>
                    <a:pt x="74" y="548"/>
                    <a:pt x="109" y="548"/>
                  </a:cubicBezTo>
                  <a:cubicBezTo>
                    <a:pt x="144" y="548"/>
                    <a:pt x="177" y="525"/>
                    <a:pt x="174" y="480"/>
                  </a:cubicBezTo>
                  <a:cubicBezTo>
                    <a:pt x="164" y="344"/>
                    <a:pt x="154" y="204"/>
                    <a:pt x="144" y="68"/>
                  </a:cubicBezTo>
                  <a:cubicBezTo>
                    <a:pt x="139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4" name="Google Shape;1631;p49">
              <a:extLst>
                <a:ext uri="{FF2B5EF4-FFF2-40B4-BE49-F238E27FC236}">
                  <a16:creationId xmlns:a16="http://schemas.microsoft.com/office/drawing/2014/main" id="{FE41104B-925D-4FD6-9F4B-66A033FA854C}"/>
                </a:ext>
              </a:extLst>
            </p:cNvPr>
            <p:cNvSpPr/>
            <p:nvPr/>
          </p:nvSpPr>
          <p:spPr>
            <a:xfrm>
              <a:off x="4582406" y="2182006"/>
              <a:ext cx="15228" cy="38014"/>
            </a:xfrm>
            <a:custGeom>
              <a:avLst/>
              <a:gdLst/>
              <a:ahLst/>
              <a:cxnLst/>
              <a:rect l="l" t="t" r="r" b="b"/>
              <a:pathLst>
                <a:path w="137" h="342" extrusionOk="0">
                  <a:moveTo>
                    <a:pt x="68" y="0"/>
                  </a:moveTo>
                  <a:cubicBezTo>
                    <a:pt x="34" y="0"/>
                    <a:pt x="0" y="23"/>
                    <a:pt x="0" y="68"/>
                  </a:cubicBezTo>
                  <a:lnTo>
                    <a:pt x="0" y="274"/>
                  </a:lnTo>
                  <a:cubicBezTo>
                    <a:pt x="0" y="319"/>
                    <a:pt x="34" y="341"/>
                    <a:pt x="68" y="341"/>
                  </a:cubicBezTo>
                  <a:cubicBezTo>
                    <a:pt x="102" y="341"/>
                    <a:pt x="136" y="319"/>
                    <a:pt x="136" y="274"/>
                  </a:cubicBezTo>
                  <a:lnTo>
                    <a:pt x="136" y="68"/>
                  </a:lnTo>
                  <a:cubicBezTo>
                    <a:pt x="136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5" name="Google Shape;1632;p49">
              <a:extLst>
                <a:ext uri="{FF2B5EF4-FFF2-40B4-BE49-F238E27FC236}">
                  <a16:creationId xmlns:a16="http://schemas.microsoft.com/office/drawing/2014/main" id="{C1B4FB65-C9C6-407B-9417-FAF391152D4A}"/>
                </a:ext>
              </a:extLst>
            </p:cNvPr>
            <p:cNvSpPr/>
            <p:nvPr/>
          </p:nvSpPr>
          <p:spPr>
            <a:xfrm>
              <a:off x="4631203" y="2193678"/>
              <a:ext cx="25121" cy="38014"/>
            </a:xfrm>
            <a:custGeom>
              <a:avLst/>
              <a:gdLst/>
              <a:ahLst/>
              <a:cxnLst/>
              <a:rect l="l" t="t" r="r" b="b"/>
              <a:pathLst>
                <a:path w="226" h="342" extrusionOk="0">
                  <a:moveTo>
                    <a:pt x="158" y="1"/>
                  </a:moveTo>
                  <a:cubicBezTo>
                    <a:pt x="123" y="1"/>
                    <a:pt x="85" y="23"/>
                    <a:pt x="81" y="66"/>
                  </a:cubicBezTo>
                  <a:cubicBezTo>
                    <a:pt x="73" y="126"/>
                    <a:pt x="57" y="183"/>
                    <a:pt x="30" y="236"/>
                  </a:cubicBezTo>
                  <a:cubicBezTo>
                    <a:pt x="1" y="291"/>
                    <a:pt x="48" y="341"/>
                    <a:pt x="95" y="341"/>
                  </a:cubicBezTo>
                  <a:cubicBezTo>
                    <a:pt x="116" y="341"/>
                    <a:pt x="137" y="331"/>
                    <a:pt x="150" y="306"/>
                  </a:cubicBezTo>
                  <a:cubicBezTo>
                    <a:pt x="187" y="229"/>
                    <a:pt x="210" y="152"/>
                    <a:pt x="220" y="66"/>
                  </a:cubicBezTo>
                  <a:cubicBezTo>
                    <a:pt x="225" y="23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6" name="Google Shape;1633;p49">
              <a:extLst>
                <a:ext uri="{FF2B5EF4-FFF2-40B4-BE49-F238E27FC236}">
                  <a16:creationId xmlns:a16="http://schemas.microsoft.com/office/drawing/2014/main" id="{C98C754D-ABAF-4349-B116-4A7FAA334660}"/>
                </a:ext>
              </a:extLst>
            </p:cNvPr>
            <p:cNvSpPr/>
            <p:nvPr/>
          </p:nvSpPr>
          <p:spPr>
            <a:xfrm>
              <a:off x="4671886" y="2242030"/>
              <a:ext cx="38015" cy="38014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250" y="0"/>
                  </a:moveTo>
                  <a:cubicBezTo>
                    <a:pt x="238" y="0"/>
                    <a:pt x="226" y="4"/>
                    <a:pt x="214" y="14"/>
                  </a:cubicBezTo>
                  <a:cubicBezTo>
                    <a:pt x="124" y="80"/>
                    <a:pt x="64" y="157"/>
                    <a:pt x="20" y="260"/>
                  </a:cubicBezTo>
                  <a:cubicBezTo>
                    <a:pt x="0" y="309"/>
                    <a:pt x="42" y="341"/>
                    <a:pt x="85" y="341"/>
                  </a:cubicBezTo>
                  <a:cubicBezTo>
                    <a:pt x="112" y="341"/>
                    <a:pt x="141" y="328"/>
                    <a:pt x="154" y="297"/>
                  </a:cubicBezTo>
                  <a:cubicBezTo>
                    <a:pt x="180" y="230"/>
                    <a:pt x="227" y="174"/>
                    <a:pt x="283" y="134"/>
                  </a:cubicBezTo>
                  <a:cubicBezTo>
                    <a:pt x="341" y="90"/>
                    <a:pt x="304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7" name="Google Shape;1634;p49">
              <a:extLst>
                <a:ext uri="{FF2B5EF4-FFF2-40B4-BE49-F238E27FC236}">
                  <a16:creationId xmlns:a16="http://schemas.microsoft.com/office/drawing/2014/main" id="{35554345-035B-407C-9A6D-13DD1C87E8D3}"/>
                </a:ext>
              </a:extLst>
            </p:cNvPr>
            <p:cNvSpPr/>
            <p:nvPr/>
          </p:nvSpPr>
          <p:spPr>
            <a:xfrm>
              <a:off x="4589409" y="2303166"/>
              <a:ext cx="28011" cy="43572"/>
            </a:xfrm>
            <a:custGeom>
              <a:avLst/>
              <a:gdLst/>
              <a:ahLst/>
              <a:cxnLst/>
              <a:rect l="l" t="t" r="r" b="b"/>
              <a:pathLst>
                <a:path w="252" h="392" extrusionOk="0">
                  <a:moveTo>
                    <a:pt x="167" y="0"/>
                  </a:moveTo>
                  <a:cubicBezTo>
                    <a:pt x="139" y="0"/>
                    <a:pt x="111" y="15"/>
                    <a:pt x="100" y="49"/>
                  </a:cubicBezTo>
                  <a:cubicBezTo>
                    <a:pt x="73" y="136"/>
                    <a:pt x="44" y="219"/>
                    <a:pt x="17" y="306"/>
                  </a:cubicBezTo>
                  <a:cubicBezTo>
                    <a:pt x="1" y="358"/>
                    <a:pt x="43" y="392"/>
                    <a:pt x="84" y="392"/>
                  </a:cubicBezTo>
                  <a:cubicBezTo>
                    <a:pt x="112" y="392"/>
                    <a:pt x="139" y="377"/>
                    <a:pt x="150" y="342"/>
                  </a:cubicBezTo>
                  <a:lnTo>
                    <a:pt x="233" y="86"/>
                  </a:lnTo>
                  <a:cubicBezTo>
                    <a:pt x="251" y="34"/>
                    <a:pt x="209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8" name="Google Shape;1635;p49">
              <a:extLst>
                <a:ext uri="{FF2B5EF4-FFF2-40B4-BE49-F238E27FC236}">
                  <a16:creationId xmlns:a16="http://schemas.microsoft.com/office/drawing/2014/main" id="{FB5925C5-2D92-4EAE-9B84-415D34971A03}"/>
                </a:ext>
              </a:extLst>
            </p:cNvPr>
            <p:cNvSpPr/>
            <p:nvPr/>
          </p:nvSpPr>
          <p:spPr>
            <a:xfrm>
              <a:off x="4545280" y="2268485"/>
              <a:ext cx="24565" cy="43905"/>
            </a:xfrm>
            <a:custGeom>
              <a:avLst/>
              <a:gdLst/>
              <a:ahLst/>
              <a:cxnLst/>
              <a:rect l="l" t="t" r="r" b="b"/>
              <a:pathLst>
                <a:path w="221" h="395" extrusionOk="0">
                  <a:moveTo>
                    <a:pt x="136" y="0"/>
                  </a:moveTo>
                  <a:cubicBezTo>
                    <a:pt x="102" y="0"/>
                    <a:pt x="70" y="22"/>
                    <a:pt x="75" y="65"/>
                  </a:cubicBezTo>
                  <a:cubicBezTo>
                    <a:pt x="81" y="149"/>
                    <a:pt x="68" y="218"/>
                    <a:pt x="31" y="292"/>
                  </a:cubicBezTo>
                  <a:cubicBezTo>
                    <a:pt x="1" y="345"/>
                    <a:pt x="49" y="395"/>
                    <a:pt x="96" y="395"/>
                  </a:cubicBezTo>
                  <a:cubicBezTo>
                    <a:pt x="117" y="395"/>
                    <a:pt x="137" y="385"/>
                    <a:pt x="151" y="361"/>
                  </a:cubicBezTo>
                  <a:cubicBezTo>
                    <a:pt x="198" y="269"/>
                    <a:pt x="221" y="172"/>
                    <a:pt x="211" y="65"/>
                  </a:cubicBezTo>
                  <a:cubicBezTo>
                    <a:pt x="207" y="22"/>
                    <a:pt x="171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9" name="Google Shape;1636;p49">
              <a:extLst>
                <a:ext uri="{FF2B5EF4-FFF2-40B4-BE49-F238E27FC236}">
                  <a16:creationId xmlns:a16="http://schemas.microsoft.com/office/drawing/2014/main" id="{4F4A9D9D-D653-4E51-AE3D-D3B0401057DB}"/>
                </a:ext>
              </a:extLst>
            </p:cNvPr>
            <p:cNvSpPr/>
            <p:nvPr/>
          </p:nvSpPr>
          <p:spPr>
            <a:xfrm>
              <a:off x="5121735" y="2245365"/>
              <a:ext cx="26900" cy="37903"/>
            </a:xfrm>
            <a:custGeom>
              <a:avLst/>
              <a:gdLst/>
              <a:ahLst/>
              <a:cxnLst/>
              <a:rect l="l" t="t" r="r" b="b"/>
              <a:pathLst>
                <a:path w="242" h="341" extrusionOk="0">
                  <a:moveTo>
                    <a:pt x="158" y="0"/>
                  </a:moveTo>
                  <a:cubicBezTo>
                    <a:pt x="130" y="0"/>
                    <a:pt x="102" y="14"/>
                    <a:pt x="90" y="47"/>
                  </a:cubicBezTo>
                  <a:cubicBezTo>
                    <a:pt x="67" y="117"/>
                    <a:pt x="41" y="187"/>
                    <a:pt x="17" y="257"/>
                  </a:cubicBezTo>
                  <a:cubicBezTo>
                    <a:pt x="1" y="307"/>
                    <a:pt x="43" y="340"/>
                    <a:pt x="85" y="340"/>
                  </a:cubicBezTo>
                  <a:cubicBezTo>
                    <a:pt x="113" y="340"/>
                    <a:pt x="140" y="326"/>
                    <a:pt x="150" y="293"/>
                  </a:cubicBezTo>
                  <a:cubicBezTo>
                    <a:pt x="177" y="223"/>
                    <a:pt x="201" y="153"/>
                    <a:pt x="224" y="84"/>
                  </a:cubicBezTo>
                  <a:cubicBezTo>
                    <a:pt x="242" y="33"/>
                    <a:pt x="200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0" name="Google Shape;1637;p49">
              <a:extLst>
                <a:ext uri="{FF2B5EF4-FFF2-40B4-BE49-F238E27FC236}">
                  <a16:creationId xmlns:a16="http://schemas.microsoft.com/office/drawing/2014/main" id="{8C56A7ED-1EF1-498F-8882-C888D5DDBEC5}"/>
                </a:ext>
              </a:extLst>
            </p:cNvPr>
            <p:cNvSpPr/>
            <p:nvPr/>
          </p:nvSpPr>
          <p:spPr>
            <a:xfrm>
              <a:off x="5154081" y="2150549"/>
              <a:ext cx="20341" cy="40571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"/>
                  </a:moveTo>
                  <a:cubicBezTo>
                    <a:pt x="82" y="1"/>
                    <a:pt x="44" y="23"/>
                    <a:pt x="39" y="68"/>
                  </a:cubicBezTo>
                  <a:cubicBezTo>
                    <a:pt x="29" y="144"/>
                    <a:pt x="16" y="221"/>
                    <a:pt x="5" y="298"/>
                  </a:cubicBezTo>
                  <a:cubicBezTo>
                    <a:pt x="1" y="342"/>
                    <a:pt x="33" y="365"/>
                    <a:pt x="68" y="365"/>
                  </a:cubicBezTo>
                  <a:cubicBezTo>
                    <a:pt x="103" y="365"/>
                    <a:pt x="140" y="342"/>
                    <a:pt x="145" y="298"/>
                  </a:cubicBezTo>
                  <a:cubicBezTo>
                    <a:pt x="156" y="221"/>
                    <a:pt x="165" y="144"/>
                    <a:pt x="176" y="68"/>
                  </a:cubicBezTo>
                  <a:cubicBezTo>
                    <a:pt x="182" y="23"/>
                    <a:pt x="15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1" name="Google Shape;1638;p49">
              <a:extLst>
                <a:ext uri="{FF2B5EF4-FFF2-40B4-BE49-F238E27FC236}">
                  <a16:creationId xmlns:a16="http://schemas.microsoft.com/office/drawing/2014/main" id="{A5C8E824-D13D-48B2-B2E7-6005219773CA}"/>
                </a:ext>
              </a:extLst>
            </p:cNvPr>
            <p:cNvSpPr/>
            <p:nvPr/>
          </p:nvSpPr>
          <p:spPr>
            <a:xfrm>
              <a:off x="5092279" y="2176448"/>
              <a:ext cx="30679" cy="40348"/>
            </a:xfrm>
            <a:custGeom>
              <a:avLst/>
              <a:gdLst/>
              <a:ahLst/>
              <a:cxnLst/>
              <a:rect l="l" t="t" r="r" b="b"/>
              <a:pathLst>
                <a:path w="276" h="363" extrusionOk="0">
                  <a:moveTo>
                    <a:pt x="191" y="0"/>
                  </a:moveTo>
                  <a:cubicBezTo>
                    <a:pt x="163" y="0"/>
                    <a:pt x="135" y="14"/>
                    <a:pt x="122" y="45"/>
                  </a:cubicBezTo>
                  <a:cubicBezTo>
                    <a:pt x="89" y="125"/>
                    <a:pt x="56" y="201"/>
                    <a:pt x="22" y="281"/>
                  </a:cubicBezTo>
                  <a:cubicBezTo>
                    <a:pt x="0" y="330"/>
                    <a:pt x="42" y="362"/>
                    <a:pt x="86" y="362"/>
                  </a:cubicBezTo>
                  <a:cubicBezTo>
                    <a:pt x="114" y="362"/>
                    <a:pt x="143" y="349"/>
                    <a:pt x="156" y="318"/>
                  </a:cubicBezTo>
                  <a:cubicBezTo>
                    <a:pt x="189" y="238"/>
                    <a:pt x="222" y="161"/>
                    <a:pt x="255" y="81"/>
                  </a:cubicBezTo>
                  <a:cubicBezTo>
                    <a:pt x="276" y="33"/>
                    <a:pt x="234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2" name="Google Shape;1639;p49">
              <a:extLst>
                <a:ext uri="{FF2B5EF4-FFF2-40B4-BE49-F238E27FC236}">
                  <a16:creationId xmlns:a16="http://schemas.microsoft.com/office/drawing/2014/main" id="{DC273294-96C2-4960-9A4C-B26D7D4C20A8}"/>
                </a:ext>
              </a:extLst>
            </p:cNvPr>
            <p:cNvSpPr/>
            <p:nvPr/>
          </p:nvSpPr>
          <p:spPr>
            <a:xfrm>
              <a:off x="4204142" y="1923236"/>
              <a:ext cx="27233" cy="43683"/>
            </a:xfrm>
            <a:custGeom>
              <a:avLst/>
              <a:gdLst/>
              <a:ahLst/>
              <a:cxnLst/>
              <a:rect l="l" t="t" r="r" b="b"/>
              <a:pathLst>
                <a:path w="245" h="393" extrusionOk="0">
                  <a:moveTo>
                    <a:pt x="160" y="0"/>
                  </a:moveTo>
                  <a:cubicBezTo>
                    <a:pt x="133" y="0"/>
                    <a:pt x="105" y="15"/>
                    <a:pt x="95" y="49"/>
                  </a:cubicBezTo>
                  <a:cubicBezTo>
                    <a:pt x="69" y="136"/>
                    <a:pt x="41" y="223"/>
                    <a:pt x="15" y="309"/>
                  </a:cubicBezTo>
                  <a:cubicBezTo>
                    <a:pt x="1" y="359"/>
                    <a:pt x="44" y="393"/>
                    <a:pt x="86" y="393"/>
                  </a:cubicBezTo>
                  <a:cubicBezTo>
                    <a:pt x="114" y="393"/>
                    <a:pt x="141" y="379"/>
                    <a:pt x="152" y="346"/>
                  </a:cubicBezTo>
                  <a:cubicBezTo>
                    <a:pt x="175" y="260"/>
                    <a:pt x="201" y="172"/>
                    <a:pt x="228" y="86"/>
                  </a:cubicBezTo>
                  <a:cubicBezTo>
                    <a:pt x="244" y="34"/>
                    <a:pt x="202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3" name="Google Shape;1640;p49">
              <a:extLst>
                <a:ext uri="{FF2B5EF4-FFF2-40B4-BE49-F238E27FC236}">
                  <a16:creationId xmlns:a16="http://schemas.microsoft.com/office/drawing/2014/main" id="{612FC8A1-A8B4-45E1-8150-1D4B1A918B1A}"/>
                </a:ext>
              </a:extLst>
            </p:cNvPr>
            <p:cNvSpPr/>
            <p:nvPr/>
          </p:nvSpPr>
          <p:spPr>
            <a:xfrm>
              <a:off x="4244491" y="1943022"/>
              <a:ext cx="20341" cy="38236"/>
            </a:xfrm>
            <a:custGeom>
              <a:avLst/>
              <a:gdLst/>
              <a:ahLst/>
              <a:cxnLst/>
              <a:rect l="l" t="t" r="r" b="b"/>
              <a:pathLst>
                <a:path w="183" h="344" extrusionOk="0">
                  <a:moveTo>
                    <a:pt x="97" y="1"/>
                  </a:moveTo>
                  <a:cubicBezTo>
                    <a:pt x="71" y="1"/>
                    <a:pt x="46" y="16"/>
                    <a:pt x="41" y="51"/>
                  </a:cubicBezTo>
                  <a:cubicBezTo>
                    <a:pt x="28" y="121"/>
                    <a:pt x="18" y="188"/>
                    <a:pt x="8" y="257"/>
                  </a:cubicBezTo>
                  <a:cubicBezTo>
                    <a:pt x="0" y="310"/>
                    <a:pt x="45" y="344"/>
                    <a:pt x="85" y="344"/>
                  </a:cubicBezTo>
                  <a:cubicBezTo>
                    <a:pt x="111" y="344"/>
                    <a:pt x="136" y="329"/>
                    <a:pt x="141" y="294"/>
                  </a:cubicBezTo>
                  <a:cubicBezTo>
                    <a:pt x="151" y="224"/>
                    <a:pt x="165" y="157"/>
                    <a:pt x="174" y="88"/>
                  </a:cubicBezTo>
                  <a:cubicBezTo>
                    <a:pt x="183" y="36"/>
                    <a:pt x="137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4" name="Google Shape;1641;p49">
              <a:extLst>
                <a:ext uri="{FF2B5EF4-FFF2-40B4-BE49-F238E27FC236}">
                  <a16:creationId xmlns:a16="http://schemas.microsoft.com/office/drawing/2014/main" id="{8307B9F3-D4F0-4359-AABE-05065D8DB424}"/>
                </a:ext>
              </a:extLst>
            </p:cNvPr>
            <p:cNvSpPr/>
            <p:nvPr/>
          </p:nvSpPr>
          <p:spPr>
            <a:xfrm>
              <a:off x="4665217" y="2809479"/>
              <a:ext cx="33902" cy="55243"/>
            </a:xfrm>
            <a:custGeom>
              <a:avLst/>
              <a:gdLst/>
              <a:ahLst/>
              <a:cxnLst/>
              <a:rect l="l" t="t" r="r" b="b"/>
              <a:pathLst>
                <a:path w="305" h="497" extrusionOk="0">
                  <a:moveTo>
                    <a:pt x="237" y="0"/>
                  </a:moveTo>
                  <a:cubicBezTo>
                    <a:pt x="202" y="0"/>
                    <a:pt x="167" y="23"/>
                    <a:pt x="164" y="67"/>
                  </a:cubicBezTo>
                  <a:cubicBezTo>
                    <a:pt x="160" y="181"/>
                    <a:pt x="117" y="287"/>
                    <a:pt x="44" y="374"/>
                  </a:cubicBezTo>
                  <a:cubicBezTo>
                    <a:pt x="0" y="427"/>
                    <a:pt x="47" y="496"/>
                    <a:pt x="98" y="496"/>
                  </a:cubicBezTo>
                  <a:cubicBezTo>
                    <a:pt x="113" y="496"/>
                    <a:pt x="129" y="489"/>
                    <a:pt x="144" y="474"/>
                  </a:cubicBezTo>
                  <a:cubicBezTo>
                    <a:pt x="240" y="354"/>
                    <a:pt x="294" y="221"/>
                    <a:pt x="303" y="67"/>
                  </a:cubicBezTo>
                  <a:cubicBezTo>
                    <a:pt x="305" y="23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5" name="Google Shape;1642;p49">
              <a:extLst>
                <a:ext uri="{FF2B5EF4-FFF2-40B4-BE49-F238E27FC236}">
                  <a16:creationId xmlns:a16="http://schemas.microsoft.com/office/drawing/2014/main" id="{A1AE7C2C-FF09-4A55-870F-E0C6A9884991}"/>
                </a:ext>
              </a:extLst>
            </p:cNvPr>
            <p:cNvSpPr/>
            <p:nvPr/>
          </p:nvSpPr>
          <p:spPr>
            <a:xfrm>
              <a:off x="4698453" y="2832377"/>
              <a:ext cx="20897" cy="46795"/>
            </a:xfrm>
            <a:custGeom>
              <a:avLst/>
              <a:gdLst/>
              <a:ahLst/>
              <a:cxnLst/>
              <a:rect l="l" t="t" r="r" b="b"/>
              <a:pathLst>
                <a:path w="188" h="421" extrusionOk="0">
                  <a:moveTo>
                    <a:pt x="107" y="0"/>
                  </a:moveTo>
                  <a:cubicBezTo>
                    <a:pt x="73" y="0"/>
                    <a:pt x="39" y="23"/>
                    <a:pt x="41" y="68"/>
                  </a:cubicBezTo>
                  <a:cubicBezTo>
                    <a:pt x="47" y="158"/>
                    <a:pt x="38" y="244"/>
                    <a:pt x="15" y="334"/>
                  </a:cubicBezTo>
                  <a:cubicBezTo>
                    <a:pt x="0" y="386"/>
                    <a:pt x="43" y="420"/>
                    <a:pt x="84" y="420"/>
                  </a:cubicBezTo>
                  <a:cubicBezTo>
                    <a:pt x="111" y="420"/>
                    <a:pt x="138" y="405"/>
                    <a:pt x="147" y="371"/>
                  </a:cubicBezTo>
                  <a:cubicBezTo>
                    <a:pt x="174" y="271"/>
                    <a:pt x="187" y="171"/>
                    <a:pt x="181" y="68"/>
                  </a:cubicBezTo>
                  <a:cubicBezTo>
                    <a:pt x="178" y="23"/>
                    <a:pt x="142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6" name="Google Shape;1643;p49">
              <a:extLst>
                <a:ext uri="{FF2B5EF4-FFF2-40B4-BE49-F238E27FC236}">
                  <a16:creationId xmlns:a16="http://schemas.microsoft.com/office/drawing/2014/main" id="{9F5C7122-3BD2-48C1-A24B-0DDD44941E9B}"/>
                </a:ext>
              </a:extLst>
            </p:cNvPr>
            <p:cNvSpPr/>
            <p:nvPr/>
          </p:nvSpPr>
          <p:spPr>
            <a:xfrm>
              <a:off x="4727353" y="2863278"/>
              <a:ext cx="39571" cy="47240"/>
            </a:xfrm>
            <a:custGeom>
              <a:avLst/>
              <a:gdLst/>
              <a:ahLst/>
              <a:cxnLst/>
              <a:rect l="l" t="t" r="r" b="b"/>
              <a:pathLst>
                <a:path w="356" h="425" extrusionOk="0">
                  <a:moveTo>
                    <a:pt x="258" y="0"/>
                  </a:moveTo>
                  <a:cubicBezTo>
                    <a:pt x="243" y="0"/>
                    <a:pt x="227" y="7"/>
                    <a:pt x="214" y="23"/>
                  </a:cubicBezTo>
                  <a:cubicBezTo>
                    <a:pt x="130" y="119"/>
                    <a:pt x="67" y="225"/>
                    <a:pt x="21" y="342"/>
                  </a:cubicBezTo>
                  <a:cubicBezTo>
                    <a:pt x="0" y="392"/>
                    <a:pt x="41" y="424"/>
                    <a:pt x="84" y="424"/>
                  </a:cubicBezTo>
                  <a:cubicBezTo>
                    <a:pt x="112" y="424"/>
                    <a:pt x="141" y="410"/>
                    <a:pt x="154" y="379"/>
                  </a:cubicBezTo>
                  <a:cubicBezTo>
                    <a:pt x="194" y="285"/>
                    <a:pt x="247" y="199"/>
                    <a:pt x="310" y="122"/>
                  </a:cubicBezTo>
                  <a:cubicBezTo>
                    <a:pt x="356" y="6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7" name="Google Shape;1644;p49">
              <a:extLst>
                <a:ext uri="{FF2B5EF4-FFF2-40B4-BE49-F238E27FC236}">
                  <a16:creationId xmlns:a16="http://schemas.microsoft.com/office/drawing/2014/main" id="{388C0D7A-A791-4F26-AB61-DB0B13E0F27F}"/>
                </a:ext>
              </a:extLst>
            </p:cNvPr>
            <p:cNvSpPr/>
            <p:nvPr/>
          </p:nvSpPr>
          <p:spPr>
            <a:xfrm>
              <a:off x="4069976" y="2740229"/>
              <a:ext cx="15339" cy="35235"/>
            </a:xfrm>
            <a:custGeom>
              <a:avLst/>
              <a:gdLst/>
              <a:ahLst/>
              <a:cxnLst/>
              <a:rect l="l" t="t" r="r" b="b"/>
              <a:pathLst>
                <a:path w="138" h="317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251"/>
                  </a:lnTo>
                  <a:cubicBezTo>
                    <a:pt x="1" y="294"/>
                    <a:pt x="35" y="316"/>
                    <a:pt x="69" y="316"/>
                  </a:cubicBezTo>
                  <a:cubicBezTo>
                    <a:pt x="103" y="316"/>
                    <a:pt x="137" y="294"/>
                    <a:pt x="137" y="251"/>
                  </a:cubicBezTo>
                  <a:lnTo>
                    <a:pt x="137" y="68"/>
                  </a:lnTo>
                  <a:cubicBezTo>
                    <a:pt x="137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8" name="Google Shape;1645;p49">
              <a:extLst>
                <a:ext uri="{FF2B5EF4-FFF2-40B4-BE49-F238E27FC236}">
                  <a16:creationId xmlns:a16="http://schemas.microsoft.com/office/drawing/2014/main" id="{04B1DFC7-818B-40A0-9991-D071FF23769F}"/>
                </a:ext>
              </a:extLst>
            </p:cNvPr>
            <p:cNvSpPr/>
            <p:nvPr/>
          </p:nvSpPr>
          <p:spPr>
            <a:xfrm>
              <a:off x="4105991" y="2694099"/>
              <a:ext cx="20675" cy="38236"/>
            </a:xfrm>
            <a:custGeom>
              <a:avLst/>
              <a:gdLst/>
              <a:ahLst/>
              <a:cxnLst/>
              <a:rect l="l" t="t" r="r" b="b"/>
              <a:pathLst>
                <a:path w="186" h="344" extrusionOk="0">
                  <a:moveTo>
                    <a:pt x="116" y="1"/>
                  </a:moveTo>
                  <a:cubicBezTo>
                    <a:pt x="76" y="1"/>
                    <a:pt x="31" y="35"/>
                    <a:pt x="39" y="87"/>
                  </a:cubicBezTo>
                  <a:cubicBezTo>
                    <a:pt x="49" y="147"/>
                    <a:pt x="39" y="203"/>
                    <a:pt x="19" y="260"/>
                  </a:cubicBezTo>
                  <a:cubicBezTo>
                    <a:pt x="1" y="310"/>
                    <a:pt x="43" y="344"/>
                    <a:pt x="85" y="344"/>
                  </a:cubicBezTo>
                  <a:cubicBezTo>
                    <a:pt x="113" y="344"/>
                    <a:pt x="141" y="330"/>
                    <a:pt x="153" y="297"/>
                  </a:cubicBezTo>
                  <a:cubicBezTo>
                    <a:pt x="182" y="214"/>
                    <a:pt x="186" y="137"/>
                    <a:pt x="173" y="50"/>
                  </a:cubicBezTo>
                  <a:cubicBezTo>
                    <a:pt x="167" y="16"/>
                    <a:pt x="143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9" name="Google Shape;1646;p49">
              <a:extLst>
                <a:ext uri="{FF2B5EF4-FFF2-40B4-BE49-F238E27FC236}">
                  <a16:creationId xmlns:a16="http://schemas.microsoft.com/office/drawing/2014/main" id="{91335C1B-3DC4-45AB-927D-0FBF46081343}"/>
                </a:ext>
              </a:extLst>
            </p:cNvPr>
            <p:cNvSpPr/>
            <p:nvPr/>
          </p:nvSpPr>
          <p:spPr>
            <a:xfrm>
              <a:off x="3333456" y="3491529"/>
              <a:ext cx="15228" cy="52131"/>
            </a:xfrm>
            <a:custGeom>
              <a:avLst/>
              <a:gdLst/>
              <a:ahLst/>
              <a:cxnLst/>
              <a:rect l="l" t="t" r="r" b="b"/>
              <a:pathLst>
                <a:path w="137" h="469" extrusionOk="0">
                  <a:moveTo>
                    <a:pt x="68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401"/>
                  </a:lnTo>
                  <a:cubicBezTo>
                    <a:pt x="0" y="446"/>
                    <a:pt x="34" y="469"/>
                    <a:pt x="68" y="469"/>
                  </a:cubicBezTo>
                  <a:cubicBezTo>
                    <a:pt x="103" y="469"/>
                    <a:pt x="137" y="446"/>
                    <a:pt x="137" y="401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0" name="Google Shape;1647;p49">
              <a:extLst>
                <a:ext uri="{FF2B5EF4-FFF2-40B4-BE49-F238E27FC236}">
                  <a16:creationId xmlns:a16="http://schemas.microsoft.com/office/drawing/2014/main" id="{9A32F887-06A4-40DE-BBED-A3B12A343B6E}"/>
                </a:ext>
              </a:extLst>
            </p:cNvPr>
            <p:cNvSpPr/>
            <p:nvPr/>
          </p:nvSpPr>
          <p:spPr>
            <a:xfrm>
              <a:off x="3370805" y="3543327"/>
              <a:ext cx="15339" cy="29233"/>
            </a:xfrm>
            <a:custGeom>
              <a:avLst/>
              <a:gdLst/>
              <a:ahLst/>
              <a:cxnLst/>
              <a:rect l="l" t="t" r="r" b="b"/>
              <a:pathLst>
                <a:path w="138" h="263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195"/>
                  </a:lnTo>
                  <a:cubicBezTo>
                    <a:pt x="0" y="240"/>
                    <a:pt x="35" y="263"/>
                    <a:pt x="69" y="263"/>
                  </a:cubicBezTo>
                  <a:cubicBezTo>
                    <a:pt x="103" y="263"/>
                    <a:pt x="137" y="240"/>
                    <a:pt x="137" y="19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1" name="Google Shape;1648;p49">
              <a:extLst>
                <a:ext uri="{FF2B5EF4-FFF2-40B4-BE49-F238E27FC236}">
                  <a16:creationId xmlns:a16="http://schemas.microsoft.com/office/drawing/2014/main" id="{74F33EBA-E0D7-4314-9B4A-DB5F57880F64}"/>
                </a:ext>
              </a:extLst>
            </p:cNvPr>
            <p:cNvSpPr/>
            <p:nvPr/>
          </p:nvSpPr>
          <p:spPr>
            <a:xfrm>
              <a:off x="3425160" y="3427948"/>
              <a:ext cx="15673" cy="66914"/>
            </a:xfrm>
            <a:custGeom>
              <a:avLst/>
              <a:gdLst/>
              <a:ahLst/>
              <a:cxnLst/>
              <a:rect l="l" t="t" r="r" b="b"/>
              <a:pathLst>
                <a:path w="141" h="602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534"/>
                  </a:lnTo>
                  <a:cubicBezTo>
                    <a:pt x="0" y="579"/>
                    <a:pt x="35" y="602"/>
                    <a:pt x="70" y="602"/>
                  </a:cubicBezTo>
                  <a:cubicBezTo>
                    <a:pt x="105" y="602"/>
                    <a:pt x="140" y="579"/>
                    <a:pt x="140" y="534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2" name="Google Shape;1649;p49">
              <a:extLst>
                <a:ext uri="{FF2B5EF4-FFF2-40B4-BE49-F238E27FC236}">
                  <a16:creationId xmlns:a16="http://schemas.microsoft.com/office/drawing/2014/main" id="{1106EBD1-52BD-4201-BE80-8CACF7F3016B}"/>
                </a:ext>
              </a:extLst>
            </p:cNvPr>
            <p:cNvSpPr/>
            <p:nvPr/>
          </p:nvSpPr>
          <p:spPr>
            <a:xfrm>
              <a:off x="3813984" y="3830997"/>
              <a:ext cx="15228" cy="26454"/>
            </a:xfrm>
            <a:custGeom>
              <a:avLst/>
              <a:gdLst/>
              <a:ahLst/>
              <a:cxnLst/>
              <a:rect l="l" t="t" r="r" b="b"/>
              <a:pathLst>
                <a:path w="137" h="238" extrusionOk="0">
                  <a:moveTo>
                    <a:pt x="67" y="0"/>
                  </a:moveTo>
                  <a:cubicBezTo>
                    <a:pt x="34" y="0"/>
                    <a:pt x="0" y="22"/>
                    <a:pt x="0" y="66"/>
                  </a:cubicBezTo>
                  <a:lnTo>
                    <a:pt x="0" y="170"/>
                  </a:lnTo>
                  <a:cubicBezTo>
                    <a:pt x="0" y="215"/>
                    <a:pt x="34" y="237"/>
                    <a:pt x="68" y="237"/>
                  </a:cubicBezTo>
                  <a:cubicBezTo>
                    <a:pt x="102" y="237"/>
                    <a:pt x="137" y="215"/>
                    <a:pt x="137" y="170"/>
                  </a:cubicBezTo>
                  <a:lnTo>
                    <a:pt x="137" y="66"/>
                  </a:lnTo>
                  <a:cubicBezTo>
                    <a:pt x="137" y="23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3" name="Google Shape;1650;p49">
              <a:extLst>
                <a:ext uri="{FF2B5EF4-FFF2-40B4-BE49-F238E27FC236}">
                  <a16:creationId xmlns:a16="http://schemas.microsoft.com/office/drawing/2014/main" id="{14F1D835-80F6-402A-8115-5AAD54773426}"/>
                </a:ext>
              </a:extLst>
            </p:cNvPr>
            <p:cNvSpPr/>
            <p:nvPr/>
          </p:nvSpPr>
          <p:spPr>
            <a:xfrm>
              <a:off x="3856890" y="3776309"/>
              <a:ext cx="15673" cy="38014"/>
            </a:xfrm>
            <a:custGeom>
              <a:avLst/>
              <a:gdLst/>
              <a:ahLst/>
              <a:cxnLst/>
              <a:rect l="l" t="t" r="r" b="b"/>
              <a:pathLst>
                <a:path w="141" h="342" extrusionOk="0">
                  <a:moveTo>
                    <a:pt x="71" y="1"/>
                  </a:moveTo>
                  <a:cubicBezTo>
                    <a:pt x="36" y="1"/>
                    <a:pt x="1" y="23"/>
                    <a:pt x="1" y="66"/>
                  </a:cubicBezTo>
                  <a:lnTo>
                    <a:pt x="1" y="275"/>
                  </a:lnTo>
                  <a:cubicBezTo>
                    <a:pt x="1" y="319"/>
                    <a:pt x="36" y="342"/>
                    <a:pt x="71" y="342"/>
                  </a:cubicBezTo>
                  <a:cubicBezTo>
                    <a:pt x="106" y="342"/>
                    <a:pt x="140" y="320"/>
                    <a:pt x="140" y="275"/>
                  </a:cubicBezTo>
                  <a:lnTo>
                    <a:pt x="140" y="66"/>
                  </a:lnTo>
                  <a:cubicBezTo>
                    <a:pt x="140" y="23"/>
                    <a:pt x="105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4" name="Google Shape;1651;p49">
              <a:extLst>
                <a:ext uri="{FF2B5EF4-FFF2-40B4-BE49-F238E27FC236}">
                  <a16:creationId xmlns:a16="http://schemas.microsoft.com/office/drawing/2014/main" id="{0FC8D391-86E2-4351-B12C-CCB630EF5693}"/>
                </a:ext>
              </a:extLst>
            </p:cNvPr>
            <p:cNvSpPr/>
            <p:nvPr/>
          </p:nvSpPr>
          <p:spPr>
            <a:xfrm>
              <a:off x="3888681" y="3868457"/>
              <a:ext cx="15339" cy="32234"/>
            </a:xfrm>
            <a:custGeom>
              <a:avLst/>
              <a:gdLst/>
              <a:ahLst/>
              <a:cxnLst/>
              <a:rect l="l" t="t" r="r" b="b"/>
              <a:pathLst>
                <a:path w="138" h="29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222"/>
                  </a:lnTo>
                  <a:cubicBezTo>
                    <a:pt x="1" y="267"/>
                    <a:pt x="35" y="290"/>
                    <a:pt x="69" y="290"/>
                  </a:cubicBezTo>
                  <a:cubicBezTo>
                    <a:pt x="103" y="290"/>
                    <a:pt x="137" y="267"/>
                    <a:pt x="137" y="222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5" name="Google Shape;1652;p49">
              <a:extLst>
                <a:ext uri="{FF2B5EF4-FFF2-40B4-BE49-F238E27FC236}">
                  <a16:creationId xmlns:a16="http://schemas.microsoft.com/office/drawing/2014/main" id="{1B092FB4-C992-41BA-ABD1-F112568DF276}"/>
                </a:ext>
              </a:extLst>
            </p:cNvPr>
            <p:cNvSpPr/>
            <p:nvPr/>
          </p:nvSpPr>
          <p:spPr>
            <a:xfrm>
              <a:off x="4225373" y="3678381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0" y="1"/>
                  </a:moveTo>
                  <a:cubicBezTo>
                    <a:pt x="35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5" y="342"/>
                    <a:pt x="70" y="342"/>
                  </a:cubicBezTo>
                  <a:cubicBezTo>
                    <a:pt x="105" y="342"/>
                    <a:pt x="140" y="320"/>
                    <a:pt x="140" y="275"/>
                  </a:cubicBezTo>
                  <a:lnTo>
                    <a:pt x="140" y="69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6" name="Google Shape;1653;p49">
              <a:extLst>
                <a:ext uri="{FF2B5EF4-FFF2-40B4-BE49-F238E27FC236}">
                  <a16:creationId xmlns:a16="http://schemas.microsoft.com/office/drawing/2014/main" id="{EBA01CD1-DEA6-4F4E-8741-E01CE35A66DD}"/>
                </a:ext>
              </a:extLst>
            </p:cNvPr>
            <p:cNvSpPr/>
            <p:nvPr/>
          </p:nvSpPr>
          <p:spPr>
            <a:xfrm>
              <a:off x="4251161" y="3689830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1" y="1"/>
                  </a:moveTo>
                  <a:cubicBezTo>
                    <a:pt x="36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6" y="342"/>
                    <a:pt x="71" y="342"/>
                  </a:cubicBezTo>
                  <a:cubicBezTo>
                    <a:pt x="106" y="342"/>
                    <a:pt x="141" y="320"/>
                    <a:pt x="141" y="275"/>
                  </a:cubicBezTo>
                  <a:lnTo>
                    <a:pt x="141" y="69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7" name="Google Shape;1654;p49">
              <a:extLst>
                <a:ext uri="{FF2B5EF4-FFF2-40B4-BE49-F238E27FC236}">
                  <a16:creationId xmlns:a16="http://schemas.microsoft.com/office/drawing/2014/main" id="{DEC6B5D5-4747-4B33-AF61-98E222E5404E}"/>
                </a:ext>
              </a:extLst>
            </p:cNvPr>
            <p:cNvSpPr/>
            <p:nvPr/>
          </p:nvSpPr>
          <p:spPr>
            <a:xfrm>
              <a:off x="4498038" y="3042905"/>
              <a:ext cx="357808" cy="242757"/>
            </a:xfrm>
            <a:custGeom>
              <a:avLst/>
              <a:gdLst/>
              <a:ahLst/>
              <a:cxnLst/>
              <a:rect l="l" t="t" r="r" b="b"/>
              <a:pathLst>
                <a:path w="3219" h="2184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3219" y="1"/>
                    <a:pt x="1818" y="730"/>
                    <a:pt x="1434" y="1153"/>
                  </a:cubicBezTo>
                  <a:cubicBezTo>
                    <a:pt x="1159" y="816"/>
                    <a:pt x="509" y="773"/>
                    <a:pt x="187" y="773"/>
                  </a:cubicBezTo>
                  <a:cubicBezTo>
                    <a:pt x="73" y="773"/>
                    <a:pt x="1" y="777"/>
                    <a:pt x="1" y="777"/>
                  </a:cubicBezTo>
                  <a:lnTo>
                    <a:pt x="270" y="1062"/>
                  </a:lnTo>
                  <a:cubicBezTo>
                    <a:pt x="270" y="1062"/>
                    <a:pt x="1291" y="2184"/>
                    <a:pt x="1561" y="2184"/>
                  </a:cubicBezTo>
                  <a:cubicBezTo>
                    <a:pt x="1571" y="2184"/>
                    <a:pt x="1581" y="2184"/>
                    <a:pt x="1588" y="2181"/>
                  </a:cubicBezTo>
                  <a:cubicBezTo>
                    <a:pt x="1811" y="2101"/>
                    <a:pt x="3219" y="1"/>
                    <a:pt x="3219" y="1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9" name="Google Shape;1655;p49">
              <a:extLst>
                <a:ext uri="{FF2B5EF4-FFF2-40B4-BE49-F238E27FC236}">
                  <a16:creationId xmlns:a16="http://schemas.microsoft.com/office/drawing/2014/main" id="{FBBC247F-BFE2-4679-8BB6-A5EAAB610FC8}"/>
                </a:ext>
              </a:extLst>
            </p:cNvPr>
            <p:cNvSpPr/>
            <p:nvPr/>
          </p:nvSpPr>
          <p:spPr>
            <a:xfrm>
              <a:off x="4342642" y="3362588"/>
              <a:ext cx="432949" cy="197963"/>
            </a:xfrm>
            <a:custGeom>
              <a:avLst/>
              <a:gdLst/>
              <a:ahLst/>
              <a:cxnLst/>
              <a:rect l="l" t="t" r="r" b="b"/>
              <a:pathLst>
                <a:path w="3895" h="1781" extrusionOk="0">
                  <a:moveTo>
                    <a:pt x="1279" y="0"/>
                  </a:moveTo>
                  <a:cubicBezTo>
                    <a:pt x="1279" y="0"/>
                    <a:pt x="1" y="613"/>
                    <a:pt x="616" y="1382"/>
                  </a:cubicBezTo>
                  <a:cubicBezTo>
                    <a:pt x="849" y="1675"/>
                    <a:pt x="1288" y="1781"/>
                    <a:pt x="1778" y="1781"/>
                  </a:cubicBezTo>
                  <a:cubicBezTo>
                    <a:pt x="2560" y="1781"/>
                    <a:pt x="3471" y="1512"/>
                    <a:pt x="3895" y="1322"/>
                  </a:cubicBezTo>
                  <a:lnTo>
                    <a:pt x="3891" y="1322"/>
                  </a:lnTo>
                  <a:cubicBezTo>
                    <a:pt x="3395" y="1322"/>
                    <a:pt x="1279" y="0"/>
                    <a:pt x="1279" y="0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0" name="Google Shape;1656;p49">
              <a:extLst>
                <a:ext uri="{FF2B5EF4-FFF2-40B4-BE49-F238E27FC236}">
                  <a16:creationId xmlns:a16="http://schemas.microsoft.com/office/drawing/2014/main" id="{BC1D29B1-3852-4571-8D55-F1CFB4EAA7F4}"/>
                </a:ext>
              </a:extLst>
            </p:cNvPr>
            <p:cNvSpPr/>
            <p:nvPr/>
          </p:nvSpPr>
          <p:spPr>
            <a:xfrm>
              <a:off x="3628687" y="2547485"/>
              <a:ext cx="942706" cy="565099"/>
            </a:xfrm>
            <a:custGeom>
              <a:avLst/>
              <a:gdLst/>
              <a:ahLst/>
              <a:cxnLst/>
              <a:rect l="l" t="t" r="r" b="b"/>
              <a:pathLst>
                <a:path w="8481" h="5084" extrusionOk="0">
                  <a:moveTo>
                    <a:pt x="214" y="0"/>
                  </a:moveTo>
                  <a:cubicBezTo>
                    <a:pt x="143" y="0"/>
                    <a:pt x="72" y="5"/>
                    <a:pt x="0" y="15"/>
                  </a:cubicBezTo>
                  <a:cubicBezTo>
                    <a:pt x="0" y="1542"/>
                    <a:pt x="705" y="2734"/>
                    <a:pt x="705" y="2734"/>
                  </a:cubicBezTo>
                  <a:lnTo>
                    <a:pt x="1581" y="4398"/>
                  </a:lnTo>
                  <a:lnTo>
                    <a:pt x="5039" y="5083"/>
                  </a:lnTo>
                  <a:lnTo>
                    <a:pt x="8464" y="4115"/>
                  </a:lnTo>
                  <a:lnTo>
                    <a:pt x="8481" y="3237"/>
                  </a:lnTo>
                  <a:cubicBezTo>
                    <a:pt x="8481" y="3237"/>
                    <a:pt x="7414" y="2627"/>
                    <a:pt x="5771" y="2627"/>
                  </a:cubicBezTo>
                  <a:cubicBezTo>
                    <a:pt x="4949" y="2627"/>
                    <a:pt x="3984" y="2779"/>
                    <a:pt x="2935" y="3237"/>
                  </a:cubicBezTo>
                  <a:cubicBezTo>
                    <a:pt x="3079" y="2561"/>
                    <a:pt x="182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1" name="Google Shape;1657;p49">
              <a:extLst>
                <a:ext uri="{FF2B5EF4-FFF2-40B4-BE49-F238E27FC236}">
                  <a16:creationId xmlns:a16="http://schemas.microsoft.com/office/drawing/2014/main" id="{62204798-F9ED-4760-A6DF-4FB3ED0CFB0D}"/>
                </a:ext>
              </a:extLst>
            </p:cNvPr>
            <p:cNvSpPr/>
            <p:nvPr/>
          </p:nvSpPr>
          <p:spPr>
            <a:xfrm>
              <a:off x="3806870" y="2971543"/>
              <a:ext cx="805540" cy="701595"/>
            </a:xfrm>
            <a:custGeom>
              <a:avLst/>
              <a:gdLst/>
              <a:ahLst/>
              <a:cxnLst/>
              <a:rect l="l" t="t" r="r" b="b"/>
              <a:pathLst>
                <a:path w="7247" h="6312" extrusionOk="0">
                  <a:moveTo>
                    <a:pt x="730" y="1"/>
                  </a:moveTo>
                  <a:cubicBezTo>
                    <a:pt x="693" y="1"/>
                    <a:pt x="660" y="7"/>
                    <a:pt x="627" y="21"/>
                  </a:cubicBezTo>
                  <a:cubicBezTo>
                    <a:pt x="483" y="61"/>
                    <a:pt x="377" y="187"/>
                    <a:pt x="371" y="343"/>
                  </a:cubicBezTo>
                  <a:lnTo>
                    <a:pt x="4" y="5921"/>
                  </a:lnTo>
                  <a:cubicBezTo>
                    <a:pt x="1" y="5961"/>
                    <a:pt x="4" y="5998"/>
                    <a:pt x="15" y="6035"/>
                  </a:cubicBezTo>
                  <a:cubicBezTo>
                    <a:pt x="53" y="6189"/>
                    <a:pt x="196" y="6312"/>
                    <a:pt x="367" y="6312"/>
                  </a:cubicBezTo>
                  <a:cubicBezTo>
                    <a:pt x="376" y="6312"/>
                    <a:pt x="385" y="6312"/>
                    <a:pt x="394" y="6311"/>
                  </a:cubicBezTo>
                  <a:lnTo>
                    <a:pt x="511" y="6305"/>
                  </a:lnTo>
                  <a:lnTo>
                    <a:pt x="5712" y="5941"/>
                  </a:lnTo>
                  <a:cubicBezTo>
                    <a:pt x="5875" y="5932"/>
                    <a:pt x="6008" y="5815"/>
                    <a:pt x="6045" y="5655"/>
                  </a:cubicBezTo>
                  <a:lnTo>
                    <a:pt x="7193" y="446"/>
                  </a:lnTo>
                  <a:cubicBezTo>
                    <a:pt x="7247" y="217"/>
                    <a:pt x="7073" y="1"/>
                    <a:pt x="6838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2" name="Google Shape;1658;p49">
              <a:extLst>
                <a:ext uri="{FF2B5EF4-FFF2-40B4-BE49-F238E27FC236}">
                  <a16:creationId xmlns:a16="http://schemas.microsoft.com/office/drawing/2014/main" id="{B83EACA3-7137-4688-9A59-3C6EE8550D5F}"/>
                </a:ext>
              </a:extLst>
            </p:cNvPr>
            <p:cNvSpPr/>
            <p:nvPr/>
          </p:nvSpPr>
          <p:spPr>
            <a:xfrm>
              <a:off x="3543541" y="2539038"/>
              <a:ext cx="362699" cy="1112303"/>
            </a:xfrm>
            <a:custGeom>
              <a:avLst/>
              <a:gdLst/>
              <a:ahLst/>
              <a:cxnLst/>
              <a:rect l="l" t="t" r="r" b="b"/>
              <a:pathLst>
                <a:path w="3263" h="10007" extrusionOk="0">
                  <a:moveTo>
                    <a:pt x="605" y="1"/>
                  </a:moveTo>
                  <a:cubicBezTo>
                    <a:pt x="533" y="1"/>
                    <a:pt x="462" y="53"/>
                    <a:pt x="456" y="138"/>
                  </a:cubicBezTo>
                  <a:lnTo>
                    <a:pt x="1" y="7007"/>
                  </a:lnTo>
                  <a:cubicBezTo>
                    <a:pt x="1" y="7044"/>
                    <a:pt x="10" y="7076"/>
                    <a:pt x="30" y="7104"/>
                  </a:cubicBezTo>
                  <a:lnTo>
                    <a:pt x="2138" y="9949"/>
                  </a:lnTo>
                  <a:cubicBezTo>
                    <a:pt x="2166" y="9988"/>
                    <a:pt x="2210" y="10007"/>
                    <a:pt x="2254" y="10007"/>
                  </a:cubicBezTo>
                  <a:cubicBezTo>
                    <a:pt x="2287" y="10007"/>
                    <a:pt x="2321" y="9996"/>
                    <a:pt x="2347" y="9976"/>
                  </a:cubicBezTo>
                  <a:cubicBezTo>
                    <a:pt x="2364" y="9962"/>
                    <a:pt x="2373" y="9946"/>
                    <a:pt x="2384" y="9926"/>
                  </a:cubicBezTo>
                  <a:cubicBezTo>
                    <a:pt x="2390" y="9912"/>
                    <a:pt x="2397" y="9896"/>
                    <a:pt x="2397" y="9882"/>
                  </a:cubicBezTo>
                  <a:lnTo>
                    <a:pt x="3252" y="4188"/>
                  </a:lnTo>
                  <a:cubicBezTo>
                    <a:pt x="3262" y="4145"/>
                    <a:pt x="3249" y="4108"/>
                    <a:pt x="3225" y="4075"/>
                  </a:cubicBezTo>
                  <a:cubicBezTo>
                    <a:pt x="3196" y="4038"/>
                    <a:pt x="3152" y="3975"/>
                    <a:pt x="3099" y="3892"/>
                  </a:cubicBezTo>
                  <a:cubicBezTo>
                    <a:pt x="2623" y="3182"/>
                    <a:pt x="1279" y="976"/>
                    <a:pt x="726" y="71"/>
                  </a:cubicBezTo>
                  <a:cubicBezTo>
                    <a:pt x="697" y="23"/>
                    <a:pt x="651" y="1"/>
                    <a:pt x="605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3" name="Google Shape;1659;p49">
              <a:extLst>
                <a:ext uri="{FF2B5EF4-FFF2-40B4-BE49-F238E27FC236}">
                  <a16:creationId xmlns:a16="http://schemas.microsoft.com/office/drawing/2014/main" id="{BA5C9F0C-1972-490F-8479-758898B9A62E}"/>
                </a:ext>
              </a:extLst>
            </p:cNvPr>
            <p:cNvSpPr/>
            <p:nvPr/>
          </p:nvSpPr>
          <p:spPr>
            <a:xfrm>
              <a:off x="3771411" y="2924636"/>
              <a:ext cx="189630" cy="764729"/>
            </a:xfrm>
            <a:custGeom>
              <a:avLst/>
              <a:gdLst/>
              <a:ahLst/>
              <a:cxnLst/>
              <a:rect l="l" t="t" r="r" b="b"/>
              <a:pathLst>
                <a:path w="1706" h="6880" extrusionOk="0">
                  <a:moveTo>
                    <a:pt x="770" y="0"/>
                  </a:moveTo>
                  <a:cubicBezTo>
                    <a:pt x="610" y="1118"/>
                    <a:pt x="0" y="6490"/>
                    <a:pt x="0" y="6490"/>
                  </a:cubicBezTo>
                  <a:cubicBezTo>
                    <a:pt x="0" y="6490"/>
                    <a:pt x="47" y="6880"/>
                    <a:pt x="396" y="6880"/>
                  </a:cubicBezTo>
                  <a:cubicBezTo>
                    <a:pt x="512" y="6880"/>
                    <a:pt x="661" y="6837"/>
                    <a:pt x="853" y="6723"/>
                  </a:cubicBezTo>
                  <a:cubicBezTo>
                    <a:pt x="1039" y="5322"/>
                    <a:pt x="1705" y="423"/>
                    <a:pt x="1705" y="423"/>
                  </a:cubicBezTo>
                  <a:lnTo>
                    <a:pt x="1705" y="423"/>
                  </a:lnTo>
                  <a:cubicBezTo>
                    <a:pt x="1705" y="423"/>
                    <a:pt x="1621" y="443"/>
                    <a:pt x="1500" y="443"/>
                  </a:cubicBezTo>
                  <a:cubicBezTo>
                    <a:pt x="1280" y="443"/>
                    <a:pt x="939" y="376"/>
                    <a:pt x="77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4" name="Google Shape;1660;p49">
              <a:extLst>
                <a:ext uri="{FF2B5EF4-FFF2-40B4-BE49-F238E27FC236}">
                  <a16:creationId xmlns:a16="http://schemas.microsoft.com/office/drawing/2014/main" id="{C4CDF3EB-905B-40B5-A518-DB2AF1DBB563}"/>
                </a:ext>
              </a:extLst>
            </p:cNvPr>
            <p:cNvSpPr/>
            <p:nvPr/>
          </p:nvSpPr>
          <p:spPr>
            <a:xfrm>
              <a:off x="3778414" y="3595348"/>
              <a:ext cx="94815" cy="42016"/>
            </a:xfrm>
            <a:custGeom>
              <a:avLst/>
              <a:gdLst/>
              <a:ahLst/>
              <a:cxnLst/>
              <a:rect l="l" t="t" r="r" b="b"/>
              <a:pathLst>
                <a:path w="853" h="378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89"/>
                    <a:pt x="51" y="173"/>
                    <a:pt x="114" y="240"/>
                  </a:cubicBezTo>
                  <a:cubicBezTo>
                    <a:pt x="180" y="306"/>
                    <a:pt x="271" y="349"/>
                    <a:pt x="360" y="369"/>
                  </a:cubicBezTo>
                  <a:cubicBezTo>
                    <a:pt x="393" y="375"/>
                    <a:pt x="425" y="377"/>
                    <a:pt x="456" y="377"/>
                  </a:cubicBezTo>
                  <a:cubicBezTo>
                    <a:pt x="518" y="377"/>
                    <a:pt x="578" y="367"/>
                    <a:pt x="633" y="349"/>
                  </a:cubicBezTo>
                  <a:cubicBezTo>
                    <a:pt x="716" y="320"/>
                    <a:pt x="793" y="273"/>
                    <a:pt x="853" y="209"/>
                  </a:cubicBezTo>
                  <a:cubicBezTo>
                    <a:pt x="830" y="206"/>
                    <a:pt x="808" y="205"/>
                    <a:pt x="787" y="205"/>
                  </a:cubicBezTo>
                  <a:cubicBezTo>
                    <a:pt x="767" y="205"/>
                    <a:pt x="747" y="206"/>
                    <a:pt x="727" y="206"/>
                  </a:cubicBezTo>
                  <a:lnTo>
                    <a:pt x="610" y="206"/>
                  </a:lnTo>
                  <a:cubicBezTo>
                    <a:pt x="533" y="203"/>
                    <a:pt x="464" y="203"/>
                    <a:pt x="397" y="189"/>
                  </a:cubicBezTo>
                  <a:cubicBezTo>
                    <a:pt x="264" y="163"/>
                    <a:pt x="140" y="106"/>
                    <a:pt x="1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9" name="Google Shape;1661;p49">
              <a:extLst>
                <a:ext uri="{FF2B5EF4-FFF2-40B4-BE49-F238E27FC236}">
                  <a16:creationId xmlns:a16="http://schemas.microsoft.com/office/drawing/2014/main" id="{18E7C1FC-CE5E-4D0F-A573-7B2BBC0E7C55}"/>
                </a:ext>
              </a:extLst>
            </p:cNvPr>
            <p:cNvSpPr/>
            <p:nvPr/>
          </p:nvSpPr>
          <p:spPr>
            <a:xfrm>
              <a:off x="3844330" y="3022564"/>
              <a:ext cx="106931" cy="37458"/>
            </a:xfrm>
            <a:custGeom>
              <a:avLst/>
              <a:gdLst/>
              <a:ahLst/>
              <a:cxnLst/>
              <a:rect l="l" t="t" r="r" b="b"/>
              <a:pathLst>
                <a:path w="962" h="337" extrusionOk="0">
                  <a:moveTo>
                    <a:pt x="0" y="1"/>
                  </a:moveTo>
                  <a:cubicBezTo>
                    <a:pt x="37" y="90"/>
                    <a:pt x="100" y="161"/>
                    <a:pt x="177" y="214"/>
                  </a:cubicBezTo>
                  <a:cubicBezTo>
                    <a:pt x="253" y="270"/>
                    <a:pt x="343" y="307"/>
                    <a:pt x="433" y="324"/>
                  </a:cubicBezTo>
                  <a:cubicBezTo>
                    <a:pt x="477" y="332"/>
                    <a:pt x="522" y="337"/>
                    <a:pt x="567" y="337"/>
                  </a:cubicBezTo>
                  <a:cubicBezTo>
                    <a:pt x="712" y="337"/>
                    <a:pt x="855" y="291"/>
                    <a:pt x="962" y="197"/>
                  </a:cubicBezTo>
                  <a:cubicBezTo>
                    <a:pt x="865" y="184"/>
                    <a:pt x="782" y="184"/>
                    <a:pt x="702" y="178"/>
                  </a:cubicBezTo>
                  <a:cubicBezTo>
                    <a:pt x="622" y="170"/>
                    <a:pt x="546" y="161"/>
                    <a:pt x="470" y="144"/>
                  </a:cubicBezTo>
                  <a:cubicBezTo>
                    <a:pt x="317" y="118"/>
                    <a:pt x="174" y="64"/>
                    <a:pt x="0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0" name="Google Shape;1662;p49">
              <a:extLst>
                <a:ext uri="{FF2B5EF4-FFF2-40B4-BE49-F238E27FC236}">
                  <a16:creationId xmlns:a16="http://schemas.microsoft.com/office/drawing/2014/main" id="{46FC925F-4E0A-4240-86FD-7B168CAE9B4F}"/>
                </a:ext>
              </a:extLst>
            </p:cNvPr>
            <p:cNvSpPr/>
            <p:nvPr/>
          </p:nvSpPr>
          <p:spPr>
            <a:xfrm>
              <a:off x="4331527" y="2997776"/>
              <a:ext cx="761078" cy="518304"/>
            </a:xfrm>
            <a:custGeom>
              <a:avLst/>
              <a:gdLst/>
              <a:ahLst/>
              <a:cxnLst/>
              <a:rect l="l" t="t" r="r" b="b"/>
              <a:pathLst>
                <a:path w="6847" h="4663" extrusionOk="0">
                  <a:moveTo>
                    <a:pt x="5715" y="0"/>
                  </a:moveTo>
                  <a:cubicBezTo>
                    <a:pt x="4763" y="0"/>
                    <a:pt x="2824" y="1983"/>
                    <a:pt x="2800" y="2264"/>
                  </a:cubicBezTo>
                  <a:cubicBezTo>
                    <a:pt x="2800" y="2264"/>
                    <a:pt x="2048" y="1264"/>
                    <a:pt x="1283" y="1264"/>
                  </a:cubicBezTo>
                  <a:cubicBezTo>
                    <a:pt x="1230" y="1264"/>
                    <a:pt x="1178" y="1269"/>
                    <a:pt x="1126" y="1279"/>
                  </a:cubicBezTo>
                  <a:cubicBezTo>
                    <a:pt x="310" y="1436"/>
                    <a:pt x="596" y="1875"/>
                    <a:pt x="829" y="1901"/>
                  </a:cubicBezTo>
                  <a:cubicBezTo>
                    <a:pt x="256" y="2058"/>
                    <a:pt x="390" y="2370"/>
                    <a:pt x="583" y="2421"/>
                  </a:cubicBezTo>
                  <a:cubicBezTo>
                    <a:pt x="181" y="2421"/>
                    <a:pt x="1" y="3146"/>
                    <a:pt x="506" y="3173"/>
                  </a:cubicBezTo>
                  <a:cubicBezTo>
                    <a:pt x="1012" y="3199"/>
                    <a:pt x="1305" y="3512"/>
                    <a:pt x="1705" y="4055"/>
                  </a:cubicBezTo>
                  <a:cubicBezTo>
                    <a:pt x="1932" y="4367"/>
                    <a:pt x="2581" y="4663"/>
                    <a:pt x="3382" y="4663"/>
                  </a:cubicBezTo>
                  <a:cubicBezTo>
                    <a:pt x="3980" y="4663"/>
                    <a:pt x="4662" y="4498"/>
                    <a:pt x="5316" y="4055"/>
                  </a:cubicBezTo>
                  <a:cubicBezTo>
                    <a:pt x="6846" y="3016"/>
                    <a:pt x="6770" y="527"/>
                    <a:pt x="5964" y="61"/>
                  </a:cubicBezTo>
                  <a:cubicBezTo>
                    <a:pt x="5893" y="19"/>
                    <a:pt x="5809" y="0"/>
                    <a:pt x="5715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1" name="Google Shape;1663;p49">
              <a:extLst>
                <a:ext uri="{FF2B5EF4-FFF2-40B4-BE49-F238E27FC236}">
                  <a16:creationId xmlns:a16="http://schemas.microsoft.com/office/drawing/2014/main" id="{EC800680-AAB1-4397-A592-01C82DB66665}"/>
                </a:ext>
              </a:extLst>
            </p:cNvPr>
            <p:cNvSpPr/>
            <p:nvPr/>
          </p:nvSpPr>
          <p:spPr>
            <a:xfrm>
              <a:off x="4855738" y="3241095"/>
              <a:ext cx="15339" cy="32123"/>
            </a:xfrm>
            <a:custGeom>
              <a:avLst/>
              <a:gdLst/>
              <a:ahLst/>
              <a:cxnLst/>
              <a:rect l="l" t="t" r="r" b="b"/>
              <a:pathLst>
                <a:path w="138" h="289" extrusionOk="0">
                  <a:moveTo>
                    <a:pt x="69" y="1"/>
                  </a:moveTo>
                  <a:cubicBezTo>
                    <a:pt x="35" y="1"/>
                    <a:pt x="1" y="24"/>
                    <a:pt x="1" y="69"/>
                  </a:cubicBezTo>
                  <a:lnTo>
                    <a:pt x="1" y="221"/>
                  </a:lnTo>
                  <a:cubicBezTo>
                    <a:pt x="1" y="266"/>
                    <a:pt x="35" y="289"/>
                    <a:pt x="69" y="289"/>
                  </a:cubicBezTo>
                  <a:cubicBezTo>
                    <a:pt x="103" y="289"/>
                    <a:pt x="137" y="266"/>
                    <a:pt x="137" y="221"/>
                  </a:cubicBezTo>
                  <a:lnTo>
                    <a:pt x="137" y="69"/>
                  </a:lnTo>
                  <a:cubicBezTo>
                    <a:pt x="137" y="24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2" name="Google Shape;1664;p49">
              <a:extLst>
                <a:ext uri="{FF2B5EF4-FFF2-40B4-BE49-F238E27FC236}">
                  <a16:creationId xmlns:a16="http://schemas.microsoft.com/office/drawing/2014/main" id="{FEDD4C2F-ACD9-4232-859F-94428B0047BB}"/>
                </a:ext>
              </a:extLst>
            </p:cNvPr>
            <p:cNvSpPr/>
            <p:nvPr/>
          </p:nvSpPr>
          <p:spPr>
            <a:xfrm>
              <a:off x="4906426" y="3215641"/>
              <a:ext cx="24899" cy="46128"/>
            </a:xfrm>
            <a:custGeom>
              <a:avLst/>
              <a:gdLst/>
              <a:ahLst/>
              <a:cxnLst/>
              <a:rect l="l" t="t" r="r" b="b"/>
              <a:pathLst>
                <a:path w="224" h="415" extrusionOk="0">
                  <a:moveTo>
                    <a:pt x="140" y="1"/>
                  </a:moveTo>
                  <a:cubicBezTo>
                    <a:pt x="112" y="1"/>
                    <a:pt x="84" y="15"/>
                    <a:pt x="70" y="48"/>
                  </a:cubicBezTo>
                  <a:cubicBezTo>
                    <a:pt x="34" y="144"/>
                    <a:pt x="14" y="244"/>
                    <a:pt x="4" y="347"/>
                  </a:cubicBezTo>
                  <a:cubicBezTo>
                    <a:pt x="0" y="392"/>
                    <a:pt x="33" y="415"/>
                    <a:pt x="67" y="415"/>
                  </a:cubicBezTo>
                  <a:cubicBezTo>
                    <a:pt x="102" y="415"/>
                    <a:pt x="139" y="392"/>
                    <a:pt x="144" y="347"/>
                  </a:cubicBezTo>
                  <a:cubicBezTo>
                    <a:pt x="150" y="258"/>
                    <a:pt x="173" y="171"/>
                    <a:pt x="204" y="84"/>
                  </a:cubicBezTo>
                  <a:cubicBezTo>
                    <a:pt x="224" y="34"/>
                    <a:pt x="183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3" name="Google Shape;1665;p49">
              <a:extLst>
                <a:ext uri="{FF2B5EF4-FFF2-40B4-BE49-F238E27FC236}">
                  <a16:creationId xmlns:a16="http://schemas.microsoft.com/office/drawing/2014/main" id="{A261C13B-766C-429C-9FB5-67706DFC75B4}"/>
                </a:ext>
              </a:extLst>
            </p:cNvPr>
            <p:cNvSpPr/>
            <p:nvPr/>
          </p:nvSpPr>
          <p:spPr>
            <a:xfrm>
              <a:off x="4913095" y="3120158"/>
              <a:ext cx="15673" cy="41015"/>
            </a:xfrm>
            <a:custGeom>
              <a:avLst/>
              <a:gdLst/>
              <a:ahLst/>
              <a:cxnLst/>
              <a:rect l="l" t="t" r="r" b="b"/>
              <a:pathLst>
                <a:path w="141" h="369" extrusionOk="0">
                  <a:moveTo>
                    <a:pt x="71" y="1"/>
                  </a:moveTo>
                  <a:cubicBezTo>
                    <a:pt x="36" y="1"/>
                    <a:pt x="1" y="23"/>
                    <a:pt x="1" y="68"/>
                  </a:cubicBezTo>
                  <a:lnTo>
                    <a:pt x="1" y="301"/>
                  </a:lnTo>
                  <a:cubicBezTo>
                    <a:pt x="1" y="346"/>
                    <a:pt x="36" y="368"/>
                    <a:pt x="71" y="368"/>
                  </a:cubicBezTo>
                  <a:cubicBezTo>
                    <a:pt x="106" y="368"/>
                    <a:pt x="141" y="346"/>
                    <a:pt x="141" y="301"/>
                  </a:cubicBezTo>
                  <a:lnTo>
                    <a:pt x="141" y="68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4" name="Google Shape;1666;p49">
              <a:extLst>
                <a:ext uri="{FF2B5EF4-FFF2-40B4-BE49-F238E27FC236}">
                  <a16:creationId xmlns:a16="http://schemas.microsoft.com/office/drawing/2014/main" id="{933BC312-CB0E-4481-AE2D-289057F99FBA}"/>
                </a:ext>
              </a:extLst>
            </p:cNvPr>
            <p:cNvSpPr/>
            <p:nvPr/>
          </p:nvSpPr>
          <p:spPr>
            <a:xfrm>
              <a:off x="3479960" y="2856386"/>
              <a:ext cx="194521" cy="255540"/>
            </a:xfrm>
            <a:custGeom>
              <a:avLst/>
              <a:gdLst/>
              <a:ahLst/>
              <a:cxnLst/>
              <a:rect l="l" t="t" r="r" b="b"/>
              <a:pathLst>
                <a:path w="1750" h="2299" extrusionOk="0">
                  <a:moveTo>
                    <a:pt x="1402" y="0"/>
                  </a:moveTo>
                  <a:cubicBezTo>
                    <a:pt x="1166" y="0"/>
                    <a:pt x="828" y="311"/>
                    <a:pt x="828" y="311"/>
                  </a:cubicBezTo>
                  <a:cubicBezTo>
                    <a:pt x="0" y="1126"/>
                    <a:pt x="226" y="1982"/>
                    <a:pt x="569" y="2228"/>
                  </a:cubicBezTo>
                  <a:cubicBezTo>
                    <a:pt x="636" y="2277"/>
                    <a:pt x="714" y="2299"/>
                    <a:pt x="798" y="2299"/>
                  </a:cubicBezTo>
                  <a:cubicBezTo>
                    <a:pt x="1143" y="2299"/>
                    <a:pt x="1574" y="1930"/>
                    <a:pt x="1627" y="1565"/>
                  </a:cubicBezTo>
                  <a:cubicBezTo>
                    <a:pt x="1667" y="1287"/>
                    <a:pt x="1129" y="1273"/>
                    <a:pt x="1023" y="1273"/>
                  </a:cubicBezTo>
                  <a:cubicBezTo>
                    <a:pt x="1017" y="1273"/>
                    <a:pt x="1012" y="1273"/>
                    <a:pt x="1009" y="1273"/>
                  </a:cubicBezTo>
                  <a:lnTo>
                    <a:pt x="1009" y="1273"/>
                  </a:lnTo>
                  <a:cubicBezTo>
                    <a:pt x="1066" y="1272"/>
                    <a:pt x="1712" y="1250"/>
                    <a:pt x="1594" y="894"/>
                  </a:cubicBezTo>
                  <a:cubicBezTo>
                    <a:pt x="1542" y="734"/>
                    <a:pt x="1432" y="689"/>
                    <a:pt x="1324" y="689"/>
                  </a:cubicBezTo>
                  <a:cubicBezTo>
                    <a:pt x="1181" y="689"/>
                    <a:pt x="1041" y="768"/>
                    <a:pt x="1035" y="771"/>
                  </a:cubicBezTo>
                  <a:lnTo>
                    <a:pt x="1035" y="771"/>
                  </a:lnTo>
                  <a:cubicBezTo>
                    <a:pt x="1047" y="764"/>
                    <a:pt x="1749" y="362"/>
                    <a:pt x="1564" y="85"/>
                  </a:cubicBezTo>
                  <a:cubicBezTo>
                    <a:pt x="1524" y="24"/>
                    <a:pt x="1467" y="0"/>
                    <a:pt x="1402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5" name="Google Shape;1667;p49">
              <a:extLst>
                <a:ext uri="{FF2B5EF4-FFF2-40B4-BE49-F238E27FC236}">
                  <a16:creationId xmlns:a16="http://schemas.microsoft.com/office/drawing/2014/main" id="{3D93BEBB-CE3C-4B78-AD9C-43286AA21144}"/>
                </a:ext>
              </a:extLst>
            </p:cNvPr>
            <p:cNvSpPr/>
            <p:nvPr/>
          </p:nvSpPr>
          <p:spPr>
            <a:xfrm>
              <a:off x="4774039" y="2663754"/>
              <a:ext cx="49575" cy="49685"/>
            </a:xfrm>
            <a:custGeom>
              <a:avLst/>
              <a:gdLst/>
              <a:ahLst/>
              <a:cxnLst/>
              <a:rect l="l" t="t" r="r" b="b"/>
              <a:pathLst>
                <a:path w="446" h="447" extrusionOk="0">
                  <a:moveTo>
                    <a:pt x="223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7"/>
                    <a:pt x="100" y="447"/>
                    <a:pt x="223" y="447"/>
                  </a:cubicBezTo>
                  <a:cubicBezTo>
                    <a:pt x="346" y="447"/>
                    <a:pt x="446" y="347"/>
                    <a:pt x="446" y="223"/>
                  </a:cubicBezTo>
                  <a:cubicBezTo>
                    <a:pt x="446" y="100"/>
                    <a:pt x="346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7" name="Google Shape;1668;p49">
              <a:extLst>
                <a:ext uri="{FF2B5EF4-FFF2-40B4-BE49-F238E27FC236}">
                  <a16:creationId xmlns:a16="http://schemas.microsoft.com/office/drawing/2014/main" id="{5FB127DF-DB7B-4E3C-806A-BF29E5AA8BB4}"/>
                </a:ext>
              </a:extLst>
            </p:cNvPr>
            <p:cNvSpPr/>
            <p:nvPr/>
          </p:nvSpPr>
          <p:spPr>
            <a:xfrm>
              <a:off x="4158012" y="2402983"/>
              <a:ext cx="49353" cy="49685"/>
            </a:xfrm>
            <a:custGeom>
              <a:avLst/>
              <a:gdLst/>
              <a:ahLst/>
              <a:cxnLst/>
              <a:rect l="l" t="t" r="r" b="b"/>
              <a:pathLst>
                <a:path w="444" h="447" extrusionOk="0">
                  <a:moveTo>
                    <a:pt x="224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6"/>
                    <a:pt x="100" y="446"/>
                    <a:pt x="224" y="446"/>
                  </a:cubicBezTo>
                  <a:cubicBezTo>
                    <a:pt x="344" y="446"/>
                    <a:pt x="444" y="346"/>
                    <a:pt x="444" y="223"/>
                  </a:cubicBezTo>
                  <a:cubicBezTo>
                    <a:pt x="444" y="100"/>
                    <a:pt x="34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pic>
        <p:nvPicPr>
          <p:cNvPr id="188" name="Picture 4">
            <a:extLst>
              <a:ext uri="{FF2B5EF4-FFF2-40B4-BE49-F238E27FC236}">
                <a16:creationId xmlns:a16="http://schemas.microsoft.com/office/drawing/2014/main" id="{33218193-A68E-4AED-9048-4EA52A321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4139" y="5381159"/>
            <a:ext cx="2146947" cy="1584837"/>
          </a:xfrm>
          <a:prstGeom prst="rect">
            <a:avLst/>
          </a:prstGeom>
        </p:spPr>
      </p:pic>
      <p:pic>
        <p:nvPicPr>
          <p:cNvPr id="189" name="Picture 13">
            <a:extLst>
              <a:ext uri="{FF2B5EF4-FFF2-40B4-BE49-F238E27FC236}">
                <a16:creationId xmlns:a16="http://schemas.microsoft.com/office/drawing/2014/main" id="{B8C65B73-1F76-4F4D-A9C4-13C56E86A3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668456" y="5541900"/>
            <a:ext cx="1007310" cy="127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6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5" grpId="0"/>
      <p:bldP spid="14" grpId="0" animBg="1"/>
      <p:bldP spid="73" grpId="0"/>
      <p:bldP spid="80" grpId="0" animBg="1"/>
      <p:bldP spid="165" grpId="0"/>
      <p:bldP spid="171" grpId="0" animBg="1"/>
      <p:bldP spid="193" grpId="0"/>
      <p:bldP spid="1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A8947E-02F4-4FD2-8B59-9173F891D20E}"/>
              </a:ext>
            </a:extLst>
          </p:cNvPr>
          <p:cNvSpPr txBox="1"/>
          <p:nvPr/>
        </p:nvSpPr>
        <p:spPr>
          <a:xfrm>
            <a:off x="3403606" y="136031"/>
            <a:ext cx="319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2DC783-0AEC-4923-9077-7A36B8C47804}"/>
              </a:ext>
            </a:extLst>
          </p:cNvPr>
          <p:cNvSpPr/>
          <p:nvPr/>
        </p:nvSpPr>
        <p:spPr>
          <a:xfrm>
            <a:off x="757382" y="893013"/>
            <a:ext cx="1265381" cy="539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8302C9A2-ECB0-4279-92A9-1FDE1DFE154A}"/>
              </a:ext>
            </a:extLst>
          </p:cNvPr>
          <p:cNvSpPr txBox="1"/>
          <p:nvPr/>
        </p:nvSpPr>
        <p:spPr>
          <a:xfrm>
            <a:off x="808188" y="1486710"/>
            <a:ext cx="8386618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0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Trả lời câu hỏi: Loại trái cây nào có nhiều nhất? Loại trái cây nào có ít nhất?</a:t>
            </a:r>
            <a:endParaRPr lang="en-US" sz="2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EC664034-F3C7-4DE5-911A-47BCADC60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95" y="2645134"/>
            <a:ext cx="6269478" cy="3003777"/>
          </a:xfrm>
          <a:prstGeom prst="rect">
            <a:avLst/>
          </a:prstGeom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FBB2B0EA-62F4-4E6A-A93F-E24BB1CF1998}"/>
              </a:ext>
            </a:extLst>
          </p:cNvPr>
          <p:cNvSpPr txBox="1"/>
          <p:nvPr/>
        </p:nvSpPr>
        <p:spPr>
          <a:xfrm>
            <a:off x="2525589" y="5969878"/>
            <a:ext cx="59763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 b="0" i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Dâu tây có nhiều nhất, Dứa có ít nhất</a:t>
            </a:r>
            <a:endParaRPr lang="en-US" sz="25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5CE6EA-1F41-49C8-B6B3-F9E6A27D2409}"/>
              </a:ext>
            </a:extLst>
          </p:cNvPr>
          <p:cNvSpPr/>
          <p:nvPr/>
        </p:nvSpPr>
        <p:spPr>
          <a:xfrm>
            <a:off x="2457495" y="5870371"/>
            <a:ext cx="6044479" cy="676069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9" name="Picture 11">
            <a:extLst>
              <a:ext uri="{FF2B5EF4-FFF2-40B4-BE49-F238E27FC236}">
                <a16:creationId xmlns:a16="http://schemas.microsoft.com/office/drawing/2014/main" id="{8FE6F2BE-F1FF-431F-B3F5-EA5C30A837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859933"/>
            <a:ext cx="2640642" cy="3907968"/>
          </a:xfrm>
          <a:prstGeom prst="rect">
            <a:avLst/>
          </a:prstGeom>
        </p:spPr>
      </p:pic>
      <p:pic>
        <p:nvPicPr>
          <p:cNvPr id="201" name="Picture 8">
            <a:extLst>
              <a:ext uri="{FF2B5EF4-FFF2-40B4-BE49-F238E27FC236}">
                <a16:creationId xmlns:a16="http://schemas.microsoft.com/office/drawing/2014/main" id="{EA06157E-3130-4CDF-AB3B-6079A3817A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110920" y="203355"/>
            <a:ext cx="1742513" cy="12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2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A8947E-02F4-4FD2-8B59-9173F891D20E}"/>
              </a:ext>
            </a:extLst>
          </p:cNvPr>
          <p:cNvSpPr txBox="1"/>
          <p:nvPr/>
        </p:nvSpPr>
        <p:spPr>
          <a:xfrm>
            <a:off x="3403606" y="136031"/>
            <a:ext cx="319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2DC783-0AEC-4923-9077-7A36B8C47804}"/>
              </a:ext>
            </a:extLst>
          </p:cNvPr>
          <p:cNvSpPr/>
          <p:nvPr/>
        </p:nvSpPr>
        <p:spPr>
          <a:xfrm>
            <a:off x="757382" y="893013"/>
            <a:ext cx="1265381" cy="539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CC1E6-F3F1-4BA3-A750-56D2F9A18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65" y="1539147"/>
            <a:ext cx="8005864" cy="23887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12648B-612B-43D7-861F-D78CC67DAAAA}"/>
              </a:ext>
            </a:extLst>
          </p:cNvPr>
          <p:cNvSpPr txBox="1"/>
          <p:nvPr/>
        </p:nvSpPr>
        <p:spPr>
          <a:xfrm>
            <a:off x="893868" y="3927862"/>
            <a:ext cx="8707331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5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Hãy kiểm đếm và ghi lại kết quả số ngày nắng, số ngày mưa và số ngày nhiều mây</a:t>
            </a:r>
            <a:endParaRPr lang="en-US" sz="250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57101B-31EE-44DC-AFED-42CA6D65652E}"/>
              </a:ext>
            </a:extLst>
          </p:cNvPr>
          <p:cNvSpPr txBox="1"/>
          <p:nvPr/>
        </p:nvSpPr>
        <p:spPr>
          <a:xfrm>
            <a:off x="3483580" y="4941919"/>
            <a:ext cx="4766552" cy="1752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2500" b="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ố ngày mưa:</a:t>
            </a:r>
            <a:r>
              <a:rPr lang="en-US" sz="2500" b="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500" b="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 ngày nắng: 12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vi-VN" sz="2500" b="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2500" b="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ố ngày nhiều mây: 10</a:t>
            </a:r>
            <a:endParaRPr lang="en-US" sz="25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17CE95-F46F-42D5-B14B-157CB7A67C41}"/>
              </a:ext>
            </a:extLst>
          </p:cNvPr>
          <p:cNvSpPr/>
          <p:nvPr/>
        </p:nvSpPr>
        <p:spPr>
          <a:xfrm>
            <a:off x="3297770" y="5077586"/>
            <a:ext cx="4514617" cy="161884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id="{B8DF6AC4-447A-46B3-9842-7476D0402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06230" y="5030225"/>
            <a:ext cx="1235413" cy="1827775"/>
          </a:xfrm>
          <a:prstGeom prst="rect">
            <a:avLst/>
          </a:prstGeom>
        </p:spPr>
      </p:pic>
      <p:pic>
        <p:nvPicPr>
          <p:cNvPr id="1026" name="Picture 2" descr="Pink Sticker for iOS &amp;amp; Android | GIPHY">
            <a:extLst>
              <a:ext uri="{FF2B5EF4-FFF2-40B4-BE49-F238E27FC236}">
                <a16:creationId xmlns:a16="http://schemas.microsoft.com/office/drawing/2014/main" id="{A09836D0-984F-4C72-9A10-058ECC35D4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94" y="4515491"/>
            <a:ext cx="2725805" cy="272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9 Mat troi Pinterest ý tưởng trong 2021 | ảnh động, hình gif, nghệ thuật  về mực">
            <a:extLst>
              <a:ext uri="{FF2B5EF4-FFF2-40B4-BE49-F238E27FC236}">
                <a16:creationId xmlns:a16="http://schemas.microsoft.com/office/drawing/2014/main" id="{23D266C7-84B6-45FB-9C30-3FC8EA63AF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919" y="9083"/>
            <a:ext cx="1600475" cy="16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E2C190-DE9C-453C-8B5B-B16684B879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032" y="4034391"/>
            <a:ext cx="8574700" cy="28236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3C9CFCC-54CD-4863-8E7E-21CE08FC711D}"/>
              </a:ext>
            </a:extLst>
          </p:cNvPr>
          <p:cNvSpPr txBox="1"/>
          <p:nvPr/>
        </p:nvSpPr>
        <p:spPr>
          <a:xfrm>
            <a:off x="1083279" y="3972381"/>
            <a:ext cx="7614115" cy="598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5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Nêu nhận xét về số ngày nắng trong tháng trên</a:t>
            </a:r>
            <a:endParaRPr lang="en-US" sz="250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Tiere Niedlich Grün - Kostenlose Vektorgrafik auf Pixabay">
            <a:extLst>
              <a:ext uri="{FF2B5EF4-FFF2-40B4-BE49-F238E27FC236}">
                <a16:creationId xmlns:a16="http://schemas.microsoft.com/office/drawing/2014/main" id="{FDD8F351-85C3-4B79-9814-1F54CDA4A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66" y="4584163"/>
            <a:ext cx="1748824" cy="109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96358BE-9CBC-4B46-9913-D43C4F1C6964}"/>
              </a:ext>
            </a:extLst>
          </p:cNvPr>
          <p:cNvSpPr txBox="1"/>
          <p:nvPr/>
        </p:nvSpPr>
        <p:spPr>
          <a:xfrm>
            <a:off x="998565" y="5519000"/>
            <a:ext cx="7798199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25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 ngày nắng trong tháng 6 chiếm chưa được 1 nửa số ngày trong tháng</a:t>
            </a:r>
            <a:endParaRPr lang="en-US" sz="25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A26E68-C1C6-487A-B62C-93F049CF4123}"/>
              </a:ext>
            </a:extLst>
          </p:cNvPr>
          <p:cNvSpPr/>
          <p:nvPr/>
        </p:nvSpPr>
        <p:spPr>
          <a:xfrm>
            <a:off x="998565" y="5537139"/>
            <a:ext cx="7798199" cy="117525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4">
            <a:extLst>
              <a:ext uri="{FF2B5EF4-FFF2-40B4-BE49-F238E27FC236}">
                <a16:creationId xmlns:a16="http://schemas.microsoft.com/office/drawing/2014/main" id="{A86AFC7B-218E-4871-9BE2-BD3307B204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95396" y="4515491"/>
            <a:ext cx="1077654" cy="1227125"/>
          </a:xfrm>
          <a:prstGeom prst="rect">
            <a:avLst/>
          </a:prstGeom>
        </p:spPr>
      </p:pic>
      <p:pic>
        <p:nvPicPr>
          <p:cNvPr id="38" name="Picture 24">
            <a:extLst>
              <a:ext uri="{FF2B5EF4-FFF2-40B4-BE49-F238E27FC236}">
                <a16:creationId xmlns:a16="http://schemas.microsoft.com/office/drawing/2014/main" id="{5CBFA9A2-3344-4593-88DD-EEA54D5592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092178" y="4551567"/>
            <a:ext cx="1077654" cy="12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5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68D40CB-9DB2-45B3-B961-B14A6C184944}"/>
              </a:ext>
            </a:extLst>
          </p:cNvPr>
          <p:cNvSpPr txBox="1"/>
          <p:nvPr/>
        </p:nvSpPr>
        <p:spPr>
          <a:xfrm>
            <a:off x="3588431" y="263352"/>
            <a:ext cx="319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E10409-2B58-47D1-945D-628FB775233D}"/>
              </a:ext>
            </a:extLst>
          </p:cNvPr>
          <p:cNvSpPr/>
          <p:nvPr/>
        </p:nvSpPr>
        <p:spPr>
          <a:xfrm>
            <a:off x="389106" y="1249269"/>
            <a:ext cx="8375515" cy="530157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9FCC68-AC08-42F1-AABF-CBCBE2632B11}"/>
              </a:ext>
            </a:extLst>
          </p:cNvPr>
          <p:cNvSpPr txBox="1"/>
          <p:nvPr/>
        </p:nvSpPr>
        <p:spPr>
          <a:xfrm>
            <a:off x="3667328" y="1103798"/>
            <a:ext cx="2286000" cy="1402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000" b="1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nl-NL" sz="3000" b="1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“Oẳn tù tì”</a:t>
            </a:r>
            <a:endParaRPr lang="en-US" sz="3000">
              <a:solidFill>
                <a:srgbClr val="00B0F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5C876B-D32B-4272-9565-D0E01A51C46E}"/>
              </a:ext>
            </a:extLst>
          </p:cNvPr>
          <p:cNvSpPr txBox="1"/>
          <p:nvPr/>
        </p:nvSpPr>
        <p:spPr>
          <a:xfrm>
            <a:off x="710120" y="2444161"/>
            <a:ext cx="8044774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50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Thực hiện nhiều lần, mỗi lần chơi HS kiểm đếm và ghi kết quả ra giấy nháp hoặc bảng con.</a:t>
            </a:r>
            <a:endParaRPr lang="en-US" sz="250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94EA2E-9FF2-48B0-B4FC-4855B0E50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65" y="3682166"/>
            <a:ext cx="4927355" cy="28686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3DFA727-A0D7-4D7E-A231-7B3B32F5626D}"/>
              </a:ext>
            </a:extLst>
          </p:cNvPr>
          <p:cNvSpPr txBox="1"/>
          <p:nvPr/>
        </p:nvSpPr>
        <p:spPr>
          <a:xfrm>
            <a:off x="5496127" y="4805162"/>
            <a:ext cx="9727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Đức: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DA3F95-9A84-4887-A76C-1B04B0858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828" y="4658512"/>
            <a:ext cx="1721593" cy="65720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AE7B044-A6EA-4911-B9EC-B59BC21A0450}"/>
              </a:ext>
            </a:extLst>
          </p:cNvPr>
          <p:cNvSpPr txBox="1"/>
          <p:nvPr/>
        </p:nvSpPr>
        <p:spPr>
          <a:xfrm>
            <a:off x="5578812" y="5890133"/>
            <a:ext cx="9727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E5E65F-4686-4CAE-8C18-5452AE9E9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073" y="5709980"/>
            <a:ext cx="501120" cy="6572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BBC9AF0-B4D8-42A8-A223-2BA998B8B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848" y="5569406"/>
            <a:ext cx="774360" cy="76313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A13F628-17AD-4305-B01D-21D27612EEC3}"/>
              </a:ext>
            </a:extLst>
          </p:cNvPr>
          <p:cNvSpPr/>
          <p:nvPr/>
        </p:nvSpPr>
        <p:spPr>
          <a:xfrm>
            <a:off x="622570" y="2542351"/>
            <a:ext cx="7976681" cy="110401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ura, the cool and funny turtle – LINE stickers | LINE STORE">
            <a:extLst>
              <a:ext uri="{FF2B5EF4-FFF2-40B4-BE49-F238E27FC236}">
                <a16:creationId xmlns:a16="http://schemas.microsoft.com/office/drawing/2014/main" id="{78BC49C7-1DEB-4ED0-9E41-AA920A10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48" y="3198512"/>
            <a:ext cx="1935602" cy="153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图片 37896" descr="1-26">
            <a:extLst>
              <a:ext uri="{FF2B5EF4-FFF2-40B4-BE49-F238E27FC236}">
                <a16:creationId xmlns:a16="http://schemas.microsoft.com/office/drawing/2014/main" id="{3D00B05F-5F57-4C21-920F-7C11E3F397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5828" y="664658"/>
            <a:ext cx="2350242" cy="17588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" name="图片 37895" descr="1-27">
            <a:extLst>
              <a:ext uri="{FF2B5EF4-FFF2-40B4-BE49-F238E27FC236}">
                <a16:creationId xmlns:a16="http://schemas.microsoft.com/office/drawing/2014/main" id="{BCCB8D04-C92B-46AF-9834-A8383BFAB4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02" y="-254576"/>
            <a:ext cx="2842479" cy="252664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6511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9" grpId="0"/>
      <p:bldP spid="39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5" y="1116504"/>
            <a:ext cx="8032033" cy="50387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01" y="4400042"/>
            <a:ext cx="2575214" cy="2575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1E331-5420-4E4D-9ABF-F93CAB9724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05" y="4147455"/>
            <a:ext cx="2447636" cy="2561985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B570E6BD-6FD6-4753-843A-FF8835D7020B}"/>
              </a:ext>
            </a:extLst>
          </p:cNvPr>
          <p:cNvSpPr txBox="1"/>
          <p:nvPr/>
        </p:nvSpPr>
        <p:spPr>
          <a:xfrm>
            <a:off x="830561" y="-155013"/>
            <a:ext cx="8017004" cy="1117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10400"/>
              </a:lnSpc>
              <a:spcBef>
                <a:spcPct val="0"/>
              </a:spcBef>
            </a:pPr>
            <a:r>
              <a:rPr lang="vi-VN" sz="3500" b="1" u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500" b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8">
            <a:extLst>
              <a:ext uri="{FF2B5EF4-FFF2-40B4-BE49-F238E27FC236}">
                <a16:creationId xmlns:a16="http://schemas.microsoft.com/office/drawing/2014/main" id="{B71BA2FC-72DB-4281-88F6-F1DA9FC96D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2712841" y="2087239"/>
            <a:ext cx="3751660" cy="11624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22F284-51E6-4EA8-B1D2-7C1E38B4B1DB}"/>
              </a:ext>
            </a:extLst>
          </p:cNvPr>
          <p:cNvSpPr txBox="1"/>
          <p:nvPr/>
        </p:nvSpPr>
        <p:spPr>
          <a:xfrm>
            <a:off x="2108623" y="2806009"/>
            <a:ext cx="4318509" cy="872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15" lvl="1" indent="-457200" algn="ctr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vi-VN" sz="3000" b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</a:t>
            </a:r>
            <a:r>
              <a:rPr lang="en-US" sz="3000" b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đã học</a:t>
            </a:r>
            <a:endParaRPr lang="vi-VN" sz="3000" b="1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9EDCDB-845F-4648-8FFF-D5A7FC3BFA20}"/>
              </a:ext>
            </a:extLst>
          </p:cNvPr>
          <p:cNvSpPr txBox="1"/>
          <p:nvPr/>
        </p:nvSpPr>
        <p:spPr>
          <a:xfrm>
            <a:off x="2108623" y="3565369"/>
            <a:ext cx="5677125" cy="872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1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vi-VN" sz="3000" b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bài tập trong SBT</a:t>
            </a:r>
            <a:endParaRPr lang="vi-VN" sz="3000" b="1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1268F5-9E93-4748-AB87-2C4EFBE2B31A}"/>
              </a:ext>
            </a:extLst>
          </p:cNvPr>
          <p:cNvSpPr txBox="1"/>
          <p:nvPr/>
        </p:nvSpPr>
        <p:spPr>
          <a:xfrm>
            <a:off x="2178843" y="4315852"/>
            <a:ext cx="4431810" cy="872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1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3000" b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</a:t>
            </a:r>
            <a:endParaRPr lang="vi-VN" sz="3000" b="1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DF2663-935F-4E97-B794-72BBEE5B3683}"/>
              </a:ext>
            </a:extLst>
          </p:cNvPr>
          <p:cNvSpPr txBox="1"/>
          <p:nvPr/>
        </p:nvSpPr>
        <p:spPr>
          <a:xfrm>
            <a:off x="-527475" y="1830859"/>
            <a:ext cx="10198950" cy="8092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</a:t>
            </a:r>
            <a:r>
              <a:rPr 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vào </a:t>
            </a: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sau!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2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8472" y="-45208"/>
            <a:ext cx="4618182" cy="11624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016650-A38B-4887-A6E9-197C69D6586E}"/>
              </a:ext>
            </a:extLst>
          </p:cNvPr>
          <p:cNvSpPr txBox="1"/>
          <p:nvPr/>
        </p:nvSpPr>
        <p:spPr>
          <a:xfrm>
            <a:off x="3157139" y="1047953"/>
            <a:ext cx="3751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5" name="图片 8">
            <a:extLst>
              <a:ext uri="{FF2B5EF4-FFF2-40B4-BE49-F238E27FC236}">
                <a16:creationId xmlns:a16="http://schemas.microsoft.com/office/drawing/2014/main" id="{095F7F6F-3B8F-463B-8EDD-AAE98468CD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100945" y="-45208"/>
            <a:ext cx="5079999" cy="126498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67945C0-7E34-4ACD-9740-408897EAE7D2}"/>
              </a:ext>
            </a:extLst>
          </p:cNvPr>
          <p:cNvSpPr/>
          <p:nvPr/>
        </p:nvSpPr>
        <p:spPr>
          <a:xfrm>
            <a:off x="355600" y="2133599"/>
            <a:ext cx="8562108" cy="42025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D6F232-58DD-49D5-BFF7-C0DC0FFC1B17}"/>
              </a:ext>
            </a:extLst>
          </p:cNvPr>
          <p:cNvSpPr txBox="1"/>
          <p:nvPr/>
        </p:nvSpPr>
        <p:spPr>
          <a:xfrm>
            <a:off x="1215370" y="2325409"/>
            <a:ext cx="67132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và trả lời câu hỏi”</a:t>
            </a:r>
          </a:p>
        </p:txBody>
      </p:sp>
      <p:pic>
        <p:nvPicPr>
          <p:cNvPr id="41" name="Picture 8" descr="Em Bé, Học Sinh Mầm Non - KhoThietKe.Net">
            <a:extLst>
              <a:ext uri="{FF2B5EF4-FFF2-40B4-BE49-F238E27FC236}">
                <a16:creationId xmlns:a16="http://schemas.microsoft.com/office/drawing/2014/main" id="{94232EAB-777E-481C-9474-948ACE1C6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41" y="2772168"/>
            <a:ext cx="2662937" cy="196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ABBB8D4-7D3A-4F58-97A3-4FDB4AB0B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48" y="3040824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573EBE3-69EE-42BB-8EA1-DD71F7448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47" y="3040824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99A998BA-603E-4186-934B-9A2FDE74C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57" y="3070757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FDF36738-E666-4C4F-B06A-F3048ABBA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356" y="3055956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85B7EC66-991E-4E04-BBF4-182FE9DB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66" y="3085889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🔴 hình tròn màu đỏ - �? nghĩa biểu tượng cảm xúc">
            <a:extLst>
              <a:ext uri="{FF2B5EF4-FFF2-40B4-BE49-F238E27FC236}">
                <a16:creationId xmlns:a16="http://schemas.microsoft.com/office/drawing/2014/main" id="{D04405E1-EBE0-4E44-AE81-4FFC6C331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84" y="478235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🔴 hình tròn màu đỏ - �? nghĩa biểu tượng cảm xúc">
            <a:extLst>
              <a:ext uri="{FF2B5EF4-FFF2-40B4-BE49-F238E27FC236}">
                <a16:creationId xmlns:a16="http://schemas.microsoft.com/office/drawing/2014/main" id="{CAF50ACB-F401-47CA-887B-648BDB071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13" y="478235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🔴 hình tròn màu đỏ - �? nghĩa biểu tượng cảm xúc">
            <a:extLst>
              <a:ext uri="{FF2B5EF4-FFF2-40B4-BE49-F238E27FC236}">
                <a16:creationId xmlns:a16="http://schemas.microsoft.com/office/drawing/2014/main" id="{55E6A81E-8F25-4F51-9E10-463CC2C8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64" y="481229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🔴 hình tròn màu đỏ - �? nghĩa biểu tượng cảm xúc">
            <a:extLst>
              <a:ext uri="{FF2B5EF4-FFF2-40B4-BE49-F238E27FC236}">
                <a16:creationId xmlns:a16="http://schemas.microsoft.com/office/drawing/2014/main" id="{47A33A70-74F4-4A31-9F22-62BA7B8F9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12" y="482742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🔴 hình tròn màu đỏ - �? nghĩa biểu tượng cảm xúc">
            <a:extLst>
              <a:ext uri="{FF2B5EF4-FFF2-40B4-BE49-F238E27FC236}">
                <a16:creationId xmlns:a16="http://schemas.microsoft.com/office/drawing/2014/main" id="{0D90BE65-486A-454D-AC45-D28EF5AF0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241" y="482742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🔴 hình tròn màu đỏ - �? nghĩa biểu tượng cảm xúc">
            <a:extLst>
              <a:ext uri="{FF2B5EF4-FFF2-40B4-BE49-F238E27FC236}">
                <a16:creationId xmlns:a16="http://schemas.microsoft.com/office/drawing/2014/main" id="{25410CDF-5831-4AF5-8F98-56B09DF13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792" y="485735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BC57B1-EF19-4F8A-9EAE-F34A0C5F2703}"/>
              </a:ext>
            </a:extLst>
          </p:cNvPr>
          <p:cNvSpPr txBox="1"/>
          <p:nvPr/>
        </p:nvSpPr>
        <p:spPr>
          <a:xfrm>
            <a:off x="1995054" y="4025066"/>
            <a:ext cx="56618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Có……….. hình lập phương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2AAACAD-A95B-4686-8380-AF0582387E0B}"/>
              </a:ext>
            </a:extLst>
          </p:cNvPr>
          <p:cNvSpPr txBox="1"/>
          <p:nvPr/>
        </p:nvSpPr>
        <p:spPr>
          <a:xfrm>
            <a:off x="2087415" y="5787667"/>
            <a:ext cx="56618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Có……….. hình tròn</a:t>
            </a:r>
          </a:p>
        </p:txBody>
      </p:sp>
      <p:pic>
        <p:nvPicPr>
          <p:cNvPr id="1030" name="Picture 6" descr="Download Teacher Angry Teacher Stressed Teacher Depressed Teacher - Teacher  PNG Image with No Background - PNGkey.com">
            <a:extLst>
              <a:ext uri="{FF2B5EF4-FFF2-40B4-BE49-F238E27FC236}">
                <a16:creationId xmlns:a16="http://schemas.microsoft.com/office/drawing/2014/main" id="{4C808DA0-D079-491B-B41C-B743708F9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456" y="672735"/>
            <a:ext cx="2411780" cy="16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2EA7B762-EB52-4C86-8488-ACFBB737E327}"/>
              </a:ext>
            </a:extLst>
          </p:cNvPr>
          <p:cNvSpPr/>
          <p:nvPr/>
        </p:nvSpPr>
        <p:spPr>
          <a:xfrm>
            <a:off x="2681760" y="3969388"/>
            <a:ext cx="661804" cy="5696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50CF367-EC4D-48E1-8CAD-B91AE0AA1D78}"/>
              </a:ext>
            </a:extLst>
          </p:cNvPr>
          <p:cNvSpPr/>
          <p:nvPr/>
        </p:nvSpPr>
        <p:spPr>
          <a:xfrm>
            <a:off x="2867132" y="5636739"/>
            <a:ext cx="661804" cy="5696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0" grpId="0"/>
      <p:bldP spid="55" grpId="0"/>
      <p:bldP spid="46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6945" y="0"/>
            <a:ext cx="3751660" cy="1162478"/>
          </a:xfrm>
          <a:prstGeom prst="rect">
            <a:avLst/>
          </a:prstGeom>
        </p:spPr>
      </p:pic>
      <p:pic>
        <p:nvPicPr>
          <p:cNvPr id="15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524832"/>
            <a:ext cx="8460305" cy="58083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59" y="3708727"/>
            <a:ext cx="1969080" cy="19690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2EBF6F-2423-40B6-9D8B-1A49530CF69F}"/>
              </a:ext>
            </a:extLst>
          </p:cNvPr>
          <p:cNvSpPr txBox="1"/>
          <p:nvPr/>
        </p:nvSpPr>
        <p:spPr>
          <a:xfrm>
            <a:off x="1073725" y="2969552"/>
            <a:ext cx="743989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BÀI 90: THU THẬP – KIỂM ĐẾM </a:t>
            </a:r>
            <a:endParaRPr lang="en-US" sz="35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833867" y="830369"/>
            <a:ext cx="3751660" cy="1162478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2" y="1928192"/>
            <a:ext cx="8253709" cy="4786644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3125FC8F-15FD-4918-9D00-BAF146E7F896}"/>
              </a:ext>
            </a:extLst>
          </p:cNvPr>
          <p:cNvSpPr txBox="1"/>
          <p:nvPr/>
        </p:nvSpPr>
        <p:spPr>
          <a:xfrm>
            <a:off x="2461919" y="324928"/>
            <a:ext cx="577734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AD0DFE-2EC9-4D91-BD65-9E217959DD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870" l="3571" r="99143">
                        <a14:foregroundMark x1="47571" y1="75000" x2="46286" y2="83981"/>
                        <a14:foregroundMark x1="67571" y1="75278" x2="67571" y2="87963"/>
                        <a14:foregroundMark x1="46143" y1="86389" x2="46143" y2="8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82" y="726936"/>
            <a:ext cx="1557183" cy="24025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4F92FB-70C9-40D3-B67B-BCB55AE76F85}"/>
              </a:ext>
            </a:extLst>
          </p:cNvPr>
          <p:cNvSpPr txBox="1"/>
          <p:nvPr/>
        </p:nvSpPr>
        <p:spPr>
          <a:xfrm>
            <a:off x="1362364" y="3555243"/>
            <a:ext cx="66825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 Giới thiệu thu thập, phân loại, kiểm đếm</a:t>
            </a:r>
            <a:endParaRPr lang="en-US" sz="2500" b="1">
              <a:solidFill>
                <a:srgbClr val="00B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8FEF6E-AAAB-4778-B67F-0EE56A64D031}"/>
              </a:ext>
            </a:extLst>
          </p:cNvPr>
          <p:cNvSpPr/>
          <p:nvPr/>
        </p:nvSpPr>
        <p:spPr>
          <a:xfrm>
            <a:off x="1362364" y="3392544"/>
            <a:ext cx="6599383" cy="6720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BF3FC2-37EA-489C-9D65-4996BE6F6C3B}"/>
              </a:ext>
            </a:extLst>
          </p:cNvPr>
          <p:cNvSpPr txBox="1"/>
          <p:nvPr/>
        </p:nvSpPr>
        <p:spPr>
          <a:xfrm>
            <a:off x="1362364" y="4355835"/>
            <a:ext cx="66825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2. Luyện tập</a:t>
            </a:r>
            <a:endParaRPr lang="en-US" sz="2500" b="1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058D4C-B791-4CF0-85B0-C2402BB6C8D5}"/>
              </a:ext>
            </a:extLst>
          </p:cNvPr>
          <p:cNvSpPr/>
          <p:nvPr/>
        </p:nvSpPr>
        <p:spPr>
          <a:xfrm>
            <a:off x="1362364" y="4193136"/>
            <a:ext cx="6599383" cy="6720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DC3E7E-E52A-4AB1-9A68-FE9DA9CA63B4}"/>
              </a:ext>
            </a:extLst>
          </p:cNvPr>
          <p:cNvSpPr txBox="1"/>
          <p:nvPr/>
        </p:nvSpPr>
        <p:spPr>
          <a:xfrm>
            <a:off x="1332960" y="5135922"/>
            <a:ext cx="66825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3. Vận dụng</a:t>
            </a:r>
            <a:endParaRPr lang="en-US" sz="2500" b="1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5E0E91-B184-4F01-B31C-6EA1F12DF7F2}"/>
              </a:ext>
            </a:extLst>
          </p:cNvPr>
          <p:cNvSpPr/>
          <p:nvPr/>
        </p:nvSpPr>
        <p:spPr>
          <a:xfrm>
            <a:off x="1332960" y="4973223"/>
            <a:ext cx="6599383" cy="6720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E027DBC-F2D2-4F86-92FF-1D0651C881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55" y="3785397"/>
            <a:ext cx="3037418" cy="2720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 animBg="1"/>
      <p:bldP spid="17" grpId="0"/>
      <p:bldP spid="18" grpId="0" animBg="1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4C08C0-F49D-4F21-8A6C-895FB177A1A5}"/>
              </a:ext>
            </a:extLst>
          </p:cNvPr>
          <p:cNvSpPr txBox="1"/>
          <p:nvPr/>
        </p:nvSpPr>
        <p:spPr>
          <a:xfrm>
            <a:off x="124690" y="760330"/>
            <a:ext cx="66825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 Giới thiệu thu thập, phân loại, kiểm đếm</a:t>
            </a:r>
            <a:endParaRPr lang="en-US" sz="2500" b="1">
              <a:solidFill>
                <a:srgbClr val="00B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829BB2-002D-470E-92B0-8AEACC33A57E}"/>
              </a:ext>
            </a:extLst>
          </p:cNvPr>
          <p:cNvSpPr/>
          <p:nvPr/>
        </p:nvSpPr>
        <p:spPr>
          <a:xfrm>
            <a:off x="124690" y="597631"/>
            <a:ext cx="6599383" cy="6720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1863BC3A-A026-42EF-B453-D2C6A1781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1" y="2355477"/>
            <a:ext cx="8938757" cy="1484602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9C4FFCC0-3D24-4739-B470-94BB909C5A68}"/>
              </a:ext>
            </a:extLst>
          </p:cNvPr>
          <p:cNvSpPr txBox="1"/>
          <p:nvPr/>
        </p:nvSpPr>
        <p:spPr>
          <a:xfrm>
            <a:off x="463614" y="1574036"/>
            <a:ext cx="62160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đếm số vạch điền vào bảng: 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7B1E7071-33C9-47AD-934A-92BF1D8846AB}"/>
              </a:ext>
            </a:extLst>
          </p:cNvPr>
          <p:cNvSpPr txBox="1"/>
          <p:nvPr/>
        </p:nvSpPr>
        <p:spPr>
          <a:xfrm>
            <a:off x="277090" y="3233714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0CEBF140-1A83-40A3-AEC4-AEBC134CD6CE}"/>
              </a:ext>
            </a:extLst>
          </p:cNvPr>
          <p:cNvSpPr txBox="1"/>
          <p:nvPr/>
        </p:nvSpPr>
        <p:spPr>
          <a:xfrm>
            <a:off x="983672" y="3254617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0A8801E-399E-45FD-9E8D-6057473D6B71}"/>
              </a:ext>
            </a:extLst>
          </p:cNvPr>
          <p:cNvSpPr txBox="1"/>
          <p:nvPr/>
        </p:nvSpPr>
        <p:spPr>
          <a:xfrm>
            <a:off x="1690254" y="3245259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7E630D46-3EDF-4C55-AEB1-E84D3DE06151}"/>
              </a:ext>
            </a:extLst>
          </p:cNvPr>
          <p:cNvSpPr txBox="1"/>
          <p:nvPr/>
        </p:nvSpPr>
        <p:spPr>
          <a:xfrm>
            <a:off x="2441995" y="3224658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13EFD22-42CD-4CF5-9D72-24B0EBDBC4A2}"/>
              </a:ext>
            </a:extLst>
          </p:cNvPr>
          <p:cNvSpPr txBox="1"/>
          <p:nvPr/>
        </p:nvSpPr>
        <p:spPr>
          <a:xfrm>
            <a:off x="3354597" y="3254617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9A929298-9E28-4650-B1F7-44AEF75352B9}"/>
              </a:ext>
            </a:extLst>
          </p:cNvPr>
          <p:cNvSpPr txBox="1"/>
          <p:nvPr/>
        </p:nvSpPr>
        <p:spPr>
          <a:xfrm>
            <a:off x="4323393" y="3215602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4533294-5162-43AC-9A29-766B84583935}"/>
              </a:ext>
            </a:extLst>
          </p:cNvPr>
          <p:cNvSpPr txBox="1"/>
          <p:nvPr/>
        </p:nvSpPr>
        <p:spPr>
          <a:xfrm>
            <a:off x="5496534" y="3254675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13996869-2DD1-47E1-A6B0-FAFD8F7D3CB2}"/>
              </a:ext>
            </a:extLst>
          </p:cNvPr>
          <p:cNvSpPr txBox="1"/>
          <p:nvPr/>
        </p:nvSpPr>
        <p:spPr>
          <a:xfrm>
            <a:off x="6879821" y="3254617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B20BCFB-46EA-465D-87CC-5063C466BC77}"/>
              </a:ext>
            </a:extLst>
          </p:cNvPr>
          <p:cNvSpPr txBox="1"/>
          <p:nvPr/>
        </p:nvSpPr>
        <p:spPr>
          <a:xfrm>
            <a:off x="8160328" y="3254617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9204D491-360D-4623-B389-58434DA087FF}"/>
              </a:ext>
            </a:extLst>
          </p:cNvPr>
          <p:cNvSpPr txBox="1"/>
          <p:nvPr/>
        </p:nvSpPr>
        <p:spPr>
          <a:xfrm>
            <a:off x="614480" y="5334624"/>
            <a:ext cx="8330179" cy="1184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5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Khi kiểm đếm, mỗi đối tượng kiểm đếm được ghi bằng 1 vạch, cứ như vậy cho đến khi kiểm đếm xong. </a:t>
            </a:r>
            <a:endParaRPr lang="en-US" sz="2500">
              <a:solidFill>
                <a:srgbClr val="0070C0"/>
              </a:solidFill>
            </a:endParaRP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FC5C70F6-0ED1-42B9-B7E4-DAFA472341CC}"/>
              </a:ext>
            </a:extLst>
          </p:cNvPr>
          <p:cNvSpPr/>
          <p:nvPr/>
        </p:nvSpPr>
        <p:spPr>
          <a:xfrm>
            <a:off x="494144" y="5184525"/>
            <a:ext cx="8308111" cy="140100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Google Shape;1562;p49">
            <a:extLst>
              <a:ext uri="{FF2B5EF4-FFF2-40B4-BE49-F238E27FC236}">
                <a16:creationId xmlns:a16="http://schemas.microsoft.com/office/drawing/2014/main" id="{7B31BEE3-23A2-4E90-815D-69957F20372E}"/>
              </a:ext>
            </a:extLst>
          </p:cNvPr>
          <p:cNvGrpSpPr/>
          <p:nvPr/>
        </p:nvGrpSpPr>
        <p:grpSpPr>
          <a:xfrm>
            <a:off x="1020140" y="3612763"/>
            <a:ext cx="1448478" cy="1814521"/>
            <a:chOff x="2839479" y="401407"/>
            <a:chExt cx="3465036" cy="4340680"/>
          </a:xfrm>
        </p:grpSpPr>
        <p:sp>
          <p:nvSpPr>
            <p:cNvPr id="177" name="Google Shape;1563;p49">
              <a:extLst>
                <a:ext uri="{FF2B5EF4-FFF2-40B4-BE49-F238E27FC236}">
                  <a16:creationId xmlns:a16="http://schemas.microsoft.com/office/drawing/2014/main" id="{82B197EC-7F13-4C19-9EE2-7D707FB3B9C5}"/>
                </a:ext>
              </a:extLst>
            </p:cNvPr>
            <p:cNvSpPr/>
            <p:nvPr/>
          </p:nvSpPr>
          <p:spPr>
            <a:xfrm>
              <a:off x="2984982" y="2802143"/>
              <a:ext cx="3319533" cy="1939945"/>
            </a:xfrm>
            <a:custGeom>
              <a:avLst/>
              <a:gdLst/>
              <a:ahLst/>
              <a:cxnLst/>
              <a:rect l="l" t="t" r="r" b="b"/>
              <a:pathLst>
                <a:path w="29864" h="17453" extrusionOk="0">
                  <a:moveTo>
                    <a:pt x="16343" y="1"/>
                  </a:moveTo>
                  <a:cubicBezTo>
                    <a:pt x="16290" y="1"/>
                    <a:pt x="16236" y="11"/>
                    <a:pt x="16185" y="30"/>
                  </a:cubicBezTo>
                  <a:lnTo>
                    <a:pt x="373" y="6104"/>
                  </a:lnTo>
                  <a:cubicBezTo>
                    <a:pt x="70" y="6221"/>
                    <a:pt x="0" y="6620"/>
                    <a:pt x="249" y="6830"/>
                  </a:cubicBezTo>
                  <a:lnTo>
                    <a:pt x="12181" y="17018"/>
                  </a:lnTo>
                  <a:cubicBezTo>
                    <a:pt x="12181" y="17018"/>
                    <a:pt x="12181" y="17021"/>
                    <a:pt x="12184" y="17021"/>
                  </a:cubicBezTo>
                  <a:lnTo>
                    <a:pt x="12401" y="17207"/>
                  </a:lnTo>
                  <a:cubicBezTo>
                    <a:pt x="12404" y="17207"/>
                    <a:pt x="12404" y="17210"/>
                    <a:pt x="12404" y="17210"/>
                  </a:cubicBezTo>
                  <a:cubicBezTo>
                    <a:pt x="12580" y="17325"/>
                    <a:pt x="12860" y="17452"/>
                    <a:pt x="13247" y="17452"/>
                  </a:cubicBezTo>
                  <a:cubicBezTo>
                    <a:pt x="13330" y="17452"/>
                    <a:pt x="13417" y="17446"/>
                    <a:pt x="13509" y="17434"/>
                  </a:cubicBezTo>
                  <a:cubicBezTo>
                    <a:pt x="13722" y="17403"/>
                    <a:pt x="13965" y="17340"/>
                    <a:pt x="14235" y="17220"/>
                  </a:cubicBezTo>
                  <a:cubicBezTo>
                    <a:pt x="14272" y="17200"/>
                    <a:pt x="14311" y="17184"/>
                    <a:pt x="14351" y="17164"/>
                  </a:cubicBezTo>
                  <a:lnTo>
                    <a:pt x="29554" y="9222"/>
                  </a:lnTo>
                  <a:cubicBezTo>
                    <a:pt x="29847" y="9073"/>
                    <a:pt x="29863" y="8660"/>
                    <a:pt x="29588" y="8484"/>
                  </a:cubicBezTo>
                  <a:lnTo>
                    <a:pt x="16574" y="70"/>
                  </a:lnTo>
                  <a:cubicBezTo>
                    <a:pt x="16504" y="24"/>
                    <a:pt x="16424" y="1"/>
                    <a:pt x="16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8" name="Google Shape;1564;p49">
              <a:extLst>
                <a:ext uri="{FF2B5EF4-FFF2-40B4-BE49-F238E27FC236}">
                  <a16:creationId xmlns:a16="http://schemas.microsoft.com/office/drawing/2014/main" id="{13DB5B36-3F5D-4EB5-A85A-79678AE5448E}"/>
                </a:ext>
              </a:extLst>
            </p:cNvPr>
            <p:cNvSpPr/>
            <p:nvPr/>
          </p:nvSpPr>
          <p:spPr>
            <a:xfrm>
              <a:off x="4172462" y="3419945"/>
              <a:ext cx="2075486" cy="1303041"/>
            </a:xfrm>
            <a:custGeom>
              <a:avLst/>
              <a:gdLst/>
              <a:ahLst/>
              <a:cxnLst/>
              <a:rect l="l" t="t" r="r" b="b"/>
              <a:pathLst>
                <a:path w="18672" h="11723" extrusionOk="0">
                  <a:moveTo>
                    <a:pt x="15879" y="0"/>
                  </a:moveTo>
                  <a:lnTo>
                    <a:pt x="15453" y="180"/>
                  </a:lnTo>
                  <a:lnTo>
                    <a:pt x="10487" y="2271"/>
                  </a:lnTo>
                  <a:lnTo>
                    <a:pt x="1624" y="6137"/>
                  </a:lnTo>
                  <a:lnTo>
                    <a:pt x="696" y="6660"/>
                  </a:lnTo>
                  <a:lnTo>
                    <a:pt x="257" y="8082"/>
                  </a:lnTo>
                  <a:lnTo>
                    <a:pt x="0" y="8910"/>
                  </a:lnTo>
                  <a:lnTo>
                    <a:pt x="330" y="9329"/>
                  </a:lnTo>
                  <a:lnTo>
                    <a:pt x="2234" y="11722"/>
                  </a:lnTo>
                  <a:cubicBezTo>
                    <a:pt x="2234" y="11722"/>
                    <a:pt x="2736" y="11456"/>
                    <a:pt x="3565" y="11020"/>
                  </a:cubicBezTo>
                  <a:cubicBezTo>
                    <a:pt x="3664" y="10967"/>
                    <a:pt x="3771" y="10910"/>
                    <a:pt x="3881" y="10853"/>
                  </a:cubicBezTo>
                  <a:cubicBezTo>
                    <a:pt x="7745" y="8810"/>
                    <a:pt x="17197" y="3824"/>
                    <a:pt x="18672" y="3156"/>
                  </a:cubicBezTo>
                  <a:cubicBezTo>
                    <a:pt x="18332" y="2786"/>
                    <a:pt x="18152" y="2357"/>
                    <a:pt x="18066" y="1937"/>
                  </a:cubicBezTo>
                  <a:cubicBezTo>
                    <a:pt x="18066" y="1931"/>
                    <a:pt x="18066" y="1924"/>
                    <a:pt x="18062" y="1921"/>
                  </a:cubicBezTo>
                  <a:cubicBezTo>
                    <a:pt x="17876" y="993"/>
                    <a:pt x="18139" y="123"/>
                    <a:pt x="18139" y="123"/>
                  </a:cubicBezTo>
                  <a:lnTo>
                    <a:pt x="158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9" name="Google Shape;1565;p49">
              <a:extLst>
                <a:ext uri="{FF2B5EF4-FFF2-40B4-BE49-F238E27FC236}">
                  <a16:creationId xmlns:a16="http://schemas.microsoft.com/office/drawing/2014/main" id="{8C285467-172F-49CE-AAA5-FDE4D8F58B42}"/>
                </a:ext>
              </a:extLst>
            </p:cNvPr>
            <p:cNvSpPr/>
            <p:nvPr/>
          </p:nvSpPr>
          <p:spPr>
            <a:xfrm>
              <a:off x="4597968" y="4629316"/>
              <a:ext cx="111" cy="1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0" name="Google Shape;1566;p49">
              <a:extLst>
                <a:ext uri="{FF2B5EF4-FFF2-40B4-BE49-F238E27FC236}">
                  <a16:creationId xmlns:a16="http://schemas.microsoft.com/office/drawing/2014/main" id="{08C613E0-6D70-45E7-853C-4C7230F20B8B}"/>
                </a:ext>
              </a:extLst>
            </p:cNvPr>
            <p:cNvSpPr/>
            <p:nvPr/>
          </p:nvSpPr>
          <p:spPr>
            <a:xfrm>
              <a:off x="4581628" y="4496485"/>
              <a:ext cx="16451" cy="132938"/>
            </a:xfrm>
            <a:custGeom>
              <a:avLst/>
              <a:gdLst/>
              <a:ahLst/>
              <a:cxnLst/>
              <a:rect l="l" t="t" r="r" b="b"/>
              <a:pathLst>
                <a:path w="148" h="1196" extrusionOk="0">
                  <a:moveTo>
                    <a:pt x="43" y="0"/>
                  </a:moveTo>
                  <a:lnTo>
                    <a:pt x="0" y="24"/>
                  </a:lnTo>
                  <a:lnTo>
                    <a:pt x="147" y="1195"/>
                  </a:lnTo>
                  <a:lnTo>
                    <a:pt x="80" y="433"/>
                  </a:lnTo>
                  <a:cubicBezTo>
                    <a:pt x="70" y="437"/>
                    <a:pt x="63" y="440"/>
                    <a:pt x="54" y="446"/>
                  </a:cubicBezTo>
                  <a:cubicBezTo>
                    <a:pt x="63" y="440"/>
                    <a:pt x="70" y="433"/>
                    <a:pt x="80" y="429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1" name="Google Shape;1567;p49">
              <a:extLst>
                <a:ext uri="{FF2B5EF4-FFF2-40B4-BE49-F238E27FC236}">
                  <a16:creationId xmlns:a16="http://schemas.microsoft.com/office/drawing/2014/main" id="{85ECFF55-663B-410A-A92F-EBB2E87BBB8F}"/>
                </a:ext>
              </a:extLst>
            </p:cNvPr>
            <p:cNvSpPr/>
            <p:nvPr/>
          </p:nvSpPr>
          <p:spPr>
            <a:xfrm>
              <a:off x="4551616" y="4629316"/>
              <a:ext cx="46463" cy="25899"/>
            </a:xfrm>
            <a:custGeom>
              <a:avLst/>
              <a:gdLst/>
              <a:ahLst/>
              <a:cxnLst/>
              <a:rect l="l" t="t" r="r" b="b"/>
              <a:pathLst>
                <a:path w="418" h="233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77" y="77"/>
                    <a:pt x="134" y="150"/>
                    <a:pt x="1" y="220"/>
                  </a:cubicBezTo>
                  <a:lnTo>
                    <a:pt x="1" y="23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2" name="Google Shape;1568;p49">
              <a:extLst>
                <a:ext uri="{FF2B5EF4-FFF2-40B4-BE49-F238E27FC236}">
                  <a16:creationId xmlns:a16="http://schemas.microsoft.com/office/drawing/2014/main" id="{604381CF-D829-4AF0-B6C6-715771801300}"/>
                </a:ext>
              </a:extLst>
            </p:cNvPr>
            <p:cNvSpPr/>
            <p:nvPr/>
          </p:nvSpPr>
          <p:spPr>
            <a:xfrm>
              <a:off x="4420674" y="4653770"/>
              <a:ext cx="131052" cy="69248"/>
            </a:xfrm>
            <a:custGeom>
              <a:avLst/>
              <a:gdLst/>
              <a:ahLst/>
              <a:cxnLst/>
              <a:rect l="l" t="t" r="r" b="b"/>
              <a:pathLst>
                <a:path w="1179" h="623" extrusionOk="0">
                  <a:moveTo>
                    <a:pt x="1179" y="0"/>
                  </a:moveTo>
                  <a:cubicBezTo>
                    <a:pt x="552" y="332"/>
                    <a:pt x="139" y="551"/>
                    <a:pt x="30" y="608"/>
                  </a:cubicBezTo>
                  <a:lnTo>
                    <a:pt x="30" y="608"/>
                  </a:lnTo>
                  <a:cubicBezTo>
                    <a:pt x="149" y="546"/>
                    <a:pt x="617" y="298"/>
                    <a:pt x="1179" y="0"/>
                  </a:cubicBezTo>
                  <a:close/>
                  <a:moveTo>
                    <a:pt x="30" y="608"/>
                  </a:moveTo>
                  <a:cubicBezTo>
                    <a:pt x="12" y="617"/>
                    <a:pt x="2" y="622"/>
                    <a:pt x="1" y="622"/>
                  </a:cubicBezTo>
                  <a:cubicBezTo>
                    <a:pt x="2" y="622"/>
                    <a:pt x="12" y="617"/>
                    <a:pt x="30" y="608"/>
                  </a:cubicBezTo>
                  <a:close/>
                </a:path>
              </a:pathLst>
            </a:custGeom>
            <a:solidFill>
              <a:srgbClr val="D25D7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3" name="Google Shape;1569;p49">
              <a:extLst>
                <a:ext uri="{FF2B5EF4-FFF2-40B4-BE49-F238E27FC236}">
                  <a16:creationId xmlns:a16="http://schemas.microsoft.com/office/drawing/2014/main" id="{7A2E4E15-14F9-49E1-A23D-BD1677ED950D}"/>
                </a:ext>
              </a:extLst>
            </p:cNvPr>
            <p:cNvSpPr/>
            <p:nvPr/>
          </p:nvSpPr>
          <p:spPr>
            <a:xfrm>
              <a:off x="4172462" y="3526876"/>
              <a:ext cx="2008237" cy="1196112"/>
            </a:xfrm>
            <a:custGeom>
              <a:avLst/>
              <a:gdLst/>
              <a:ahLst/>
              <a:cxnLst/>
              <a:rect l="l" t="t" r="r" b="b"/>
              <a:pathLst>
                <a:path w="18067" h="10761" extrusionOk="0">
                  <a:moveTo>
                    <a:pt x="18002" y="0"/>
                  </a:moveTo>
                  <a:lnTo>
                    <a:pt x="3575" y="7069"/>
                  </a:lnTo>
                  <a:lnTo>
                    <a:pt x="3724" y="8723"/>
                  </a:lnTo>
                  <a:lnTo>
                    <a:pt x="17753" y="1145"/>
                  </a:lnTo>
                  <a:lnTo>
                    <a:pt x="18066" y="975"/>
                  </a:lnTo>
                  <a:cubicBezTo>
                    <a:pt x="18066" y="969"/>
                    <a:pt x="18066" y="962"/>
                    <a:pt x="18062" y="959"/>
                  </a:cubicBezTo>
                  <a:cubicBezTo>
                    <a:pt x="18013" y="713"/>
                    <a:pt x="17996" y="473"/>
                    <a:pt x="17996" y="250"/>
                  </a:cubicBezTo>
                  <a:cubicBezTo>
                    <a:pt x="17996" y="163"/>
                    <a:pt x="17999" y="80"/>
                    <a:pt x="18002" y="0"/>
                  </a:cubicBezTo>
                  <a:close/>
                  <a:moveTo>
                    <a:pt x="523" y="6261"/>
                  </a:moveTo>
                  <a:lnTo>
                    <a:pt x="257" y="7120"/>
                  </a:lnTo>
                  <a:lnTo>
                    <a:pt x="0" y="7948"/>
                  </a:lnTo>
                  <a:lnTo>
                    <a:pt x="330" y="8367"/>
                  </a:lnTo>
                  <a:lnTo>
                    <a:pt x="2234" y="10760"/>
                  </a:lnTo>
                  <a:cubicBezTo>
                    <a:pt x="2243" y="10757"/>
                    <a:pt x="2683" y="10524"/>
                    <a:pt x="3412" y="10138"/>
                  </a:cubicBezTo>
                  <a:lnTo>
                    <a:pt x="3232" y="7239"/>
                  </a:lnTo>
                  <a:lnTo>
                    <a:pt x="3049" y="7329"/>
                  </a:lnTo>
                  <a:lnTo>
                    <a:pt x="2240" y="7725"/>
                  </a:lnTo>
                  <a:lnTo>
                    <a:pt x="523" y="6261"/>
                  </a:lnTo>
                  <a:close/>
                </a:path>
              </a:pathLst>
            </a:custGeom>
            <a:solidFill>
              <a:srgbClr val="E0EAED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4" name="Google Shape;1570;p49">
              <a:extLst>
                <a:ext uri="{FF2B5EF4-FFF2-40B4-BE49-F238E27FC236}">
                  <a16:creationId xmlns:a16="http://schemas.microsoft.com/office/drawing/2014/main" id="{E8B0C8B8-C337-4544-8FB1-C9F643069109}"/>
                </a:ext>
              </a:extLst>
            </p:cNvPr>
            <p:cNvSpPr/>
            <p:nvPr/>
          </p:nvSpPr>
          <p:spPr>
            <a:xfrm>
              <a:off x="4551616" y="4629316"/>
              <a:ext cx="46463" cy="24565"/>
            </a:xfrm>
            <a:custGeom>
              <a:avLst/>
              <a:gdLst/>
              <a:ahLst/>
              <a:cxnLst/>
              <a:rect l="l" t="t" r="r" b="b"/>
              <a:pathLst>
                <a:path w="418" h="221" extrusionOk="0">
                  <a:moveTo>
                    <a:pt x="417" y="0"/>
                  </a:moveTo>
                  <a:lnTo>
                    <a:pt x="417" y="0"/>
                  </a:lnTo>
                  <a:cubicBezTo>
                    <a:pt x="327" y="47"/>
                    <a:pt x="238" y="93"/>
                    <a:pt x="154" y="140"/>
                  </a:cubicBezTo>
                  <a:lnTo>
                    <a:pt x="154" y="140"/>
                  </a:lnTo>
                  <a:cubicBezTo>
                    <a:pt x="241" y="95"/>
                    <a:pt x="330" y="48"/>
                    <a:pt x="417" y="0"/>
                  </a:cubicBezTo>
                  <a:close/>
                  <a:moveTo>
                    <a:pt x="154" y="140"/>
                  </a:moveTo>
                  <a:cubicBezTo>
                    <a:pt x="154" y="140"/>
                    <a:pt x="153" y="140"/>
                    <a:pt x="152" y="141"/>
                  </a:cubicBezTo>
                  <a:lnTo>
                    <a:pt x="152" y="141"/>
                  </a:lnTo>
                  <a:cubicBezTo>
                    <a:pt x="153" y="141"/>
                    <a:pt x="153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lose/>
                  <a:moveTo>
                    <a:pt x="152" y="141"/>
                  </a:moveTo>
                  <a:cubicBezTo>
                    <a:pt x="100" y="167"/>
                    <a:pt x="50" y="193"/>
                    <a:pt x="1" y="220"/>
                  </a:cubicBezTo>
                  <a:cubicBezTo>
                    <a:pt x="50" y="194"/>
                    <a:pt x="101" y="168"/>
                    <a:pt x="152" y="141"/>
                  </a:cubicBezTo>
                  <a:close/>
                </a:path>
              </a:pathLst>
            </a:custGeom>
            <a:solidFill>
              <a:srgbClr val="A64F67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5" name="Google Shape;1571;p49">
              <a:extLst>
                <a:ext uri="{FF2B5EF4-FFF2-40B4-BE49-F238E27FC236}">
                  <a16:creationId xmlns:a16="http://schemas.microsoft.com/office/drawing/2014/main" id="{C9CE5159-E513-4699-AF56-7C8B51BFA2E5}"/>
                </a:ext>
              </a:extLst>
            </p:cNvPr>
            <p:cNvSpPr/>
            <p:nvPr/>
          </p:nvSpPr>
          <p:spPr>
            <a:xfrm>
              <a:off x="4531719" y="4312634"/>
              <a:ext cx="66360" cy="341238"/>
            </a:xfrm>
            <a:custGeom>
              <a:avLst/>
              <a:gdLst/>
              <a:ahLst/>
              <a:cxnLst/>
              <a:rect l="l" t="t" r="r" b="b"/>
              <a:pathLst>
                <a:path w="597" h="3070" extrusionOk="0">
                  <a:moveTo>
                    <a:pt x="343" y="0"/>
                  </a:moveTo>
                  <a:lnTo>
                    <a:pt x="0" y="170"/>
                  </a:lnTo>
                  <a:lnTo>
                    <a:pt x="180" y="3069"/>
                  </a:lnTo>
                  <a:cubicBezTo>
                    <a:pt x="229" y="3042"/>
                    <a:pt x="280" y="3016"/>
                    <a:pt x="333" y="2989"/>
                  </a:cubicBezTo>
                  <a:cubicBezTo>
                    <a:pt x="416" y="2942"/>
                    <a:pt x="506" y="2896"/>
                    <a:pt x="596" y="2849"/>
                  </a:cubicBezTo>
                  <a:lnTo>
                    <a:pt x="449" y="1678"/>
                  </a:lnTo>
                  <a:lnTo>
                    <a:pt x="492" y="165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B1C8C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6" name="Google Shape;1572;p49">
              <a:extLst>
                <a:ext uri="{FF2B5EF4-FFF2-40B4-BE49-F238E27FC236}">
                  <a16:creationId xmlns:a16="http://schemas.microsoft.com/office/drawing/2014/main" id="{4D13EA07-C561-4D51-A31F-773BE769903A}"/>
                </a:ext>
              </a:extLst>
            </p:cNvPr>
            <p:cNvSpPr/>
            <p:nvPr/>
          </p:nvSpPr>
          <p:spPr>
            <a:xfrm>
              <a:off x="2956082" y="2402983"/>
              <a:ext cx="3330315" cy="1982627"/>
            </a:xfrm>
            <a:custGeom>
              <a:avLst/>
              <a:gdLst/>
              <a:ahLst/>
              <a:cxnLst/>
              <a:rect l="l" t="t" r="r" b="b"/>
              <a:pathLst>
                <a:path w="29961" h="17837" extrusionOk="0">
                  <a:moveTo>
                    <a:pt x="16495" y="0"/>
                  </a:moveTo>
                  <a:lnTo>
                    <a:pt x="796" y="6031"/>
                  </a:lnTo>
                  <a:lnTo>
                    <a:pt x="0" y="6583"/>
                  </a:lnTo>
                  <a:lnTo>
                    <a:pt x="13183" y="17836"/>
                  </a:lnTo>
                  <a:lnTo>
                    <a:pt x="13992" y="17440"/>
                  </a:lnTo>
                  <a:lnTo>
                    <a:pt x="29651" y="9768"/>
                  </a:lnTo>
                  <a:cubicBezTo>
                    <a:pt x="29920" y="9635"/>
                    <a:pt x="29960" y="9272"/>
                    <a:pt x="29741" y="9079"/>
                  </a:cubicBezTo>
                  <a:cubicBezTo>
                    <a:pt x="29731" y="9073"/>
                    <a:pt x="29718" y="9059"/>
                    <a:pt x="29701" y="9053"/>
                  </a:cubicBezTo>
                  <a:lnTo>
                    <a:pt x="16495" y="0"/>
                  </a:ln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7" name="Google Shape;1573;p49">
              <a:extLst>
                <a:ext uri="{FF2B5EF4-FFF2-40B4-BE49-F238E27FC236}">
                  <a16:creationId xmlns:a16="http://schemas.microsoft.com/office/drawing/2014/main" id="{A4384EB7-19D4-4D53-A9AD-3E209DE43AAB}"/>
                </a:ext>
              </a:extLst>
            </p:cNvPr>
            <p:cNvSpPr/>
            <p:nvPr/>
          </p:nvSpPr>
          <p:spPr>
            <a:xfrm>
              <a:off x="2839479" y="3070250"/>
              <a:ext cx="1730350" cy="1654394"/>
            </a:xfrm>
            <a:custGeom>
              <a:avLst/>
              <a:gdLst/>
              <a:ahLst/>
              <a:cxnLst/>
              <a:rect l="l" t="t" r="r" b="b"/>
              <a:pathLst>
                <a:path w="15567" h="14884" extrusionOk="0">
                  <a:moveTo>
                    <a:pt x="1914" y="1"/>
                  </a:moveTo>
                  <a:cubicBezTo>
                    <a:pt x="1914" y="1"/>
                    <a:pt x="267" y="431"/>
                    <a:pt x="94" y="2188"/>
                  </a:cubicBezTo>
                  <a:cubicBezTo>
                    <a:pt x="1" y="3143"/>
                    <a:pt x="853" y="3795"/>
                    <a:pt x="853" y="3795"/>
                  </a:cubicBezTo>
                  <a:lnTo>
                    <a:pt x="996" y="3915"/>
                  </a:lnTo>
                  <a:lnTo>
                    <a:pt x="1386" y="4248"/>
                  </a:lnTo>
                  <a:lnTo>
                    <a:pt x="10488" y="12022"/>
                  </a:lnTo>
                  <a:lnTo>
                    <a:pt x="10811" y="12295"/>
                  </a:lnTo>
                  <a:lnTo>
                    <a:pt x="11866" y="13197"/>
                  </a:lnTo>
                  <a:lnTo>
                    <a:pt x="12349" y="13610"/>
                  </a:lnTo>
                  <a:lnTo>
                    <a:pt x="13334" y="14449"/>
                  </a:lnTo>
                  <a:lnTo>
                    <a:pt x="13556" y="14642"/>
                  </a:lnTo>
                  <a:cubicBezTo>
                    <a:pt x="13732" y="14757"/>
                    <a:pt x="14012" y="14884"/>
                    <a:pt x="14401" y="14884"/>
                  </a:cubicBezTo>
                  <a:cubicBezTo>
                    <a:pt x="14484" y="14884"/>
                    <a:pt x="14572" y="14878"/>
                    <a:pt x="14665" y="14865"/>
                  </a:cubicBezTo>
                  <a:lnTo>
                    <a:pt x="15404" y="14259"/>
                  </a:lnTo>
                  <a:lnTo>
                    <a:pt x="15404" y="14259"/>
                  </a:lnTo>
                  <a:cubicBezTo>
                    <a:pt x="15352" y="14288"/>
                    <a:pt x="14922" y="14515"/>
                    <a:pt x="14460" y="14515"/>
                  </a:cubicBezTo>
                  <a:cubicBezTo>
                    <a:pt x="14066" y="14515"/>
                    <a:pt x="13649" y="14349"/>
                    <a:pt x="13424" y="13753"/>
                  </a:cubicBezTo>
                  <a:cubicBezTo>
                    <a:pt x="12814" y="12126"/>
                    <a:pt x="15567" y="11151"/>
                    <a:pt x="15567" y="11151"/>
                  </a:cubicBezTo>
                  <a:lnTo>
                    <a:pt x="14083" y="9942"/>
                  </a:lnTo>
                  <a:lnTo>
                    <a:pt x="13573" y="9523"/>
                  </a:lnTo>
                  <a:lnTo>
                    <a:pt x="12708" y="8821"/>
                  </a:lnTo>
                  <a:lnTo>
                    <a:pt x="12369" y="8541"/>
                  </a:lnTo>
                  <a:lnTo>
                    <a:pt x="3129" y="993"/>
                  </a:lnTo>
                  <a:lnTo>
                    <a:pt x="2773" y="704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8" name="Google Shape;1574;p49">
              <a:extLst>
                <a:ext uri="{FF2B5EF4-FFF2-40B4-BE49-F238E27FC236}">
                  <a16:creationId xmlns:a16="http://schemas.microsoft.com/office/drawing/2014/main" id="{10989A8E-C4A6-4C50-AE08-EBC975B9EC0A}"/>
                </a:ext>
              </a:extLst>
            </p:cNvPr>
            <p:cNvSpPr/>
            <p:nvPr/>
          </p:nvSpPr>
          <p:spPr>
            <a:xfrm>
              <a:off x="4511377" y="3412164"/>
              <a:ext cx="1775034" cy="929346"/>
            </a:xfrm>
            <a:custGeom>
              <a:avLst/>
              <a:gdLst/>
              <a:ahLst/>
              <a:cxnLst/>
              <a:rect l="l" t="t" r="r" b="b"/>
              <a:pathLst>
                <a:path w="15969" h="8361" extrusionOk="0">
                  <a:moveTo>
                    <a:pt x="15749" y="0"/>
                  </a:moveTo>
                  <a:lnTo>
                    <a:pt x="15749" y="0"/>
                  </a:lnTo>
                  <a:cubicBezTo>
                    <a:pt x="15609" y="267"/>
                    <a:pt x="15426" y="347"/>
                    <a:pt x="15426" y="347"/>
                  </a:cubicBezTo>
                  <a:lnTo>
                    <a:pt x="0" y="7955"/>
                  </a:lnTo>
                  <a:lnTo>
                    <a:pt x="0" y="8361"/>
                  </a:lnTo>
                  <a:lnTo>
                    <a:pt x="15659" y="689"/>
                  </a:lnTo>
                  <a:cubicBezTo>
                    <a:pt x="15928" y="556"/>
                    <a:pt x="15968" y="193"/>
                    <a:pt x="15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9" name="Google Shape;1575;p49">
              <a:extLst>
                <a:ext uri="{FF2B5EF4-FFF2-40B4-BE49-F238E27FC236}">
                  <a16:creationId xmlns:a16="http://schemas.microsoft.com/office/drawing/2014/main" id="{CA73A8C8-C915-4137-83A1-309BE4B1FB80}"/>
                </a:ext>
              </a:extLst>
            </p:cNvPr>
            <p:cNvSpPr/>
            <p:nvPr/>
          </p:nvSpPr>
          <p:spPr>
            <a:xfrm>
              <a:off x="3127373" y="2442555"/>
              <a:ext cx="2475755" cy="637904"/>
            </a:xfrm>
            <a:custGeom>
              <a:avLst/>
              <a:gdLst/>
              <a:ahLst/>
              <a:cxnLst/>
              <a:rect l="l" t="t" r="r" b="b"/>
              <a:pathLst>
                <a:path w="22273" h="5739" extrusionOk="0">
                  <a:moveTo>
                    <a:pt x="14954" y="1"/>
                  </a:moveTo>
                  <a:lnTo>
                    <a:pt x="10787" y="1598"/>
                  </a:lnTo>
                  <a:cubicBezTo>
                    <a:pt x="11006" y="1641"/>
                    <a:pt x="11266" y="1691"/>
                    <a:pt x="11562" y="1754"/>
                  </a:cubicBezTo>
                  <a:lnTo>
                    <a:pt x="14954" y="589"/>
                  </a:lnTo>
                  <a:lnTo>
                    <a:pt x="22272" y="4996"/>
                  </a:lnTo>
                  <a:lnTo>
                    <a:pt x="22272" y="4996"/>
                  </a:lnTo>
                  <a:lnTo>
                    <a:pt x="14954" y="1"/>
                  </a:lnTo>
                  <a:close/>
                  <a:moveTo>
                    <a:pt x="8381" y="2523"/>
                  </a:moveTo>
                  <a:lnTo>
                    <a:pt x="0" y="5738"/>
                  </a:lnTo>
                  <a:lnTo>
                    <a:pt x="7942" y="3002"/>
                  </a:lnTo>
                  <a:cubicBezTo>
                    <a:pt x="8088" y="2823"/>
                    <a:pt x="8234" y="2663"/>
                    <a:pt x="8381" y="2523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0" name="Google Shape;1576;p49">
              <a:extLst>
                <a:ext uri="{FF2B5EF4-FFF2-40B4-BE49-F238E27FC236}">
                  <a16:creationId xmlns:a16="http://schemas.microsoft.com/office/drawing/2014/main" id="{E5C9F245-E35C-49DE-9B90-3FC8FC4408A4}"/>
                </a:ext>
              </a:extLst>
            </p:cNvPr>
            <p:cNvSpPr/>
            <p:nvPr/>
          </p:nvSpPr>
          <p:spPr>
            <a:xfrm>
              <a:off x="4144340" y="4128672"/>
              <a:ext cx="260547" cy="454503"/>
            </a:xfrm>
            <a:custGeom>
              <a:avLst/>
              <a:gdLst/>
              <a:ahLst/>
              <a:cxnLst/>
              <a:rect l="l" t="t" r="r" b="b"/>
              <a:pathLst>
                <a:path w="2344" h="4089" extrusionOk="0">
                  <a:moveTo>
                    <a:pt x="1834" y="1"/>
                  </a:moveTo>
                  <a:cubicBezTo>
                    <a:pt x="143" y="1030"/>
                    <a:pt x="0" y="2624"/>
                    <a:pt x="127" y="3675"/>
                  </a:cubicBezTo>
                  <a:lnTo>
                    <a:pt x="610" y="4088"/>
                  </a:lnTo>
                  <a:cubicBezTo>
                    <a:pt x="480" y="1722"/>
                    <a:pt x="1678" y="767"/>
                    <a:pt x="2344" y="420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1" name="Google Shape;1577;p49">
              <a:extLst>
                <a:ext uri="{FF2B5EF4-FFF2-40B4-BE49-F238E27FC236}">
                  <a16:creationId xmlns:a16="http://schemas.microsoft.com/office/drawing/2014/main" id="{77C2691F-9838-4491-A35C-89613B2F562E}"/>
                </a:ext>
              </a:extLst>
            </p:cNvPr>
            <p:cNvSpPr/>
            <p:nvPr/>
          </p:nvSpPr>
          <p:spPr>
            <a:xfrm>
              <a:off x="2943076" y="3148392"/>
              <a:ext cx="244319" cy="394036"/>
            </a:xfrm>
            <a:custGeom>
              <a:avLst/>
              <a:gdLst/>
              <a:ahLst/>
              <a:cxnLst/>
              <a:rect l="l" t="t" r="r" b="b"/>
              <a:pathLst>
                <a:path w="2198" h="3545" extrusionOk="0">
                  <a:moveTo>
                    <a:pt x="1841" y="1"/>
                  </a:moveTo>
                  <a:cubicBezTo>
                    <a:pt x="1245" y="230"/>
                    <a:pt x="1" y="972"/>
                    <a:pt x="64" y="3212"/>
                  </a:cubicBezTo>
                  <a:lnTo>
                    <a:pt x="454" y="3545"/>
                  </a:lnTo>
                  <a:cubicBezTo>
                    <a:pt x="490" y="2633"/>
                    <a:pt x="786" y="1109"/>
                    <a:pt x="2197" y="290"/>
                  </a:cubicBezTo>
                  <a:lnTo>
                    <a:pt x="18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2" name="Google Shape;1578;p49">
              <a:extLst>
                <a:ext uri="{FF2B5EF4-FFF2-40B4-BE49-F238E27FC236}">
                  <a16:creationId xmlns:a16="http://schemas.microsoft.com/office/drawing/2014/main" id="{299A9D23-F4D3-44B6-B1CF-6189F5B73CCA}"/>
                </a:ext>
              </a:extLst>
            </p:cNvPr>
            <p:cNvSpPr/>
            <p:nvPr/>
          </p:nvSpPr>
          <p:spPr>
            <a:xfrm>
              <a:off x="3982274" y="4019628"/>
              <a:ext cx="269884" cy="417378"/>
            </a:xfrm>
            <a:custGeom>
              <a:avLst/>
              <a:gdLst/>
              <a:ahLst/>
              <a:cxnLst/>
              <a:rect l="l" t="t" r="r" b="b"/>
              <a:pathLst>
                <a:path w="2428" h="3755" extrusionOk="0">
                  <a:moveTo>
                    <a:pt x="2088" y="0"/>
                  </a:moveTo>
                  <a:cubicBezTo>
                    <a:pt x="1595" y="157"/>
                    <a:pt x="1109" y="426"/>
                    <a:pt x="739" y="779"/>
                  </a:cubicBezTo>
                  <a:cubicBezTo>
                    <a:pt x="343" y="1155"/>
                    <a:pt x="57" y="1675"/>
                    <a:pt x="24" y="2227"/>
                  </a:cubicBezTo>
                  <a:cubicBezTo>
                    <a:pt x="1" y="2636"/>
                    <a:pt x="74" y="3049"/>
                    <a:pt x="194" y="3438"/>
                  </a:cubicBezTo>
                  <a:cubicBezTo>
                    <a:pt x="197" y="3452"/>
                    <a:pt x="203" y="3465"/>
                    <a:pt x="207" y="3481"/>
                  </a:cubicBezTo>
                  <a:lnTo>
                    <a:pt x="530" y="3754"/>
                  </a:lnTo>
                  <a:cubicBezTo>
                    <a:pt x="400" y="3146"/>
                    <a:pt x="363" y="2496"/>
                    <a:pt x="593" y="1914"/>
                  </a:cubicBezTo>
                  <a:cubicBezTo>
                    <a:pt x="822" y="1321"/>
                    <a:pt x="1295" y="853"/>
                    <a:pt x="1851" y="550"/>
                  </a:cubicBezTo>
                  <a:cubicBezTo>
                    <a:pt x="1898" y="523"/>
                    <a:pt x="2160" y="396"/>
                    <a:pt x="2427" y="280"/>
                  </a:cubicBez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3" name="Google Shape;1579;p49">
              <a:extLst>
                <a:ext uri="{FF2B5EF4-FFF2-40B4-BE49-F238E27FC236}">
                  <a16:creationId xmlns:a16="http://schemas.microsoft.com/office/drawing/2014/main" id="{ECF39D65-2B96-470F-9239-92F081910B7A}"/>
                </a:ext>
              </a:extLst>
            </p:cNvPr>
            <p:cNvSpPr/>
            <p:nvPr/>
          </p:nvSpPr>
          <p:spPr>
            <a:xfrm>
              <a:off x="5549352" y="3693720"/>
              <a:ext cx="404160" cy="192072"/>
            </a:xfrm>
            <a:custGeom>
              <a:avLst/>
              <a:gdLst/>
              <a:ahLst/>
              <a:cxnLst/>
              <a:rect l="l" t="t" r="r" b="b"/>
              <a:pathLst>
                <a:path w="3636" h="1728" extrusionOk="0">
                  <a:moveTo>
                    <a:pt x="3635" y="0"/>
                  </a:moveTo>
                  <a:lnTo>
                    <a:pt x="3635" y="0"/>
                  </a:lnTo>
                  <a:cubicBezTo>
                    <a:pt x="2999" y="223"/>
                    <a:pt x="2384" y="496"/>
                    <a:pt x="1778" y="782"/>
                  </a:cubicBezTo>
                  <a:cubicBezTo>
                    <a:pt x="1172" y="1072"/>
                    <a:pt x="573" y="1375"/>
                    <a:pt x="1" y="1728"/>
                  </a:cubicBezTo>
                  <a:cubicBezTo>
                    <a:pt x="636" y="1505"/>
                    <a:pt x="1249" y="1232"/>
                    <a:pt x="1855" y="946"/>
                  </a:cubicBezTo>
                  <a:cubicBezTo>
                    <a:pt x="2460" y="656"/>
                    <a:pt x="3059" y="353"/>
                    <a:pt x="3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4" name="Google Shape;1580;p49">
              <a:extLst>
                <a:ext uri="{FF2B5EF4-FFF2-40B4-BE49-F238E27FC236}">
                  <a16:creationId xmlns:a16="http://schemas.microsoft.com/office/drawing/2014/main" id="{4E966748-5140-4A22-AECF-5214E3EB1F7C}"/>
                </a:ext>
              </a:extLst>
            </p:cNvPr>
            <p:cNvSpPr/>
            <p:nvPr/>
          </p:nvSpPr>
          <p:spPr>
            <a:xfrm>
              <a:off x="4590520" y="4081097"/>
              <a:ext cx="924587" cy="463617"/>
            </a:xfrm>
            <a:custGeom>
              <a:avLst/>
              <a:gdLst/>
              <a:ahLst/>
              <a:cxnLst/>
              <a:rect l="l" t="t" r="r" b="b"/>
              <a:pathLst>
                <a:path w="8318" h="4171" extrusionOk="0">
                  <a:moveTo>
                    <a:pt x="8318" y="0"/>
                  </a:moveTo>
                  <a:cubicBezTo>
                    <a:pt x="7961" y="157"/>
                    <a:pt x="7608" y="323"/>
                    <a:pt x="7256" y="486"/>
                  </a:cubicBezTo>
                  <a:lnTo>
                    <a:pt x="6201" y="985"/>
                  </a:lnTo>
                  <a:cubicBezTo>
                    <a:pt x="5499" y="1321"/>
                    <a:pt x="4803" y="1667"/>
                    <a:pt x="4104" y="2010"/>
                  </a:cubicBezTo>
                  <a:cubicBezTo>
                    <a:pt x="3412" y="2366"/>
                    <a:pt x="2716" y="2713"/>
                    <a:pt x="2027" y="3075"/>
                  </a:cubicBezTo>
                  <a:cubicBezTo>
                    <a:pt x="1348" y="3432"/>
                    <a:pt x="669" y="3791"/>
                    <a:pt x="0" y="4166"/>
                  </a:cubicBezTo>
                  <a:lnTo>
                    <a:pt x="0" y="4170"/>
                  </a:lnTo>
                  <a:cubicBezTo>
                    <a:pt x="702" y="3857"/>
                    <a:pt x="1398" y="3531"/>
                    <a:pt x="2090" y="3198"/>
                  </a:cubicBezTo>
                  <a:cubicBezTo>
                    <a:pt x="2793" y="2865"/>
                    <a:pt x="3488" y="2516"/>
                    <a:pt x="4187" y="2173"/>
                  </a:cubicBezTo>
                  <a:cubicBezTo>
                    <a:pt x="4880" y="1817"/>
                    <a:pt x="5575" y="1471"/>
                    <a:pt x="6264" y="1108"/>
                  </a:cubicBezTo>
                  <a:lnTo>
                    <a:pt x="7296" y="562"/>
                  </a:lnTo>
                  <a:cubicBezTo>
                    <a:pt x="7635" y="376"/>
                    <a:pt x="7978" y="193"/>
                    <a:pt x="8318" y="0"/>
                  </a:cubicBez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5" name="Google Shape;1581;p49">
              <a:extLst>
                <a:ext uri="{FF2B5EF4-FFF2-40B4-BE49-F238E27FC236}">
                  <a16:creationId xmlns:a16="http://schemas.microsoft.com/office/drawing/2014/main" id="{D47C6C34-EA52-4100-A6B3-05E899030DF9}"/>
                </a:ext>
              </a:extLst>
            </p:cNvPr>
            <p:cNvSpPr/>
            <p:nvPr/>
          </p:nvSpPr>
          <p:spPr>
            <a:xfrm>
              <a:off x="4587519" y="4544171"/>
              <a:ext cx="3112" cy="2001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cubicBezTo>
                    <a:pt x="17" y="4"/>
                    <a:pt x="10" y="11"/>
                    <a:pt x="1" y="17"/>
                  </a:cubicBezTo>
                  <a:cubicBezTo>
                    <a:pt x="10" y="11"/>
                    <a:pt x="17" y="8"/>
                    <a:pt x="27" y="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9FBBC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6" name="Google Shape;1582;p49">
              <a:extLst>
                <a:ext uri="{FF2B5EF4-FFF2-40B4-BE49-F238E27FC236}">
                  <a16:creationId xmlns:a16="http://schemas.microsoft.com/office/drawing/2014/main" id="{3DF425CC-9A70-4798-B7D3-911EFAB9DCF9}"/>
                </a:ext>
              </a:extLst>
            </p:cNvPr>
            <p:cNvSpPr/>
            <p:nvPr/>
          </p:nvSpPr>
          <p:spPr>
            <a:xfrm>
              <a:off x="3446947" y="4231157"/>
              <a:ext cx="324573" cy="146610"/>
            </a:xfrm>
            <a:custGeom>
              <a:avLst/>
              <a:gdLst/>
              <a:ahLst/>
              <a:cxnLst/>
              <a:rect l="l" t="t" r="r" b="b"/>
              <a:pathLst>
                <a:path w="2920" h="1319" extrusionOk="0">
                  <a:moveTo>
                    <a:pt x="2919" y="1"/>
                  </a:moveTo>
                  <a:cubicBezTo>
                    <a:pt x="2919" y="1"/>
                    <a:pt x="141" y="280"/>
                    <a:pt x="71" y="696"/>
                  </a:cubicBezTo>
                  <a:cubicBezTo>
                    <a:pt x="1" y="1113"/>
                    <a:pt x="626" y="1319"/>
                    <a:pt x="626" y="1319"/>
                  </a:cubicBezTo>
                  <a:lnTo>
                    <a:pt x="2919" y="1"/>
                  </a:ln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7" name="Google Shape;1583;p49">
              <a:extLst>
                <a:ext uri="{FF2B5EF4-FFF2-40B4-BE49-F238E27FC236}">
                  <a16:creationId xmlns:a16="http://schemas.microsoft.com/office/drawing/2014/main" id="{AC60184C-A1DE-4E64-86AB-D4A990F6E6EF}"/>
                </a:ext>
              </a:extLst>
            </p:cNvPr>
            <p:cNvSpPr/>
            <p:nvPr/>
          </p:nvSpPr>
          <p:spPr>
            <a:xfrm>
              <a:off x="3230081" y="3913030"/>
              <a:ext cx="236316" cy="252650"/>
            </a:xfrm>
            <a:custGeom>
              <a:avLst/>
              <a:gdLst/>
              <a:ahLst/>
              <a:cxnLst/>
              <a:rect l="l" t="t" r="r" b="b"/>
              <a:pathLst>
                <a:path w="2126" h="2273" extrusionOk="0">
                  <a:moveTo>
                    <a:pt x="2022" y="1"/>
                  </a:moveTo>
                  <a:cubicBezTo>
                    <a:pt x="2022" y="1"/>
                    <a:pt x="158" y="1199"/>
                    <a:pt x="58" y="1832"/>
                  </a:cubicBezTo>
                  <a:cubicBezTo>
                    <a:pt x="0" y="2196"/>
                    <a:pt x="335" y="2273"/>
                    <a:pt x="629" y="2273"/>
                  </a:cubicBezTo>
                  <a:cubicBezTo>
                    <a:pt x="845" y="2273"/>
                    <a:pt x="1040" y="2231"/>
                    <a:pt x="1040" y="2231"/>
                  </a:cubicBezTo>
                  <a:cubicBezTo>
                    <a:pt x="1040" y="2231"/>
                    <a:pt x="2125" y="1432"/>
                    <a:pt x="202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8" name="Google Shape;1584;p49">
              <a:extLst>
                <a:ext uri="{FF2B5EF4-FFF2-40B4-BE49-F238E27FC236}">
                  <a16:creationId xmlns:a16="http://schemas.microsoft.com/office/drawing/2014/main" id="{E12C3ED0-50A8-4C7F-8235-94DB2D04DD3B}"/>
                </a:ext>
              </a:extLst>
            </p:cNvPr>
            <p:cNvSpPr/>
            <p:nvPr/>
          </p:nvSpPr>
          <p:spPr>
            <a:xfrm>
              <a:off x="3762963" y="2606842"/>
              <a:ext cx="1373320" cy="1011488"/>
            </a:xfrm>
            <a:custGeom>
              <a:avLst/>
              <a:gdLst/>
              <a:ahLst/>
              <a:cxnLst/>
              <a:rect l="l" t="t" r="r" b="b"/>
              <a:pathLst>
                <a:path w="12355" h="9100" extrusionOk="0">
                  <a:moveTo>
                    <a:pt x="4343" y="0"/>
                  </a:moveTo>
                  <a:cubicBezTo>
                    <a:pt x="4343" y="0"/>
                    <a:pt x="1494" y="679"/>
                    <a:pt x="659" y="5179"/>
                  </a:cubicBezTo>
                  <a:cubicBezTo>
                    <a:pt x="0" y="8725"/>
                    <a:pt x="2478" y="9100"/>
                    <a:pt x="3554" y="9100"/>
                  </a:cubicBezTo>
                  <a:cubicBezTo>
                    <a:pt x="3843" y="9100"/>
                    <a:pt x="4030" y="9073"/>
                    <a:pt x="4030" y="9073"/>
                  </a:cubicBezTo>
                  <a:lnTo>
                    <a:pt x="7688" y="6846"/>
                  </a:lnTo>
                  <a:lnTo>
                    <a:pt x="11599" y="5565"/>
                  </a:lnTo>
                  <a:cubicBezTo>
                    <a:pt x="11599" y="5565"/>
                    <a:pt x="12354" y="2420"/>
                    <a:pt x="9629" y="1385"/>
                  </a:cubicBezTo>
                  <a:cubicBezTo>
                    <a:pt x="6906" y="349"/>
                    <a:pt x="4343" y="0"/>
                    <a:pt x="434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9" name="Google Shape;1585;p49">
              <a:extLst>
                <a:ext uri="{FF2B5EF4-FFF2-40B4-BE49-F238E27FC236}">
                  <a16:creationId xmlns:a16="http://schemas.microsoft.com/office/drawing/2014/main" id="{EA760E31-DCC3-4BE5-B291-7F2D2441F3F1}"/>
                </a:ext>
              </a:extLst>
            </p:cNvPr>
            <p:cNvSpPr/>
            <p:nvPr/>
          </p:nvSpPr>
          <p:spPr>
            <a:xfrm>
              <a:off x="3980829" y="1755169"/>
              <a:ext cx="1359314" cy="1075289"/>
            </a:xfrm>
            <a:custGeom>
              <a:avLst/>
              <a:gdLst/>
              <a:ahLst/>
              <a:cxnLst/>
              <a:rect l="l" t="t" r="r" b="b"/>
              <a:pathLst>
                <a:path w="12229" h="9674" extrusionOk="0">
                  <a:moveTo>
                    <a:pt x="4590" y="1"/>
                  </a:moveTo>
                  <a:cubicBezTo>
                    <a:pt x="3625" y="1"/>
                    <a:pt x="2613" y="315"/>
                    <a:pt x="2070" y="1079"/>
                  </a:cubicBezTo>
                  <a:cubicBezTo>
                    <a:pt x="1085" y="2463"/>
                    <a:pt x="1" y="5299"/>
                    <a:pt x="1924" y="7662"/>
                  </a:cubicBezTo>
                  <a:cubicBezTo>
                    <a:pt x="3066" y="9067"/>
                    <a:pt x="5076" y="9609"/>
                    <a:pt x="6873" y="9669"/>
                  </a:cubicBezTo>
                  <a:cubicBezTo>
                    <a:pt x="6954" y="9672"/>
                    <a:pt x="7035" y="9673"/>
                    <a:pt x="7116" y="9673"/>
                  </a:cubicBezTo>
                  <a:cubicBezTo>
                    <a:pt x="8775" y="9673"/>
                    <a:pt x="10465" y="9079"/>
                    <a:pt x="11230" y="7503"/>
                  </a:cubicBezTo>
                  <a:cubicBezTo>
                    <a:pt x="12228" y="5442"/>
                    <a:pt x="11812" y="2896"/>
                    <a:pt x="9769" y="1684"/>
                  </a:cubicBezTo>
                  <a:cubicBezTo>
                    <a:pt x="9769" y="1684"/>
                    <a:pt x="7476" y="327"/>
                    <a:pt x="5133" y="34"/>
                  </a:cubicBezTo>
                  <a:cubicBezTo>
                    <a:pt x="4956" y="12"/>
                    <a:pt x="4774" y="1"/>
                    <a:pt x="459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0" name="Google Shape;1586;p49">
              <a:extLst>
                <a:ext uri="{FF2B5EF4-FFF2-40B4-BE49-F238E27FC236}">
                  <a16:creationId xmlns:a16="http://schemas.microsoft.com/office/drawing/2014/main" id="{81340BA5-CEE5-4EF6-AD2A-F85935C10F4E}"/>
                </a:ext>
              </a:extLst>
            </p:cNvPr>
            <p:cNvSpPr/>
            <p:nvPr/>
          </p:nvSpPr>
          <p:spPr>
            <a:xfrm>
              <a:off x="4671553" y="1619671"/>
              <a:ext cx="196522" cy="267322"/>
            </a:xfrm>
            <a:custGeom>
              <a:avLst/>
              <a:gdLst/>
              <a:ahLst/>
              <a:cxnLst/>
              <a:rect l="l" t="t" r="r" b="b"/>
              <a:pathLst>
                <a:path w="1768" h="2405" extrusionOk="0">
                  <a:moveTo>
                    <a:pt x="1230" y="0"/>
                  </a:moveTo>
                  <a:cubicBezTo>
                    <a:pt x="796" y="0"/>
                    <a:pt x="792" y="1685"/>
                    <a:pt x="792" y="1685"/>
                  </a:cubicBezTo>
                  <a:cubicBezTo>
                    <a:pt x="792" y="1685"/>
                    <a:pt x="764" y="248"/>
                    <a:pt x="405" y="248"/>
                  </a:cubicBezTo>
                  <a:cubicBezTo>
                    <a:pt x="397" y="248"/>
                    <a:pt x="388" y="249"/>
                    <a:pt x="380" y="251"/>
                  </a:cubicBezTo>
                  <a:cubicBezTo>
                    <a:pt x="0" y="321"/>
                    <a:pt x="213" y="1882"/>
                    <a:pt x="213" y="1882"/>
                  </a:cubicBezTo>
                  <a:lnTo>
                    <a:pt x="1075" y="2404"/>
                  </a:lnTo>
                  <a:cubicBezTo>
                    <a:pt x="1075" y="2404"/>
                    <a:pt x="1767" y="148"/>
                    <a:pt x="1282" y="8"/>
                  </a:cubicBezTo>
                  <a:cubicBezTo>
                    <a:pt x="1264" y="3"/>
                    <a:pt x="1246" y="0"/>
                    <a:pt x="123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1" name="Google Shape;1587;p49">
              <a:extLst>
                <a:ext uri="{FF2B5EF4-FFF2-40B4-BE49-F238E27FC236}">
                  <a16:creationId xmlns:a16="http://schemas.microsoft.com/office/drawing/2014/main" id="{5DDD806D-B85E-4795-A6E1-CCB35DC2DA81}"/>
                </a:ext>
              </a:extLst>
            </p:cNvPr>
            <p:cNvSpPr/>
            <p:nvPr/>
          </p:nvSpPr>
          <p:spPr>
            <a:xfrm>
              <a:off x="4779708" y="663845"/>
              <a:ext cx="964381" cy="1606154"/>
            </a:xfrm>
            <a:custGeom>
              <a:avLst/>
              <a:gdLst/>
              <a:ahLst/>
              <a:cxnLst/>
              <a:rect l="l" t="t" r="r" b="b"/>
              <a:pathLst>
                <a:path w="8676" h="14450" extrusionOk="0">
                  <a:moveTo>
                    <a:pt x="6344" y="1"/>
                  </a:moveTo>
                  <a:cubicBezTo>
                    <a:pt x="4213" y="1"/>
                    <a:pt x="1" y="5356"/>
                    <a:pt x="1663" y="11383"/>
                  </a:cubicBezTo>
                  <a:cubicBezTo>
                    <a:pt x="2304" y="13708"/>
                    <a:pt x="2659" y="14449"/>
                    <a:pt x="2850" y="14449"/>
                  </a:cubicBezTo>
                  <a:cubicBezTo>
                    <a:pt x="3187" y="14449"/>
                    <a:pt x="3018" y="12149"/>
                    <a:pt x="3018" y="12149"/>
                  </a:cubicBezTo>
                  <a:cubicBezTo>
                    <a:pt x="3018" y="12149"/>
                    <a:pt x="2079" y="8817"/>
                    <a:pt x="4405" y="6108"/>
                  </a:cubicBezTo>
                  <a:cubicBezTo>
                    <a:pt x="6732" y="3402"/>
                    <a:pt x="8676" y="833"/>
                    <a:pt x="6732" y="71"/>
                  </a:cubicBezTo>
                  <a:cubicBezTo>
                    <a:pt x="6613" y="24"/>
                    <a:pt x="6483" y="1"/>
                    <a:pt x="6344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2" name="Google Shape;1588;p49">
              <a:extLst>
                <a:ext uri="{FF2B5EF4-FFF2-40B4-BE49-F238E27FC236}">
                  <a16:creationId xmlns:a16="http://schemas.microsoft.com/office/drawing/2014/main" id="{B77206A5-CC4C-4135-A44B-B41131423DEB}"/>
                </a:ext>
              </a:extLst>
            </p:cNvPr>
            <p:cNvSpPr/>
            <p:nvPr/>
          </p:nvSpPr>
          <p:spPr>
            <a:xfrm>
              <a:off x="4166126" y="401407"/>
              <a:ext cx="426613" cy="1431533"/>
            </a:xfrm>
            <a:custGeom>
              <a:avLst/>
              <a:gdLst/>
              <a:ahLst/>
              <a:cxnLst/>
              <a:rect l="l" t="t" r="r" b="b"/>
              <a:pathLst>
                <a:path w="3838" h="12879" extrusionOk="0">
                  <a:moveTo>
                    <a:pt x="2829" y="1"/>
                  </a:moveTo>
                  <a:cubicBezTo>
                    <a:pt x="2818" y="1"/>
                    <a:pt x="2807" y="1"/>
                    <a:pt x="2796" y="2"/>
                  </a:cubicBezTo>
                  <a:cubicBezTo>
                    <a:pt x="2188" y="35"/>
                    <a:pt x="1" y="3367"/>
                    <a:pt x="1006" y="7151"/>
                  </a:cubicBezTo>
                  <a:cubicBezTo>
                    <a:pt x="2011" y="10935"/>
                    <a:pt x="3226" y="12879"/>
                    <a:pt x="3226" y="12879"/>
                  </a:cubicBezTo>
                  <a:lnTo>
                    <a:pt x="3646" y="12529"/>
                  </a:lnTo>
                  <a:cubicBezTo>
                    <a:pt x="3575" y="12426"/>
                    <a:pt x="2254" y="8155"/>
                    <a:pt x="3053" y="4548"/>
                  </a:cubicBezTo>
                  <a:cubicBezTo>
                    <a:pt x="3837" y="1002"/>
                    <a:pt x="3425" y="1"/>
                    <a:pt x="2829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3" name="Google Shape;1589;p49">
              <a:extLst>
                <a:ext uri="{FF2B5EF4-FFF2-40B4-BE49-F238E27FC236}">
                  <a16:creationId xmlns:a16="http://schemas.microsoft.com/office/drawing/2014/main" id="{1F3825F6-484E-4656-993C-FFB743ECE7AE}"/>
                </a:ext>
              </a:extLst>
            </p:cNvPr>
            <p:cNvSpPr/>
            <p:nvPr/>
          </p:nvSpPr>
          <p:spPr>
            <a:xfrm>
              <a:off x="3355576" y="3298896"/>
              <a:ext cx="1442903" cy="1131977"/>
            </a:xfrm>
            <a:custGeom>
              <a:avLst/>
              <a:gdLst/>
              <a:ahLst/>
              <a:cxnLst/>
              <a:rect l="l" t="t" r="r" b="b"/>
              <a:pathLst>
                <a:path w="12981" h="10184" extrusionOk="0">
                  <a:moveTo>
                    <a:pt x="11783" y="1"/>
                  </a:moveTo>
                  <a:cubicBezTo>
                    <a:pt x="11783" y="1"/>
                    <a:pt x="6155" y="1375"/>
                    <a:pt x="4128" y="2730"/>
                  </a:cubicBezTo>
                  <a:cubicBezTo>
                    <a:pt x="2104" y="4085"/>
                    <a:pt x="3928" y="8212"/>
                    <a:pt x="3502" y="8541"/>
                  </a:cubicBezTo>
                  <a:cubicBezTo>
                    <a:pt x="3079" y="8867"/>
                    <a:pt x="1" y="9556"/>
                    <a:pt x="1149" y="10079"/>
                  </a:cubicBezTo>
                  <a:cubicBezTo>
                    <a:pt x="1309" y="10152"/>
                    <a:pt x="1507" y="10183"/>
                    <a:pt x="1730" y="10183"/>
                  </a:cubicBezTo>
                  <a:cubicBezTo>
                    <a:pt x="3095" y="10183"/>
                    <a:pt x="5369" y="8997"/>
                    <a:pt x="5369" y="8997"/>
                  </a:cubicBezTo>
                  <a:cubicBezTo>
                    <a:pt x="5369" y="8997"/>
                    <a:pt x="5236" y="6904"/>
                    <a:pt x="5825" y="5496"/>
                  </a:cubicBezTo>
                  <a:cubicBezTo>
                    <a:pt x="6414" y="4091"/>
                    <a:pt x="7985" y="4681"/>
                    <a:pt x="10485" y="4188"/>
                  </a:cubicBezTo>
                  <a:cubicBezTo>
                    <a:pt x="12981" y="3699"/>
                    <a:pt x="12861" y="1079"/>
                    <a:pt x="12861" y="1079"/>
                  </a:cubicBezTo>
                  <a:lnTo>
                    <a:pt x="11783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4" name="Google Shape;1590;p49">
              <a:extLst>
                <a:ext uri="{FF2B5EF4-FFF2-40B4-BE49-F238E27FC236}">
                  <a16:creationId xmlns:a16="http://schemas.microsoft.com/office/drawing/2014/main" id="{74596177-9C0E-4B60-B194-5BC35A9F2685}"/>
                </a:ext>
              </a:extLst>
            </p:cNvPr>
            <p:cNvSpPr/>
            <p:nvPr/>
          </p:nvSpPr>
          <p:spPr>
            <a:xfrm>
              <a:off x="3500635" y="2600729"/>
              <a:ext cx="769637" cy="495629"/>
            </a:xfrm>
            <a:custGeom>
              <a:avLst/>
              <a:gdLst/>
              <a:ahLst/>
              <a:cxnLst/>
              <a:rect l="l" t="t" r="r" b="b"/>
              <a:pathLst>
                <a:path w="6924" h="4459" extrusionOk="0">
                  <a:moveTo>
                    <a:pt x="6068" y="0"/>
                  </a:moveTo>
                  <a:cubicBezTo>
                    <a:pt x="5045" y="0"/>
                    <a:pt x="3262" y="329"/>
                    <a:pt x="1608" y="2255"/>
                  </a:cubicBezTo>
                  <a:cubicBezTo>
                    <a:pt x="1" y="4122"/>
                    <a:pt x="1110" y="4459"/>
                    <a:pt x="2119" y="4459"/>
                  </a:cubicBezTo>
                  <a:cubicBezTo>
                    <a:pt x="2687" y="4459"/>
                    <a:pt x="3222" y="4352"/>
                    <a:pt x="3222" y="4352"/>
                  </a:cubicBezTo>
                  <a:lnTo>
                    <a:pt x="6923" y="88"/>
                  </a:lnTo>
                  <a:cubicBezTo>
                    <a:pt x="6923" y="88"/>
                    <a:pt x="6597" y="0"/>
                    <a:pt x="606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5" name="Google Shape;1591;p49">
              <a:extLst>
                <a:ext uri="{FF2B5EF4-FFF2-40B4-BE49-F238E27FC236}">
                  <a16:creationId xmlns:a16="http://schemas.microsoft.com/office/drawing/2014/main" id="{7BFBB927-C1D1-431E-88E3-C8B37B286438}"/>
                </a:ext>
              </a:extLst>
            </p:cNvPr>
            <p:cNvSpPr/>
            <p:nvPr/>
          </p:nvSpPr>
          <p:spPr>
            <a:xfrm>
              <a:off x="3211740" y="3219420"/>
              <a:ext cx="914250" cy="1013488"/>
            </a:xfrm>
            <a:custGeom>
              <a:avLst/>
              <a:gdLst/>
              <a:ahLst/>
              <a:cxnLst/>
              <a:rect l="l" t="t" r="r" b="b"/>
              <a:pathLst>
                <a:path w="8225" h="9118" extrusionOk="0">
                  <a:moveTo>
                    <a:pt x="4040" y="1"/>
                  </a:moveTo>
                  <a:cubicBezTo>
                    <a:pt x="4040" y="1"/>
                    <a:pt x="836" y="41"/>
                    <a:pt x="419" y="2387"/>
                  </a:cubicBezTo>
                  <a:cubicBezTo>
                    <a:pt x="0" y="4730"/>
                    <a:pt x="2011" y="6527"/>
                    <a:pt x="2011" y="6527"/>
                  </a:cubicBezTo>
                  <a:cubicBezTo>
                    <a:pt x="2011" y="6527"/>
                    <a:pt x="1045" y="8161"/>
                    <a:pt x="542" y="8620"/>
                  </a:cubicBezTo>
                  <a:cubicBezTo>
                    <a:pt x="258" y="8882"/>
                    <a:pt x="474" y="9117"/>
                    <a:pt x="860" y="9117"/>
                  </a:cubicBezTo>
                  <a:cubicBezTo>
                    <a:pt x="1152" y="9117"/>
                    <a:pt x="1541" y="8982"/>
                    <a:pt x="1884" y="8620"/>
                  </a:cubicBezTo>
                  <a:cubicBezTo>
                    <a:pt x="2679" y="7785"/>
                    <a:pt x="2982" y="6321"/>
                    <a:pt x="2982" y="6321"/>
                  </a:cubicBezTo>
                  <a:cubicBezTo>
                    <a:pt x="2982" y="6321"/>
                    <a:pt x="2227" y="2158"/>
                    <a:pt x="5226" y="1598"/>
                  </a:cubicBezTo>
                  <a:cubicBezTo>
                    <a:pt x="8224" y="1039"/>
                    <a:pt x="4040" y="1"/>
                    <a:pt x="404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6" name="Google Shape;1592;p49">
              <a:extLst>
                <a:ext uri="{FF2B5EF4-FFF2-40B4-BE49-F238E27FC236}">
                  <a16:creationId xmlns:a16="http://schemas.microsoft.com/office/drawing/2014/main" id="{33F05D42-4DD5-44F6-8641-8FF6A6E5A6C8}"/>
                </a:ext>
              </a:extLst>
            </p:cNvPr>
            <p:cNvSpPr/>
            <p:nvPr/>
          </p:nvSpPr>
          <p:spPr>
            <a:xfrm>
              <a:off x="4189914" y="2309724"/>
              <a:ext cx="84811" cy="75361"/>
            </a:xfrm>
            <a:custGeom>
              <a:avLst/>
              <a:gdLst/>
              <a:ahLst/>
              <a:cxnLst/>
              <a:rect l="l" t="t" r="r" b="b"/>
              <a:pathLst>
                <a:path w="763" h="678" extrusionOk="0">
                  <a:moveTo>
                    <a:pt x="379" y="1"/>
                  </a:moveTo>
                  <a:cubicBezTo>
                    <a:pt x="240" y="1"/>
                    <a:pt x="110" y="88"/>
                    <a:pt x="60" y="230"/>
                  </a:cubicBezTo>
                  <a:cubicBezTo>
                    <a:pt x="0" y="406"/>
                    <a:pt x="93" y="600"/>
                    <a:pt x="269" y="660"/>
                  </a:cubicBezTo>
                  <a:cubicBezTo>
                    <a:pt x="306" y="672"/>
                    <a:pt x="343" y="678"/>
                    <a:pt x="380" y="678"/>
                  </a:cubicBezTo>
                  <a:cubicBezTo>
                    <a:pt x="523" y="678"/>
                    <a:pt x="655" y="590"/>
                    <a:pt x="702" y="450"/>
                  </a:cubicBezTo>
                  <a:cubicBezTo>
                    <a:pt x="762" y="273"/>
                    <a:pt x="669" y="81"/>
                    <a:pt x="492" y="21"/>
                  </a:cubicBezTo>
                  <a:cubicBezTo>
                    <a:pt x="455" y="7"/>
                    <a:pt x="417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7" name="Google Shape;1593;p49">
              <a:extLst>
                <a:ext uri="{FF2B5EF4-FFF2-40B4-BE49-F238E27FC236}">
                  <a16:creationId xmlns:a16="http://schemas.microsoft.com/office/drawing/2014/main" id="{7C3E6427-55F0-496F-839C-F9207F3A9431}"/>
                </a:ext>
              </a:extLst>
            </p:cNvPr>
            <p:cNvSpPr/>
            <p:nvPr/>
          </p:nvSpPr>
          <p:spPr>
            <a:xfrm>
              <a:off x="4807608" y="2552599"/>
              <a:ext cx="84811" cy="75584"/>
            </a:xfrm>
            <a:custGeom>
              <a:avLst/>
              <a:gdLst/>
              <a:ahLst/>
              <a:cxnLst/>
              <a:rect l="l" t="t" r="r" b="b"/>
              <a:pathLst>
                <a:path w="763" h="680" extrusionOk="0">
                  <a:moveTo>
                    <a:pt x="384" y="1"/>
                  </a:moveTo>
                  <a:cubicBezTo>
                    <a:pt x="243" y="1"/>
                    <a:pt x="111" y="88"/>
                    <a:pt x="61" y="229"/>
                  </a:cubicBezTo>
                  <a:cubicBezTo>
                    <a:pt x="1" y="409"/>
                    <a:pt x="94" y="601"/>
                    <a:pt x="271" y="661"/>
                  </a:cubicBezTo>
                  <a:cubicBezTo>
                    <a:pt x="308" y="673"/>
                    <a:pt x="345" y="679"/>
                    <a:pt x="382" y="679"/>
                  </a:cubicBezTo>
                  <a:cubicBezTo>
                    <a:pt x="524" y="679"/>
                    <a:pt x="655" y="592"/>
                    <a:pt x="703" y="452"/>
                  </a:cubicBezTo>
                  <a:cubicBezTo>
                    <a:pt x="763" y="275"/>
                    <a:pt x="670" y="82"/>
                    <a:pt x="494" y="19"/>
                  </a:cubicBezTo>
                  <a:cubicBezTo>
                    <a:pt x="457" y="6"/>
                    <a:pt x="421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8" name="Google Shape;1594;p49">
              <a:extLst>
                <a:ext uri="{FF2B5EF4-FFF2-40B4-BE49-F238E27FC236}">
                  <a16:creationId xmlns:a16="http://schemas.microsoft.com/office/drawing/2014/main" id="{63316ED3-48D6-4100-81F8-2125E78D7646}"/>
                </a:ext>
              </a:extLst>
            </p:cNvPr>
            <p:cNvSpPr/>
            <p:nvPr/>
          </p:nvSpPr>
          <p:spPr>
            <a:xfrm>
              <a:off x="4914873" y="1279646"/>
              <a:ext cx="213306" cy="651354"/>
            </a:xfrm>
            <a:custGeom>
              <a:avLst/>
              <a:gdLst/>
              <a:ahLst/>
              <a:cxnLst/>
              <a:rect l="l" t="t" r="r" b="b"/>
              <a:pathLst>
                <a:path w="1919" h="5860" extrusionOk="0">
                  <a:moveTo>
                    <a:pt x="1673" y="1"/>
                  </a:moveTo>
                  <a:cubicBezTo>
                    <a:pt x="1544" y="1"/>
                    <a:pt x="1389" y="71"/>
                    <a:pt x="1289" y="155"/>
                  </a:cubicBezTo>
                  <a:cubicBezTo>
                    <a:pt x="1089" y="318"/>
                    <a:pt x="919" y="538"/>
                    <a:pt x="784" y="758"/>
                  </a:cubicBezTo>
                  <a:cubicBezTo>
                    <a:pt x="1" y="2022"/>
                    <a:pt x="673" y="5617"/>
                    <a:pt x="673" y="5617"/>
                  </a:cubicBezTo>
                  <a:lnTo>
                    <a:pt x="1026" y="5859"/>
                  </a:lnTo>
                  <a:cubicBezTo>
                    <a:pt x="1010" y="4918"/>
                    <a:pt x="990" y="3973"/>
                    <a:pt x="1099" y="3037"/>
                  </a:cubicBezTo>
                  <a:cubicBezTo>
                    <a:pt x="1203" y="2145"/>
                    <a:pt x="1462" y="1366"/>
                    <a:pt x="1822" y="551"/>
                  </a:cubicBezTo>
                  <a:cubicBezTo>
                    <a:pt x="1858" y="474"/>
                    <a:pt x="1888" y="394"/>
                    <a:pt x="1898" y="311"/>
                  </a:cubicBezTo>
                  <a:cubicBezTo>
                    <a:pt x="1918" y="81"/>
                    <a:pt x="1810" y="1"/>
                    <a:pt x="1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9" name="Google Shape;1595;p49">
              <a:extLst>
                <a:ext uri="{FF2B5EF4-FFF2-40B4-BE49-F238E27FC236}">
                  <a16:creationId xmlns:a16="http://schemas.microsoft.com/office/drawing/2014/main" id="{19FF0066-BCAC-45D5-B30D-8B19DC420418}"/>
                </a:ext>
              </a:extLst>
            </p:cNvPr>
            <p:cNvSpPr/>
            <p:nvPr/>
          </p:nvSpPr>
          <p:spPr>
            <a:xfrm>
              <a:off x="4339307" y="1144370"/>
              <a:ext cx="204303" cy="619453"/>
            </a:xfrm>
            <a:custGeom>
              <a:avLst/>
              <a:gdLst/>
              <a:ahLst/>
              <a:cxnLst/>
              <a:rect l="l" t="t" r="r" b="b"/>
              <a:pathLst>
                <a:path w="1838" h="5573" extrusionOk="0">
                  <a:moveTo>
                    <a:pt x="515" y="1"/>
                  </a:moveTo>
                  <a:cubicBezTo>
                    <a:pt x="271" y="1"/>
                    <a:pt x="1" y="939"/>
                    <a:pt x="500" y="2514"/>
                  </a:cubicBezTo>
                  <a:cubicBezTo>
                    <a:pt x="1232" y="4826"/>
                    <a:pt x="1595" y="5505"/>
                    <a:pt x="1595" y="5505"/>
                  </a:cubicBezTo>
                  <a:lnTo>
                    <a:pt x="1837" y="5572"/>
                  </a:lnTo>
                  <a:cubicBezTo>
                    <a:pt x="1824" y="5536"/>
                    <a:pt x="822" y="2038"/>
                    <a:pt x="759" y="650"/>
                  </a:cubicBezTo>
                  <a:cubicBezTo>
                    <a:pt x="738" y="207"/>
                    <a:pt x="629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0" name="Google Shape;1596;p49">
              <a:extLst>
                <a:ext uri="{FF2B5EF4-FFF2-40B4-BE49-F238E27FC236}">
                  <a16:creationId xmlns:a16="http://schemas.microsoft.com/office/drawing/2014/main" id="{A96558E7-74B9-455D-A12D-1D7D96F02CF7}"/>
                </a:ext>
              </a:extLst>
            </p:cNvPr>
            <p:cNvSpPr/>
            <p:nvPr/>
          </p:nvSpPr>
          <p:spPr>
            <a:xfrm>
              <a:off x="4386660" y="2384976"/>
              <a:ext cx="215196" cy="334124"/>
            </a:xfrm>
            <a:custGeom>
              <a:avLst/>
              <a:gdLst/>
              <a:ahLst/>
              <a:cxnLst/>
              <a:rect l="l" t="t" r="r" b="b"/>
              <a:pathLst>
                <a:path w="1936" h="3006" extrusionOk="0">
                  <a:moveTo>
                    <a:pt x="987" y="1"/>
                  </a:moveTo>
                  <a:cubicBezTo>
                    <a:pt x="933" y="1"/>
                    <a:pt x="877" y="5"/>
                    <a:pt x="819" y="15"/>
                  </a:cubicBezTo>
                  <a:cubicBezTo>
                    <a:pt x="566" y="63"/>
                    <a:pt x="336" y="222"/>
                    <a:pt x="207" y="442"/>
                  </a:cubicBezTo>
                  <a:cubicBezTo>
                    <a:pt x="87" y="642"/>
                    <a:pt x="54" y="878"/>
                    <a:pt x="34" y="1107"/>
                  </a:cubicBezTo>
                  <a:cubicBezTo>
                    <a:pt x="4" y="1427"/>
                    <a:pt x="0" y="1750"/>
                    <a:pt x="20" y="2069"/>
                  </a:cubicBezTo>
                  <a:cubicBezTo>
                    <a:pt x="27" y="2209"/>
                    <a:pt x="44" y="2352"/>
                    <a:pt x="104" y="2479"/>
                  </a:cubicBezTo>
                  <a:cubicBezTo>
                    <a:pt x="184" y="2639"/>
                    <a:pt x="330" y="2755"/>
                    <a:pt x="483" y="2845"/>
                  </a:cubicBezTo>
                  <a:cubicBezTo>
                    <a:pt x="630" y="2933"/>
                    <a:pt x="803" y="3005"/>
                    <a:pt x="970" y="3005"/>
                  </a:cubicBezTo>
                  <a:cubicBezTo>
                    <a:pt x="1029" y="3005"/>
                    <a:pt x="1088" y="2996"/>
                    <a:pt x="1146" y="2975"/>
                  </a:cubicBezTo>
                  <a:cubicBezTo>
                    <a:pt x="1728" y="2755"/>
                    <a:pt x="1808" y="1770"/>
                    <a:pt x="1864" y="1261"/>
                  </a:cubicBezTo>
                  <a:cubicBezTo>
                    <a:pt x="1935" y="680"/>
                    <a:pt x="1626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1" name="Google Shape;1597;p49">
              <a:extLst>
                <a:ext uri="{FF2B5EF4-FFF2-40B4-BE49-F238E27FC236}">
                  <a16:creationId xmlns:a16="http://schemas.microsoft.com/office/drawing/2014/main" id="{52BFF4F0-DE02-45BA-A65E-F9B2F0AFDAD4}"/>
                </a:ext>
              </a:extLst>
            </p:cNvPr>
            <p:cNvSpPr/>
            <p:nvPr/>
          </p:nvSpPr>
          <p:spPr>
            <a:xfrm>
              <a:off x="4446240" y="2434440"/>
              <a:ext cx="99595" cy="68915"/>
            </a:xfrm>
            <a:custGeom>
              <a:avLst/>
              <a:gdLst/>
              <a:ahLst/>
              <a:cxnLst/>
              <a:rect l="l" t="t" r="r" b="b"/>
              <a:pathLst>
                <a:path w="896" h="620" extrusionOk="0">
                  <a:moveTo>
                    <a:pt x="198" y="1"/>
                  </a:moveTo>
                  <a:cubicBezTo>
                    <a:pt x="189" y="1"/>
                    <a:pt x="180" y="2"/>
                    <a:pt x="170" y="3"/>
                  </a:cubicBezTo>
                  <a:cubicBezTo>
                    <a:pt x="0" y="40"/>
                    <a:pt x="403" y="619"/>
                    <a:pt x="403" y="619"/>
                  </a:cubicBezTo>
                  <a:cubicBezTo>
                    <a:pt x="403" y="619"/>
                    <a:pt x="895" y="493"/>
                    <a:pt x="789" y="309"/>
                  </a:cubicBezTo>
                  <a:cubicBezTo>
                    <a:pt x="747" y="234"/>
                    <a:pt x="684" y="212"/>
                    <a:pt x="626" y="212"/>
                  </a:cubicBezTo>
                  <a:cubicBezTo>
                    <a:pt x="542" y="212"/>
                    <a:pt x="467" y="257"/>
                    <a:pt x="467" y="257"/>
                  </a:cubicBezTo>
                  <a:cubicBezTo>
                    <a:pt x="467" y="257"/>
                    <a:pt x="353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2" name="Google Shape;1598;p49">
              <a:extLst>
                <a:ext uri="{FF2B5EF4-FFF2-40B4-BE49-F238E27FC236}">
                  <a16:creationId xmlns:a16="http://schemas.microsoft.com/office/drawing/2014/main" id="{8EE1DA8E-1F61-47FB-8AD1-1F9C95DABA1F}"/>
                </a:ext>
              </a:extLst>
            </p:cNvPr>
            <p:cNvSpPr/>
            <p:nvPr/>
          </p:nvSpPr>
          <p:spPr>
            <a:xfrm>
              <a:off x="4427343" y="2543928"/>
              <a:ext cx="87034" cy="60356"/>
            </a:xfrm>
            <a:custGeom>
              <a:avLst/>
              <a:gdLst/>
              <a:ahLst/>
              <a:cxnLst/>
              <a:rect l="l" t="t" r="r" b="b"/>
              <a:pathLst>
                <a:path w="783" h="543" extrusionOk="0">
                  <a:moveTo>
                    <a:pt x="443" y="0"/>
                  </a:moveTo>
                  <a:lnTo>
                    <a:pt x="387" y="27"/>
                  </a:lnTo>
                  <a:cubicBezTo>
                    <a:pt x="317" y="54"/>
                    <a:pt x="250" y="90"/>
                    <a:pt x="187" y="130"/>
                  </a:cubicBezTo>
                  <a:cubicBezTo>
                    <a:pt x="121" y="173"/>
                    <a:pt x="57" y="217"/>
                    <a:pt x="1" y="276"/>
                  </a:cubicBezTo>
                  <a:cubicBezTo>
                    <a:pt x="11" y="277"/>
                    <a:pt x="22" y="277"/>
                    <a:pt x="32" y="277"/>
                  </a:cubicBezTo>
                  <a:cubicBezTo>
                    <a:pt x="104" y="277"/>
                    <a:pt x="170" y="268"/>
                    <a:pt x="237" y="253"/>
                  </a:cubicBezTo>
                  <a:cubicBezTo>
                    <a:pt x="288" y="244"/>
                    <a:pt x="339" y="231"/>
                    <a:pt x="388" y="216"/>
                  </a:cubicBezTo>
                  <a:lnTo>
                    <a:pt x="388" y="216"/>
                  </a:lnTo>
                  <a:cubicBezTo>
                    <a:pt x="436" y="272"/>
                    <a:pt x="488" y="324"/>
                    <a:pt x="543" y="376"/>
                  </a:cubicBezTo>
                  <a:cubicBezTo>
                    <a:pt x="617" y="436"/>
                    <a:pt x="689" y="496"/>
                    <a:pt x="783" y="542"/>
                  </a:cubicBezTo>
                  <a:cubicBezTo>
                    <a:pt x="756" y="443"/>
                    <a:pt x="709" y="356"/>
                    <a:pt x="660" y="276"/>
                  </a:cubicBezTo>
                  <a:cubicBezTo>
                    <a:pt x="609" y="197"/>
                    <a:pt x="553" y="120"/>
                    <a:pt x="490" y="50"/>
                  </a:cubicBez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3" name="Google Shape;1599;p49">
              <a:extLst>
                <a:ext uri="{FF2B5EF4-FFF2-40B4-BE49-F238E27FC236}">
                  <a16:creationId xmlns:a16="http://schemas.microsoft.com/office/drawing/2014/main" id="{3CA54D10-2F7A-43F7-8E5F-ADB688F165CC}"/>
                </a:ext>
              </a:extLst>
            </p:cNvPr>
            <p:cNvSpPr/>
            <p:nvPr/>
          </p:nvSpPr>
          <p:spPr>
            <a:xfrm>
              <a:off x="4210589" y="1717376"/>
              <a:ext cx="122826" cy="144498"/>
            </a:xfrm>
            <a:custGeom>
              <a:avLst/>
              <a:gdLst/>
              <a:ahLst/>
              <a:cxnLst/>
              <a:rect l="l" t="t" r="r" b="b"/>
              <a:pathLst>
                <a:path w="1105" h="1300" extrusionOk="0">
                  <a:moveTo>
                    <a:pt x="681" y="1"/>
                  </a:moveTo>
                  <a:cubicBezTo>
                    <a:pt x="678" y="1"/>
                    <a:pt x="675" y="1"/>
                    <a:pt x="673" y="1"/>
                  </a:cubicBezTo>
                  <a:cubicBezTo>
                    <a:pt x="413" y="21"/>
                    <a:pt x="889" y="1126"/>
                    <a:pt x="889" y="1126"/>
                  </a:cubicBezTo>
                  <a:cubicBezTo>
                    <a:pt x="889" y="1126"/>
                    <a:pt x="437" y="412"/>
                    <a:pt x="227" y="412"/>
                  </a:cubicBezTo>
                  <a:cubicBezTo>
                    <a:pt x="216" y="412"/>
                    <a:pt x="206" y="413"/>
                    <a:pt x="197" y="417"/>
                  </a:cubicBezTo>
                  <a:cubicBezTo>
                    <a:pt x="0" y="497"/>
                    <a:pt x="650" y="1299"/>
                    <a:pt x="650" y="1299"/>
                  </a:cubicBezTo>
                  <a:lnTo>
                    <a:pt x="1105" y="1040"/>
                  </a:lnTo>
                  <a:cubicBezTo>
                    <a:pt x="1105" y="1040"/>
                    <a:pt x="936" y="1"/>
                    <a:pt x="681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4" name="Google Shape;1600;p49">
              <a:extLst>
                <a:ext uri="{FF2B5EF4-FFF2-40B4-BE49-F238E27FC236}">
                  <a16:creationId xmlns:a16="http://schemas.microsoft.com/office/drawing/2014/main" id="{41117734-98D3-4FAE-B8CD-BE9719CE4C54}"/>
                </a:ext>
              </a:extLst>
            </p:cNvPr>
            <p:cNvSpPr/>
            <p:nvPr/>
          </p:nvSpPr>
          <p:spPr>
            <a:xfrm>
              <a:off x="5030365" y="2666755"/>
              <a:ext cx="300897" cy="239534"/>
            </a:xfrm>
            <a:custGeom>
              <a:avLst/>
              <a:gdLst/>
              <a:ahLst/>
              <a:cxnLst/>
              <a:rect l="l" t="t" r="r" b="b"/>
              <a:pathLst>
                <a:path w="2707" h="2155" extrusionOk="0">
                  <a:moveTo>
                    <a:pt x="367" y="1"/>
                  </a:moveTo>
                  <a:lnTo>
                    <a:pt x="0" y="516"/>
                  </a:lnTo>
                  <a:cubicBezTo>
                    <a:pt x="0" y="516"/>
                    <a:pt x="604" y="2154"/>
                    <a:pt x="1020" y="2154"/>
                  </a:cubicBezTo>
                  <a:cubicBezTo>
                    <a:pt x="1032" y="2154"/>
                    <a:pt x="1044" y="2153"/>
                    <a:pt x="1055" y="2150"/>
                  </a:cubicBezTo>
                  <a:cubicBezTo>
                    <a:pt x="1471" y="2050"/>
                    <a:pt x="367" y="516"/>
                    <a:pt x="367" y="516"/>
                  </a:cubicBezTo>
                  <a:lnTo>
                    <a:pt x="367" y="516"/>
                  </a:lnTo>
                  <a:cubicBezTo>
                    <a:pt x="367" y="516"/>
                    <a:pt x="1412" y="1544"/>
                    <a:pt x="1774" y="1544"/>
                  </a:cubicBezTo>
                  <a:cubicBezTo>
                    <a:pt x="1808" y="1544"/>
                    <a:pt x="1837" y="1535"/>
                    <a:pt x="1857" y="1514"/>
                  </a:cubicBezTo>
                  <a:cubicBezTo>
                    <a:pt x="2094" y="1279"/>
                    <a:pt x="570" y="316"/>
                    <a:pt x="570" y="316"/>
                  </a:cubicBezTo>
                  <a:lnTo>
                    <a:pt x="570" y="316"/>
                  </a:lnTo>
                  <a:cubicBezTo>
                    <a:pt x="570" y="316"/>
                    <a:pt x="1600" y="518"/>
                    <a:pt x="2230" y="518"/>
                  </a:cubicBezTo>
                  <a:cubicBezTo>
                    <a:pt x="2507" y="518"/>
                    <a:pt x="2706" y="479"/>
                    <a:pt x="2706" y="366"/>
                  </a:cubicBezTo>
                  <a:cubicBezTo>
                    <a:pt x="2706" y="1"/>
                    <a:pt x="367" y="1"/>
                    <a:pt x="367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5" name="Google Shape;1601;p49">
              <a:extLst>
                <a:ext uri="{FF2B5EF4-FFF2-40B4-BE49-F238E27FC236}">
                  <a16:creationId xmlns:a16="http://schemas.microsoft.com/office/drawing/2014/main" id="{5A18A809-8B59-4E85-93AC-81AFED694904}"/>
                </a:ext>
              </a:extLst>
            </p:cNvPr>
            <p:cNvSpPr/>
            <p:nvPr/>
          </p:nvSpPr>
          <p:spPr>
            <a:xfrm>
              <a:off x="3832658" y="2164666"/>
              <a:ext cx="335466" cy="225417"/>
            </a:xfrm>
            <a:custGeom>
              <a:avLst/>
              <a:gdLst/>
              <a:ahLst/>
              <a:cxnLst/>
              <a:rect l="l" t="t" r="r" b="b"/>
              <a:pathLst>
                <a:path w="3018" h="2028" extrusionOk="0">
                  <a:moveTo>
                    <a:pt x="823" y="0"/>
                  </a:moveTo>
                  <a:cubicBezTo>
                    <a:pt x="808" y="0"/>
                    <a:pt x="794" y="2"/>
                    <a:pt x="781" y="5"/>
                  </a:cubicBezTo>
                  <a:cubicBezTo>
                    <a:pt x="319" y="104"/>
                    <a:pt x="2025" y="1442"/>
                    <a:pt x="2025" y="1442"/>
                  </a:cubicBezTo>
                  <a:cubicBezTo>
                    <a:pt x="2025" y="1442"/>
                    <a:pt x="802" y="893"/>
                    <a:pt x="365" y="893"/>
                  </a:cubicBezTo>
                  <a:cubicBezTo>
                    <a:pt x="288" y="893"/>
                    <a:pt x="236" y="910"/>
                    <a:pt x="219" y="949"/>
                  </a:cubicBezTo>
                  <a:cubicBezTo>
                    <a:pt x="105" y="1212"/>
                    <a:pt x="2025" y="1808"/>
                    <a:pt x="2025" y="1808"/>
                  </a:cubicBezTo>
                  <a:cubicBezTo>
                    <a:pt x="2025" y="1808"/>
                    <a:pt x="1106" y="1654"/>
                    <a:pt x="512" y="1654"/>
                  </a:cubicBezTo>
                  <a:cubicBezTo>
                    <a:pt x="215" y="1654"/>
                    <a:pt x="0" y="1693"/>
                    <a:pt x="22" y="1808"/>
                  </a:cubicBezTo>
                  <a:cubicBezTo>
                    <a:pt x="56" y="1984"/>
                    <a:pt x="783" y="2027"/>
                    <a:pt x="1499" y="2027"/>
                  </a:cubicBezTo>
                  <a:cubicBezTo>
                    <a:pt x="2206" y="2027"/>
                    <a:pt x="2901" y="1985"/>
                    <a:pt x="2901" y="1985"/>
                  </a:cubicBezTo>
                  <a:lnTo>
                    <a:pt x="3018" y="1645"/>
                  </a:lnTo>
                  <a:cubicBezTo>
                    <a:pt x="3018" y="1645"/>
                    <a:pt x="1344" y="0"/>
                    <a:pt x="82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6" name="Google Shape;1602;p49">
              <a:extLst>
                <a:ext uri="{FF2B5EF4-FFF2-40B4-BE49-F238E27FC236}">
                  <a16:creationId xmlns:a16="http://schemas.microsoft.com/office/drawing/2014/main" id="{E7EA71CE-BD26-4D5B-8E37-0FBF559790FD}"/>
                </a:ext>
              </a:extLst>
            </p:cNvPr>
            <p:cNvSpPr/>
            <p:nvPr/>
          </p:nvSpPr>
          <p:spPr>
            <a:xfrm>
              <a:off x="4006284" y="2098862"/>
              <a:ext cx="1107771" cy="674585"/>
            </a:xfrm>
            <a:custGeom>
              <a:avLst/>
              <a:gdLst/>
              <a:ahLst/>
              <a:cxnLst/>
              <a:rect l="l" t="t" r="r" b="b"/>
              <a:pathLst>
                <a:path w="9966" h="6069" extrusionOk="0">
                  <a:moveTo>
                    <a:pt x="2035" y="184"/>
                  </a:moveTo>
                  <a:cubicBezTo>
                    <a:pt x="3053" y="184"/>
                    <a:pt x="3881" y="1012"/>
                    <a:pt x="3881" y="2034"/>
                  </a:cubicBezTo>
                  <a:cubicBezTo>
                    <a:pt x="3881" y="3053"/>
                    <a:pt x="3053" y="3881"/>
                    <a:pt x="2035" y="3881"/>
                  </a:cubicBezTo>
                  <a:cubicBezTo>
                    <a:pt x="1013" y="3881"/>
                    <a:pt x="184" y="3053"/>
                    <a:pt x="184" y="2034"/>
                  </a:cubicBezTo>
                  <a:cubicBezTo>
                    <a:pt x="184" y="1012"/>
                    <a:pt x="1013" y="184"/>
                    <a:pt x="2035" y="184"/>
                  </a:cubicBezTo>
                  <a:close/>
                  <a:moveTo>
                    <a:pt x="7932" y="2184"/>
                  </a:moveTo>
                  <a:cubicBezTo>
                    <a:pt x="8950" y="2184"/>
                    <a:pt x="9779" y="3016"/>
                    <a:pt x="9779" y="4034"/>
                  </a:cubicBezTo>
                  <a:cubicBezTo>
                    <a:pt x="9779" y="5056"/>
                    <a:pt x="8950" y="5884"/>
                    <a:pt x="7932" y="5884"/>
                  </a:cubicBezTo>
                  <a:cubicBezTo>
                    <a:pt x="6910" y="5884"/>
                    <a:pt x="6082" y="5056"/>
                    <a:pt x="6082" y="4034"/>
                  </a:cubicBezTo>
                  <a:cubicBezTo>
                    <a:pt x="6082" y="3016"/>
                    <a:pt x="6910" y="2184"/>
                    <a:pt x="7932" y="2184"/>
                  </a:cubicBezTo>
                  <a:close/>
                  <a:moveTo>
                    <a:pt x="2035" y="1"/>
                  </a:moveTo>
                  <a:cubicBezTo>
                    <a:pt x="913" y="1"/>
                    <a:pt x="1" y="912"/>
                    <a:pt x="1" y="2034"/>
                  </a:cubicBezTo>
                  <a:cubicBezTo>
                    <a:pt x="1" y="3156"/>
                    <a:pt x="913" y="4067"/>
                    <a:pt x="2035" y="4067"/>
                  </a:cubicBezTo>
                  <a:cubicBezTo>
                    <a:pt x="3043" y="4067"/>
                    <a:pt x="3881" y="3325"/>
                    <a:pt x="4038" y="2357"/>
                  </a:cubicBezTo>
                  <a:lnTo>
                    <a:pt x="6151" y="3053"/>
                  </a:lnTo>
                  <a:cubicBezTo>
                    <a:pt x="5989" y="3342"/>
                    <a:pt x="5895" y="3678"/>
                    <a:pt x="5895" y="4034"/>
                  </a:cubicBezTo>
                  <a:cubicBezTo>
                    <a:pt x="5895" y="5156"/>
                    <a:pt x="6810" y="6068"/>
                    <a:pt x="7932" y="6068"/>
                  </a:cubicBezTo>
                  <a:cubicBezTo>
                    <a:pt x="9053" y="6068"/>
                    <a:pt x="9966" y="5156"/>
                    <a:pt x="9966" y="4034"/>
                  </a:cubicBezTo>
                  <a:cubicBezTo>
                    <a:pt x="9966" y="2913"/>
                    <a:pt x="9053" y="2001"/>
                    <a:pt x="7932" y="2001"/>
                  </a:cubicBezTo>
                  <a:cubicBezTo>
                    <a:pt x="7233" y="2001"/>
                    <a:pt x="6617" y="2354"/>
                    <a:pt x="6251" y="2889"/>
                  </a:cubicBezTo>
                  <a:lnTo>
                    <a:pt x="4061" y="2170"/>
                  </a:lnTo>
                  <a:cubicBezTo>
                    <a:pt x="4065" y="2124"/>
                    <a:pt x="4068" y="2081"/>
                    <a:pt x="4068" y="2034"/>
                  </a:cubicBezTo>
                  <a:cubicBezTo>
                    <a:pt x="4068" y="912"/>
                    <a:pt x="3156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7" name="Google Shape;1603;p49">
              <a:extLst>
                <a:ext uri="{FF2B5EF4-FFF2-40B4-BE49-F238E27FC236}">
                  <a16:creationId xmlns:a16="http://schemas.microsoft.com/office/drawing/2014/main" id="{BE3C62B9-6604-4C28-A500-DA8F58A4D56F}"/>
                </a:ext>
              </a:extLst>
            </p:cNvPr>
            <p:cNvSpPr/>
            <p:nvPr/>
          </p:nvSpPr>
          <p:spPr>
            <a:xfrm>
              <a:off x="5171977" y="979193"/>
              <a:ext cx="15673" cy="58133"/>
            </a:xfrm>
            <a:custGeom>
              <a:avLst/>
              <a:gdLst/>
              <a:ahLst/>
              <a:cxnLst/>
              <a:rect l="l" t="t" r="r" b="b"/>
              <a:pathLst>
                <a:path w="141" h="523" extrusionOk="0">
                  <a:moveTo>
                    <a:pt x="71" y="1"/>
                  </a:moveTo>
                  <a:cubicBezTo>
                    <a:pt x="36" y="1"/>
                    <a:pt x="1" y="22"/>
                    <a:pt x="1" y="66"/>
                  </a:cubicBezTo>
                  <a:lnTo>
                    <a:pt x="1" y="455"/>
                  </a:lnTo>
                  <a:cubicBezTo>
                    <a:pt x="1" y="500"/>
                    <a:pt x="36" y="523"/>
                    <a:pt x="71" y="523"/>
                  </a:cubicBezTo>
                  <a:cubicBezTo>
                    <a:pt x="106" y="523"/>
                    <a:pt x="141" y="500"/>
                    <a:pt x="141" y="455"/>
                  </a:cubicBezTo>
                  <a:lnTo>
                    <a:pt x="141" y="66"/>
                  </a:lnTo>
                  <a:cubicBezTo>
                    <a:pt x="141" y="22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8" name="Google Shape;1604;p49">
              <a:extLst>
                <a:ext uri="{FF2B5EF4-FFF2-40B4-BE49-F238E27FC236}">
                  <a16:creationId xmlns:a16="http://schemas.microsoft.com/office/drawing/2014/main" id="{0A68D266-8FCD-40E1-9FC3-B551B5E3438C}"/>
                </a:ext>
              </a:extLst>
            </p:cNvPr>
            <p:cNvSpPr/>
            <p:nvPr/>
          </p:nvSpPr>
          <p:spPr>
            <a:xfrm>
              <a:off x="5203879" y="955961"/>
              <a:ext cx="15228" cy="46795"/>
            </a:xfrm>
            <a:custGeom>
              <a:avLst/>
              <a:gdLst/>
              <a:ahLst/>
              <a:cxnLst/>
              <a:rect l="l" t="t" r="r" b="b"/>
              <a:pathLst>
                <a:path w="137" h="421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355"/>
                  </a:lnTo>
                  <a:cubicBezTo>
                    <a:pt x="1" y="398"/>
                    <a:pt x="35" y="421"/>
                    <a:pt x="70" y="421"/>
                  </a:cubicBezTo>
                  <a:cubicBezTo>
                    <a:pt x="103" y="421"/>
                    <a:pt x="136" y="399"/>
                    <a:pt x="136" y="355"/>
                  </a:cubicBezTo>
                  <a:lnTo>
                    <a:pt x="136" y="68"/>
                  </a:lnTo>
                  <a:cubicBezTo>
                    <a:pt x="136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9" name="Google Shape;1605;p49">
              <a:extLst>
                <a:ext uri="{FF2B5EF4-FFF2-40B4-BE49-F238E27FC236}">
                  <a16:creationId xmlns:a16="http://schemas.microsoft.com/office/drawing/2014/main" id="{5BAA7887-77E8-4ECD-B76A-727DAD69F540}"/>
                </a:ext>
              </a:extLst>
            </p:cNvPr>
            <p:cNvSpPr/>
            <p:nvPr/>
          </p:nvSpPr>
          <p:spPr>
            <a:xfrm>
              <a:off x="5418299" y="809125"/>
              <a:ext cx="23009" cy="55687"/>
            </a:xfrm>
            <a:custGeom>
              <a:avLst/>
              <a:gdLst/>
              <a:ahLst/>
              <a:cxnLst/>
              <a:rect l="l" t="t" r="r" b="b"/>
              <a:pathLst>
                <a:path w="207" h="501" extrusionOk="0">
                  <a:moveTo>
                    <a:pt x="121" y="1"/>
                  </a:moveTo>
                  <a:cubicBezTo>
                    <a:pt x="94" y="1"/>
                    <a:pt x="70" y="16"/>
                    <a:pt x="65" y="51"/>
                  </a:cubicBezTo>
                  <a:cubicBezTo>
                    <a:pt x="45" y="171"/>
                    <a:pt x="25" y="291"/>
                    <a:pt x="9" y="411"/>
                  </a:cubicBezTo>
                  <a:cubicBezTo>
                    <a:pt x="0" y="465"/>
                    <a:pt x="46" y="500"/>
                    <a:pt x="86" y="500"/>
                  </a:cubicBezTo>
                  <a:cubicBezTo>
                    <a:pt x="112" y="500"/>
                    <a:pt x="136" y="485"/>
                    <a:pt x="141" y="451"/>
                  </a:cubicBezTo>
                  <a:cubicBezTo>
                    <a:pt x="161" y="328"/>
                    <a:pt x="178" y="208"/>
                    <a:pt x="198" y="88"/>
                  </a:cubicBezTo>
                  <a:cubicBezTo>
                    <a:pt x="206" y="36"/>
                    <a:pt x="16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0" name="Google Shape;1606;p49">
              <a:extLst>
                <a:ext uri="{FF2B5EF4-FFF2-40B4-BE49-F238E27FC236}">
                  <a16:creationId xmlns:a16="http://schemas.microsoft.com/office/drawing/2014/main" id="{EBA10D10-92DD-4484-8025-0A368EBB7412}"/>
                </a:ext>
              </a:extLst>
            </p:cNvPr>
            <p:cNvSpPr/>
            <p:nvPr/>
          </p:nvSpPr>
          <p:spPr>
            <a:xfrm>
              <a:off x="5451313" y="838026"/>
              <a:ext cx="15339" cy="66803"/>
            </a:xfrm>
            <a:custGeom>
              <a:avLst/>
              <a:gdLst/>
              <a:ahLst/>
              <a:cxnLst/>
              <a:rect l="l" t="t" r="r" b="b"/>
              <a:pathLst>
                <a:path w="138" h="601" extrusionOk="0">
                  <a:moveTo>
                    <a:pt x="69" y="0"/>
                  </a:moveTo>
                  <a:cubicBezTo>
                    <a:pt x="35" y="0"/>
                    <a:pt x="1" y="23"/>
                    <a:pt x="1" y="68"/>
                  </a:cubicBezTo>
                  <a:lnTo>
                    <a:pt x="1" y="533"/>
                  </a:lnTo>
                  <a:cubicBezTo>
                    <a:pt x="1" y="578"/>
                    <a:pt x="35" y="601"/>
                    <a:pt x="69" y="601"/>
                  </a:cubicBezTo>
                  <a:cubicBezTo>
                    <a:pt x="103" y="601"/>
                    <a:pt x="137" y="578"/>
                    <a:pt x="137" y="533"/>
                  </a:cubicBezTo>
                  <a:lnTo>
                    <a:pt x="137" y="68"/>
                  </a:lnTo>
                  <a:cubicBezTo>
                    <a:pt x="137" y="23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1" name="Google Shape;1607;p49">
              <a:extLst>
                <a:ext uri="{FF2B5EF4-FFF2-40B4-BE49-F238E27FC236}">
                  <a16:creationId xmlns:a16="http://schemas.microsoft.com/office/drawing/2014/main" id="{E23FFAE4-9627-4E3C-9524-4226D8DC5D95}"/>
                </a:ext>
              </a:extLst>
            </p:cNvPr>
            <p:cNvSpPr/>
            <p:nvPr/>
          </p:nvSpPr>
          <p:spPr>
            <a:xfrm>
              <a:off x="4333305" y="938955"/>
              <a:ext cx="20341" cy="52575"/>
            </a:xfrm>
            <a:custGeom>
              <a:avLst/>
              <a:gdLst/>
              <a:ahLst/>
              <a:cxnLst/>
              <a:rect l="l" t="t" r="r" b="b"/>
              <a:pathLst>
                <a:path w="183" h="473" extrusionOk="0">
                  <a:moveTo>
                    <a:pt x="91" y="1"/>
                  </a:moveTo>
                  <a:cubicBezTo>
                    <a:pt x="56" y="1"/>
                    <a:pt x="20" y="23"/>
                    <a:pt x="14" y="69"/>
                  </a:cubicBezTo>
                  <a:cubicBezTo>
                    <a:pt x="1" y="188"/>
                    <a:pt x="11" y="304"/>
                    <a:pt x="38" y="421"/>
                  </a:cubicBezTo>
                  <a:cubicBezTo>
                    <a:pt x="44" y="457"/>
                    <a:pt x="70" y="473"/>
                    <a:pt x="98" y="473"/>
                  </a:cubicBezTo>
                  <a:cubicBezTo>
                    <a:pt x="139" y="473"/>
                    <a:pt x="183" y="438"/>
                    <a:pt x="171" y="384"/>
                  </a:cubicBezTo>
                  <a:cubicBezTo>
                    <a:pt x="148" y="281"/>
                    <a:pt x="141" y="175"/>
                    <a:pt x="154" y="69"/>
                  </a:cubicBezTo>
                  <a:cubicBezTo>
                    <a:pt x="157" y="23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2" name="Google Shape;1608;p49">
              <a:extLst>
                <a:ext uri="{FF2B5EF4-FFF2-40B4-BE49-F238E27FC236}">
                  <a16:creationId xmlns:a16="http://schemas.microsoft.com/office/drawing/2014/main" id="{E02E5781-0268-4281-92A3-46BDABC19AAF}"/>
                </a:ext>
              </a:extLst>
            </p:cNvPr>
            <p:cNvSpPr/>
            <p:nvPr/>
          </p:nvSpPr>
          <p:spPr>
            <a:xfrm>
              <a:off x="4365207" y="953405"/>
              <a:ext cx="25454" cy="56243"/>
            </a:xfrm>
            <a:custGeom>
              <a:avLst/>
              <a:gdLst/>
              <a:ahLst/>
              <a:cxnLst/>
              <a:rect l="l" t="t" r="r" b="b"/>
              <a:pathLst>
                <a:path w="229" h="506" extrusionOk="0">
                  <a:moveTo>
                    <a:pt x="90" y="1"/>
                  </a:moveTo>
                  <a:cubicBezTo>
                    <a:pt x="55" y="1"/>
                    <a:pt x="19" y="23"/>
                    <a:pt x="13" y="68"/>
                  </a:cubicBezTo>
                  <a:cubicBezTo>
                    <a:pt x="1" y="208"/>
                    <a:pt x="27" y="341"/>
                    <a:pt x="84" y="470"/>
                  </a:cubicBezTo>
                  <a:cubicBezTo>
                    <a:pt x="95" y="495"/>
                    <a:pt x="115" y="506"/>
                    <a:pt x="135" y="506"/>
                  </a:cubicBezTo>
                  <a:cubicBezTo>
                    <a:pt x="180" y="506"/>
                    <a:pt x="229" y="456"/>
                    <a:pt x="203" y="401"/>
                  </a:cubicBezTo>
                  <a:cubicBezTo>
                    <a:pt x="157" y="294"/>
                    <a:pt x="144" y="181"/>
                    <a:pt x="153" y="68"/>
                  </a:cubicBezTo>
                  <a:cubicBezTo>
                    <a:pt x="157" y="23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3" name="Google Shape;1609;p49">
              <a:extLst>
                <a:ext uri="{FF2B5EF4-FFF2-40B4-BE49-F238E27FC236}">
                  <a16:creationId xmlns:a16="http://schemas.microsoft.com/office/drawing/2014/main" id="{B5C406BC-AF31-4B32-81F4-8323F98805EB}"/>
                </a:ext>
              </a:extLst>
            </p:cNvPr>
            <p:cNvSpPr/>
            <p:nvPr/>
          </p:nvSpPr>
          <p:spPr>
            <a:xfrm>
              <a:off x="4432567" y="498223"/>
              <a:ext cx="21119" cy="64246"/>
            </a:xfrm>
            <a:custGeom>
              <a:avLst/>
              <a:gdLst/>
              <a:ahLst/>
              <a:cxnLst/>
              <a:rect l="l" t="t" r="r" b="b"/>
              <a:pathLst>
                <a:path w="190" h="578" extrusionOk="0">
                  <a:moveTo>
                    <a:pt x="105" y="0"/>
                  </a:moveTo>
                  <a:cubicBezTo>
                    <a:pt x="78" y="0"/>
                    <a:pt x="53" y="15"/>
                    <a:pt x="46" y="49"/>
                  </a:cubicBezTo>
                  <a:cubicBezTo>
                    <a:pt x="17" y="203"/>
                    <a:pt x="0" y="355"/>
                    <a:pt x="0" y="512"/>
                  </a:cubicBezTo>
                  <a:cubicBezTo>
                    <a:pt x="0" y="555"/>
                    <a:pt x="34" y="577"/>
                    <a:pt x="68" y="577"/>
                  </a:cubicBezTo>
                  <a:cubicBezTo>
                    <a:pt x="102" y="577"/>
                    <a:pt x="137" y="555"/>
                    <a:pt x="137" y="512"/>
                  </a:cubicBezTo>
                  <a:cubicBezTo>
                    <a:pt x="140" y="369"/>
                    <a:pt x="153" y="226"/>
                    <a:pt x="180" y="86"/>
                  </a:cubicBezTo>
                  <a:cubicBezTo>
                    <a:pt x="190" y="34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4" name="Google Shape;1610;p49">
              <a:extLst>
                <a:ext uri="{FF2B5EF4-FFF2-40B4-BE49-F238E27FC236}">
                  <a16:creationId xmlns:a16="http://schemas.microsoft.com/office/drawing/2014/main" id="{AA4AEE4E-E750-476F-B5B2-F58DD6EA43EB}"/>
                </a:ext>
              </a:extLst>
            </p:cNvPr>
            <p:cNvSpPr/>
            <p:nvPr/>
          </p:nvSpPr>
          <p:spPr>
            <a:xfrm>
              <a:off x="4474362" y="549911"/>
              <a:ext cx="19786" cy="58466"/>
            </a:xfrm>
            <a:custGeom>
              <a:avLst/>
              <a:gdLst/>
              <a:ahLst/>
              <a:cxnLst/>
              <a:rect l="l" t="t" r="r" b="b"/>
              <a:pathLst>
                <a:path w="178" h="526" extrusionOk="0">
                  <a:moveTo>
                    <a:pt x="92" y="1"/>
                  </a:moveTo>
                  <a:cubicBezTo>
                    <a:pt x="65" y="1"/>
                    <a:pt x="40" y="16"/>
                    <a:pt x="34" y="50"/>
                  </a:cubicBezTo>
                  <a:cubicBezTo>
                    <a:pt x="10" y="187"/>
                    <a:pt x="0" y="323"/>
                    <a:pt x="14" y="460"/>
                  </a:cubicBezTo>
                  <a:cubicBezTo>
                    <a:pt x="19" y="503"/>
                    <a:pt x="56" y="526"/>
                    <a:pt x="91" y="526"/>
                  </a:cubicBezTo>
                  <a:cubicBezTo>
                    <a:pt x="125" y="526"/>
                    <a:pt x="157" y="504"/>
                    <a:pt x="154" y="460"/>
                  </a:cubicBezTo>
                  <a:cubicBezTo>
                    <a:pt x="140" y="334"/>
                    <a:pt x="146" y="214"/>
                    <a:pt x="170" y="87"/>
                  </a:cubicBezTo>
                  <a:cubicBezTo>
                    <a:pt x="178" y="35"/>
                    <a:pt x="133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5" name="Google Shape;1611;p49">
              <a:extLst>
                <a:ext uri="{FF2B5EF4-FFF2-40B4-BE49-F238E27FC236}">
                  <a16:creationId xmlns:a16="http://schemas.microsoft.com/office/drawing/2014/main" id="{14112615-DEFA-48A2-B727-C3FFC85D0A7E}"/>
                </a:ext>
              </a:extLst>
            </p:cNvPr>
            <p:cNvSpPr/>
            <p:nvPr/>
          </p:nvSpPr>
          <p:spPr>
            <a:xfrm>
              <a:off x="4441015" y="722980"/>
              <a:ext cx="15673" cy="55354"/>
            </a:xfrm>
            <a:custGeom>
              <a:avLst/>
              <a:gdLst/>
              <a:ahLst/>
              <a:cxnLst/>
              <a:rect l="l" t="t" r="r" b="b"/>
              <a:pathLst>
                <a:path w="141" h="498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430"/>
                  </a:lnTo>
                  <a:cubicBezTo>
                    <a:pt x="1" y="475"/>
                    <a:pt x="36" y="498"/>
                    <a:pt x="71" y="498"/>
                  </a:cubicBezTo>
                  <a:cubicBezTo>
                    <a:pt x="106" y="498"/>
                    <a:pt x="141" y="475"/>
                    <a:pt x="141" y="430"/>
                  </a:cubicBezTo>
                  <a:lnTo>
                    <a:pt x="141" y="67"/>
                  </a:lnTo>
                  <a:cubicBezTo>
                    <a:pt x="141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6" name="Google Shape;1612;p49">
              <a:extLst>
                <a:ext uri="{FF2B5EF4-FFF2-40B4-BE49-F238E27FC236}">
                  <a16:creationId xmlns:a16="http://schemas.microsoft.com/office/drawing/2014/main" id="{F94D931C-35BC-4588-BD99-0C8261441022}"/>
                </a:ext>
              </a:extLst>
            </p:cNvPr>
            <p:cNvSpPr/>
            <p:nvPr/>
          </p:nvSpPr>
          <p:spPr>
            <a:xfrm>
              <a:off x="4472806" y="1802077"/>
              <a:ext cx="15673" cy="32457"/>
            </a:xfrm>
            <a:custGeom>
              <a:avLst/>
              <a:gdLst/>
              <a:ahLst/>
              <a:cxnLst/>
              <a:rect l="l" t="t" r="r" b="b"/>
              <a:pathLst>
                <a:path w="141" h="292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224"/>
                  </a:lnTo>
                  <a:cubicBezTo>
                    <a:pt x="1" y="269"/>
                    <a:pt x="36" y="292"/>
                    <a:pt x="71" y="292"/>
                  </a:cubicBezTo>
                  <a:cubicBezTo>
                    <a:pt x="106" y="292"/>
                    <a:pt x="140" y="269"/>
                    <a:pt x="140" y="224"/>
                  </a:cubicBezTo>
                  <a:lnTo>
                    <a:pt x="140" y="67"/>
                  </a:lnTo>
                  <a:cubicBezTo>
                    <a:pt x="140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7" name="Google Shape;1613;p49">
              <a:extLst>
                <a:ext uri="{FF2B5EF4-FFF2-40B4-BE49-F238E27FC236}">
                  <a16:creationId xmlns:a16="http://schemas.microsoft.com/office/drawing/2014/main" id="{80869521-7F4D-486D-BA33-B75627D160DF}"/>
                </a:ext>
              </a:extLst>
            </p:cNvPr>
            <p:cNvSpPr/>
            <p:nvPr/>
          </p:nvSpPr>
          <p:spPr>
            <a:xfrm>
              <a:off x="4483588" y="1883554"/>
              <a:ext cx="38793" cy="47907"/>
            </a:xfrm>
            <a:custGeom>
              <a:avLst/>
              <a:gdLst/>
              <a:ahLst/>
              <a:cxnLst/>
              <a:rect l="l" t="t" r="r" b="b"/>
              <a:pathLst>
                <a:path w="349" h="431" extrusionOk="0">
                  <a:moveTo>
                    <a:pt x="135" y="1"/>
                  </a:moveTo>
                  <a:cubicBezTo>
                    <a:pt x="115" y="1"/>
                    <a:pt x="96" y="10"/>
                    <a:pt x="83" y="33"/>
                  </a:cubicBezTo>
                  <a:cubicBezTo>
                    <a:pt x="0" y="187"/>
                    <a:pt x="74" y="370"/>
                    <a:pt x="237" y="426"/>
                  </a:cubicBezTo>
                  <a:cubicBezTo>
                    <a:pt x="245" y="429"/>
                    <a:pt x="253" y="431"/>
                    <a:pt x="260" y="431"/>
                  </a:cubicBezTo>
                  <a:cubicBezTo>
                    <a:pt x="326" y="431"/>
                    <a:pt x="348" y="317"/>
                    <a:pt x="274" y="293"/>
                  </a:cubicBezTo>
                  <a:cubicBezTo>
                    <a:pt x="197" y="267"/>
                    <a:pt x="163" y="173"/>
                    <a:pt x="200" y="104"/>
                  </a:cubicBezTo>
                  <a:cubicBezTo>
                    <a:pt x="230" y="50"/>
                    <a:pt x="181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8" name="Google Shape;1614;p49">
              <a:extLst>
                <a:ext uri="{FF2B5EF4-FFF2-40B4-BE49-F238E27FC236}">
                  <a16:creationId xmlns:a16="http://schemas.microsoft.com/office/drawing/2014/main" id="{733C24A6-870D-457D-AA3F-94C1AF34B43F}"/>
                </a:ext>
              </a:extLst>
            </p:cNvPr>
            <p:cNvSpPr/>
            <p:nvPr/>
          </p:nvSpPr>
          <p:spPr>
            <a:xfrm>
              <a:off x="4529495" y="1810747"/>
              <a:ext cx="20341" cy="44016"/>
            </a:xfrm>
            <a:custGeom>
              <a:avLst/>
              <a:gdLst/>
              <a:ahLst/>
              <a:cxnLst/>
              <a:rect l="l" t="t" r="r" b="b"/>
              <a:pathLst>
                <a:path w="183" h="396" extrusionOk="0">
                  <a:moveTo>
                    <a:pt x="68" y="0"/>
                  </a:moveTo>
                  <a:cubicBezTo>
                    <a:pt x="41" y="0"/>
                    <a:pt x="17" y="15"/>
                    <a:pt x="13" y="49"/>
                  </a:cubicBezTo>
                  <a:cubicBezTo>
                    <a:pt x="0" y="153"/>
                    <a:pt x="3" y="246"/>
                    <a:pt x="33" y="346"/>
                  </a:cubicBezTo>
                  <a:cubicBezTo>
                    <a:pt x="43" y="380"/>
                    <a:pt x="70" y="395"/>
                    <a:pt x="98" y="395"/>
                  </a:cubicBezTo>
                  <a:cubicBezTo>
                    <a:pt x="140" y="395"/>
                    <a:pt x="182" y="361"/>
                    <a:pt x="166" y="309"/>
                  </a:cubicBezTo>
                  <a:cubicBezTo>
                    <a:pt x="143" y="236"/>
                    <a:pt x="137" y="163"/>
                    <a:pt x="146" y="86"/>
                  </a:cubicBezTo>
                  <a:cubicBezTo>
                    <a:pt x="155" y="34"/>
                    <a:pt x="10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9" name="Google Shape;1615;p49">
              <a:extLst>
                <a:ext uri="{FF2B5EF4-FFF2-40B4-BE49-F238E27FC236}">
                  <a16:creationId xmlns:a16="http://schemas.microsoft.com/office/drawing/2014/main" id="{005B15A7-FDF2-4808-BDAF-7FB00CB9BBAD}"/>
                </a:ext>
              </a:extLst>
            </p:cNvPr>
            <p:cNvSpPr/>
            <p:nvPr/>
          </p:nvSpPr>
          <p:spPr>
            <a:xfrm>
              <a:off x="4560175" y="1926126"/>
              <a:ext cx="24676" cy="49241"/>
            </a:xfrm>
            <a:custGeom>
              <a:avLst/>
              <a:gdLst/>
              <a:ahLst/>
              <a:cxnLst/>
              <a:rect l="l" t="t" r="r" b="b"/>
              <a:pathLst>
                <a:path w="222" h="443" extrusionOk="0">
                  <a:moveTo>
                    <a:pt x="85" y="1"/>
                  </a:moveTo>
                  <a:cubicBezTo>
                    <a:pt x="44" y="1"/>
                    <a:pt x="0" y="35"/>
                    <a:pt x="10" y="87"/>
                  </a:cubicBezTo>
                  <a:cubicBezTo>
                    <a:pt x="33" y="190"/>
                    <a:pt x="53" y="289"/>
                    <a:pt x="77" y="393"/>
                  </a:cubicBezTo>
                  <a:cubicBezTo>
                    <a:pt x="84" y="428"/>
                    <a:pt x="110" y="442"/>
                    <a:pt x="137" y="442"/>
                  </a:cubicBezTo>
                  <a:cubicBezTo>
                    <a:pt x="178" y="442"/>
                    <a:pt x="222" y="408"/>
                    <a:pt x="210" y="357"/>
                  </a:cubicBezTo>
                  <a:cubicBezTo>
                    <a:pt x="187" y="253"/>
                    <a:pt x="167" y="150"/>
                    <a:pt x="144" y="50"/>
                  </a:cubicBezTo>
                  <a:cubicBezTo>
                    <a:pt x="137" y="15"/>
                    <a:pt x="11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0" name="Google Shape;1616;p49">
              <a:extLst>
                <a:ext uri="{FF2B5EF4-FFF2-40B4-BE49-F238E27FC236}">
                  <a16:creationId xmlns:a16="http://schemas.microsoft.com/office/drawing/2014/main" id="{41E0383B-C6B3-4C35-8287-B1C2BE922341}"/>
                </a:ext>
              </a:extLst>
            </p:cNvPr>
            <p:cNvSpPr/>
            <p:nvPr/>
          </p:nvSpPr>
          <p:spPr>
            <a:xfrm>
              <a:off x="4625312" y="1836869"/>
              <a:ext cx="15562" cy="49463"/>
            </a:xfrm>
            <a:custGeom>
              <a:avLst/>
              <a:gdLst/>
              <a:ahLst/>
              <a:cxnLst/>
              <a:rect l="l" t="t" r="r" b="b"/>
              <a:pathLst>
                <a:path w="140" h="445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378"/>
                  </a:lnTo>
                  <a:cubicBezTo>
                    <a:pt x="0" y="422"/>
                    <a:pt x="35" y="445"/>
                    <a:pt x="70" y="445"/>
                  </a:cubicBezTo>
                  <a:cubicBezTo>
                    <a:pt x="105" y="445"/>
                    <a:pt x="140" y="422"/>
                    <a:pt x="140" y="378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1" name="Google Shape;1617;p49">
              <a:extLst>
                <a:ext uri="{FF2B5EF4-FFF2-40B4-BE49-F238E27FC236}">
                  <a16:creationId xmlns:a16="http://schemas.microsoft.com/office/drawing/2014/main" id="{302E1996-4AF3-42D9-BD49-3606484DFE4E}"/>
                </a:ext>
              </a:extLst>
            </p:cNvPr>
            <p:cNvSpPr/>
            <p:nvPr/>
          </p:nvSpPr>
          <p:spPr>
            <a:xfrm>
              <a:off x="4628202" y="1943355"/>
              <a:ext cx="15673" cy="66580"/>
            </a:xfrm>
            <a:custGeom>
              <a:avLst/>
              <a:gdLst/>
              <a:ahLst/>
              <a:cxnLst/>
              <a:rect l="l" t="t" r="r" b="b"/>
              <a:pathLst>
                <a:path w="141" h="599" extrusionOk="0">
                  <a:moveTo>
                    <a:pt x="70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531"/>
                  </a:lnTo>
                  <a:cubicBezTo>
                    <a:pt x="1" y="576"/>
                    <a:pt x="35" y="598"/>
                    <a:pt x="70" y="598"/>
                  </a:cubicBezTo>
                  <a:cubicBezTo>
                    <a:pt x="105" y="598"/>
                    <a:pt x="140" y="576"/>
                    <a:pt x="140" y="531"/>
                  </a:cubicBezTo>
                  <a:lnTo>
                    <a:pt x="140" y="65"/>
                  </a:lnTo>
                  <a:cubicBezTo>
                    <a:pt x="140" y="22"/>
                    <a:pt x="10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2" name="Google Shape;1618;p49">
              <a:extLst>
                <a:ext uri="{FF2B5EF4-FFF2-40B4-BE49-F238E27FC236}">
                  <a16:creationId xmlns:a16="http://schemas.microsoft.com/office/drawing/2014/main" id="{536571A5-EB8E-4068-ACE7-CEADFDFE5BF5}"/>
                </a:ext>
              </a:extLst>
            </p:cNvPr>
            <p:cNvSpPr/>
            <p:nvPr/>
          </p:nvSpPr>
          <p:spPr>
            <a:xfrm>
              <a:off x="4698008" y="1877107"/>
              <a:ext cx="26900" cy="60578"/>
            </a:xfrm>
            <a:custGeom>
              <a:avLst/>
              <a:gdLst/>
              <a:ahLst/>
              <a:cxnLst/>
              <a:rect l="l" t="t" r="r" b="b"/>
              <a:pathLst>
                <a:path w="242" h="545" extrusionOk="0">
                  <a:moveTo>
                    <a:pt x="174" y="0"/>
                  </a:moveTo>
                  <a:cubicBezTo>
                    <a:pt x="139" y="0"/>
                    <a:pt x="103" y="22"/>
                    <a:pt x="102" y="65"/>
                  </a:cubicBezTo>
                  <a:cubicBezTo>
                    <a:pt x="95" y="202"/>
                    <a:pt x="65" y="331"/>
                    <a:pt x="19" y="461"/>
                  </a:cubicBezTo>
                  <a:cubicBezTo>
                    <a:pt x="0" y="512"/>
                    <a:pt x="42" y="545"/>
                    <a:pt x="84" y="545"/>
                  </a:cubicBezTo>
                  <a:cubicBezTo>
                    <a:pt x="112" y="545"/>
                    <a:pt x="140" y="531"/>
                    <a:pt x="151" y="498"/>
                  </a:cubicBezTo>
                  <a:cubicBezTo>
                    <a:pt x="205" y="358"/>
                    <a:pt x="231" y="215"/>
                    <a:pt x="238" y="65"/>
                  </a:cubicBezTo>
                  <a:cubicBezTo>
                    <a:pt x="242" y="22"/>
                    <a:pt x="208" y="0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3" name="Google Shape;1619;p49">
              <a:extLst>
                <a:ext uri="{FF2B5EF4-FFF2-40B4-BE49-F238E27FC236}">
                  <a16:creationId xmlns:a16="http://schemas.microsoft.com/office/drawing/2014/main" id="{2733FCCC-04F3-4E56-8036-AA0BB79A25B6}"/>
                </a:ext>
              </a:extLst>
            </p:cNvPr>
            <p:cNvSpPr/>
            <p:nvPr/>
          </p:nvSpPr>
          <p:spPr>
            <a:xfrm>
              <a:off x="4675110" y="1992597"/>
              <a:ext cx="31679" cy="45795"/>
            </a:xfrm>
            <a:custGeom>
              <a:avLst/>
              <a:gdLst/>
              <a:ahLst/>
              <a:cxnLst/>
              <a:rect l="l" t="t" r="r" b="b"/>
              <a:pathLst>
                <a:path w="285" h="412" extrusionOk="0">
                  <a:moveTo>
                    <a:pt x="201" y="1"/>
                  </a:moveTo>
                  <a:cubicBezTo>
                    <a:pt x="173" y="1"/>
                    <a:pt x="144" y="15"/>
                    <a:pt x="131" y="48"/>
                  </a:cubicBezTo>
                  <a:cubicBezTo>
                    <a:pt x="95" y="141"/>
                    <a:pt x="58" y="235"/>
                    <a:pt x="21" y="327"/>
                  </a:cubicBezTo>
                  <a:cubicBezTo>
                    <a:pt x="1" y="378"/>
                    <a:pt x="43" y="412"/>
                    <a:pt x="86" y="412"/>
                  </a:cubicBezTo>
                  <a:cubicBezTo>
                    <a:pt x="114" y="412"/>
                    <a:pt x="141" y="398"/>
                    <a:pt x="154" y="367"/>
                  </a:cubicBezTo>
                  <a:cubicBezTo>
                    <a:pt x="191" y="271"/>
                    <a:pt x="228" y="178"/>
                    <a:pt x="265" y="84"/>
                  </a:cubicBezTo>
                  <a:cubicBezTo>
                    <a:pt x="284" y="34"/>
                    <a:pt x="24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4" name="Google Shape;1620;p49">
              <a:extLst>
                <a:ext uri="{FF2B5EF4-FFF2-40B4-BE49-F238E27FC236}">
                  <a16:creationId xmlns:a16="http://schemas.microsoft.com/office/drawing/2014/main" id="{DC5AB099-9570-4612-A210-9442B887A972}"/>
                </a:ext>
              </a:extLst>
            </p:cNvPr>
            <p:cNvSpPr/>
            <p:nvPr/>
          </p:nvSpPr>
          <p:spPr>
            <a:xfrm>
              <a:off x="4776373" y="1900449"/>
              <a:ext cx="46240" cy="60578"/>
            </a:xfrm>
            <a:custGeom>
              <a:avLst/>
              <a:gdLst/>
              <a:ahLst/>
              <a:cxnLst/>
              <a:rect l="l" t="t" r="r" b="b"/>
              <a:pathLst>
                <a:path w="416" h="545" extrusionOk="0">
                  <a:moveTo>
                    <a:pt x="318" y="0"/>
                  </a:moveTo>
                  <a:cubicBezTo>
                    <a:pt x="297" y="0"/>
                    <a:pt x="275" y="10"/>
                    <a:pt x="259" y="32"/>
                  </a:cubicBezTo>
                  <a:cubicBezTo>
                    <a:pt x="159" y="165"/>
                    <a:pt x="82" y="308"/>
                    <a:pt x="19" y="461"/>
                  </a:cubicBezTo>
                  <a:cubicBezTo>
                    <a:pt x="1" y="511"/>
                    <a:pt x="42" y="544"/>
                    <a:pt x="85" y="544"/>
                  </a:cubicBezTo>
                  <a:cubicBezTo>
                    <a:pt x="113" y="544"/>
                    <a:pt x="142" y="530"/>
                    <a:pt x="156" y="497"/>
                  </a:cubicBezTo>
                  <a:cubicBezTo>
                    <a:pt x="212" y="354"/>
                    <a:pt x="285" y="225"/>
                    <a:pt x="378" y="101"/>
                  </a:cubicBezTo>
                  <a:cubicBezTo>
                    <a:pt x="416" y="50"/>
                    <a:pt x="368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5" name="Google Shape;1621;p49">
              <a:extLst>
                <a:ext uri="{FF2B5EF4-FFF2-40B4-BE49-F238E27FC236}">
                  <a16:creationId xmlns:a16="http://schemas.microsoft.com/office/drawing/2014/main" id="{266EA641-CFB4-4AC5-B3DD-FD6CD3BBB0B4}"/>
                </a:ext>
              </a:extLst>
            </p:cNvPr>
            <p:cNvSpPr/>
            <p:nvPr/>
          </p:nvSpPr>
          <p:spPr>
            <a:xfrm>
              <a:off x="4726019" y="2035170"/>
              <a:ext cx="50242" cy="44572"/>
            </a:xfrm>
            <a:custGeom>
              <a:avLst/>
              <a:gdLst/>
              <a:ahLst/>
              <a:cxnLst/>
              <a:rect l="l" t="t" r="r" b="b"/>
              <a:pathLst>
                <a:path w="452" h="401" extrusionOk="0">
                  <a:moveTo>
                    <a:pt x="352" y="0"/>
                  </a:moveTo>
                  <a:cubicBezTo>
                    <a:pt x="337" y="0"/>
                    <a:pt x="320" y="6"/>
                    <a:pt x="306" y="21"/>
                  </a:cubicBezTo>
                  <a:cubicBezTo>
                    <a:pt x="222" y="107"/>
                    <a:pt x="136" y="194"/>
                    <a:pt x="49" y="281"/>
                  </a:cubicBezTo>
                  <a:cubicBezTo>
                    <a:pt x="1" y="329"/>
                    <a:pt x="50" y="400"/>
                    <a:pt x="104" y="400"/>
                  </a:cubicBezTo>
                  <a:cubicBezTo>
                    <a:pt x="119" y="400"/>
                    <a:pt x="135" y="395"/>
                    <a:pt x="149" y="380"/>
                  </a:cubicBezTo>
                  <a:cubicBezTo>
                    <a:pt x="232" y="291"/>
                    <a:pt x="319" y="204"/>
                    <a:pt x="406" y="118"/>
                  </a:cubicBezTo>
                  <a:cubicBezTo>
                    <a:pt x="452" y="69"/>
                    <a:pt x="405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6" name="Google Shape;1622;p49">
              <a:extLst>
                <a:ext uri="{FF2B5EF4-FFF2-40B4-BE49-F238E27FC236}">
                  <a16:creationId xmlns:a16="http://schemas.microsoft.com/office/drawing/2014/main" id="{5AFC3B35-4F71-485D-AC9F-9817BC24456C}"/>
                </a:ext>
              </a:extLst>
            </p:cNvPr>
            <p:cNvSpPr/>
            <p:nvPr/>
          </p:nvSpPr>
          <p:spPr>
            <a:xfrm>
              <a:off x="4888085" y="1949247"/>
              <a:ext cx="35014" cy="38014"/>
            </a:xfrm>
            <a:custGeom>
              <a:avLst/>
              <a:gdLst/>
              <a:ahLst/>
              <a:cxnLst/>
              <a:rect l="l" t="t" r="r" b="b"/>
              <a:pathLst>
                <a:path w="315" h="342" extrusionOk="0">
                  <a:moveTo>
                    <a:pt x="217" y="1"/>
                  </a:moveTo>
                  <a:cubicBezTo>
                    <a:pt x="197" y="1"/>
                    <a:pt x="176" y="10"/>
                    <a:pt x="162" y="32"/>
                  </a:cubicBezTo>
                  <a:cubicBezTo>
                    <a:pt x="119" y="101"/>
                    <a:pt x="76" y="172"/>
                    <a:pt x="32" y="238"/>
                  </a:cubicBezTo>
                  <a:cubicBezTo>
                    <a:pt x="0" y="291"/>
                    <a:pt x="48" y="341"/>
                    <a:pt x="96" y="341"/>
                  </a:cubicBezTo>
                  <a:cubicBezTo>
                    <a:pt x="117" y="341"/>
                    <a:pt x="138" y="332"/>
                    <a:pt x="152" y="308"/>
                  </a:cubicBezTo>
                  <a:cubicBezTo>
                    <a:pt x="195" y="241"/>
                    <a:pt x="239" y="172"/>
                    <a:pt x="282" y="101"/>
                  </a:cubicBezTo>
                  <a:cubicBezTo>
                    <a:pt x="315" y="50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7" name="Google Shape;1623;p49">
              <a:extLst>
                <a:ext uri="{FF2B5EF4-FFF2-40B4-BE49-F238E27FC236}">
                  <a16:creationId xmlns:a16="http://schemas.microsoft.com/office/drawing/2014/main" id="{76088BDE-8C93-4810-BDD3-5096EC32134E}"/>
                </a:ext>
              </a:extLst>
            </p:cNvPr>
            <p:cNvSpPr/>
            <p:nvPr/>
          </p:nvSpPr>
          <p:spPr>
            <a:xfrm>
              <a:off x="4824059" y="2055622"/>
              <a:ext cx="44907" cy="35791"/>
            </a:xfrm>
            <a:custGeom>
              <a:avLst/>
              <a:gdLst/>
              <a:ahLst/>
              <a:cxnLst/>
              <a:rect l="l" t="t" r="r" b="b"/>
              <a:pathLst>
                <a:path w="404" h="322" extrusionOk="0">
                  <a:moveTo>
                    <a:pt x="302" y="1"/>
                  </a:moveTo>
                  <a:cubicBezTo>
                    <a:pt x="287" y="1"/>
                    <a:pt x="270" y="7"/>
                    <a:pt x="255" y="20"/>
                  </a:cubicBezTo>
                  <a:lnTo>
                    <a:pt x="52" y="207"/>
                  </a:lnTo>
                  <a:cubicBezTo>
                    <a:pt x="1" y="253"/>
                    <a:pt x="48" y="322"/>
                    <a:pt x="102" y="322"/>
                  </a:cubicBezTo>
                  <a:cubicBezTo>
                    <a:pt x="118" y="322"/>
                    <a:pt x="134" y="316"/>
                    <a:pt x="149" y="303"/>
                  </a:cubicBezTo>
                  <a:lnTo>
                    <a:pt x="352" y="116"/>
                  </a:lnTo>
                  <a:cubicBezTo>
                    <a:pt x="404" y="70"/>
                    <a:pt x="357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8" name="Google Shape;1624;p49">
              <a:extLst>
                <a:ext uri="{FF2B5EF4-FFF2-40B4-BE49-F238E27FC236}">
                  <a16:creationId xmlns:a16="http://schemas.microsoft.com/office/drawing/2014/main" id="{A15D31FE-DE06-4CD4-9D59-4E51EDDB4542}"/>
                </a:ext>
              </a:extLst>
            </p:cNvPr>
            <p:cNvSpPr/>
            <p:nvPr/>
          </p:nvSpPr>
          <p:spPr>
            <a:xfrm>
              <a:off x="4935104" y="2058624"/>
              <a:ext cx="40905" cy="28900"/>
            </a:xfrm>
            <a:custGeom>
              <a:avLst/>
              <a:gdLst/>
              <a:ahLst/>
              <a:cxnLst/>
              <a:rect l="l" t="t" r="r" b="b"/>
              <a:pathLst>
                <a:path w="368" h="260" extrusionOk="0">
                  <a:moveTo>
                    <a:pt x="256" y="1"/>
                  </a:moveTo>
                  <a:cubicBezTo>
                    <a:pt x="241" y="1"/>
                    <a:pt x="226" y="5"/>
                    <a:pt x="212" y="16"/>
                  </a:cubicBezTo>
                  <a:cubicBezTo>
                    <a:pt x="162" y="60"/>
                    <a:pt x="109" y="103"/>
                    <a:pt x="55" y="146"/>
                  </a:cubicBezTo>
                  <a:cubicBezTo>
                    <a:pt x="0" y="188"/>
                    <a:pt x="51" y="260"/>
                    <a:pt x="109" y="260"/>
                  </a:cubicBezTo>
                  <a:cubicBezTo>
                    <a:pt x="125" y="260"/>
                    <a:pt x="140" y="255"/>
                    <a:pt x="155" y="243"/>
                  </a:cubicBezTo>
                  <a:cubicBezTo>
                    <a:pt x="205" y="200"/>
                    <a:pt x="258" y="160"/>
                    <a:pt x="312" y="116"/>
                  </a:cubicBezTo>
                  <a:cubicBezTo>
                    <a:pt x="368" y="71"/>
                    <a:pt x="315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9" name="Google Shape;1625;p49">
              <a:extLst>
                <a:ext uri="{FF2B5EF4-FFF2-40B4-BE49-F238E27FC236}">
                  <a16:creationId xmlns:a16="http://schemas.microsoft.com/office/drawing/2014/main" id="{D2ECD3FB-6452-4489-A117-FEF9C2BD62C9}"/>
                </a:ext>
              </a:extLst>
            </p:cNvPr>
            <p:cNvSpPr/>
            <p:nvPr/>
          </p:nvSpPr>
          <p:spPr>
            <a:xfrm>
              <a:off x="5021583" y="1986261"/>
              <a:ext cx="42017" cy="32901"/>
            </a:xfrm>
            <a:custGeom>
              <a:avLst/>
              <a:gdLst/>
              <a:ahLst/>
              <a:cxnLst/>
              <a:rect l="l" t="t" r="r" b="b"/>
              <a:pathLst>
                <a:path w="378" h="296" extrusionOk="0">
                  <a:moveTo>
                    <a:pt x="280" y="1"/>
                  </a:moveTo>
                  <a:cubicBezTo>
                    <a:pt x="259" y="1"/>
                    <a:pt x="238" y="10"/>
                    <a:pt x="223" y="32"/>
                  </a:cubicBezTo>
                  <a:cubicBezTo>
                    <a:pt x="183" y="92"/>
                    <a:pt x="133" y="135"/>
                    <a:pt x="70" y="168"/>
                  </a:cubicBezTo>
                  <a:cubicBezTo>
                    <a:pt x="1" y="202"/>
                    <a:pt x="43" y="296"/>
                    <a:pt x="107" y="296"/>
                  </a:cubicBezTo>
                  <a:cubicBezTo>
                    <a:pt x="117" y="296"/>
                    <a:pt x="128" y="293"/>
                    <a:pt x="139" y="288"/>
                  </a:cubicBezTo>
                  <a:cubicBezTo>
                    <a:pt x="226" y="241"/>
                    <a:pt x="289" y="181"/>
                    <a:pt x="343" y="101"/>
                  </a:cubicBezTo>
                  <a:cubicBezTo>
                    <a:pt x="377" y="50"/>
                    <a:pt x="329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0" name="Google Shape;1626;p49">
              <a:extLst>
                <a:ext uri="{FF2B5EF4-FFF2-40B4-BE49-F238E27FC236}">
                  <a16:creationId xmlns:a16="http://schemas.microsoft.com/office/drawing/2014/main" id="{5284BCAF-8F49-4365-966E-241DBA3BB4CB}"/>
                </a:ext>
              </a:extLst>
            </p:cNvPr>
            <p:cNvSpPr/>
            <p:nvPr/>
          </p:nvSpPr>
          <p:spPr>
            <a:xfrm>
              <a:off x="4941329" y="1969366"/>
              <a:ext cx="35125" cy="34902"/>
            </a:xfrm>
            <a:custGeom>
              <a:avLst/>
              <a:gdLst/>
              <a:ahLst/>
              <a:cxnLst/>
              <a:rect l="l" t="t" r="r" b="b"/>
              <a:pathLst>
                <a:path w="316" h="314" extrusionOk="0">
                  <a:moveTo>
                    <a:pt x="232" y="0"/>
                  </a:moveTo>
                  <a:cubicBezTo>
                    <a:pt x="204" y="0"/>
                    <a:pt x="175" y="15"/>
                    <a:pt x="162" y="47"/>
                  </a:cubicBezTo>
                  <a:cubicBezTo>
                    <a:pt x="139" y="107"/>
                    <a:pt x="102" y="154"/>
                    <a:pt x="53" y="197"/>
                  </a:cubicBezTo>
                  <a:cubicBezTo>
                    <a:pt x="0" y="244"/>
                    <a:pt x="49" y="314"/>
                    <a:pt x="104" y="314"/>
                  </a:cubicBezTo>
                  <a:cubicBezTo>
                    <a:pt x="119" y="314"/>
                    <a:pt x="135" y="309"/>
                    <a:pt x="149" y="297"/>
                  </a:cubicBezTo>
                  <a:cubicBezTo>
                    <a:pt x="219" y="237"/>
                    <a:pt x="262" y="167"/>
                    <a:pt x="295" y="84"/>
                  </a:cubicBezTo>
                  <a:cubicBezTo>
                    <a:pt x="316" y="33"/>
                    <a:pt x="275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1" name="Google Shape;1627;p49">
              <a:extLst>
                <a:ext uri="{FF2B5EF4-FFF2-40B4-BE49-F238E27FC236}">
                  <a16:creationId xmlns:a16="http://schemas.microsoft.com/office/drawing/2014/main" id="{E0A09299-6A73-447A-A945-B305CEFFC014}"/>
                </a:ext>
              </a:extLst>
            </p:cNvPr>
            <p:cNvSpPr/>
            <p:nvPr/>
          </p:nvSpPr>
          <p:spPr>
            <a:xfrm>
              <a:off x="4734578" y="2158775"/>
              <a:ext cx="39015" cy="3279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249" y="0"/>
                  </a:moveTo>
                  <a:cubicBezTo>
                    <a:pt x="233" y="0"/>
                    <a:pt x="216" y="6"/>
                    <a:pt x="202" y="21"/>
                  </a:cubicBezTo>
                  <a:lnTo>
                    <a:pt x="49" y="177"/>
                  </a:lnTo>
                  <a:cubicBezTo>
                    <a:pt x="0" y="226"/>
                    <a:pt x="46" y="294"/>
                    <a:pt x="98" y="294"/>
                  </a:cubicBezTo>
                  <a:cubicBezTo>
                    <a:pt x="114" y="294"/>
                    <a:pt x="130" y="288"/>
                    <a:pt x="145" y="273"/>
                  </a:cubicBezTo>
                  <a:lnTo>
                    <a:pt x="302" y="117"/>
                  </a:lnTo>
                  <a:cubicBezTo>
                    <a:pt x="350" y="68"/>
                    <a:pt x="302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2" name="Google Shape;1628;p49">
              <a:extLst>
                <a:ext uri="{FF2B5EF4-FFF2-40B4-BE49-F238E27FC236}">
                  <a16:creationId xmlns:a16="http://schemas.microsoft.com/office/drawing/2014/main" id="{EDA805C5-17F5-4048-80C3-C0B2DA9571C1}"/>
                </a:ext>
              </a:extLst>
            </p:cNvPr>
            <p:cNvSpPr/>
            <p:nvPr/>
          </p:nvSpPr>
          <p:spPr>
            <a:xfrm>
              <a:off x="4680779" y="2118536"/>
              <a:ext cx="26900" cy="38459"/>
            </a:xfrm>
            <a:custGeom>
              <a:avLst/>
              <a:gdLst/>
              <a:ahLst/>
              <a:cxnLst/>
              <a:rect l="l" t="t" r="r" b="b"/>
              <a:pathLst>
                <a:path w="242" h="346" extrusionOk="0">
                  <a:moveTo>
                    <a:pt x="156" y="1"/>
                  </a:moveTo>
                  <a:cubicBezTo>
                    <a:pt x="129" y="1"/>
                    <a:pt x="104" y="15"/>
                    <a:pt x="97" y="50"/>
                  </a:cubicBezTo>
                  <a:cubicBezTo>
                    <a:pt x="87" y="120"/>
                    <a:pt x="63" y="180"/>
                    <a:pt x="30" y="243"/>
                  </a:cubicBezTo>
                  <a:cubicBezTo>
                    <a:pt x="0" y="296"/>
                    <a:pt x="48" y="346"/>
                    <a:pt x="95" y="346"/>
                  </a:cubicBezTo>
                  <a:cubicBezTo>
                    <a:pt x="116" y="346"/>
                    <a:pt x="136" y="336"/>
                    <a:pt x="150" y="312"/>
                  </a:cubicBezTo>
                  <a:cubicBezTo>
                    <a:pt x="190" y="240"/>
                    <a:pt x="217" y="166"/>
                    <a:pt x="234" y="86"/>
                  </a:cubicBezTo>
                  <a:cubicBezTo>
                    <a:pt x="241" y="35"/>
                    <a:pt x="196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3" name="Google Shape;1629;p49">
              <a:extLst>
                <a:ext uri="{FF2B5EF4-FFF2-40B4-BE49-F238E27FC236}">
                  <a16:creationId xmlns:a16="http://schemas.microsoft.com/office/drawing/2014/main" id="{12FFA259-B0FB-4168-A1C5-03FF2343AA97}"/>
                </a:ext>
              </a:extLst>
            </p:cNvPr>
            <p:cNvSpPr/>
            <p:nvPr/>
          </p:nvSpPr>
          <p:spPr>
            <a:xfrm>
              <a:off x="4617531" y="2075742"/>
              <a:ext cx="24454" cy="43905"/>
            </a:xfrm>
            <a:custGeom>
              <a:avLst/>
              <a:gdLst/>
              <a:ahLst/>
              <a:cxnLst/>
              <a:rect l="l" t="t" r="r" b="b"/>
              <a:pathLst>
                <a:path w="220" h="395" extrusionOk="0">
                  <a:moveTo>
                    <a:pt x="132" y="0"/>
                  </a:moveTo>
                  <a:cubicBezTo>
                    <a:pt x="97" y="0"/>
                    <a:pt x="65" y="22"/>
                    <a:pt x="70" y="66"/>
                  </a:cubicBezTo>
                  <a:cubicBezTo>
                    <a:pt x="80" y="149"/>
                    <a:pt x="67" y="218"/>
                    <a:pt x="30" y="292"/>
                  </a:cubicBezTo>
                  <a:cubicBezTo>
                    <a:pt x="0" y="345"/>
                    <a:pt x="49" y="395"/>
                    <a:pt x="96" y="395"/>
                  </a:cubicBezTo>
                  <a:cubicBezTo>
                    <a:pt x="116" y="395"/>
                    <a:pt x="137" y="385"/>
                    <a:pt x="150" y="361"/>
                  </a:cubicBezTo>
                  <a:cubicBezTo>
                    <a:pt x="200" y="269"/>
                    <a:pt x="220" y="172"/>
                    <a:pt x="210" y="66"/>
                  </a:cubicBezTo>
                  <a:cubicBezTo>
                    <a:pt x="205" y="22"/>
                    <a:pt x="167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4" name="Google Shape;1630;p49">
              <a:extLst>
                <a:ext uri="{FF2B5EF4-FFF2-40B4-BE49-F238E27FC236}">
                  <a16:creationId xmlns:a16="http://schemas.microsoft.com/office/drawing/2014/main" id="{C7AE6EE9-DC55-4CD8-8F39-A6FD4E8E99FF}"/>
                </a:ext>
              </a:extLst>
            </p:cNvPr>
            <p:cNvSpPr/>
            <p:nvPr/>
          </p:nvSpPr>
          <p:spPr>
            <a:xfrm>
              <a:off x="4532386" y="2055511"/>
              <a:ext cx="19786" cy="60912"/>
            </a:xfrm>
            <a:custGeom>
              <a:avLst/>
              <a:gdLst/>
              <a:ahLst/>
              <a:cxnLst/>
              <a:rect l="l" t="t" r="r" b="b"/>
              <a:pathLst>
                <a:path w="178" h="548" extrusionOk="0">
                  <a:moveTo>
                    <a:pt x="68" y="0"/>
                  </a:moveTo>
                  <a:cubicBezTo>
                    <a:pt x="33" y="0"/>
                    <a:pt x="1" y="23"/>
                    <a:pt x="4" y="68"/>
                  </a:cubicBezTo>
                  <a:cubicBezTo>
                    <a:pt x="14" y="204"/>
                    <a:pt x="24" y="344"/>
                    <a:pt x="34" y="480"/>
                  </a:cubicBezTo>
                  <a:cubicBezTo>
                    <a:pt x="37" y="525"/>
                    <a:pt x="74" y="548"/>
                    <a:pt x="109" y="548"/>
                  </a:cubicBezTo>
                  <a:cubicBezTo>
                    <a:pt x="144" y="548"/>
                    <a:pt x="177" y="525"/>
                    <a:pt x="174" y="480"/>
                  </a:cubicBezTo>
                  <a:cubicBezTo>
                    <a:pt x="164" y="344"/>
                    <a:pt x="154" y="204"/>
                    <a:pt x="144" y="68"/>
                  </a:cubicBezTo>
                  <a:cubicBezTo>
                    <a:pt x="139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5" name="Google Shape;1631;p49">
              <a:extLst>
                <a:ext uri="{FF2B5EF4-FFF2-40B4-BE49-F238E27FC236}">
                  <a16:creationId xmlns:a16="http://schemas.microsoft.com/office/drawing/2014/main" id="{558A9311-38DF-4CCC-A679-886549B738EF}"/>
                </a:ext>
              </a:extLst>
            </p:cNvPr>
            <p:cNvSpPr/>
            <p:nvPr/>
          </p:nvSpPr>
          <p:spPr>
            <a:xfrm>
              <a:off x="4582406" y="2182006"/>
              <a:ext cx="15228" cy="38014"/>
            </a:xfrm>
            <a:custGeom>
              <a:avLst/>
              <a:gdLst/>
              <a:ahLst/>
              <a:cxnLst/>
              <a:rect l="l" t="t" r="r" b="b"/>
              <a:pathLst>
                <a:path w="137" h="342" extrusionOk="0">
                  <a:moveTo>
                    <a:pt x="68" y="0"/>
                  </a:moveTo>
                  <a:cubicBezTo>
                    <a:pt x="34" y="0"/>
                    <a:pt x="0" y="23"/>
                    <a:pt x="0" y="68"/>
                  </a:cubicBezTo>
                  <a:lnTo>
                    <a:pt x="0" y="274"/>
                  </a:lnTo>
                  <a:cubicBezTo>
                    <a:pt x="0" y="319"/>
                    <a:pt x="34" y="341"/>
                    <a:pt x="68" y="341"/>
                  </a:cubicBezTo>
                  <a:cubicBezTo>
                    <a:pt x="102" y="341"/>
                    <a:pt x="136" y="319"/>
                    <a:pt x="136" y="274"/>
                  </a:cubicBezTo>
                  <a:lnTo>
                    <a:pt x="136" y="68"/>
                  </a:lnTo>
                  <a:cubicBezTo>
                    <a:pt x="136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6" name="Google Shape;1632;p49">
              <a:extLst>
                <a:ext uri="{FF2B5EF4-FFF2-40B4-BE49-F238E27FC236}">
                  <a16:creationId xmlns:a16="http://schemas.microsoft.com/office/drawing/2014/main" id="{C4678466-F75E-480E-88A8-AAACF8131694}"/>
                </a:ext>
              </a:extLst>
            </p:cNvPr>
            <p:cNvSpPr/>
            <p:nvPr/>
          </p:nvSpPr>
          <p:spPr>
            <a:xfrm>
              <a:off x="4631203" y="2193678"/>
              <a:ext cx="25121" cy="38014"/>
            </a:xfrm>
            <a:custGeom>
              <a:avLst/>
              <a:gdLst/>
              <a:ahLst/>
              <a:cxnLst/>
              <a:rect l="l" t="t" r="r" b="b"/>
              <a:pathLst>
                <a:path w="226" h="342" extrusionOk="0">
                  <a:moveTo>
                    <a:pt x="158" y="1"/>
                  </a:moveTo>
                  <a:cubicBezTo>
                    <a:pt x="123" y="1"/>
                    <a:pt x="85" y="23"/>
                    <a:pt x="81" y="66"/>
                  </a:cubicBezTo>
                  <a:cubicBezTo>
                    <a:pt x="73" y="126"/>
                    <a:pt x="57" y="183"/>
                    <a:pt x="30" y="236"/>
                  </a:cubicBezTo>
                  <a:cubicBezTo>
                    <a:pt x="1" y="291"/>
                    <a:pt x="48" y="341"/>
                    <a:pt x="95" y="341"/>
                  </a:cubicBezTo>
                  <a:cubicBezTo>
                    <a:pt x="116" y="341"/>
                    <a:pt x="137" y="331"/>
                    <a:pt x="150" y="306"/>
                  </a:cubicBezTo>
                  <a:cubicBezTo>
                    <a:pt x="187" y="229"/>
                    <a:pt x="210" y="152"/>
                    <a:pt x="220" y="66"/>
                  </a:cubicBezTo>
                  <a:cubicBezTo>
                    <a:pt x="225" y="23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7" name="Google Shape;1633;p49">
              <a:extLst>
                <a:ext uri="{FF2B5EF4-FFF2-40B4-BE49-F238E27FC236}">
                  <a16:creationId xmlns:a16="http://schemas.microsoft.com/office/drawing/2014/main" id="{CA2F3F63-B912-4311-9026-BE364A059B3F}"/>
                </a:ext>
              </a:extLst>
            </p:cNvPr>
            <p:cNvSpPr/>
            <p:nvPr/>
          </p:nvSpPr>
          <p:spPr>
            <a:xfrm>
              <a:off x="4671886" y="2242030"/>
              <a:ext cx="38015" cy="38014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250" y="0"/>
                  </a:moveTo>
                  <a:cubicBezTo>
                    <a:pt x="238" y="0"/>
                    <a:pt x="226" y="4"/>
                    <a:pt x="214" y="14"/>
                  </a:cubicBezTo>
                  <a:cubicBezTo>
                    <a:pt x="124" y="80"/>
                    <a:pt x="64" y="157"/>
                    <a:pt x="20" y="260"/>
                  </a:cubicBezTo>
                  <a:cubicBezTo>
                    <a:pt x="0" y="309"/>
                    <a:pt x="42" y="341"/>
                    <a:pt x="85" y="341"/>
                  </a:cubicBezTo>
                  <a:cubicBezTo>
                    <a:pt x="112" y="341"/>
                    <a:pt x="141" y="328"/>
                    <a:pt x="154" y="297"/>
                  </a:cubicBezTo>
                  <a:cubicBezTo>
                    <a:pt x="180" y="230"/>
                    <a:pt x="227" y="174"/>
                    <a:pt x="283" y="134"/>
                  </a:cubicBezTo>
                  <a:cubicBezTo>
                    <a:pt x="341" y="90"/>
                    <a:pt x="304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8" name="Google Shape;1634;p49">
              <a:extLst>
                <a:ext uri="{FF2B5EF4-FFF2-40B4-BE49-F238E27FC236}">
                  <a16:creationId xmlns:a16="http://schemas.microsoft.com/office/drawing/2014/main" id="{6A281148-FAC6-4AE9-AFA4-04DF5238F7B7}"/>
                </a:ext>
              </a:extLst>
            </p:cNvPr>
            <p:cNvSpPr/>
            <p:nvPr/>
          </p:nvSpPr>
          <p:spPr>
            <a:xfrm>
              <a:off x="4589409" y="2303166"/>
              <a:ext cx="28011" cy="43572"/>
            </a:xfrm>
            <a:custGeom>
              <a:avLst/>
              <a:gdLst/>
              <a:ahLst/>
              <a:cxnLst/>
              <a:rect l="l" t="t" r="r" b="b"/>
              <a:pathLst>
                <a:path w="252" h="392" extrusionOk="0">
                  <a:moveTo>
                    <a:pt x="167" y="0"/>
                  </a:moveTo>
                  <a:cubicBezTo>
                    <a:pt x="139" y="0"/>
                    <a:pt x="111" y="15"/>
                    <a:pt x="100" y="49"/>
                  </a:cubicBezTo>
                  <a:cubicBezTo>
                    <a:pt x="73" y="136"/>
                    <a:pt x="44" y="219"/>
                    <a:pt x="17" y="306"/>
                  </a:cubicBezTo>
                  <a:cubicBezTo>
                    <a:pt x="1" y="358"/>
                    <a:pt x="43" y="392"/>
                    <a:pt x="84" y="392"/>
                  </a:cubicBezTo>
                  <a:cubicBezTo>
                    <a:pt x="112" y="392"/>
                    <a:pt x="139" y="377"/>
                    <a:pt x="150" y="342"/>
                  </a:cubicBezTo>
                  <a:lnTo>
                    <a:pt x="233" y="86"/>
                  </a:lnTo>
                  <a:cubicBezTo>
                    <a:pt x="251" y="34"/>
                    <a:pt x="209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9" name="Google Shape;1635;p49">
              <a:extLst>
                <a:ext uri="{FF2B5EF4-FFF2-40B4-BE49-F238E27FC236}">
                  <a16:creationId xmlns:a16="http://schemas.microsoft.com/office/drawing/2014/main" id="{3F5FA8A7-891A-495E-80C5-A49C77C4A386}"/>
                </a:ext>
              </a:extLst>
            </p:cNvPr>
            <p:cNvSpPr/>
            <p:nvPr/>
          </p:nvSpPr>
          <p:spPr>
            <a:xfrm>
              <a:off x="4545280" y="2268485"/>
              <a:ext cx="24565" cy="43905"/>
            </a:xfrm>
            <a:custGeom>
              <a:avLst/>
              <a:gdLst/>
              <a:ahLst/>
              <a:cxnLst/>
              <a:rect l="l" t="t" r="r" b="b"/>
              <a:pathLst>
                <a:path w="221" h="395" extrusionOk="0">
                  <a:moveTo>
                    <a:pt x="136" y="0"/>
                  </a:moveTo>
                  <a:cubicBezTo>
                    <a:pt x="102" y="0"/>
                    <a:pt x="70" y="22"/>
                    <a:pt x="75" y="65"/>
                  </a:cubicBezTo>
                  <a:cubicBezTo>
                    <a:pt x="81" y="149"/>
                    <a:pt x="68" y="218"/>
                    <a:pt x="31" y="292"/>
                  </a:cubicBezTo>
                  <a:cubicBezTo>
                    <a:pt x="1" y="345"/>
                    <a:pt x="49" y="395"/>
                    <a:pt x="96" y="395"/>
                  </a:cubicBezTo>
                  <a:cubicBezTo>
                    <a:pt x="117" y="395"/>
                    <a:pt x="137" y="385"/>
                    <a:pt x="151" y="361"/>
                  </a:cubicBezTo>
                  <a:cubicBezTo>
                    <a:pt x="198" y="269"/>
                    <a:pt x="221" y="172"/>
                    <a:pt x="211" y="65"/>
                  </a:cubicBezTo>
                  <a:cubicBezTo>
                    <a:pt x="207" y="22"/>
                    <a:pt x="171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0" name="Google Shape;1636;p49">
              <a:extLst>
                <a:ext uri="{FF2B5EF4-FFF2-40B4-BE49-F238E27FC236}">
                  <a16:creationId xmlns:a16="http://schemas.microsoft.com/office/drawing/2014/main" id="{FA7D42C5-22C5-4B8E-BC1D-812910247F00}"/>
                </a:ext>
              </a:extLst>
            </p:cNvPr>
            <p:cNvSpPr/>
            <p:nvPr/>
          </p:nvSpPr>
          <p:spPr>
            <a:xfrm>
              <a:off x="5121735" y="2245365"/>
              <a:ext cx="26900" cy="37903"/>
            </a:xfrm>
            <a:custGeom>
              <a:avLst/>
              <a:gdLst/>
              <a:ahLst/>
              <a:cxnLst/>
              <a:rect l="l" t="t" r="r" b="b"/>
              <a:pathLst>
                <a:path w="242" h="341" extrusionOk="0">
                  <a:moveTo>
                    <a:pt x="158" y="0"/>
                  </a:moveTo>
                  <a:cubicBezTo>
                    <a:pt x="130" y="0"/>
                    <a:pt x="102" y="14"/>
                    <a:pt x="90" y="47"/>
                  </a:cubicBezTo>
                  <a:cubicBezTo>
                    <a:pt x="67" y="117"/>
                    <a:pt x="41" y="187"/>
                    <a:pt x="17" y="257"/>
                  </a:cubicBezTo>
                  <a:cubicBezTo>
                    <a:pt x="1" y="307"/>
                    <a:pt x="43" y="340"/>
                    <a:pt x="85" y="340"/>
                  </a:cubicBezTo>
                  <a:cubicBezTo>
                    <a:pt x="113" y="340"/>
                    <a:pt x="140" y="326"/>
                    <a:pt x="150" y="293"/>
                  </a:cubicBezTo>
                  <a:cubicBezTo>
                    <a:pt x="177" y="223"/>
                    <a:pt x="201" y="153"/>
                    <a:pt x="224" y="84"/>
                  </a:cubicBezTo>
                  <a:cubicBezTo>
                    <a:pt x="242" y="33"/>
                    <a:pt x="200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1" name="Google Shape;1637;p49">
              <a:extLst>
                <a:ext uri="{FF2B5EF4-FFF2-40B4-BE49-F238E27FC236}">
                  <a16:creationId xmlns:a16="http://schemas.microsoft.com/office/drawing/2014/main" id="{E4828C6C-4480-42D3-B4D7-552E40962E83}"/>
                </a:ext>
              </a:extLst>
            </p:cNvPr>
            <p:cNvSpPr/>
            <p:nvPr/>
          </p:nvSpPr>
          <p:spPr>
            <a:xfrm>
              <a:off x="5154081" y="2150549"/>
              <a:ext cx="20341" cy="40571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"/>
                  </a:moveTo>
                  <a:cubicBezTo>
                    <a:pt x="82" y="1"/>
                    <a:pt x="44" y="23"/>
                    <a:pt x="39" y="68"/>
                  </a:cubicBezTo>
                  <a:cubicBezTo>
                    <a:pt x="29" y="144"/>
                    <a:pt x="16" y="221"/>
                    <a:pt x="5" y="298"/>
                  </a:cubicBezTo>
                  <a:cubicBezTo>
                    <a:pt x="1" y="342"/>
                    <a:pt x="33" y="365"/>
                    <a:pt x="68" y="365"/>
                  </a:cubicBezTo>
                  <a:cubicBezTo>
                    <a:pt x="103" y="365"/>
                    <a:pt x="140" y="342"/>
                    <a:pt x="145" y="298"/>
                  </a:cubicBezTo>
                  <a:cubicBezTo>
                    <a:pt x="156" y="221"/>
                    <a:pt x="165" y="144"/>
                    <a:pt x="176" y="68"/>
                  </a:cubicBezTo>
                  <a:cubicBezTo>
                    <a:pt x="182" y="23"/>
                    <a:pt x="15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2" name="Google Shape;1638;p49">
              <a:extLst>
                <a:ext uri="{FF2B5EF4-FFF2-40B4-BE49-F238E27FC236}">
                  <a16:creationId xmlns:a16="http://schemas.microsoft.com/office/drawing/2014/main" id="{2CC5CE8A-B1A2-4FCF-BD7F-C3E804A3D61D}"/>
                </a:ext>
              </a:extLst>
            </p:cNvPr>
            <p:cNvSpPr/>
            <p:nvPr/>
          </p:nvSpPr>
          <p:spPr>
            <a:xfrm>
              <a:off x="5092279" y="2176448"/>
              <a:ext cx="30679" cy="40348"/>
            </a:xfrm>
            <a:custGeom>
              <a:avLst/>
              <a:gdLst/>
              <a:ahLst/>
              <a:cxnLst/>
              <a:rect l="l" t="t" r="r" b="b"/>
              <a:pathLst>
                <a:path w="276" h="363" extrusionOk="0">
                  <a:moveTo>
                    <a:pt x="191" y="0"/>
                  </a:moveTo>
                  <a:cubicBezTo>
                    <a:pt x="163" y="0"/>
                    <a:pt x="135" y="14"/>
                    <a:pt x="122" y="45"/>
                  </a:cubicBezTo>
                  <a:cubicBezTo>
                    <a:pt x="89" y="125"/>
                    <a:pt x="56" y="201"/>
                    <a:pt x="22" y="281"/>
                  </a:cubicBezTo>
                  <a:cubicBezTo>
                    <a:pt x="0" y="330"/>
                    <a:pt x="42" y="362"/>
                    <a:pt x="86" y="362"/>
                  </a:cubicBezTo>
                  <a:cubicBezTo>
                    <a:pt x="114" y="362"/>
                    <a:pt x="143" y="349"/>
                    <a:pt x="156" y="318"/>
                  </a:cubicBezTo>
                  <a:cubicBezTo>
                    <a:pt x="189" y="238"/>
                    <a:pt x="222" y="161"/>
                    <a:pt x="255" y="81"/>
                  </a:cubicBezTo>
                  <a:cubicBezTo>
                    <a:pt x="276" y="33"/>
                    <a:pt x="234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3" name="Google Shape;1639;p49">
              <a:extLst>
                <a:ext uri="{FF2B5EF4-FFF2-40B4-BE49-F238E27FC236}">
                  <a16:creationId xmlns:a16="http://schemas.microsoft.com/office/drawing/2014/main" id="{372BE329-0A69-4EF2-BAF6-2999E2099FB6}"/>
                </a:ext>
              </a:extLst>
            </p:cNvPr>
            <p:cNvSpPr/>
            <p:nvPr/>
          </p:nvSpPr>
          <p:spPr>
            <a:xfrm>
              <a:off x="4204142" y="1923236"/>
              <a:ext cx="27233" cy="43683"/>
            </a:xfrm>
            <a:custGeom>
              <a:avLst/>
              <a:gdLst/>
              <a:ahLst/>
              <a:cxnLst/>
              <a:rect l="l" t="t" r="r" b="b"/>
              <a:pathLst>
                <a:path w="245" h="393" extrusionOk="0">
                  <a:moveTo>
                    <a:pt x="160" y="0"/>
                  </a:moveTo>
                  <a:cubicBezTo>
                    <a:pt x="133" y="0"/>
                    <a:pt x="105" y="15"/>
                    <a:pt x="95" y="49"/>
                  </a:cubicBezTo>
                  <a:cubicBezTo>
                    <a:pt x="69" y="136"/>
                    <a:pt x="41" y="223"/>
                    <a:pt x="15" y="309"/>
                  </a:cubicBezTo>
                  <a:cubicBezTo>
                    <a:pt x="1" y="359"/>
                    <a:pt x="44" y="393"/>
                    <a:pt x="86" y="393"/>
                  </a:cubicBezTo>
                  <a:cubicBezTo>
                    <a:pt x="114" y="393"/>
                    <a:pt x="141" y="379"/>
                    <a:pt x="152" y="346"/>
                  </a:cubicBezTo>
                  <a:cubicBezTo>
                    <a:pt x="175" y="260"/>
                    <a:pt x="201" y="172"/>
                    <a:pt x="228" y="86"/>
                  </a:cubicBezTo>
                  <a:cubicBezTo>
                    <a:pt x="244" y="34"/>
                    <a:pt x="202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4" name="Google Shape;1640;p49">
              <a:extLst>
                <a:ext uri="{FF2B5EF4-FFF2-40B4-BE49-F238E27FC236}">
                  <a16:creationId xmlns:a16="http://schemas.microsoft.com/office/drawing/2014/main" id="{C347B5D7-906F-455E-925A-83B626F1F641}"/>
                </a:ext>
              </a:extLst>
            </p:cNvPr>
            <p:cNvSpPr/>
            <p:nvPr/>
          </p:nvSpPr>
          <p:spPr>
            <a:xfrm>
              <a:off x="4244491" y="1943022"/>
              <a:ext cx="20341" cy="38236"/>
            </a:xfrm>
            <a:custGeom>
              <a:avLst/>
              <a:gdLst/>
              <a:ahLst/>
              <a:cxnLst/>
              <a:rect l="l" t="t" r="r" b="b"/>
              <a:pathLst>
                <a:path w="183" h="344" extrusionOk="0">
                  <a:moveTo>
                    <a:pt x="97" y="1"/>
                  </a:moveTo>
                  <a:cubicBezTo>
                    <a:pt x="71" y="1"/>
                    <a:pt x="46" y="16"/>
                    <a:pt x="41" y="51"/>
                  </a:cubicBezTo>
                  <a:cubicBezTo>
                    <a:pt x="28" y="121"/>
                    <a:pt x="18" y="188"/>
                    <a:pt x="8" y="257"/>
                  </a:cubicBezTo>
                  <a:cubicBezTo>
                    <a:pt x="0" y="310"/>
                    <a:pt x="45" y="344"/>
                    <a:pt x="85" y="344"/>
                  </a:cubicBezTo>
                  <a:cubicBezTo>
                    <a:pt x="111" y="344"/>
                    <a:pt x="136" y="329"/>
                    <a:pt x="141" y="294"/>
                  </a:cubicBezTo>
                  <a:cubicBezTo>
                    <a:pt x="151" y="224"/>
                    <a:pt x="165" y="157"/>
                    <a:pt x="174" y="88"/>
                  </a:cubicBezTo>
                  <a:cubicBezTo>
                    <a:pt x="183" y="36"/>
                    <a:pt x="137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5" name="Google Shape;1641;p49">
              <a:extLst>
                <a:ext uri="{FF2B5EF4-FFF2-40B4-BE49-F238E27FC236}">
                  <a16:creationId xmlns:a16="http://schemas.microsoft.com/office/drawing/2014/main" id="{D3B1DEBC-D938-4DE6-B02B-D9C67C3D580D}"/>
                </a:ext>
              </a:extLst>
            </p:cNvPr>
            <p:cNvSpPr/>
            <p:nvPr/>
          </p:nvSpPr>
          <p:spPr>
            <a:xfrm>
              <a:off x="4665217" y="2809479"/>
              <a:ext cx="33902" cy="55243"/>
            </a:xfrm>
            <a:custGeom>
              <a:avLst/>
              <a:gdLst/>
              <a:ahLst/>
              <a:cxnLst/>
              <a:rect l="l" t="t" r="r" b="b"/>
              <a:pathLst>
                <a:path w="305" h="497" extrusionOk="0">
                  <a:moveTo>
                    <a:pt x="237" y="0"/>
                  </a:moveTo>
                  <a:cubicBezTo>
                    <a:pt x="202" y="0"/>
                    <a:pt x="167" y="23"/>
                    <a:pt x="164" y="67"/>
                  </a:cubicBezTo>
                  <a:cubicBezTo>
                    <a:pt x="160" y="181"/>
                    <a:pt x="117" y="287"/>
                    <a:pt x="44" y="374"/>
                  </a:cubicBezTo>
                  <a:cubicBezTo>
                    <a:pt x="0" y="427"/>
                    <a:pt x="47" y="496"/>
                    <a:pt x="98" y="496"/>
                  </a:cubicBezTo>
                  <a:cubicBezTo>
                    <a:pt x="113" y="496"/>
                    <a:pt x="129" y="489"/>
                    <a:pt x="144" y="474"/>
                  </a:cubicBezTo>
                  <a:cubicBezTo>
                    <a:pt x="240" y="354"/>
                    <a:pt x="294" y="221"/>
                    <a:pt x="303" y="67"/>
                  </a:cubicBezTo>
                  <a:cubicBezTo>
                    <a:pt x="305" y="23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6" name="Google Shape;1642;p49">
              <a:extLst>
                <a:ext uri="{FF2B5EF4-FFF2-40B4-BE49-F238E27FC236}">
                  <a16:creationId xmlns:a16="http://schemas.microsoft.com/office/drawing/2014/main" id="{1136429B-485F-4B50-AB56-262FFE3FB499}"/>
                </a:ext>
              </a:extLst>
            </p:cNvPr>
            <p:cNvSpPr/>
            <p:nvPr/>
          </p:nvSpPr>
          <p:spPr>
            <a:xfrm>
              <a:off x="4698453" y="2832377"/>
              <a:ext cx="20897" cy="46795"/>
            </a:xfrm>
            <a:custGeom>
              <a:avLst/>
              <a:gdLst/>
              <a:ahLst/>
              <a:cxnLst/>
              <a:rect l="l" t="t" r="r" b="b"/>
              <a:pathLst>
                <a:path w="188" h="421" extrusionOk="0">
                  <a:moveTo>
                    <a:pt x="107" y="0"/>
                  </a:moveTo>
                  <a:cubicBezTo>
                    <a:pt x="73" y="0"/>
                    <a:pt x="39" y="23"/>
                    <a:pt x="41" y="68"/>
                  </a:cubicBezTo>
                  <a:cubicBezTo>
                    <a:pt x="47" y="158"/>
                    <a:pt x="38" y="244"/>
                    <a:pt x="15" y="334"/>
                  </a:cubicBezTo>
                  <a:cubicBezTo>
                    <a:pt x="0" y="386"/>
                    <a:pt x="43" y="420"/>
                    <a:pt x="84" y="420"/>
                  </a:cubicBezTo>
                  <a:cubicBezTo>
                    <a:pt x="111" y="420"/>
                    <a:pt x="138" y="405"/>
                    <a:pt x="147" y="371"/>
                  </a:cubicBezTo>
                  <a:cubicBezTo>
                    <a:pt x="174" y="271"/>
                    <a:pt x="187" y="171"/>
                    <a:pt x="181" y="68"/>
                  </a:cubicBezTo>
                  <a:cubicBezTo>
                    <a:pt x="178" y="23"/>
                    <a:pt x="142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7" name="Google Shape;1643;p49">
              <a:extLst>
                <a:ext uri="{FF2B5EF4-FFF2-40B4-BE49-F238E27FC236}">
                  <a16:creationId xmlns:a16="http://schemas.microsoft.com/office/drawing/2014/main" id="{C7AB27E7-7B33-4658-ABC9-E505ECDDBD21}"/>
                </a:ext>
              </a:extLst>
            </p:cNvPr>
            <p:cNvSpPr/>
            <p:nvPr/>
          </p:nvSpPr>
          <p:spPr>
            <a:xfrm>
              <a:off x="4727353" y="2863278"/>
              <a:ext cx="39571" cy="47240"/>
            </a:xfrm>
            <a:custGeom>
              <a:avLst/>
              <a:gdLst/>
              <a:ahLst/>
              <a:cxnLst/>
              <a:rect l="l" t="t" r="r" b="b"/>
              <a:pathLst>
                <a:path w="356" h="425" extrusionOk="0">
                  <a:moveTo>
                    <a:pt x="258" y="0"/>
                  </a:moveTo>
                  <a:cubicBezTo>
                    <a:pt x="243" y="0"/>
                    <a:pt x="227" y="7"/>
                    <a:pt x="214" y="23"/>
                  </a:cubicBezTo>
                  <a:cubicBezTo>
                    <a:pt x="130" y="119"/>
                    <a:pt x="67" y="225"/>
                    <a:pt x="21" y="342"/>
                  </a:cubicBezTo>
                  <a:cubicBezTo>
                    <a:pt x="0" y="392"/>
                    <a:pt x="41" y="424"/>
                    <a:pt x="84" y="424"/>
                  </a:cubicBezTo>
                  <a:cubicBezTo>
                    <a:pt x="112" y="424"/>
                    <a:pt x="141" y="410"/>
                    <a:pt x="154" y="379"/>
                  </a:cubicBezTo>
                  <a:cubicBezTo>
                    <a:pt x="194" y="285"/>
                    <a:pt x="247" y="199"/>
                    <a:pt x="310" y="122"/>
                  </a:cubicBezTo>
                  <a:cubicBezTo>
                    <a:pt x="356" y="6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8" name="Google Shape;1644;p49">
              <a:extLst>
                <a:ext uri="{FF2B5EF4-FFF2-40B4-BE49-F238E27FC236}">
                  <a16:creationId xmlns:a16="http://schemas.microsoft.com/office/drawing/2014/main" id="{029FFB05-63F0-4FBA-860A-C504A332856E}"/>
                </a:ext>
              </a:extLst>
            </p:cNvPr>
            <p:cNvSpPr/>
            <p:nvPr/>
          </p:nvSpPr>
          <p:spPr>
            <a:xfrm>
              <a:off x="4069976" y="2740229"/>
              <a:ext cx="15339" cy="35235"/>
            </a:xfrm>
            <a:custGeom>
              <a:avLst/>
              <a:gdLst/>
              <a:ahLst/>
              <a:cxnLst/>
              <a:rect l="l" t="t" r="r" b="b"/>
              <a:pathLst>
                <a:path w="138" h="317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251"/>
                  </a:lnTo>
                  <a:cubicBezTo>
                    <a:pt x="1" y="294"/>
                    <a:pt x="35" y="316"/>
                    <a:pt x="69" y="316"/>
                  </a:cubicBezTo>
                  <a:cubicBezTo>
                    <a:pt x="103" y="316"/>
                    <a:pt x="137" y="294"/>
                    <a:pt x="137" y="251"/>
                  </a:cubicBezTo>
                  <a:lnTo>
                    <a:pt x="137" y="68"/>
                  </a:lnTo>
                  <a:cubicBezTo>
                    <a:pt x="137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9" name="Google Shape;1645;p49">
              <a:extLst>
                <a:ext uri="{FF2B5EF4-FFF2-40B4-BE49-F238E27FC236}">
                  <a16:creationId xmlns:a16="http://schemas.microsoft.com/office/drawing/2014/main" id="{14EF2AFC-AF1D-4FA3-922C-20D670DE62A4}"/>
                </a:ext>
              </a:extLst>
            </p:cNvPr>
            <p:cNvSpPr/>
            <p:nvPr/>
          </p:nvSpPr>
          <p:spPr>
            <a:xfrm>
              <a:off x="4105991" y="2694099"/>
              <a:ext cx="20675" cy="38236"/>
            </a:xfrm>
            <a:custGeom>
              <a:avLst/>
              <a:gdLst/>
              <a:ahLst/>
              <a:cxnLst/>
              <a:rect l="l" t="t" r="r" b="b"/>
              <a:pathLst>
                <a:path w="186" h="344" extrusionOk="0">
                  <a:moveTo>
                    <a:pt x="116" y="1"/>
                  </a:moveTo>
                  <a:cubicBezTo>
                    <a:pt x="76" y="1"/>
                    <a:pt x="31" y="35"/>
                    <a:pt x="39" y="87"/>
                  </a:cubicBezTo>
                  <a:cubicBezTo>
                    <a:pt x="49" y="147"/>
                    <a:pt x="39" y="203"/>
                    <a:pt x="19" y="260"/>
                  </a:cubicBezTo>
                  <a:cubicBezTo>
                    <a:pt x="1" y="310"/>
                    <a:pt x="43" y="344"/>
                    <a:pt x="85" y="344"/>
                  </a:cubicBezTo>
                  <a:cubicBezTo>
                    <a:pt x="113" y="344"/>
                    <a:pt x="141" y="330"/>
                    <a:pt x="153" y="297"/>
                  </a:cubicBezTo>
                  <a:cubicBezTo>
                    <a:pt x="182" y="214"/>
                    <a:pt x="186" y="137"/>
                    <a:pt x="173" y="50"/>
                  </a:cubicBezTo>
                  <a:cubicBezTo>
                    <a:pt x="167" y="16"/>
                    <a:pt x="143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0" name="Google Shape;1646;p49">
              <a:extLst>
                <a:ext uri="{FF2B5EF4-FFF2-40B4-BE49-F238E27FC236}">
                  <a16:creationId xmlns:a16="http://schemas.microsoft.com/office/drawing/2014/main" id="{7EE50144-6449-4E0A-8035-1BF1891F3920}"/>
                </a:ext>
              </a:extLst>
            </p:cNvPr>
            <p:cNvSpPr/>
            <p:nvPr/>
          </p:nvSpPr>
          <p:spPr>
            <a:xfrm>
              <a:off x="3333456" y="3491529"/>
              <a:ext cx="15228" cy="52131"/>
            </a:xfrm>
            <a:custGeom>
              <a:avLst/>
              <a:gdLst/>
              <a:ahLst/>
              <a:cxnLst/>
              <a:rect l="l" t="t" r="r" b="b"/>
              <a:pathLst>
                <a:path w="137" h="469" extrusionOk="0">
                  <a:moveTo>
                    <a:pt x="68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401"/>
                  </a:lnTo>
                  <a:cubicBezTo>
                    <a:pt x="0" y="446"/>
                    <a:pt x="34" y="469"/>
                    <a:pt x="68" y="469"/>
                  </a:cubicBezTo>
                  <a:cubicBezTo>
                    <a:pt x="103" y="469"/>
                    <a:pt x="137" y="446"/>
                    <a:pt x="137" y="401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1" name="Google Shape;1647;p49">
              <a:extLst>
                <a:ext uri="{FF2B5EF4-FFF2-40B4-BE49-F238E27FC236}">
                  <a16:creationId xmlns:a16="http://schemas.microsoft.com/office/drawing/2014/main" id="{EC890547-FA47-467E-B0B5-B4FB2F009814}"/>
                </a:ext>
              </a:extLst>
            </p:cNvPr>
            <p:cNvSpPr/>
            <p:nvPr/>
          </p:nvSpPr>
          <p:spPr>
            <a:xfrm>
              <a:off x="3370805" y="3543327"/>
              <a:ext cx="15339" cy="29233"/>
            </a:xfrm>
            <a:custGeom>
              <a:avLst/>
              <a:gdLst/>
              <a:ahLst/>
              <a:cxnLst/>
              <a:rect l="l" t="t" r="r" b="b"/>
              <a:pathLst>
                <a:path w="138" h="263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195"/>
                  </a:lnTo>
                  <a:cubicBezTo>
                    <a:pt x="0" y="240"/>
                    <a:pt x="35" y="263"/>
                    <a:pt x="69" y="263"/>
                  </a:cubicBezTo>
                  <a:cubicBezTo>
                    <a:pt x="103" y="263"/>
                    <a:pt x="137" y="240"/>
                    <a:pt x="137" y="19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2" name="Google Shape;1648;p49">
              <a:extLst>
                <a:ext uri="{FF2B5EF4-FFF2-40B4-BE49-F238E27FC236}">
                  <a16:creationId xmlns:a16="http://schemas.microsoft.com/office/drawing/2014/main" id="{4B187719-1DDB-43D9-A6AD-6861B197C7DA}"/>
                </a:ext>
              </a:extLst>
            </p:cNvPr>
            <p:cNvSpPr/>
            <p:nvPr/>
          </p:nvSpPr>
          <p:spPr>
            <a:xfrm>
              <a:off x="3425160" y="3427948"/>
              <a:ext cx="15673" cy="66914"/>
            </a:xfrm>
            <a:custGeom>
              <a:avLst/>
              <a:gdLst/>
              <a:ahLst/>
              <a:cxnLst/>
              <a:rect l="l" t="t" r="r" b="b"/>
              <a:pathLst>
                <a:path w="141" h="602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534"/>
                  </a:lnTo>
                  <a:cubicBezTo>
                    <a:pt x="0" y="579"/>
                    <a:pt x="35" y="602"/>
                    <a:pt x="70" y="602"/>
                  </a:cubicBezTo>
                  <a:cubicBezTo>
                    <a:pt x="105" y="602"/>
                    <a:pt x="140" y="579"/>
                    <a:pt x="140" y="534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3" name="Google Shape;1649;p49">
              <a:extLst>
                <a:ext uri="{FF2B5EF4-FFF2-40B4-BE49-F238E27FC236}">
                  <a16:creationId xmlns:a16="http://schemas.microsoft.com/office/drawing/2014/main" id="{E9418B2A-BCCB-436D-8C4D-D0257CDC48CA}"/>
                </a:ext>
              </a:extLst>
            </p:cNvPr>
            <p:cNvSpPr/>
            <p:nvPr/>
          </p:nvSpPr>
          <p:spPr>
            <a:xfrm>
              <a:off x="3813984" y="3830997"/>
              <a:ext cx="15228" cy="26454"/>
            </a:xfrm>
            <a:custGeom>
              <a:avLst/>
              <a:gdLst/>
              <a:ahLst/>
              <a:cxnLst/>
              <a:rect l="l" t="t" r="r" b="b"/>
              <a:pathLst>
                <a:path w="137" h="238" extrusionOk="0">
                  <a:moveTo>
                    <a:pt x="67" y="0"/>
                  </a:moveTo>
                  <a:cubicBezTo>
                    <a:pt x="34" y="0"/>
                    <a:pt x="0" y="22"/>
                    <a:pt x="0" y="66"/>
                  </a:cubicBezTo>
                  <a:lnTo>
                    <a:pt x="0" y="170"/>
                  </a:lnTo>
                  <a:cubicBezTo>
                    <a:pt x="0" y="215"/>
                    <a:pt x="34" y="237"/>
                    <a:pt x="68" y="237"/>
                  </a:cubicBezTo>
                  <a:cubicBezTo>
                    <a:pt x="102" y="237"/>
                    <a:pt x="137" y="215"/>
                    <a:pt x="137" y="170"/>
                  </a:cubicBezTo>
                  <a:lnTo>
                    <a:pt x="137" y="66"/>
                  </a:lnTo>
                  <a:cubicBezTo>
                    <a:pt x="137" y="23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4" name="Google Shape;1650;p49">
              <a:extLst>
                <a:ext uri="{FF2B5EF4-FFF2-40B4-BE49-F238E27FC236}">
                  <a16:creationId xmlns:a16="http://schemas.microsoft.com/office/drawing/2014/main" id="{60A005C4-2F54-4278-A1C0-993EAE4AA62D}"/>
                </a:ext>
              </a:extLst>
            </p:cNvPr>
            <p:cNvSpPr/>
            <p:nvPr/>
          </p:nvSpPr>
          <p:spPr>
            <a:xfrm>
              <a:off x="3856890" y="3776309"/>
              <a:ext cx="15673" cy="38014"/>
            </a:xfrm>
            <a:custGeom>
              <a:avLst/>
              <a:gdLst/>
              <a:ahLst/>
              <a:cxnLst/>
              <a:rect l="l" t="t" r="r" b="b"/>
              <a:pathLst>
                <a:path w="141" h="342" extrusionOk="0">
                  <a:moveTo>
                    <a:pt x="71" y="1"/>
                  </a:moveTo>
                  <a:cubicBezTo>
                    <a:pt x="36" y="1"/>
                    <a:pt x="1" y="23"/>
                    <a:pt x="1" y="66"/>
                  </a:cubicBezTo>
                  <a:lnTo>
                    <a:pt x="1" y="275"/>
                  </a:lnTo>
                  <a:cubicBezTo>
                    <a:pt x="1" y="319"/>
                    <a:pt x="36" y="342"/>
                    <a:pt x="71" y="342"/>
                  </a:cubicBezTo>
                  <a:cubicBezTo>
                    <a:pt x="106" y="342"/>
                    <a:pt x="140" y="320"/>
                    <a:pt x="140" y="275"/>
                  </a:cubicBezTo>
                  <a:lnTo>
                    <a:pt x="140" y="66"/>
                  </a:lnTo>
                  <a:cubicBezTo>
                    <a:pt x="140" y="23"/>
                    <a:pt x="105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5" name="Google Shape;1651;p49">
              <a:extLst>
                <a:ext uri="{FF2B5EF4-FFF2-40B4-BE49-F238E27FC236}">
                  <a16:creationId xmlns:a16="http://schemas.microsoft.com/office/drawing/2014/main" id="{CBFDCFC4-296C-431F-B60C-0A66BA74F18A}"/>
                </a:ext>
              </a:extLst>
            </p:cNvPr>
            <p:cNvSpPr/>
            <p:nvPr/>
          </p:nvSpPr>
          <p:spPr>
            <a:xfrm>
              <a:off x="3888681" y="3868457"/>
              <a:ext cx="15339" cy="32234"/>
            </a:xfrm>
            <a:custGeom>
              <a:avLst/>
              <a:gdLst/>
              <a:ahLst/>
              <a:cxnLst/>
              <a:rect l="l" t="t" r="r" b="b"/>
              <a:pathLst>
                <a:path w="138" h="29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222"/>
                  </a:lnTo>
                  <a:cubicBezTo>
                    <a:pt x="1" y="267"/>
                    <a:pt x="35" y="290"/>
                    <a:pt x="69" y="290"/>
                  </a:cubicBezTo>
                  <a:cubicBezTo>
                    <a:pt x="103" y="290"/>
                    <a:pt x="137" y="267"/>
                    <a:pt x="137" y="222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6" name="Google Shape;1652;p49">
              <a:extLst>
                <a:ext uri="{FF2B5EF4-FFF2-40B4-BE49-F238E27FC236}">
                  <a16:creationId xmlns:a16="http://schemas.microsoft.com/office/drawing/2014/main" id="{D9BC7CF8-10C4-4277-869B-7816CE53C47D}"/>
                </a:ext>
              </a:extLst>
            </p:cNvPr>
            <p:cNvSpPr/>
            <p:nvPr/>
          </p:nvSpPr>
          <p:spPr>
            <a:xfrm>
              <a:off x="4225373" y="3678381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0" y="1"/>
                  </a:moveTo>
                  <a:cubicBezTo>
                    <a:pt x="35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5" y="342"/>
                    <a:pt x="70" y="342"/>
                  </a:cubicBezTo>
                  <a:cubicBezTo>
                    <a:pt x="105" y="342"/>
                    <a:pt x="140" y="320"/>
                    <a:pt x="140" y="275"/>
                  </a:cubicBezTo>
                  <a:lnTo>
                    <a:pt x="140" y="69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7" name="Google Shape;1653;p49">
              <a:extLst>
                <a:ext uri="{FF2B5EF4-FFF2-40B4-BE49-F238E27FC236}">
                  <a16:creationId xmlns:a16="http://schemas.microsoft.com/office/drawing/2014/main" id="{63D3C940-AE8C-40A2-B7C2-57224C8B4C74}"/>
                </a:ext>
              </a:extLst>
            </p:cNvPr>
            <p:cNvSpPr/>
            <p:nvPr/>
          </p:nvSpPr>
          <p:spPr>
            <a:xfrm>
              <a:off x="4251161" y="3689830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1" y="1"/>
                  </a:moveTo>
                  <a:cubicBezTo>
                    <a:pt x="36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6" y="342"/>
                    <a:pt x="71" y="342"/>
                  </a:cubicBezTo>
                  <a:cubicBezTo>
                    <a:pt x="106" y="342"/>
                    <a:pt x="141" y="320"/>
                    <a:pt x="141" y="275"/>
                  </a:cubicBezTo>
                  <a:lnTo>
                    <a:pt x="141" y="69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8" name="Google Shape;1654;p49">
              <a:extLst>
                <a:ext uri="{FF2B5EF4-FFF2-40B4-BE49-F238E27FC236}">
                  <a16:creationId xmlns:a16="http://schemas.microsoft.com/office/drawing/2014/main" id="{50CBE025-7A1B-4A47-8803-23C506F5ECCC}"/>
                </a:ext>
              </a:extLst>
            </p:cNvPr>
            <p:cNvSpPr/>
            <p:nvPr/>
          </p:nvSpPr>
          <p:spPr>
            <a:xfrm>
              <a:off x="4498038" y="3042905"/>
              <a:ext cx="357808" cy="242757"/>
            </a:xfrm>
            <a:custGeom>
              <a:avLst/>
              <a:gdLst/>
              <a:ahLst/>
              <a:cxnLst/>
              <a:rect l="l" t="t" r="r" b="b"/>
              <a:pathLst>
                <a:path w="3219" h="2184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3219" y="1"/>
                    <a:pt x="1818" y="730"/>
                    <a:pt x="1434" y="1153"/>
                  </a:cubicBezTo>
                  <a:cubicBezTo>
                    <a:pt x="1159" y="816"/>
                    <a:pt x="509" y="773"/>
                    <a:pt x="187" y="773"/>
                  </a:cubicBezTo>
                  <a:cubicBezTo>
                    <a:pt x="73" y="773"/>
                    <a:pt x="1" y="777"/>
                    <a:pt x="1" y="777"/>
                  </a:cubicBezTo>
                  <a:lnTo>
                    <a:pt x="270" y="1062"/>
                  </a:lnTo>
                  <a:cubicBezTo>
                    <a:pt x="270" y="1062"/>
                    <a:pt x="1291" y="2184"/>
                    <a:pt x="1561" y="2184"/>
                  </a:cubicBezTo>
                  <a:cubicBezTo>
                    <a:pt x="1571" y="2184"/>
                    <a:pt x="1581" y="2184"/>
                    <a:pt x="1588" y="2181"/>
                  </a:cubicBezTo>
                  <a:cubicBezTo>
                    <a:pt x="1811" y="2101"/>
                    <a:pt x="3219" y="1"/>
                    <a:pt x="3219" y="1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9" name="Google Shape;1655;p49">
              <a:extLst>
                <a:ext uri="{FF2B5EF4-FFF2-40B4-BE49-F238E27FC236}">
                  <a16:creationId xmlns:a16="http://schemas.microsoft.com/office/drawing/2014/main" id="{67A619FB-05A6-4BFB-88B2-144F57782C88}"/>
                </a:ext>
              </a:extLst>
            </p:cNvPr>
            <p:cNvSpPr/>
            <p:nvPr/>
          </p:nvSpPr>
          <p:spPr>
            <a:xfrm>
              <a:off x="4342642" y="3362588"/>
              <a:ext cx="432949" cy="197963"/>
            </a:xfrm>
            <a:custGeom>
              <a:avLst/>
              <a:gdLst/>
              <a:ahLst/>
              <a:cxnLst/>
              <a:rect l="l" t="t" r="r" b="b"/>
              <a:pathLst>
                <a:path w="3895" h="1781" extrusionOk="0">
                  <a:moveTo>
                    <a:pt x="1279" y="0"/>
                  </a:moveTo>
                  <a:cubicBezTo>
                    <a:pt x="1279" y="0"/>
                    <a:pt x="1" y="613"/>
                    <a:pt x="616" y="1382"/>
                  </a:cubicBezTo>
                  <a:cubicBezTo>
                    <a:pt x="849" y="1675"/>
                    <a:pt x="1288" y="1781"/>
                    <a:pt x="1778" y="1781"/>
                  </a:cubicBezTo>
                  <a:cubicBezTo>
                    <a:pt x="2560" y="1781"/>
                    <a:pt x="3471" y="1512"/>
                    <a:pt x="3895" y="1322"/>
                  </a:cubicBezTo>
                  <a:lnTo>
                    <a:pt x="3891" y="1322"/>
                  </a:lnTo>
                  <a:cubicBezTo>
                    <a:pt x="3395" y="1322"/>
                    <a:pt x="1279" y="0"/>
                    <a:pt x="1279" y="0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0" name="Google Shape;1656;p49">
              <a:extLst>
                <a:ext uri="{FF2B5EF4-FFF2-40B4-BE49-F238E27FC236}">
                  <a16:creationId xmlns:a16="http://schemas.microsoft.com/office/drawing/2014/main" id="{A3AC7825-42D7-4D0F-AD07-FC3A46AFBE75}"/>
                </a:ext>
              </a:extLst>
            </p:cNvPr>
            <p:cNvSpPr/>
            <p:nvPr/>
          </p:nvSpPr>
          <p:spPr>
            <a:xfrm>
              <a:off x="3628687" y="2547485"/>
              <a:ext cx="942706" cy="565099"/>
            </a:xfrm>
            <a:custGeom>
              <a:avLst/>
              <a:gdLst/>
              <a:ahLst/>
              <a:cxnLst/>
              <a:rect l="l" t="t" r="r" b="b"/>
              <a:pathLst>
                <a:path w="8481" h="5084" extrusionOk="0">
                  <a:moveTo>
                    <a:pt x="214" y="0"/>
                  </a:moveTo>
                  <a:cubicBezTo>
                    <a:pt x="143" y="0"/>
                    <a:pt x="72" y="5"/>
                    <a:pt x="0" y="15"/>
                  </a:cubicBezTo>
                  <a:cubicBezTo>
                    <a:pt x="0" y="1542"/>
                    <a:pt x="705" y="2734"/>
                    <a:pt x="705" y="2734"/>
                  </a:cubicBezTo>
                  <a:lnTo>
                    <a:pt x="1581" y="4398"/>
                  </a:lnTo>
                  <a:lnTo>
                    <a:pt x="5039" y="5083"/>
                  </a:lnTo>
                  <a:lnTo>
                    <a:pt x="8464" y="4115"/>
                  </a:lnTo>
                  <a:lnTo>
                    <a:pt x="8481" y="3237"/>
                  </a:lnTo>
                  <a:cubicBezTo>
                    <a:pt x="8481" y="3237"/>
                    <a:pt x="7414" y="2627"/>
                    <a:pt x="5771" y="2627"/>
                  </a:cubicBezTo>
                  <a:cubicBezTo>
                    <a:pt x="4949" y="2627"/>
                    <a:pt x="3984" y="2779"/>
                    <a:pt x="2935" y="3237"/>
                  </a:cubicBezTo>
                  <a:cubicBezTo>
                    <a:pt x="3079" y="2561"/>
                    <a:pt x="182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1" name="Google Shape;1657;p49">
              <a:extLst>
                <a:ext uri="{FF2B5EF4-FFF2-40B4-BE49-F238E27FC236}">
                  <a16:creationId xmlns:a16="http://schemas.microsoft.com/office/drawing/2014/main" id="{EDBBC1A9-A075-4E97-AF6C-187D4D210136}"/>
                </a:ext>
              </a:extLst>
            </p:cNvPr>
            <p:cNvSpPr/>
            <p:nvPr/>
          </p:nvSpPr>
          <p:spPr>
            <a:xfrm>
              <a:off x="3806870" y="2971543"/>
              <a:ext cx="805540" cy="701595"/>
            </a:xfrm>
            <a:custGeom>
              <a:avLst/>
              <a:gdLst/>
              <a:ahLst/>
              <a:cxnLst/>
              <a:rect l="l" t="t" r="r" b="b"/>
              <a:pathLst>
                <a:path w="7247" h="6312" extrusionOk="0">
                  <a:moveTo>
                    <a:pt x="730" y="1"/>
                  </a:moveTo>
                  <a:cubicBezTo>
                    <a:pt x="693" y="1"/>
                    <a:pt x="660" y="7"/>
                    <a:pt x="627" y="21"/>
                  </a:cubicBezTo>
                  <a:cubicBezTo>
                    <a:pt x="483" y="61"/>
                    <a:pt x="377" y="187"/>
                    <a:pt x="371" y="343"/>
                  </a:cubicBezTo>
                  <a:lnTo>
                    <a:pt x="4" y="5921"/>
                  </a:lnTo>
                  <a:cubicBezTo>
                    <a:pt x="1" y="5961"/>
                    <a:pt x="4" y="5998"/>
                    <a:pt x="15" y="6035"/>
                  </a:cubicBezTo>
                  <a:cubicBezTo>
                    <a:pt x="53" y="6189"/>
                    <a:pt x="196" y="6312"/>
                    <a:pt x="367" y="6312"/>
                  </a:cubicBezTo>
                  <a:cubicBezTo>
                    <a:pt x="376" y="6312"/>
                    <a:pt x="385" y="6312"/>
                    <a:pt x="394" y="6311"/>
                  </a:cubicBezTo>
                  <a:lnTo>
                    <a:pt x="511" y="6305"/>
                  </a:lnTo>
                  <a:lnTo>
                    <a:pt x="5712" y="5941"/>
                  </a:lnTo>
                  <a:cubicBezTo>
                    <a:pt x="5875" y="5932"/>
                    <a:pt x="6008" y="5815"/>
                    <a:pt x="6045" y="5655"/>
                  </a:cubicBezTo>
                  <a:lnTo>
                    <a:pt x="7193" y="446"/>
                  </a:lnTo>
                  <a:cubicBezTo>
                    <a:pt x="7247" y="217"/>
                    <a:pt x="7073" y="1"/>
                    <a:pt x="6838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2" name="Google Shape;1658;p49">
              <a:extLst>
                <a:ext uri="{FF2B5EF4-FFF2-40B4-BE49-F238E27FC236}">
                  <a16:creationId xmlns:a16="http://schemas.microsoft.com/office/drawing/2014/main" id="{DE75E8DA-93EF-4F05-BDB9-DD3D4CA3E58E}"/>
                </a:ext>
              </a:extLst>
            </p:cNvPr>
            <p:cNvSpPr/>
            <p:nvPr/>
          </p:nvSpPr>
          <p:spPr>
            <a:xfrm>
              <a:off x="3543541" y="2539038"/>
              <a:ext cx="362699" cy="1112303"/>
            </a:xfrm>
            <a:custGeom>
              <a:avLst/>
              <a:gdLst/>
              <a:ahLst/>
              <a:cxnLst/>
              <a:rect l="l" t="t" r="r" b="b"/>
              <a:pathLst>
                <a:path w="3263" h="10007" extrusionOk="0">
                  <a:moveTo>
                    <a:pt x="605" y="1"/>
                  </a:moveTo>
                  <a:cubicBezTo>
                    <a:pt x="533" y="1"/>
                    <a:pt x="462" y="53"/>
                    <a:pt x="456" y="138"/>
                  </a:cubicBezTo>
                  <a:lnTo>
                    <a:pt x="1" y="7007"/>
                  </a:lnTo>
                  <a:cubicBezTo>
                    <a:pt x="1" y="7044"/>
                    <a:pt x="10" y="7076"/>
                    <a:pt x="30" y="7104"/>
                  </a:cubicBezTo>
                  <a:lnTo>
                    <a:pt x="2138" y="9949"/>
                  </a:lnTo>
                  <a:cubicBezTo>
                    <a:pt x="2166" y="9988"/>
                    <a:pt x="2210" y="10007"/>
                    <a:pt x="2254" y="10007"/>
                  </a:cubicBezTo>
                  <a:cubicBezTo>
                    <a:pt x="2287" y="10007"/>
                    <a:pt x="2321" y="9996"/>
                    <a:pt x="2347" y="9976"/>
                  </a:cubicBezTo>
                  <a:cubicBezTo>
                    <a:pt x="2364" y="9962"/>
                    <a:pt x="2373" y="9946"/>
                    <a:pt x="2384" y="9926"/>
                  </a:cubicBezTo>
                  <a:cubicBezTo>
                    <a:pt x="2390" y="9912"/>
                    <a:pt x="2397" y="9896"/>
                    <a:pt x="2397" y="9882"/>
                  </a:cubicBezTo>
                  <a:lnTo>
                    <a:pt x="3252" y="4188"/>
                  </a:lnTo>
                  <a:cubicBezTo>
                    <a:pt x="3262" y="4145"/>
                    <a:pt x="3249" y="4108"/>
                    <a:pt x="3225" y="4075"/>
                  </a:cubicBezTo>
                  <a:cubicBezTo>
                    <a:pt x="3196" y="4038"/>
                    <a:pt x="3152" y="3975"/>
                    <a:pt x="3099" y="3892"/>
                  </a:cubicBezTo>
                  <a:cubicBezTo>
                    <a:pt x="2623" y="3182"/>
                    <a:pt x="1279" y="976"/>
                    <a:pt x="726" y="71"/>
                  </a:cubicBezTo>
                  <a:cubicBezTo>
                    <a:pt x="697" y="23"/>
                    <a:pt x="651" y="1"/>
                    <a:pt x="605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3" name="Google Shape;1659;p49">
              <a:extLst>
                <a:ext uri="{FF2B5EF4-FFF2-40B4-BE49-F238E27FC236}">
                  <a16:creationId xmlns:a16="http://schemas.microsoft.com/office/drawing/2014/main" id="{9C530F44-5BAC-4E06-BF44-A0F9CBBD52C7}"/>
                </a:ext>
              </a:extLst>
            </p:cNvPr>
            <p:cNvSpPr/>
            <p:nvPr/>
          </p:nvSpPr>
          <p:spPr>
            <a:xfrm>
              <a:off x="3771411" y="2924636"/>
              <a:ext cx="189630" cy="764729"/>
            </a:xfrm>
            <a:custGeom>
              <a:avLst/>
              <a:gdLst/>
              <a:ahLst/>
              <a:cxnLst/>
              <a:rect l="l" t="t" r="r" b="b"/>
              <a:pathLst>
                <a:path w="1706" h="6880" extrusionOk="0">
                  <a:moveTo>
                    <a:pt x="770" y="0"/>
                  </a:moveTo>
                  <a:cubicBezTo>
                    <a:pt x="610" y="1118"/>
                    <a:pt x="0" y="6490"/>
                    <a:pt x="0" y="6490"/>
                  </a:cubicBezTo>
                  <a:cubicBezTo>
                    <a:pt x="0" y="6490"/>
                    <a:pt x="47" y="6880"/>
                    <a:pt x="396" y="6880"/>
                  </a:cubicBezTo>
                  <a:cubicBezTo>
                    <a:pt x="512" y="6880"/>
                    <a:pt x="661" y="6837"/>
                    <a:pt x="853" y="6723"/>
                  </a:cubicBezTo>
                  <a:cubicBezTo>
                    <a:pt x="1039" y="5322"/>
                    <a:pt x="1705" y="423"/>
                    <a:pt x="1705" y="423"/>
                  </a:cubicBezTo>
                  <a:lnTo>
                    <a:pt x="1705" y="423"/>
                  </a:lnTo>
                  <a:cubicBezTo>
                    <a:pt x="1705" y="423"/>
                    <a:pt x="1621" y="443"/>
                    <a:pt x="1500" y="443"/>
                  </a:cubicBezTo>
                  <a:cubicBezTo>
                    <a:pt x="1280" y="443"/>
                    <a:pt x="939" y="376"/>
                    <a:pt x="77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4" name="Google Shape;1660;p49">
              <a:extLst>
                <a:ext uri="{FF2B5EF4-FFF2-40B4-BE49-F238E27FC236}">
                  <a16:creationId xmlns:a16="http://schemas.microsoft.com/office/drawing/2014/main" id="{D6254AE9-8885-4EC3-92E3-4883C263A293}"/>
                </a:ext>
              </a:extLst>
            </p:cNvPr>
            <p:cNvSpPr/>
            <p:nvPr/>
          </p:nvSpPr>
          <p:spPr>
            <a:xfrm>
              <a:off x="3778414" y="3595348"/>
              <a:ext cx="94815" cy="42016"/>
            </a:xfrm>
            <a:custGeom>
              <a:avLst/>
              <a:gdLst/>
              <a:ahLst/>
              <a:cxnLst/>
              <a:rect l="l" t="t" r="r" b="b"/>
              <a:pathLst>
                <a:path w="853" h="378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89"/>
                    <a:pt x="51" y="173"/>
                    <a:pt x="114" y="240"/>
                  </a:cubicBezTo>
                  <a:cubicBezTo>
                    <a:pt x="180" y="306"/>
                    <a:pt x="271" y="349"/>
                    <a:pt x="360" y="369"/>
                  </a:cubicBezTo>
                  <a:cubicBezTo>
                    <a:pt x="393" y="375"/>
                    <a:pt x="425" y="377"/>
                    <a:pt x="456" y="377"/>
                  </a:cubicBezTo>
                  <a:cubicBezTo>
                    <a:pt x="518" y="377"/>
                    <a:pt x="578" y="367"/>
                    <a:pt x="633" y="349"/>
                  </a:cubicBezTo>
                  <a:cubicBezTo>
                    <a:pt x="716" y="320"/>
                    <a:pt x="793" y="273"/>
                    <a:pt x="853" y="209"/>
                  </a:cubicBezTo>
                  <a:cubicBezTo>
                    <a:pt x="830" y="206"/>
                    <a:pt x="808" y="205"/>
                    <a:pt x="787" y="205"/>
                  </a:cubicBezTo>
                  <a:cubicBezTo>
                    <a:pt x="767" y="205"/>
                    <a:pt x="747" y="206"/>
                    <a:pt x="727" y="206"/>
                  </a:cubicBezTo>
                  <a:lnTo>
                    <a:pt x="610" y="206"/>
                  </a:lnTo>
                  <a:cubicBezTo>
                    <a:pt x="533" y="203"/>
                    <a:pt x="464" y="203"/>
                    <a:pt x="397" y="189"/>
                  </a:cubicBezTo>
                  <a:cubicBezTo>
                    <a:pt x="264" y="163"/>
                    <a:pt x="140" y="106"/>
                    <a:pt x="1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5" name="Google Shape;1661;p49">
              <a:extLst>
                <a:ext uri="{FF2B5EF4-FFF2-40B4-BE49-F238E27FC236}">
                  <a16:creationId xmlns:a16="http://schemas.microsoft.com/office/drawing/2014/main" id="{97BCC800-7327-4987-B30D-F9A4746FC38F}"/>
                </a:ext>
              </a:extLst>
            </p:cNvPr>
            <p:cNvSpPr/>
            <p:nvPr/>
          </p:nvSpPr>
          <p:spPr>
            <a:xfrm>
              <a:off x="3844330" y="3022564"/>
              <a:ext cx="106931" cy="37458"/>
            </a:xfrm>
            <a:custGeom>
              <a:avLst/>
              <a:gdLst/>
              <a:ahLst/>
              <a:cxnLst/>
              <a:rect l="l" t="t" r="r" b="b"/>
              <a:pathLst>
                <a:path w="962" h="337" extrusionOk="0">
                  <a:moveTo>
                    <a:pt x="0" y="1"/>
                  </a:moveTo>
                  <a:cubicBezTo>
                    <a:pt x="37" y="90"/>
                    <a:pt x="100" y="161"/>
                    <a:pt x="177" y="214"/>
                  </a:cubicBezTo>
                  <a:cubicBezTo>
                    <a:pt x="253" y="270"/>
                    <a:pt x="343" y="307"/>
                    <a:pt x="433" y="324"/>
                  </a:cubicBezTo>
                  <a:cubicBezTo>
                    <a:pt x="477" y="332"/>
                    <a:pt x="522" y="337"/>
                    <a:pt x="567" y="337"/>
                  </a:cubicBezTo>
                  <a:cubicBezTo>
                    <a:pt x="712" y="337"/>
                    <a:pt x="855" y="291"/>
                    <a:pt x="962" y="197"/>
                  </a:cubicBezTo>
                  <a:cubicBezTo>
                    <a:pt x="865" y="184"/>
                    <a:pt x="782" y="184"/>
                    <a:pt x="702" y="178"/>
                  </a:cubicBezTo>
                  <a:cubicBezTo>
                    <a:pt x="622" y="170"/>
                    <a:pt x="546" y="161"/>
                    <a:pt x="470" y="144"/>
                  </a:cubicBezTo>
                  <a:cubicBezTo>
                    <a:pt x="317" y="118"/>
                    <a:pt x="174" y="64"/>
                    <a:pt x="0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6" name="Google Shape;1662;p49">
              <a:extLst>
                <a:ext uri="{FF2B5EF4-FFF2-40B4-BE49-F238E27FC236}">
                  <a16:creationId xmlns:a16="http://schemas.microsoft.com/office/drawing/2014/main" id="{3A0A2399-0353-42E6-8AAE-DD69389A4395}"/>
                </a:ext>
              </a:extLst>
            </p:cNvPr>
            <p:cNvSpPr/>
            <p:nvPr/>
          </p:nvSpPr>
          <p:spPr>
            <a:xfrm>
              <a:off x="4331527" y="2997776"/>
              <a:ext cx="761078" cy="518304"/>
            </a:xfrm>
            <a:custGeom>
              <a:avLst/>
              <a:gdLst/>
              <a:ahLst/>
              <a:cxnLst/>
              <a:rect l="l" t="t" r="r" b="b"/>
              <a:pathLst>
                <a:path w="6847" h="4663" extrusionOk="0">
                  <a:moveTo>
                    <a:pt x="5715" y="0"/>
                  </a:moveTo>
                  <a:cubicBezTo>
                    <a:pt x="4763" y="0"/>
                    <a:pt x="2824" y="1983"/>
                    <a:pt x="2800" y="2264"/>
                  </a:cubicBezTo>
                  <a:cubicBezTo>
                    <a:pt x="2800" y="2264"/>
                    <a:pt x="2048" y="1264"/>
                    <a:pt x="1283" y="1264"/>
                  </a:cubicBezTo>
                  <a:cubicBezTo>
                    <a:pt x="1230" y="1264"/>
                    <a:pt x="1178" y="1269"/>
                    <a:pt x="1126" y="1279"/>
                  </a:cubicBezTo>
                  <a:cubicBezTo>
                    <a:pt x="310" y="1436"/>
                    <a:pt x="596" y="1875"/>
                    <a:pt x="829" y="1901"/>
                  </a:cubicBezTo>
                  <a:cubicBezTo>
                    <a:pt x="256" y="2058"/>
                    <a:pt x="390" y="2370"/>
                    <a:pt x="583" y="2421"/>
                  </a:cubicBezTo>
                  <a:cubicBezTo>
                    <a:pt x="181" y="2421"/>
                    <a:pt x="1" y="3146"/>
                    <a:pt x="506" y="3173"/>
                  </a:cubicBezTo>
                  <a:cubicBezTo>
                    <a:pt x="1012" y="3199"/>
                    <a:pt x="1305" y="3512"/>
                    <a:pt x="1705" y="4055"/>
                  </a:cubicBezTo>
                  <a:cubicBezTo>
                    <a:pt x="1932" y="4367"/>
                    <a:pt x="2581" y="4663"/>
                    <a:pt x="3382" y="4663"/>
                  </a:cubicBezTo>
                  <a:cubicBezTo>
                    <a:pt x="3980" y="4663"/>
                    <a:pt x="4662" y="4498"/>
                    <a:pt x="5316" y="4055"/>
                  </a:cubicBezTo>
                  <a:cubicBezTo>
                    <a:pt x="6846" y="3016"/>
                    <a:pt x="6770" y="527"/>
                    <a:pt x="5964" y="61"/>
                  </a:cubicBezTo>
                  <a:cubicBezTo>
                    <a:pt x="5893" y="19"/>
                    <a:pt x="5809" y="0"/>
                    <a:pt x="5715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7" name="Google Shape;1663;p49">
              <a:extLst>
                <a:ext uri="{FF2B5EF4-FFF2-40B4-BE49-F238E27FC236}">
                  <a16:creationId xmlns:a16="http://schemas.microsoft.com/office/drawing/2014/main" id="{F9EA5AC6-6624-45D4-A8B5-CE96AEC26DDE}"/>
                </a:ext>
              </a:extLst>
            </p:cNvPr>
            <p:cNvSpPr/>
            <p:nvPr/>
          </p:nvSpPr>
          <p:spPr>
            <a:xfrm>
              <a:off x="4855738" y="3241095"/>
              <a:ext cx="15339" cy="32123"/>
            </a:xfrm>
            <a:custGeom>
              <a:avLst/>
              <a:gdLst/>
              <a:ahLst/>
              <a:cxnLst/>
              <a:rect l="l" t="t" r="r" b="b"/>
              <a:pathLst>
                <a:path w="138" h="289" extrusionOk="0">
                  <a:moveTo>
                    <a:pt x="69" y="1"/>
                  </a:moveTo>
                  <a:cubicBezTo>
                    <a:pt x="35" y="1"/>
                    <a:pt x="1" y="24"/>
                    <a:pt x="1" y="69"/>
                  </a:cubicBezTo>
                  <a:lnTo>
                    <a:pt x="1" y="221"/>
                  </a:lnTo>
                  <a:cubicBezTo>
                    <a:pt x="1" y="266"/>
                    <a:pt x="35" y="289"/>
                    <a:pt x="69" y="289"/>
                  </a:cubicBezTo>
                  <a:cubicBezTo>
                    <a:pt x="103" y="289"/>
                    <a:pt x="137" y="266"/>
                    <a:pt x="137" y="221"/>
                  </a:cubicBezTo>
                  <a:lnTo>
                    <a:pt x="137" y="69"/>
                  </a:lnTo>
                  <a:cubicBezTo>
                    <a:pt x="137" y="24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8" name="Google Shape;1664;p49">
              <a:extLst>
                <a:ext uri="{FF2B5EF4-FFF2-40B4-BE49-F238E27FC236}">
                  <a16:creationId xmlns:a16="http://schemas.microsoft.com/office/drawing/2014/main" id="{5B1B4E32-8C77-4D95-BC15-8D047D26B930}"/>
                </a:ext>
              </a:extLst>
            </p:cNvPr>
            <p:cNvSpPr/>
            <p:nvPr/>
          </p:nvSpPr>
          <p:spPr>
            <a:xfrm>
              <a:off x="4906426" y="3215641"/>
              <a:ext cx="24899" cy="46128"/>
            </a:xfrm>
            <a:custGeom>
              <a:avLst/>
              <a:gdLst/>
              <a:ahLst/>
              <a:cxnLst/>
              <a:rect l="l" t="t" r="r" b="b"/>
              <a:pathLst>
                <a:path w="224" h="415" extrusionOk="0">
                  <a:moveTo>
                    <a:pt x="140" y="1"/>
                  </a:moveTo>
                  <a:cubicBezTo>
                    <a:pt x="112" y="1"/>
                    <a:pt x="84" y="15"/>
                    <a:pt x="70" y="48"/>
                  </a:cubicBezTo>
                  <a:cubicBezTo>
                    <a:pt x="34" y="144"/>
                    <a:pt x="14" y="244"/>
                    <a:pt x="4" y="347"/>
                  </a:cubicBezTo>
                  <a:cubicBezTo>
                    <a:pt x="0" y="392"/>
                    <a:pt x="33" y="415"/>
                    <a:pt x="67" y="415"/>
                  </a:cubicBezTo>
                  <a:cubicBezTo>
                    <a:pt x="102" y="415"/>
                    <a:pt x="139" y="392"/>
                    <a:pt x="144" y="347"/>
                  </a:cubicBezTo>
                  <a:cubicBezTo>
                    <a:pt x="150" y="258"/>
                    <a:pt x="173" y="171"/>
                    <a:pt x="204" y="84"/>
                  </a:cubicBezTo>
                  <a:cubicBezTo>
                    <a:pt x="224" y="34"/>
                    <a:pt x="183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9" name="Google Shape;1665;p49">
              <a:extLst>
                <a:ext uri="{FF2B5EF4-FFF2-40B4-BE49-F238E27FC236}">
                  <a16:creationId xmlns:a16="http://schemas.microsoft.com/office/drawing/2014/main" id="{8798E98A-47FA-4E9D-B19F-9136440AD993}"/>
                </a:ext>
              </a:extLst>
            </p:cNvPr>
            <p:cNvSpPr/>
            <p:nvPr/>
          </p:nvSpPr>
          <p:spPr>
            <a:xfrm>
              <a:off x="4913095" y="3120158"/>
              <a:ext cx="15673" cy="41015"/>
            </a:xfrm>
            <a:custGeom>
              <a:avLst/>
              <a:gdLst/>
              <a:ahLst/>
              <a:cxnLst/>
              <a:rect l="l" t="t" r="r" b="b"/>
              <a:pathLst>
                <a:path w="141" h="369" extrusionOk="0">
                  <a:moveTo>
                    <a:pt x="71" y="1"/>
                  </a:moveTo>
                  <a:cubicBezTo>
                    <a:pt x="36" y="1"/>
                    <a:pt x="1" y="23"/>
                    <a:pt x="1" y="68"/>
                  </a:cubicBezTo>
                  <a:lnTo>
                    <a:pt x="1" y="301"/>
                  </a:lnTo>
                  <a:cubicBezTo>
                    <a:pt x="1" y="346"/>
                    <a:pt x="36" y="368"/>
                    <a:pt x="71" y="368"/>
                  </a:cubicBezTo>
                  <a:cubicBezTo>
                    <a:pt x="106" y="368"/>
                    <a:pt x="141" y="346"/>
                    <a:pt x="141" y="301"/>
                  </a:cubicBezTo>
                  <a:lnTo>
                    <a:pt x="141" y="68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80" name="Google Shape;1666;p49">
              <a:extLst>
                <a:ext uri="{FF2B5EF4-FFF2-40B4-BE49-F238E27FC236}">
                  <a16:creationId xmlns:a16="http://schemas.microsoft.com/office/drawing/2014/main" id="{DF562D8E-BB84-4466-A41D-CE68B56984A3}"/>
                </a:ext>
              </a:extLst>
            </p:cNvPr>
            <p:cNvSpPr/>
            <p:nvPr/>
          </p:nvSpPr>
          <p:spPr>
            <a:xfrm>
              <a:off x="3479960" y="2856386"/>
              <a:ext cx="194521" cy="255540"/>
            </a:xfrm>
            <a:custGeom>
              <a:avLst/>
              <a:gdLst/>
              <a:ahLst/>
              <a:cxnLst/>
              <a:rect l="l" t="t" r="r" b="b"/>
              <a:pathLst>
                <a:path w="1750" h="2299" extrusionOk="0">
                  <a:moveTo>
                    <a:pt x="1402" y="0"/>
                  </a:moveTo>
                  <a:cubicBezTo>
                    <a:pt x="1166" y="0"/>
                    <a:pt x="828" y="311"/>
                    <a:pt x="828" y="311"/>
                  </a:cubicBezTo>
                  <a:cubicBezTo>
                    <a:pt x="0" y="1126"/>
                    <a:pt x="226" y="1982"/>
                    <a:pt x="569" y="2228"/>
                  </a:cubicBezTo>
                  <a:cubicBezTo>
                    <a:pt x="636" y="2277"/>
                    <a:pt x="714" y="2299"/>
                    <a:pt x="798" y="2299"/>
                  </a:cubicBezTo>
                  <a:cubicBezTo>
                    <a:pt x="1143" y="2299"/>
                    <a:pt x="1574" y="1930"/>
                    <a:pt x="1627" y="1565"/>
                  </a:cubicBezTo>
                  <a:cubicBezTo>
                    <a:pt x="1667" y="1287"/>
                    <a:pt x="1129" y="1273"/>
                    <a:pt x="1023" y="1273"/>
                  </a:cubicBezTo>
                  <a:cubicBezTo>
                    <a:pt x="1017" y="1273"/>
                    <a:pt x="1012" y="1273"/>
                    <a:pt x="1009" y="1273"/>
                  </a:cubicBezTo>
                  <a:lnTo>
                    <a:pt x="1009" y="1273"/>
                  </a:lnTo>
                  <a:cubicBezTo>
                    <a:pt x="1066" y="1272"/>
                    <a:pt x="1712" y="1250"/>
                    <a:pt x="1594" y="894"/>
                  </a:cubicBezTo>
                  <a:cubicBezTo>
                    <a:pt x="1542" y="734"/>
                    <a:pt x="1432" y="689"/>
                    <a:pt x="1324" y="689"/>
                  </a:cubicBezTo>
                  <a:cubicBezTo>
                    <a:pt x="1181" y="689"/>
                    <a:pt x="1041" y="768"/>
                    <a:pt x="1035" y="771"/>
                  </a:cubicBezTo>
                  <a:lnTo>
                    <a:pt x="1035" y="771"/>
                  </a:lnTo>
                  <a:cubicBezTo>
                    <a:pt x="1047" y="764"/>
                    <a:pt x="1749" y="362"/>
                    <a:pt x="1564" y="85"/>
                  </a:cubicBezTo>
                  <a:cubicBezTo>
                    <a:pt x="1524" y="24"/>
                    <a:pt x="1467" y="0"/>
                    <a:pt x="1402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81" name="Google Shape;1667;p49">
              <a:extLst>
                <a:ext uri="{FF2B5EF4-FFF2-40B4-BE49-F238E27FC236}">
                  <a16:creationId xmlns:a16="http://schemas.microsoft.com/office/drawing/2014/main" id="{6B0944D4-95CC-4CE3-9A25-F1239BD46DBB}"/>
                </a:ext>
              </a:extLst>
            </p:cNvPr>
            <p:cNvSpPr/>
            <p:nvPr/>
          </p:nvSpPr>
          <p:spPr>
            <a:xfrm>
              <a:off x="4774039" y="2663754"/>
              <a:ext cx="49575" cy="49685"/>
            </a:xfrm>
            <a:custGeom>
              <a:avLst/>
              <a:gdLst/>
              <a:ahLst/>
              <a:cxnLst/>
              <a:rect l="l" t="t" r="r" b="b"/>
              <a:pathLst>
                <a:path w="446" h="447" extrusionOk="0">
                  <a:moveTo>
                    <a:pt x="223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7"/>
                    <a:pt x="100" y="447"/>
                    <a:pt x="223" y="447"/>
                  </a:cubicBezTo>
                  <a:cubicBezTo>
                    <a:pt x="346" y="447"/>
                    <a:pt x="446" y="347"/>
                    <a:pt x="446" y="223"/>
                  </a:cubicBezTo>
                  <a:cubicBezTo>
                    <a:pt x="446" y="100"/>
                    <a:pt x="346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82" name="Google Shape;1668;p49">
              <a:extLst>
                <a:ext uri="{FF2B5EF4-FFF2-40B4-BE49-F238E27FC236}">
                  <a16:creationId xmlns:a16="http://schemas.microsoft.com/office/drawing/2014/main" id="{B1366E55-2F01-4673-A6A6-17707FC99CAA}"/>
                </a:ext>
              </a:extLst>
            </p:cNvPr>
            <p:cNvSpPr/>
            <p:nvPr/>
          </p:nvSpPr>
          <p:spPr>
            <a:xfrm>
              <a:off x="4158012" y="2402983"/>
              <a:ext cx="49353" cy="49685"/>
            </a:xfrm>
            <a:custGeom>
              <a:avLst/>
              <a:gdLst/>
              <a:ahLst/>
              <a:cxnLst/>
              <a:rect l="l" t="t" r="r" b="b"/>
              <a:pathLst>
                <a:path w="444" h="447" extrusionOk="0">
                  <a:moveTo>
                    <a:pt x="224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6"/>
                    <a:pt x="100" y="446"/>
                    <a:pt x="224" y="446"/>
                  </a:cubicBezTo>
                  <a:cubicBezTo>
                    <a:pt x="344" y="446"/>
                    <a:pt x="444" y="346"/>
                    <a:pt x="444" y="223"/>
                  </a:cubicBezTo>
                  <a:cubicBezTo>
                    <a:pt x="444" y="100"/>
                    <a:pt x="34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grpSp>
        <p:nvGrpSpPr>
          <p:cNvPr id="283" name="Google Shape;270;p28">
            <a:extLst>
              <a:ext uri="{FF2B5EF4-FFF2-40B4-BE49-F238E27FC236}">
                <a16:creationId xmlns:a16="http://schemas.microsoft.com/office/drawing/2014/main" id="{8A62F19C-DF34-4BEB-AEFB-624F1A076A4B}"/>
              </a:ext>
            </a:extLst>
          </p:cNvPr>
          <p:cNvGrpSpPr/>
          <p:nvPr/>
        </p:nvGrpSpPr>
        <p:grpSpPr>
          <a:xfrm>
            <a:off x="6557734" y="3920515"/>
            <a:ext cx="1674340" cy="1455648"/>
            <a:chOff x="-2738150" y="3250875"/>
            <a:chExt cx="1549700" cy="1736250"/>
          </a:xfrm>
        </p:grpSpPr>
        <p:sp>
          <p:nvSpPr>
            <p:cNvPr id="284" name="Google Shape;271;p28">
              <a:extLst>
                <a:ext uri="{FF2B5EF4-FFF2-40B4-BE49-F238E27FC236}">
                  <a16:creationId xmlns:a16="http://schemas.microsoft.com/office/drawing/2014/main" id="{750BA3EE-4A5D-498C-B26C-9473B3A691B1}"/>
                </a:ext>
              </a:extLst>
            </p:cNvPr>
            <p:cNvSpPr/>
            <p:nvPr/>
          </p:nvSpPr>
          <p:spPr>
            <a:xfrm>
              <a:off x="-2411650" y="3965950"/>
              <a:ext cx="792175" cy="1015100"/>
            </a:xfrm>
            <a:custGeom>
              <a:avLst/>
              <a:gdLst/>
              <a:ahLst/>
              <a:cxnLst/>
              <a:rect l="l" t="t" r="r" b="b"/>
              <a:pathLst>
                <a:path w="31687" h="40604" extrusionOk="0">
                  <a:moveTo>
                    <a:pt x="4977" y="0"/>
                  </a:moveTo>
                  <a:cubicBezTo>
                    <a:pt x="3807" y="2492"/>
                    <a:pt x="2379" y="7824"/>
                    <a:pt x="1409" y="13455"/>
                  </a:cubicBezTo>
                  <a:cubicBezTo>
                    <a:pt x="506" y="18697"/>
                    <a:pt x="1" y="24198"/>
                    <a:pt x="474" y="27905"/>
                  </a:cubicBezTo>
                  <a:cubicBezTo>
                    <a:pt x="464" y="27988"/>
                    <a:pt x="460" y="28074"/>
                    <a:pt x="460" y="28158"/>
                  </a:cubicBezTo>
                  <a:cubicBezTo>
                    <a:pt x="473" y="28707"/>
                    <a:pt x="614" y="29705"/>
                    <a:pt x="838" y="30891"/>
                  </a:cubicBezTo>
                  <a:cubicBezTo>
                    <a:pt x="1430" y="34033"/>
                    <a:pt x="2604" y="38501"/>
                    <a:pt x="3527" y="39470"/>
                  </a:cubicBezTo>
                  <a:cubicBezTo>
                    <a:pt x="3609" y="39655"/>
                    <a:pt x="3872" y="39879"/>
                    <a:pt x="4512" y="40105"/>
                  </a:cubicBezTo>
                  <a:cubicBezTo>
                    <a:pt x="4989" y="40275"/>
                    <a:pt x="5680" y="40445"/>
                    <a:pt x="6658" y="40603"/>
                  </a:cubicBezTo>
                  <a:cubicBezTo>
                    <a:pt x="7229" y="39484"/>
                    <a:pt x="9235" y="36423"/>
                    <a:pt x="14168" y="36345"/>
                  </a:cubicBezTo>
                  <a:cubicBezTo>
                    <a:pt x="13947" y="35398"/>
                    <a:pt x="13349" y="34741"/>
                    <a:pt x="12778" y="34312"/>
                  </a:cubicBezTo>
                  <a:cubicBezTo>
                    <a:pt x="12687" y="34243"/>
                    <a:pt x="12597" y="34180"/>
                    <a:pt x="12508" y="34123"/>
                  </a:cubicBezTo>
                  <a:cubicBezTo>
                    <a:pt x="16907" y="33857"/>
                    <a:pt x="20817" y="33330"/>
                    <a:pt x="20817" y="33330"/>
                  </a:cubicBezTo>
                  <a:cubicBezTo>
                    <a:pt x="20831" y="33572"/>
                    <a:pt x="21103" y="38079"/>
                    <a:pt x="21270" y="38458"/>
                  </a:cubicBezTo>
                  <a:cubicBezTo>
                    <a:pt x="21408" y="38767"/>
                    <a:pt x="22043" y="39180"/>
                    <a:pt x="24071" y="39537"/>
                  </a:cubicBezTo>
                  <a:cubicBezTo>
                    <a:pt x="24515" y="39615"/>
                    <a:pt x="25023" y="39690"/>
                    <a:pt x="25610" y="39761"/>
                  </a:cubicBezTo>
                  <a:cubicBezTo>
                    <a:pt x="25715" y="39774"/>
                    <a:pt x="25819" y="39781"/>
                    <a:pt x="25924" y="39789"/>
                  </a:cubicBezTo>
                  <a:cubicBezTo>
                    <a:pt x="26381" y="38297"/>
                    <a:pt x="27729" y="35856"/>
                    <a:pt x="31687" y="34692"/>
                  </a:cubicBezTo>
                  <a:cubicBezTo>
                    <a:pt x="31154" y="33560"/>
                    <a:pt x="30078" y="32966"/>
                    <a:pt x="29563" y="32737"/>
                  </a:cubicBezTo>
                  <a:cubicBezTo>
                    <a:pt x="29386" y="32659"/>
                    <a:pt x="29274" y="32622"/>
                    <a:pt x="29274" y="32622"/>
                  </a:cubicBezTo>
                  <a:cubicBezTo>
                    <a:pt x="29274" y="32622"/>
                    <a:pt x="29683" y="29594"/>
                    <a:pt x="29588" y="22816"/>
                  </a:cubicBezTo>
                  <a:cubicBezTo>
                    <a:pt x="29563" y="22554"/>
                    <a:pt x="29536" y="22299"/>
                    <a:pt x="29509" y="22042"/>
                  </a:cubicBezTo>
                  <a:cubicBezTo>
                    <a:pt x="29408" y="22093"/>
                    <a:pt x="29304" y="22143"/>
                    <a:pt x="29196" y="22191"/>
                  </a:cubicBezTo>
                  <a:cubicBezTo>
                    <a:pt x="28401" y="22501"/>
                    <a:pt x="27721" y="22633"/>
                    <a:pt x="27145" y="22633"/>
                  </a:cubicBezTo>
                  <a:cubicBezTo>
                    <a:pt x="26803" y="22633"/>
                    <a:pt x="26497" y="22586"/>
                    <a:pt x="26226" y="22503"/>
                  </a:cubicBezTo>
                  <a:cubicBezTo>
                    <a:pt x="25872" y="28402"/>
                    <a:pt x="22837" y="30711"/>
                    <a:pt x="18243" y="30711"/>
                  </a:cubicBezTo>
                  <a:cubicBezTo>
                    <a:pt x="17733" y="30711"/>
                    <a:pt x="17204" y="30682"/>
                    <a:pt x="16657" y="30627"/>
                  </a:cubicBezTo>
                  <a:cubicBezTo>
                    <a:pt x="13083" y="30267"/>
                    <a:pt x="10928" y="27100"/>
                    <a:pt x="9959" y="23205"/>
                  </a:cubicBezTo>
                  <a:cubicBezTo>
                    <a:pt x="7282" y="20486"/>
                    <a:pt x="5633" y="15830"/>
                    <a:pt x="5565" y="12294"/>
                  </a:cubicBezTo>
                  <a:cubicBezTo>
                    <a:pt x="5464" y="7131"/>
                    <a:pt x="8986" y="5444"/>
                    <a:pt x="8986" y="5444"/>
                  </a:cubicBezTo>
                  <a:cubicBezTo>
                    <a:pt x="10211" y="5506"/>
                    <a:pt x="11082" y="5952"/>
                    <a:pt x="11702" y="6617"/>
                  </a:cubicBezTo>
                  <a:cubicBezTo>
                    <a:pt x="12432" y="4754"/>
                    <a:pt x="13220" y="3345"/>
                    <a:pt x="13936" y="2602"/>
                  </a:cubicBezTo>
                  <a:cubicBezTo>
                    <a:pt x="11437" y="2284"/>
                    <a:pt x="8980" y="1671"/>
                    <a:pt x="6825" y="948"/>
                  </a:cubicBezTo>
                  <a:cubicBezTo>
                    <a:pt x="6164" y="728"/>
                    <a:pt x="5540" y="409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72;p28">
              <a:extLst>
                <a:ext uri="{FF2B5EF4-FFF2-40B4-BE49-F238E27FC236}">
                  <a16:creationId xmlns:a16="http://schemas.microsoft.com/office/drawing/2014/main" id="{A69B6D19-1939-43E0-A27E-B20E9110B582}"/>
                </a:ext>
              </a:extLst>
            </p:cNvPr>
            <p:cNvSpPr/>
            <p:nvPr/>
          </p:nvSpPr>
          <p:spPr>
            <a:xfrm>
              <a:off x="-1763525" y="4833275"/>
              <a:ext cx="152400" cy="128425"/>
            </a:xfrm>
            <a:custGeom>
              <a:avLst/>
              <a:gdLst/>
              <a:ahLst/>
              <a:cxnLst/>
              <a:rect l="l" t="t" r="r" b="b"/>
              <a:pathLst>
                <a:path w="6096" h="5137" extrusionOk="0">
                  <a:moveTo>
                    <a:pt x="5761" y="0"/>
                  </a:moveTo>
                  <a:cubicBezTo>
                    <a:pt x="5064" y="206"/>
                    <a:pt x="4445" y="449"/>
                    <a:pt x="3902" y="721"/>
                  </a:cubicBezTo>
                  <a:cubicBezTo>
                    <a:pt x="3773" y="786"/>
                    <a:pt x="3648" y="850"/>
                    <a:pt x="3528" y="920"/>
                  </a:cubicBezTo>
                  <a:cubicBezTo>
                    <a:pt x="2605" y="1435"/>
                    <a:pt x="1905" y="2029"/>
                    <a:pt x="1379" y="2632"/>
                  </a:cubicBezTo>
                  <a:cubicBezTo>
                    <a:pt x="1306" y="2715"/>
                    <a:pt x="1238" y="2797"/>
                    <a:pt x="1173" y="2882"/>
                  </a:cubicBezTo>
                  <a:cubicBezTo>
                    <a:pt x="537" y="3678"/>
                    <a:pt x="191" y="4470"/>
                    <a:pt x="0" y="5096"/>
                  </a:cubicBezTo>
                  <a:cubicBezTo>
                    <a:pt x="301" y="5123"/>
                    <a:pt x="599" y="5137"/>
                    <a:pt x="892" y="5137"/>
                  </a:cubicBezTo>
                  <a:cubicBezTo>
                    <a:pt x="1920" y="5137"/>
                    <a:pt x="2887" y="4971"/>
                    <a:pt x="3701" y="4644"/>
                  </a:cubicBezTo>
                  <a:cubicBezTo>
                    <a:pt x="3802" y="4605"/>
                    <a:pt x="3896" y="4563"/>
                    <a:pt x="3990" y="4518"/>
                  </a:cubicBezTo>
                  <a:cubicBezTo>
                    <a:pt x="4967" y="4053"/>
                    <a:pt x="5683" y="3331"/>
                    <a:pt x="5953" y="2354"/>
                  </a:cubicBezTo>
                  <a:cubicBezTo>
                    <a:pt x="5988" y="2234"/>
                    <a:pt x="6015" y="2112"/>
                    <a:pt x="6035" y="1990"/>
                  </a:cubicBezTo>
                  <a:cubicBezTo>
                    <a:pt x="6058" y="1845"/>
                    <a:pt x="6071" y="1700"/>
                    <a:pt x="6076" y="1554"/>
                  </a:cubicBezTo>
                  <a:cubicBezTo>
                    <a:pt x="6095" y="946"/>
                    <a:pt x="5966" y="435"/>
                    <a:pt x="5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73;p28">
              <a:extLst>
                <a:ext uri="{FF2B5EF4-FFF2-40B4-BE49-F238E27FC236}">
                  <a16:creationId xmlns:a16="http://schemas.microsoft.com/office/drawing/2014/main" id="{260065A5-08E9-40B7-8134-19B301D57637}"/>
                </a:ext>
              </a:extLst>
            </p:cNvPr>
            <p:cNvSpPr/>
            <p:nvPr/>
          </p:nvSpPr>
          <p:spPr>
            <a:xfrm>
              <a:off x="-2245200" y="4874575"/>
              <a:ext cx="190250" cy="112550"/>
            </a:xfrm>
            <a:custGeom>
              <a:avLst/>
              <a:gdLst/>
              <a:ahLst/>
              <a:cxnLst/>
              <a:rect l="l" t="t" r="r" b="b"/>
              <a:pathLst>
                <a:path w="7610" h="4502" extrusionOk="0">
                  <a:moveTo>
                    <a:pt x="7510" y="0"/>
                  </a:moveTo>
                  <a:cubicBezTo>
                    <a:pt x="6577" y="13"/>
                    <a:pt x="5748" y="137"/>
                    <a:pt x="5014" y="332"/>
                  </a:cubicBezTo>
                  <a:cubicBezTo>
                    <a:pt x="4860" y="371"/>
                    <a:pt x="4712" y="416"/>
                    <a:pt x="4567" y="467"/>
                  </a:cubicBezTo>
                  <a:cubicBezTo>
                    <a:pt x="3533" y="797"/>
                    <a:pt x="2704" y="1278"/>
                    <a:pt x="2046" y="1798"/>
                  </a:cubicBezTo>
                  <a:cubicBezTo>
                    <a:pt x="1963" y="1863"/>
                    <a:pt x="1881" y="1928"/>
                    <a:pt x="1801" y="1999"/>
                  </a:cubicBezTo>
                  <a:lnTo>
                    <a:pt x="1798" y="1999"/>
                  </a:lnTo>
                  <a:cubicBezTo>
                    <a:pt x="812" y="2844"/>
                    <a:pt x="260" y="3749"/>
                    <a:pt x="0" y="4258"/>
                  </a:cubicBezTo>
                  <a:cubicBezTo>
                    <a:pt x="362" y="4317"/>
                    <a:pt x="760" y="4372"/>
                    <a:pt x="1207" y="4428"/>
                  </a:cubicBezTo>
                  <a:cubicBezTo>
                    <a:pt x="1612" y="4477"/>
                    <a:pt x="2012" y="4502"/>
                    <a:pt x="2403" y="4502"/>
                  </a:cubicBezTo>
                  <a:cubicBezTo>
                    <a:pt x="2893" y="4502"/>
                    <a:pt x="3369" y="4463"/>
                    <a:pt x="3822" y="4387"/>
                  </a:cubicBezTo>
                  <a:cubicBezTo>
                    <a:pt x="3924" y="4373"/>
                    <a:pt x="4024" y="4355"/>
                    <a:pt x="4123" y="4333"/>
                  </a:cubicBezTo>
                  <a:cubicBezTo>
                    <a:pt x="5411" y="4067"/>
                    <a:pt x="6477" y="3481"/>
                    <a:pt x="7076" y="2585"/>
                  </a:cubicBezTo>
                  <a:cubicBezTo>
                    <a:pt x="7142" y="2485"/>
                    <a:pt x="7202" y="2382"/>
                    <a:pt x="7256" y="2276"/>
                  </a:cubicBezTo>
                  <a:cubicBezTo>
                    <a:pt x="7463" y="1875"/>
                    <a:pt x="7581" y="1419"/>
                    <a:pt x="7598" y="912"/>
                  </a:cubicBezTo>
                  <a:cubicBezTo>
                    <a:pt x="7609" y="605"/>
                    <a:pt x="7579" y="299"/>
                    <a:pt x="7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74;p28">
              <a:extLst>
                <a:ext uri="{FF2B5EF4-FFF2-40B4-BE49-F238E27FC236}">
                  <a16:creationId xmlns:a16="http://schemas.microsoft.com/office/drawing/2014/main" id="{5D4B10CC-E7F5-4F17-A20C-1D2761CA6758}"/>
                </a:ext>
              </a:extLst>
            </p:cNvPr>
            <p:cNvSpPr/>
            <p:nvPr/>
          </p:nvSpPr>
          <p:spPr>
            <a:xfrm>
              <a:off x="-2097300" y="3872175"/>
              <a:ext cx="205900" cy="164625"/>
            </a:xfrm>
            <a:custGeom>
              <a:avLst/>
              <a:gdLst/>
              <a:ahLst/>
              <a:cxnLst/>
              <a:rect l="l" t="t" r="r" b="b"/>
              <a:pathLst>
                <a:path w="8236" h="6585" extrusionOk="0">
                  <a:moveTo>
                    <a:pt x="4174" y="1"/>
                  </a:moveTo>
                  <a:cubicBezTo>
                    <a:pt x="2875" y="1"/>
                    <a:pt x="1614" y="510"/>
                    <a:pt x="1097" y="1245"/>
                  </a:cubicBezTo>
                  <a:cubicBezTo>
                    <a:pt x="0" y="2800"/>
                    <a:pt x="237" y="5319"/>
                    <a:pt x="1429" y="6361"/>
                  </a:cubicBezTo>
                  <a:cubicBezTo>
                    <a:pt x="2575" y="6505"/>
                    <a:pt x="3729" y="6584"/>
                    <a:pt x="4867" y="6584"/>
                  </a:cubicBezTo>
                  <a:cubicBezTo>
                    <a:pt x="5256" y="6584"/>
                    <a:pt x="5644" y="6575"/>
                    <a:pt x="6028" y="6556"/>
                  </a:cubicBezTo>
                  <a:cubicBezTo>
                    <a:pt x="7094" y="6077"/>
                    <a:pt x="8235" y="5063"/>
                    <a:pt x="7829" y="2872"/>
                  </a:cubicBezTo>
                  <a:cubicBezTo>
                    <a:pt x="7442" y="779"/>
                    <a:pt x="5779" y="1"/>
                    <a:pt x="4174" y="1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75;p28">
              <a:extLst>
                <a:ext uri="{FF2B5EF4-FFF2-40B4-BE49-F238E27FC236}">
                  <a16:creationId xmlns:a16="http://schemas.microsoft.com/office/drawing/2014/main" id="{9FED0A2F-2438-488B-9C3A-E66D79126FBE}"/>
                </a:ext>
              </a:extLst>
            </p:cNvPr>
            <p:cNvSpPr/>
            <p:nvPr/>
          </p:nvSpPr>
          <p:spPr>
            <a:xfrm>
              <a:off x="-2306525" y="3682200"/>
              <a:ext cx="265825" cy="226675"/>
            </a:xfrm>
            <a:custGeom>
              <a:avLst/>
              <a:gdLst/>
              <a:ahLst/>
              <a:cxnLst/>
              <a:rect l="l" t="t" r="r" b="b"/>
              <a:pathLst>
                <a:path w="10633" h="9067" extrusionOk="0">
                  <a:moveTo>
                    <a:pt x="5588" y="0"/>
                  </a:moveTo>
                  <a:cubicBezTo>
                    <a:pt x="4474" y="0"/>
                    <a:pt x="3340" y="354"/>
                    <a:pt x="2393" y="1213"/>
                  </a:cubicBezTo>
                  <a:cubicBezTo>
                    <a:pt x="1" y="3380"/>
                    <a:pt x="593" y="7051"/>
                    <a:pt x="2143" y="8181"/>
                  </a:cubicBezTo>
                  <a:cubicBezTo>
                    <a:pt x="2742" y="8618"/>
                    <a:pt x="4007" y="9066"/>
                    <a:pt x="5376" y="9066"/>
                  </a:cubicBezTo>
                  <a:cubicBezTo>
                    <a:pt x="7552" y="9066"/>
                    <a:pt x="9989" y="7934"/>
                    <a:pt x="10427" y="3824"/>
                  </a:cubicBezTo>
                  <a:cubicBezTo>
                    <a:pt x="10633" y="1896"/>
                    <a:pt x="8165" y="0"/>
                    <a:pt x="5588" y="0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76;p28">
              <a:extLst>
                <a:ext uri="{FF2B5EF4-FFF2-40B4-BE49-F238E27FC236}">
                  <a16:creationId xmlns:a16="http://schemas.microsoft.com/office/drawing/2014/main" id="{09BF340F-C10C-4702-8599-19F69E46F9BA}"/>
                </a:ext>
              </a:extLst>
            </p:cNvPr>
            <p:cNvSpPr/>
            <p:nvPr/>
          </p:nvSpPr>
          <p:spPr>
            <a:xfrm>
              <a:off x="-1928300" y="3680725"/>
              <a:ext cx="269025" cy="226425"/>
            </a:xfrm>
            <a:custGeom>
              <a:avLst/>
              <a:gdLst/>
              <a:ahLst/>
              <a:cxnLst/>
              <a:rect l="l" t="t" r="r" b="b"/>
              <a:pathLst>
                <a:path w="10761" h="9057" extrusionOk="0">
                  <a:moveTo>
                    <a:pt x="5408" y="0"/>
                  </a:moveTo>
                  <a:cubicBezTo>
                    <a:pt x="2618" y="0"/>
                    <a:pt x="1" y="2349"/>
                    <a:pt x="455" y="4383"/>
                  </a:cubicBezTo>
                  <a:cubicBezTo>
                    <a:pt x="1265" y="8002"/>
                    <a:pt x="3401" y="9056"/>
                    <a:pt x="5392" y="9056"/>
                  </a:cubicBezTo>
                  <a:cubicBezTo>
                    <a:pt x="7016" y="9056"/>
                    <a:pt x="8544" y="8355"/>
                    <a:pt x="9178" y="7772"/>
                  </a:cubicBezTo>
                  <a:cubicBezTo>
                    <a:pt x="10590" y="6473"/>
                    <a:pt x="10761" y="2757"/>
                    <a:pt x="8139" y="876"/>
                  </a:cubicBezTo>
                  <a:cubicBezTo>
                    <a:pt x="7281" y="260"/>
                    <a:pt x="6335" y="0"/>
                    <a:pt x="5408" y="0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77;p28">
              <a:extLst>
                <a:ext uri="{FF2B5EF4-FFF2-40B4-BE49-F238E27FC236}">
                  <a16:creationId xmlns:a16="http://schemas.microsoft.com/office/drawing/2014/main" id="{21E19628-169C-4369-B147-CF4B3EC75F2D}"/>
                </a:ext>
              </a:extLst>
            </p:cNvPr>
            <p:cNvSpPr/>
            <p:nvPr/>
          </p:nvSpPr>
          <p:spPr>
            <a:xfrm>
              <a:off x="-2379925" y="3406700"/>
              <a:ext cx="739850" cy="629375"/>
            </a:xfrm>
            <a:custGeom>
              <a:avLst/>
              <a:gdLst/>
              <a:ahLst/>
              <a:cxnLst/>
              <a:rect l="l" t="t" r="r" b="b"/>
              <a:pathLst>
                <a:path w="29594" h="25175" extrusionOk="0">
                  <a:moveTo>
                    <a:pt x="23474" y="10961"/>
                  </a:moveTo>
                  <a:cubicBezTo>
                    <a:pt x="24400" y="10961"/>
                    <a:pt x="25346" y="11220"/>
                    <a:pt x="26204" y="11836"/>
                  </a:cubicBezTo>
                  <a:cubicBezTo>
                    <a:pt x="28826" y="13718"/>
                    <a:pt x="28655" y="17433"/>
                    <a:pt x="27243" y="18733"/>
                  </a:cubicBezTo>
                  <a:cubicBezTo>
                    <a:pt x="26609" y="19316"/>
                    <a:pt x="25081" y="20017"/>
                    <a:pt x="23457" y="20017"/>
                  </a:cubicBezTo>
                  <a:cubicBezTo>
                    <a:pt x="21466" y="20017"/>
                    <a:pt x="19330" y="18963"/>
                    <a:pt x="18520" y="15344"/>
                  </a:cubicBezTo>
                  <a:cubicBezTo>
                    <a:pt x="18065" y="13309"/>
                    <a:pt x="20684" y="10961"/>
                    <a:pt x="23474" y="10961"/>
                  </a:cubicBezTo>
                  <a:close/>
                  <a:moveTo>
                    <a:pt x="8524" y="11020"/>
                  </a:moveTo>
                  <a:cubicBezTo>
                    <a:pt x="11101" y="11020"/>
                    <a:pt x="13569" y="12916"/>
                    <a:pt x="13363" y="14844"/>
                  </a:cubicBezTo>
                  <a:cubicBezTo>
                    <a:pt x="12925" y="18955"/>
                    <a:pt x="10487" y="20087"/>
                    <a:pt x="8311" y="20087"/>
                  </a:cubicBezTo>
                  <a:cubicBezTo>
                    <a:pt x="6943" y="20087"/>
                    <a:pt x="5678" y="19639"/>
                    <a:pt x="5079" y="19202"/>
                  </a:cubicBezTo>
                  <a:cubicBezTo>
                    <a:pt x="3528" y="18072"/>
                    <a:pt x="2937" y="14400"/>
                    <a:pt x="5329" y="12233"/>
                  </a:cubicBezTo>
                  <a:cubicBezTo>
                    <a:pt x="6276" y="11374"/>
                    <a:pt x="7410" y="11020"/>
                    <a:pt x="8524" y="11020"/>
                  </a:cubicBezTo>
                  <a:close/>
                  <a:moveTo>
                    <a:pt x="14336" y="0"/>
                  </a:moveTo>
                  <a:cubicBezTo>
                    <a:pt x="12561" y="0"/>
                    <a:pt x="10766" y="281"/>
                    <a:pt x="9034" y="879"/>
                  </a:cubicBezTo>
                  <a:cubicBezTo>
                    <a:pt x="8515" y="1058"/>
                    <a:pt x="8006" y="1263"/>
                    <a:pt x="7511" y="1495"/>
                  </a:cubicBezTo>
                  <a:cubicBezTo>
                    <a:pt x="6440" y="1996"/>
                    <a:pt x="5460" y="2770"/>
                    <a:pt x="4593" y="3731"/>
                  </a:cubicBezTo>
                  <a:cubicBezTo>
                    <a:pt x="3561" y="4875"/>
                    <a:pt x="2691" y="6284"/>
                    <a:pt x="2024" y="7825"/>
                  </a:cubicBezTo>
                  <a:cubicBezTo>
                    <a:pt x="1531" y="8969"/>
                    <a:pt x="1153" y="10159"/>
                    <a:pt x="899" y="11379"/>
                  </a:cubicBezTo>
                  <a:cubicBezTo>
                    <a:pt x="0" y="15688"/>
                    <a:pt x="691" y="20172"/>
                    <a:pt x="3708" y="22370"/>
                  </a:cubicBezTo>
                  <a:cubicBezTo>
                    <a:pt x="4271" y="22779"/>
                    <a:pt x="4895" y="23098"/>
                    <a:pt x="5555" y="23318"/>
                  </a:cubicBezTo>
                  <a:cubicBezTo>
                    <a:pt x="7711" y="24041"/>
                    <a:pt x="10168" y="24654"/>
                    <a:pt x="12667" y="24972"/>
                  </a:cubicBezTo>
                  <a:cubicBezTo>
                    <a:pt x="12690" y="24976"/>
                    <a:pt x="12711" y="24977"/>
                    <a:pt x="12734" y="24980"/>
                  </a:cubicBezTo>
                  <a:cubicBezTo>
                    <a:pt x="11542" y="23938"/>
                    <a:pt x="11305" y="21419"/>
                    <a:pt x="12402" y="19864"/>
                  </a:cubicBezTo>
                  <a:cubicBezTo>
                    <a:pt x="12919" y="19129"/>
                    <a:pt x="14180" y="18619"/>
                    <a:pt x="15479" y="18619"/>
                  </a:cubicBezTo>
                  <a:cubicBezTo>
                    <a:pt x="17084" y="18619"/>
                    <a:pt x="18746" y="19398"/>
                    <a:pt x="19133" y="21491"/>
                  </a:cubicBezTo>
                  <a:cubicBezTo>
                    <a:pt x="19539" y="23682"/>
                    <a:pt x="18399" y="24698"/>
                    <a:pt x="17333" y="25175"/>
                  </a:cubicBezTo>
                  <a:cubicBezTo>
                    <a:pt x="17381" y="25173"/>
                    <a:pt x="17429" y="25174"/>
                    <a:pt x="17476" y="25171"/>
                  </a:cubicBezTo>
                  <a:cubicBezTo>
                    <a:pt x="19164" y="25075"/>
                    <a:pt x="20795" y="24780"/>
                    <a:pt x="22283" y="24228"/>
                  </a:cubicBezTo>
                  <a:cubicBezTo>
                    <a:pt x="25664" y="22972"/>
                    <a:pt x="28316" y="20386"/>
                    <a:pt x="29257" y="15747"/>
                  </a:cubicBezTo>
                  <a:cubicBezTo>
                    <a:pt x="29552" y="14300"/>
                    <a:pt x="29593" y="12915"/>
                    <a:pt x="29422" y="11610"/>
                  </a:cubicBezTo>
                  <a:cubicBezTo>
                    <a:pt x="29268" y="10446"/>
                    <a:pt x="28938" y="9313"/>
                    <a:pt x="28445" y="8249"/>
                  </a:cubicBezTo>
                  <a:cubicBezTo>
                    <a:pt x="27748" y="6741"/>
                    <a:pt x="26742" y="5397"/>
                    <a:pt x="25513" y="4253"/>
                  </a:cubicBezTo>
                  <a:cubicBezTo>
                    <a:pt x="24223" y="3055"/>
                    <a:pt x="22691" y="2075"/>
                    <a:pt x="21011" y="1361"/>
                  </a:cubicBezTo>
                  <a:cubicBezTo>
                    <a:pt x="18944" y="481"/>
                    <a:pt x="16657" y="0"/>
                    <a:pt x="143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78;p28">
              <a:extLst>
                <a:ext uri="{FF2B5EF4-FFF2-40B4-BE49-F238E27FC236}">
                  <a16:creationId xmlns:a16="http://schemas.microsoft.com/office/drawing/2014/main" id="{69715FCA-6358-4DED-84FA-A43AB222015F}"/>
                </a:ext>
              </a:extLst>
            </p:cNvPr>
            <p:cNvSpPr/>
            <p:nvPr/>
          </p:nvSpPr>
          <p:spPr>
            <a:xfrm>
              <a:off x="-1808925" y="4036825"/>
              <a:ext cx="254625" cy="437550"/>
            </a:xfrm>
            <a:custGeom>
              <a:avLst/>
              <a:gdLst/>
              <a:ahLst/>
              <a:cxnLst/>
              <a:rect l="l" t="t" r="r" b="b"/>
              <a:pathLst>
                <a:path w="10185" h="17502" extrusionOk="0">
                  <a:moveTo>
                    <a:pt x="43" y="0"/>
                  </a:moveTo>
                  <a:lnTo>
                    <a:pt x="0" y="40"/>
                  </a:lnTo>
                  <a:cubicBezTo>
                    <a:pt x="1395" y="2702"/>
                    <a:pt x="3657" y="7894"/>
                    <a:pt x="4890" y="15376"/>
                  </a:cubicBezTo>
                  <a:cubicBezTo>
                    <a:pt x="5825" y="15701"/>
                    <a:pt x="6688" y="16364"/>
                    <a:pt x="7223" y="17502"/>
                  </a:cubicBezTo>
                  <a:cubicBezTo>
                    <a:pt x="10184" y="12091"/>
                    <a:pt x="43" y="0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79;p28">
              <a:extLst>
                <a:ext uri="{FF2B5EF4-FFF2-40B4-BE49-F238E27FC236}">
                  <a16:creationId xmlns:a16="http://schemas.microsoft.com/office/drawing/2014/main" id="{8271D84F-1CA7-4C4A-B127-482497F350BC}"/>
                </a:ext>
              </a:extLst>
            </p:cNvPr>
            <p:cNvSpPr/>
            <p:nvPr/>
          </p:nvSpPr>
          <p:spPr>
            <a:xfrm>
              <a:off x="-2450075" y="3448350"/>
              <a:ext cx="184975" cy="153975"/>
            </a:xfrm>
            <a:custGeom>
              <a:avLst/>
              <a:gdLst/>
              <a:ahLst/>
              <a:cxnLst/>
              <a:rect l="l" t="t" r="r" b="b"/>
              <a:pathLst>
                <a:path w="7399" h="6159" extrusionOk="0">
                  <a:moveTo>
                    <a:pt x="3934" y="1"/>
                  </a:moveTo>
                  <a:cubicBezTo>
                    <a:pt x="1281" y="1"/>
                    <a:pt x="0" y="5447"/>
                    <a:pt x="4830" y="6159"/>
                  </a:cubicBezTo>
                  <a:cubicBezTo>
                    <a:pt x="5497" y="4618"/>
                    <a:pt x="6367" y="3208"/>
                    <a:pt x="7399" y="2065"/>
                  </a:cubicBezTo>
                  <a:cubicBezTo>
                    <a:pt x="7074" y="1279"/>
                    <a:pt x="6236" y="281"/>
                    <a:pt x="4188" y="17"/>
                  </a:cubicBezTo>
                  <a:cubicBezTo>
                    <a:pt x="4102" y="6"/>
                    <a:pt x="4017" y="1"/>
                    <a:pt x="3934" y="1"/>
                  </a:cubicBezTo>
                  <a:close/>
                </a:path>
              </a:pathLst>
            </a:custGeom>
            <a:solidFill>
              <a:srgbClr val="F48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80;p28">
              <a:extLst>
                <a:ext uri="{FF2B5EF4-FFF2-40B4-BE49-F238E27FC236}">
                  <a16:creationId xmlns:a16="http://schemas.microsoft.com/office/drawing/2014/main" id="{714F462F-C180-49C7-B443-FF37123CBFD0}"/>
                </a:ext>
              </a:extLst>
            </p:cNvPr>
            <p:cNvSpPr/>
            <p:nvPr/>
          </p:nvSpPr>
          <p:spPr>
            <a:xfrm>
              <a:off x="-2642075" y="3250875"/>
              <a:ext cx="488000" cy="444200"/>
            </a:xfrm>
            <a:custGeom>
              <a:avLst/>
              <a:gdLst/>
              <a:ahLst/>
              <a:cxnLst/>
              <a:rect l="l" t="t" r="r" b="b"/>
              <a:pathLst>
                <a:path w="19520" h="17768" extrusionOk="0">
                  <a:moveTo>
                    <a:pt x="11683" y="1"/>
                  </a:moveTo>
                  <a:cubicBezTo>
                    <a:pt x="11229" y="1"/>
                    <a:pt x="10756" y="51"/>
                    <a:pt x="10261" y="159"/>
                  </a:cubicBezTo>
                  <a:cubicBezTo>
                    <a:pt x="3048" y="1733"/>
                    <a:pt x="4720" y="4997"/>
                    <a:pt x="4720" y="4997"/>
                  </a:cubicBezTo>
                  <a:cubicBezTo>
                    <a:pt x="4720" y="4997"/>
                    <a:pt x="0" y="11728"/>
                    <a:pt x="4822" y="15847"/>
                  </a:cubicBezTo>
                  <a:cubicBezTo>
                    <a:pt x="6521" y="17298"/>
                    <a:pt x="8267" y="17767"/>
                    <a:pt x="9817" y="17767"/>
                  </a:cubicBezTo>
                  <a:cubicBezTo>
                    <a:pt x="10368" y="17767"/>
                    <a:pt x="10894" y="17708"/>
                    <a:pt x="11385" y="17612"/>
                  </a:cubicBezTo>
                  <a:cubicBezTo>
                    <a:pt x="11639" y="16392"/>
                    <a:pt x="12017" y="15202"/>
                    <a:pt x="12510" y="14058"/>
                  </a:cubicBezTo>
                  <a:cubicBezTo>
                    <a:pt x="7680" y="13347"/>
                    <a:pt x="8961" y="7900"/>
                    <a:pt x="11614" y="7900"/>
                  </a:cubicBezTo>
                  <a:cubicBezTo>
                    <a:pt x="11697" y="7900"/>
                    <a:pt x="11782" y="7905"/>
                    <a:pt x="11868" y="7916"/>
                  </a:cubicBezTo>
                  <a:cubicBezTo>
                    <a:pt x="13916" y="8180"/>
                    <a:pt x="14754" y="9179"/>
                    <a:pt x="15079" y="9964"/>
                  </a:cubicBezTo>
                  <a:cubicBezTo>
                    <a:pt x="15946" y="9003"/>
                    <a:pt x="16926" y="8229"/>
                    <a:pt x="17997" y="7729"/>
                  </a:cubicBezTo>
                  <a:cubicBezTo>
                    <a:pt x="18492" y="7497"/>
                    <a:pt x="19001" y="7292"/>
                    <a:pt x="19520" y="7113"/>
                  </a:cubicBezTo>
                  <a:cubicBezTo>
                    <a:pt x="18384" y="4370"/>
                    <a:pt x="15911" y="1"/>
                    <a:pt x="116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81;p28">
              <a:extLst>
                <a:ext uri="{FF2B5EF4-FFF2-40B4-BE49-F238E27FC236}">
                  <a16:creationId xmlns:a16="http://schemas.microsoft.com/office/drawing/2014/main" id="{5DDD81F0-61BD-4019-9122-2FA70BEA2E5E}"/>
                </a:ext>
              </a:extLst>
            </p:cNvPr>
            <p:cNvSpPr/>
            <p:nvPr/>
          </p:nvSpPr>
          <p:spPr>
            <a:xfrm>
              <a:off x="-1742125" y="3457375"/>
              <a:ext cx="185150" cy="155550"/>
            </a:xfrm>
            <a:custGeom>
              <a:avLst/>
              <a:gdLst/>
              <a:ahLst/>
              <a:cxnLst/>
              <a:rect l="l" t="t" r="r" b="b"/>
              <a:pathLst>
                <a:path w="7406" h="6222" extrusionOk="0">
                  <a:moveTo>
                    <a:pt x="3294" y="0"/>
                  </a:moveTo>
                  <a:cubicBezTo>
                    <a:pt x="3143" y="0"/>
                    <a:pt x="2990" y="19"/>
                    <a:pt x="2834" y="58"/>
                  </a:cubicBezTo>
                  <a:cubicBezTo>
                    <a:pt x="1040" y="506"/>
                    <a:pt x="295" y="1445"/>
                    <a:pt x="1" y="2226"/>
                  </a:cubicBezTo>
                  <a:cubicBezTo>
                    <a:pt x="1230" y="3370"/>
                    <a:pt x="2236" y="4714"/>
                    <a:pt x="2933" y="6222"/>
                  </a:cubicBezTo>
                  <a:cubicBezTo>
                    <a:pt x="7405" y="4989"/>
                    <a:pt x="5767" y="0"/>
                    <a:pt x="3294" y="0"/>
                  </a:cubicBezTo>
                  <a:close/>
                </a:path>
              </a:pathLst>
            </a:custGeom>
            <a:solidFill>
              <a:srgbClr val="F48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82;p28">
              <a:extLst>
                <a:ext uri="{FF2B5EF4-FFF2-40B4-BE49-F238E27FC236}">
                  <a16:creationId xmlns:a16="http://schemas.microsoft.com/office/drawing/2014/main" id="{08613DB4-BEBD-450F-B308-85F1E2657EC5}"/>
                </a:ext>
              </a:extLst>
            </p:cNvPr>
            <p:cNvSpPr/>
            <p:nvPr/>
          </p:nvSpPr>
          <p:spPr>
            <a:xfrm>
              <a:off x="-1854675" y="3260650"/>
              <a:ext cx="484300" cy="438350"/>
            </a:xfrm>
            <a:custGeom>
              <a:avLst/>
              <a:gdLst/>
              <a:ahLst/>
              <a:cxnLst/>
              <a:rect l="l" t="t" r="r" b="b"/>
              <a:pathLst>
                <a:path w="19372" h="17534" extrusionOk="0">
                  <a:moveTo>
                    <a:pt x="7333" y="1"/>
                  </a:moveTo>
                  <a:cubicBezTo>
                    <a:pt x="3092" y="1"/>
                    <a:pt x="976" y="4186"/>
                    <a:pt x="1" y="7203"/>
                  </a:cubicBezTo>
                  <a:cubicBezTo>
                    <a:pt x="1681" y="7917"/>
                    <a:pt x="3213" y="8897"/>
                    <a:pt x="4503" y="10095"/>
                  </a:cubicBezTo>
                  <a:cubicBezTo>
                    <a:pt x="4797" y="9314"/>
                    <a:pt x="5543" y="8375"/>
                    <a:pt x="7336" y="7927"/>
                  </a:cubicBezTo>
                  <a:cubicBezTo>
                    <a:pt x="7492" y="7888"/>
                    <a:pt x="7645" y="7869"/>
                    <a:pt x="7796" y="7869"/>
                  </a:cubicBezTo>
                  <a:cubicBezTo>
                    <a:pt x="10268" y="7869"/>
                    <a:pt x="11906" y="12858"/>
                    <a:pt x="7435" y="14091"/>
                  </a:cubicBezTo>
                  <a:cubicBezTo>
                    <a:pt x="7928" y="15155"/>
                    <a:pt x="8258" y="16288"/>
                    <a:pt x="8412" y="17452"/>
                  </a:cubicBezTo>
                  <a:cubicBezTo>
                    <a:pt x="8779" y="17503"/>
                    <a:pt x="9168" y="17533"/>
                    <a:pt x="9572" y="17533"/>
                  </a:cubicBezTo>
                  <a:cubicBezTo>
                    <a:pt x="11308" y="17533"/>
                    <a:pt x="13327" y="16968"/>
                    <a:pt x="15120" y="15012"/>
                  </a:cubicBezTo>
                  <a:cubicBezTo>
                    <a:pt x="19372" y="10377"/>
                    <a:pt x="13997" y="4221"/>
                    <a:pt x="13997" y="4221"/>
                  </a:cubicBezTo>
                  <a:cubicBezTo>
                    <a:pt x="13997" y="4221"/>
                    <a:pt x="15264" y="789"/>
                    <a:pt x="8034" y="37"/>
                  </a:cubicBezTo>
                  <a:cubicBezTo>
                    <a:pt x="7794" y="13"/>
                    <a:pt x="7561" y="1"/>
                    <a:pt x="73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83;p28">
              <a:extLst>
                <a:ext uri="{FF2B5EF4-FFF2-40B4-BE49-F238E27FC236}">
                  <a16:creationId xmlns:a16="http://schemas.microsoft.com/office/drawing/2014/main" id="{5554A7FA-90EC-4687-BA3D-A1850C58328E}"/>
                </a:ext>
              </a:extLst>
            </p:cNvPr>
            <p:cNvSpPr/>
            <p:nvPr/>
          </p:nvSpPr>
          <p:spPr>
            <a:xfrm>
              <a:off x="-2594725" y="4253775"/>
              <a:ext cx="218300" cy="484850"/>
            </a:xfrm>
            <a:custGeom>
              <a:avLst/>
              <a:gdLst/>
              <a:ahLst/>
              <a:cxnLst/>
              <a:rect l="l" t="t" r="r" b="b"/>
              <a:pathLst>
                <a:path w="8732" h="19394" extrusionOk="0">
                  <a:moveTo>
                    <a:pt x="4580" y="1"/>
                  </a:moveTo>
                  <a:cubicBezTo>
                    <a:pt x="4010" y="1"/>
                    <a:pt x="3484" y="181"/>
                    <a:pt x="3058" y="631"/>
                  </a:cubicBezTo>
                  <a:cubicBezTo>
                    <a:pt x="1085" y="2715"/>
                    <a:pt x="1" y="19394"/>
                    <a:pt x="7732" y="19394"/>
                  </a:cubicBezTo>
                  <a:cubicBezTo>
                    <a:pt x="7872" y="19394"/>
                    <a:pt x="8015" y="19388"/>
                    <a:pt x="8161" y="19377"/>
                  </a:cubicBezTo>
                  <a:cubicBezTo>
                    <a:pt x="7938" y="18191"/>
                    <a:pt x="7797" y="17193"/>
                    <a:pt x="7783" y="16644"/>
                  </a:cubicBezTo>
                  <a:cubicBezTo>
                    <a:pt x="7783" y="16560"/>
                    <a:pt x="7788" y="16475"/>
                    <a:pt x="7797" y="16391"/>
                  </a:cubicBezTo>
                  <a:cubicBezTo>
                    <a:pt x="7324" y="12685"/>
                    <a:pt x="7829" y="7184"/>
                    <a:pt x="8732" y="1941"/>
                  </a:cubicBezTo>
                  <a:cubicBezTo>
                    <a:pt x="7656" y="1098"/>
                    <a:pt x="5986" y="1"/>
                    <a:pt x="4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84;p28">
              <a:extLst>
                <a:ext uri="{FF2B5EF4-FFF2-40B4-BE49-F238E27FC236}">
                  <a16:creationId xmlns:a16="http://schemas.microsoft.com/office/drawing/2014/main" id="{4A72702D-8277-48B6-95C8-2737D7CBB42D}"/>
                </a:ext>
              </a:extLst>
            </p:cNvPr>
            <p:cNvSpPr/>
            <p:nvPr/>
          </p:nvSpPr>
          <p:spPr>
            <a:xfrm>
              <a:off x="-2162675" y="4031025"/>
              <a:ext cx="406700" cy="702700"/>
            </a:xfrm>
            <a:custGeom>
              <a:avLst/>
              <a:gdLst/>
              <a:ahLst/>
              <a:cxnLst/>
              <a:rect l="l" t="t" r="r" b="b"/>
              <a:pathLst>
                <a:path w="16268" h="28108" extrusionOk="0">
                  <a:moveTo>
                    <a:pt x="3977" y="1"/>
                  </a:moveTo>
                  <a:cubicBezTo>
                    <a:pt x="3261" y="743"/>
                    <a:pt x="2473" y="2152"/>
                    <a:pt x="1743" y="4015"/>
                  </a:cubicBezTo>
                  <a:cubicBezTo>
                    <a:pt x="2634" y="4969"/>
                    <a:pt x="3003" y="6376"/>
                    <a:pt x="3121" y="7777"/>
                  </a:cubicBezTo>
                  <a:cubicBezTo>
                    <a:pt x="3321" y="10157"/>
                    <a:pt x="6368" y="18255"/>
                    <a:pt x="8401" y="18785"/>
                  </a:cubicBezTo>
                  <a:cubicBezTo>
                    <a:pt x="10332" y="19288"/>
                    <a:pt x="9524" y="22861"/>
                    <a:pt x="5046" y="22861"/>
                  </a:cubicBezTo>
                  <a:cubicBezTo>
                    <a:pt x="4808" y="22861"/>
                    <a:pt x="4560" y="22851"/>
                    <a:pt x="4302" y="22830"/>
                  </a:cubicBezTo>
                  <a:cubicBezTo>
                    <a:pt x="2685" y="22698"/>
                    <a:pt x="1233" y="21856"/>
                    <a:pt x="0" y="20603"/>
                  </a:cubicBezTo>
                  <a:lnTo>
                    <a:pt x="0" y="20603"/>
                  </a:lnTo>
                  <a:cubicBezTo>
                    <a:pt x="969" y="24498"/>
                    <a:pt x="3124" y="27664"/>
                    <a:pt x="6698" y="28024"/>
                  </a:cubicBezTo>
                  <a:cubicBezTo>
                    <a:pt x="7245" y="28079"/>
                    <a:pt x="7774" y="28108"/>
                    <a:pt x="8284" y="28108"/>
                  </a:cubicBezTo>
                  <a:cubicBezTo>
                    <a:pt x="12878" y="28108"/>
                    <a:pt x="15912" y="25799"/>
                    <a:pt x="16267" y="19901"/>
                  </a:cubicBezTo>
                  <a:cubicBezTo>
                    <a:pt x="14765" y="19438"/>
                    <a:pt x="14331" y="17834"/>
                    <a:pt x="14613" y="16685"/>
                  </a:cubicBezTo>
                  <a:cubicBezTo>
                    <a:pt x="14730" y="16212"/>
                    <a:pt x="15315" y="15787"/>
                    <a:pt x="16105" y="15550"/>
                  </a:cubicBezTo>
                  <a:cubicBezTo>
                    <a:pt x="15276" y="8746"/>
                    <a:pt x="11984" y="2172"/>
                    <a:pt x="8786" y="199"/>
                  </a:cubicBezTo>
                  <a:cubicBezTo>
                    <a:pt x="8360" y="223"/>
                    <a:pt x="7931" y="235"/>
                    <a:pt x="7499" y="235"/>
                  </a:cubicBezTo>
                  <a:cubicBezTo>
                    <a:pt x="6333" y="235"/>
                    <a:pt x="5151" y="150"/>
                    <a:pt x="3977" y="1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85;p28">
              <a:extLst>
                <a:ext uri="{FF2B5EF4-FFF2-40B4-BE49-F238E27FC236}">
                  <a16:creationId xmlns:a16="http://schemas.microsoft.com/office/drawing/2014/main" id="{E754F032-5C35-4256-89FC-0D736757E940}"/>
                </a:ext>
              </a:extLst>
            </p:cNvPr>
            <p:cNvSpPr/>
            <p:nvPr/>
          </p:nvSpPr>
          <p:spPr>
            <a:xfrm>
              <a:off x="-1943000" y="4012375"/>
              <a:ext cx="256350" cy="408875"/>
            </a:xfrm>
            <a:custGeom>
              <a:avLst/>
              <a:gdLst/>
              <a:ahLst/>
              <a:cxnLst/>
              <a:rect l="l" t="t" r="r" b="b"/>
              <a:pathLst>
                <a:path w="10254" h="16355" extrusionOk="0">
                  <a:moveTo>
                    <a:pt x="4807" y="1"/>
                  </a:moveTo>
                  <a:cubicBezTo>
                    <a:pt x="3318" y="553"/>
                    <a:pt x="1687" y="848"/>
                    <a:pt x="0" y="944"/>
                  </a:cubicBezTo>
                  <a:cubicBezTo>
                    <a:pt x="3197" y="2918"/>
                    <a:pt x="6489" y="9492"/>
                    <a:pt x="7319" y="16296"/>
                  </a:cubicBezTo>
                  <a:cubicBezTo>
                    <a:pt x="7735" y="16171"/>
                    <a:pt x="8208" y="16098"/>
                    <a:pt x="8701" y="16098"/>
                  </a:cubicBezTo>
                  <a:cubicBezTo>
                    <a:pt x="9211" y="16098"/>
                    <a:pt x="9743" y="16176"/>
                    <a:pt x="10253" y="16354"/>
                  </a:cubicBezTo>
                  <a:cubicBezTo>
                    <a:pt x="9020" y="8872"/>
                    <a:pt x="6759" y="3680"/>
                    <a:pt x="5364" y="1018"/>
                  </a:cubicBezTo>
                  <a:cubicBezTo>
                    <a:pt x="5158" y="624"/>
                    <a:pt x="4969" y="283"/>
                    <a:pt x="48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86;p28">
              <a:extLst>
                <a:ext uri="{FF2B5EF4-FFF2-40B4-BE49-F238E27FC236}">
                  <a16:creationId xmlns:a16="http://schemas.microsoft.com/office/drawing/2014/main" id="{44F54B41-7B75-43A8-A867-2DE5E9332913}"/>
                </a:ext>
              </a:extLst>
            </p:cNvPr>
            <p:cNvSpPr/>
            <p:nvPr/>
          </p:nvSpPr>
          <p:spPr>
            <a:xfrm>
              <a:off x="-1386025" y="4084050"/>
              <a:ext cx="650" cy="350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22" y="1"/>
                  </a:moveTo>
                  <a:lnTo>
                    <a:pt x="0" y="7"/>
                  </a:lnTo>
                  <a:lnTo>
                    <a:pt x="25" y="1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87;p28">
              <a:extLst>
                <a:ext uri="{FF2B5EF4-FFF2-40B4-BE49-F238E27FC236}">
                  <a16:creationId xmlns:a16="http://schemas.microsoft.com/office/drawing/2014/main" id="{B05C8EA7-7DD2-4532-9CB3-B15B79E36B2C}"/>
                </a:ext>
              </a:extLst>
            </p:cNvPr>
            <p:cNvSpPr/>
            <p:nvPr/>
          </p:nvSpPr>
          <p:spPr>
            <a:xfrm>
              <a:off x="-2564225" y="4375575"/>
              <a:ext cx="201950" cy="306750"/>
            </a:xfrm>
            <a:custGeom>
              <a:avLst/>
              <a:gdLst/>
              <a:ahLst/>
              <a:cxnLst/>
              <a:rect l="l" t="t" r="r" b="b"/>
              <a:pathLst>
                <a:path w="8078" h="12270" extrusionOk="0">
                  <a:moveTo>
                    <a:pt x="5212" y="0"/>
                  </a:moveTo>
                  <a:lnTo>
                    <a:pt x="5" y="1379"/>
                  </a:lnTo>
                  <a:cubicBezTo>
                    <a:pt x="0" y="3539"/>
                    <a:pt x="252" y="5464"/>
                    <a:pt x="637" y="7125"/>
                  </a:cubicBezTo>
                  <a:cubicBezTo>
                    <a:pt x="1108" y="8712"/>
                    <a:pt x="1826" y="10452"/>
                    <a:pt x="2879" y="12270"/>
                  </a:cubicBezTo>
                  <a:lnTo>
                    <a:pt x="8078" y="10894"/>
                  </a:lnTo>
                  <a:cubicBezTo>
                    <a:pt x="8045" y="10839"/>
                    <a:pt x="8015" y="10784"/>
                    <a:pt x="7983" y="10729"/>
                  </a:cubicBezTo>
                  <a:cubicBezTo>
                    <a:pt x="7028" y="9116"/>
                    <a:pt x="6361" y="7566"/>
                    <a:pt x="5906" y="6132"/>
                  </a:cubicBezTo>
                  <a:cubicBezTo>
                    <a:pt x="5867" y="6011"/>
                    <a:pt x="5827" y="5889"/>
                    <a:pt x="5791" y="5770"/>
                  </a:cubicBezTo>
                  <a:cubicBezTo>
                    <a:pt x="5643" y="5131"/>
                    <a:pt x="5517" y="4450"/>
                    <a:pt x="5420" y="3731"/>
                  </a:cubicBezTo>
                  <a:cubicBezTo>
                    <a:pt x="5320" y="2990"/>
                    <a:pt x="5253" y="2206"/>
                    <a:pt x="5225" y="1384"/>
                  </a:cubicBezTo>
                  <a:cubicBezTo>
                    <a:pt x="5209" y="934"/>
                    <a:pt x="5202" y="474"/>
                    <a:pt x="5212" y="0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88;p28">
              <a:extLst>
                <a:ext uri="{FF2B5EF4-FFF2-40B4-BE49-F238E27FC236}">
                  <a16:creationId xmlns:a16="http://schemas.microsoft.com/office/drawing/2014/main" id="{EBF04996-3326-4859-A76E-C99455C6D7F6}"/>
                </a:ext>
              </a:extLst>
            </p:cNvPr>
            <p:cNvSpPr/>
            <p:nvPr/>
          </p:nvSpPr>
          <p:spPr>
            <a:xfrm>
              <a:off x="-2428725" y="4468925"/>
              <a:ext cx="12150" cy="59950"/>
            </a:xfrm>
            <a:custGeom>
              <a:avLst/>
              <a:gdLst/>
              <a:ahLst/>
              <a:cxnLst/>
              <a:rect l="l" t="t" r="r" b="b"/>
              <a:pathLst>
                <a:path w="486" h="2398" extrusionOk="0">
                  <a:moveTo>
                    <a:pt x="0" y="1"/>
                  </a:moveTo>
                  <a:cubicBezTo>
                    <a:pt x="97" y="718"/>
                    <a:pt x="223" y="1398"/>
                    <a:pt x="371" y="2036"/>
                  </a:cubicBezTo>
                  <a:cubicBezTo>
                    <a:pt x="387" y="2091"/>
                    <a:pt x="405" y="2146"/>
                    <a:pt x="422" y="2201"/>
                  </a:cubicBezTo>
                  <a:lnTo>
                    <a:pt x="422" y="2201"/>
                  </a:lnTo>
                  <a:cubicBezTo>
                    <a:pt x="405" y="2146"/>
                    <a:pt x="388" y="2091"/>
                    <a:pt x="372" y="2037"/>
                  </a:cubicBezTo>
                  <a:cubicBezTo>
                    <a:pt x="224" y="1398"/>
                    <a:pt x="97" y="718"/>
                    <a:pt x="0" y="1"/>
                  </a:cubicBezTo>
                  <a:close/>
                  <a:moveTo>
                    <a:pt x="422" y="2201"/>
                  </a:moveTo>
                  <a:cubicBezTo>
                    <a:pt x="443" y="2267"/>
                    <a:pt x="464" y="2333"/>
                    <a:pt x="486" y="2398"/>
                  </a:cubicBezTo>
                  <a:cubicBezTo>
                    <a:pt x="465" y="2332"/>
                    <a:pt x="443" y="2267"/>
                    <a:pt x="422" y="2201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89;p28">
              <a:extLst>
                <a:ext uri="{FF2B5EF4-FFF2-40B4-BE49-F238E27FC236}">
                  <a16:creationId xmlns:a16="http://schemas.microsoft.com/office/drawing/2014/main" id="{F3603179-926E-433B-B1D0-6DCBD28251C0}"/>
                </a:ext>
              </a:extLst>
            </p:cNvPr>
            <p:cNvSpPr/>
            <p:nvPr/>
          </p:nvSpPr>
          <p:spPr>
            <a:xfrm>
              <a:off x="-2434175" y="4375575"/>
              <a:ext cx="550" cy="34625"/>
            </a:xfrm>
            <a:custGeom>
              <a:avLst/>
              <a:gdLst/>
              <a:ahLst/>
              <a:cxnLst/>
              <a:rect l="l" t="t" r="r" b="b"/>
              <a:pathLst>
                <a:path w="22" h="1385" extrusionOk="0">
                  <a:moveTo>
                    <a:pt x="10" y="0"/>
                  </a:moveTo>
                  <a:cubicBezTo>
                    <a:pt x="0" y="474"/>
                    <a:pt x="7" y="934"/>
                    <a:pt x="22" y="1385"/>
                  </a:cubicBezTo>
                  <a:cubicBezTo>
                    <a:pt x="7" y="934"/>
                    <a:pt x="1" y="474"/>
                    <a:pt x="11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90;p28">
              <a:extLst>
                <a:ext uri="{FF2B5EF4-FFF2-40B4-BE49-F238E27FC236}">
                  <a16:creationId xmlns:a16="http://schemas.microsoft.com/office/drawing/2014/main" id="{AB3117F5-0F4B-47DD-B1BC-B8E45516B65D}"/>
                </a:ext>
              </a:extLst>
            </p:cNvPr>
            <p:cNvSpPr/>
            <p:nvPr/>
          </p:nvSpPr>
          <p:spPr>
            <a:xfrm>
              <a:off x="-2364675" y="4643775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56"/>
                    <a:pt x="62" y="111"/>
                    <a:pt x="96" y="166"/>
                  </a:cubicBezTo>
                  <a:cubicBezTo>
                    <a:pt x="63" y="111"/>
                    <a:pt x="33" y="56"/>
                    <a:pt x="1" y="1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91;p28">
              <a:extLst>
                <a:ext uri="{FF2B5EF4-FFF2-40B4-BE49-F238E27FC236}">
                  <a16:creationId xmlns:a16="http://schemas.microsoft.com/office/drawing/2014/main" id="{C3078531-66F4-454F-98D2-F4F804A5267F}"/>
                </a:ext>
              </a:extLst>
            </p:cNvPr>
            <p:cNvSpPr/>
            <p:nvPr/>
          </p:nvSpPr>
          <p:spPr>
            <a:xfrm>
              <a:off x="-2738150" y="4410050"/>
              <a:ext cx="245925" cy="303125"/>
            </a:xfrm>
            <a:custGeom>
              <a:avLst/>
              <a:gdLst/>
              <a:ahLst/>
              <a:cxnLst/>
              <a:rect l="l" t="t" r="r" b="b"/>
              <a:pathLst>
                <a:path w="9837" h="12125" extrusionOk="0">
                  <a:moveTo>
                    <a:pt x="6962" y="0"/>
                  </a:moveTo>
                  <a:lnTo>
                    <a:pt x="2757" y="1112"/>
                  </a:lnTo>
                  <a:cubicBezTo>
                    <a:pt x="1118" y="1544"/>
                    <a:pt x="1" y="3073"/>
                    <a:pt x="104" y="4766"/>
                  </a:cubicBezTo>
                  <a:cubicBezTo>
                    <a:pt x="160" y="5722"/>
                    <a:pt x="296" y="6671"/>
                    <a:pt x="512" y="7604"/>
                  </a:cubicBezTo>
                  <a:cubicBezTo>
                    <a:pt x="775" y="8481"/>
                    <a:pt x="1111" y="9335"/>
                    <a:pt x="1518" y="10154"/>
                  </a:cubicBezTo>
                  <a:cubicBezTo>
                    <a:pt x="2126" y="11387"/>
                    <a:pt x="3379" y="12125"/>
                    <a:pt x="4704" y="12125"/>
                  </a:cubicBezTo>
                  <a:cubicBezTo>
                    <a:pt x="5009" y="12125"/>
                    <a:pt x="5317" y="12086"/>
                    <a:pt x="5623" y="12005"/>
                  </a:cubicBezTo>
                  <a:lnTo>
                    <a:pt x="9836" y="10891"/>
                  </a:lnTo>
                  <a:cubicBezTo>
                    <a:pt x="8782" y="9073"/>
                    <a:pt x="8065" y="7333"/>
                    <a:pt x="7594" y="5746"/>
                  </a:cubicBezTo>
                  <a:cubicBezTo>
                    <a:pt x="7208" y="4085"/>
                    <a:pt x="6957" y="2160"/>
                    <a:pt x="6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92;p28">
              <a:extLst>
                <a:ext uri="{FF2B5EF4-FFF2-40B4-BE49-F238E27FC236}">
                  <a16:creationId xmlns:a16="http://schemas.microsoft.com/office/drawing/2014/main" id="{CFB3D3BE-71A4-4C79-A911-BD02A08D47CC}"/>
                </a:ext>
              </a:extLst>
            </p:cNvPr>
            <p:cNvSpPr/>
            <p:nvPr/>
          </p:nvSpPr>
          <p:spPr>
            <a:xfrm>
              <a:off x="-1246750" y="4130550"/>
              <a:ext cx="58300" cy="104600"/>
            </a:xfrm>
            <a:custGeom>
              <a:avLst/>
              <a:gdLst/>
              <a:ahLst/>
              <a:cxnLst/>
              <a:rect l="l" t="t" r="r" b="b"/>
              <a:pathLst>
                <a:path w="2332" h="4184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732"/>
                    <a:pt x="189" y="1460"/>
                    <a:pt x="353" y="2176"/>
                  </a:cubicBezTo>
                  <a:cubicBezTo>
                    <a:pt x="559" y="2861"/>
                    <a:pt x="810" y="3532"/>
                    <a:pt x="1105" y="4184"/>
                  </a:cubicBezTo>
                  <a:cubicBezTo>
                    <a:pt x="1510" y="3564"/>
                    <a:pt x="1858" y="2942"/>
                    <a:pt x="2078" y="2365"/>
                  </a:cubicBezTo>
                  <a:cubicBezTo>
                    <a:pt x="2332" y="1644"/>
                    <a:pt x="1883" y="1253"/>
                    <a:pt x="1773" y="1154"/>
                  </a:cubicBezTo>
                  <a:cubicBezTo>
                    <a:pt x="1763" y="1146"/>
                    <a:pt x="1754" y="1137"/>
                    <a:pt x="1743" y="1130"/>
                  </a:cubicBezTo>
                  <a:cubicBezTo>
                    <a:pt x="1264" y="728"/>
                    <a:pt x="657" y="3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93;p28">
              <a:extLst>
                <a:ext uri="{FF2B5EF4-FFF2-40B4-BE49-F238E27FC236}">
                  <a16:creationId xmlns:a16="http://schemas.microsoft.com/office/drawing/2014/main" id="{9022CE01-F4C8-45E6-BB62-536F9A5ABE0C}"/>
                </a:ext>
              </a:extLst>
            </p:cNvPr>
            <p:cNvSpPr/>
            <p:nvPr/>
          </p:nvSpPr>
          <p:spPr>
            <a:xfrm>
              <a:off x="-1386050" y="4084200"/>
              <a:ext cx="50" cy="2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94;p28">
              <a:extLst>
                <a:ext uri="{FF2B5EF4-FFF2-40B4-BE49-F238E27FC236}">
                  <a16:creationId xmlns:a16="http://schemas.microsoft.com/office/drawing/2014/main" id="{2CD25033-F9F0-4FCB-994F-AED9053A5589}"/>
                </a:ext>
              </a:extLst>
            </p:cNvPr>
            <p:cNvSpPr/>
            <p:nvPr/>
          </p:nvSpPr>
          <p:spPr>
            <a:xfrm>
              <a:off x="-1391350" y="4084200"/>
              <a:ext cx="172250" cy="272300"/>
            </a:xfrm>
            <a:custGeom>
              <a:avLst/>
              <a:gdLst/>
              <a:ahLst/>
              <a:cxnLst/>
              <a:rect l="l" t="t" r="r" b="b"/>
              <a:pathLst>
                <a:path w="6890" h="10892" extrusionOk="0">
                  <a:moveTo>
                    <a:pt x="212" y="0"/>
                  </a:moveTo>
                  <a:lnTo>
                    <a:pt x="212" y="0"/>
                  </a:lnTo>
                  <a:cubicBezTo>
                    <a:pt x="0" y="2255"/>
                    <a:pt x="194" y="4197"/>
                    <a:pt x="567" y="5805"/>
                  </a:cubicBezTo>
                  <a:cubicBezTo>
                    <a:pt x="1027" y="7350"/>
                    <a:pt x="1808" y="9087"/>
                    <a:pt x="3092" y="10891"/>
                  </a:cubicBezTo>
                  <a:lnTo>
                    <a:pt x="3111" y="10873"/>
                  </a:lnTo>
                  <a:cubicBezTo>
                    <a:pt x="3163" y="10821"/>
                    <a:pt x="3337" y="10649"/>
                    <a:pt x="3591" y="10381"/>
                  </a:cubicBezTo>
                  <a:cubicBezTo>
                    <a:pt x="4356" y="9586"/>
                    <a:pt x="5826" y="7664"/>
                    <a:pt x="6889" y="6038"/>
                  </a:cubicBezTo>
                  <a:cubicBezTo>
                    <a:pt x="6594" y="5386"/>
                    <a:pt x="6343" y="4715"/>
                    <a:pt x="6136" y="4030"/>
                  </a:cubicBezTo>
                  <a:cubicBezTo>
                    <a:pt x="5972" y="3314"/>
                    <a:pt x="5854" y="2586"/>
                    <a:pt x="5783" y="1854"/>
                  </a:cubicBezTo>
                  <a:cubicBezTo>
                    <a:pt x="3865" y="838"/>
                    <a:pt x="1514" y="386"/>
                    <a:pt x="600" y="112"/>
                  </a:cubicBezTo>
                  <a:cubicBezTo>
                    <a:pt x="414" y="58"/>
                    <a:pt x="287" y="21"/>
                    <a:pt x="237" y="8"/>
                  </a:cubicBezTo>
                  <a:lnTo>
                    <a:pt x="212" y="0"/>
                  </a:lnTo>
                  <a:close/>
                </a:path>
              </a:pathLst>
            </a:custGeom>
            <a:solidFill>
              <a:srgbClr val="ED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95;p28">
              <a:extLst>
                <a:ext uri="{FF2B5EF4-FFF2-40B4-BE49-F238E27FC236}">
                  <a16:creationId xmlns:a16="http://schemas.microsoft.com/office/drawing/2014/main" id="{41BB440C-96FF-4B67-9E29-F05B33761259}"/>
                </a:ext>
              </a:extLst>
            </p:cNvPr>
            <p:cNvSpPr/>
            <p:nvPr/>
          </p:nvSpPr>
          <p:spPr>
            <a:xfrm>
              <a:off x="-2401425" y="4282250"/>
              <a:ext cx="1087950" cy="365700"/>
            </a:xfrm>
            <a:custGeom>
              <a:avLst/>
              <a:gdLst/>
              <a:ahLst/>
              <a:cxnLst/>
              <a:rect l="l" t="t" r="r" b="b"/>
              <a:pathLst>
                <a:path w="43518" h="14628" extrusionOk="0">
                  <a:moveTo>
                    <a:pt x="43514" y="2951"/>
                  </a:moveTo>
                  <a:lnTo>
                    <a:pt x="43498" y="2968"/>
                  </a:lnTo>
                  <a:lnTo>
                    <a:pt x="43498" y="2968"/>
                  </a:lnTo>
                  <a:lnTo>
                    <a:pt x="43517" y="2963"/>
                  </a:lnTo>
                  <a:lnTo>
                    <a:pt x="43514" y="2951"/>
                  </a:lnTo>
                  <a:close/>
                  <a:moveTo>
                    <a:pt x="41772" y="0"/>
                  </a:moveTo>
                  <a:lnTo>
                    <a:pt x="1" y="11527"/>
                  </a:lnTo>
                  <a:cubicBezTo>
                    <a:pt x="421" y="12539"/>
                    <a:pt x="912" y="13520"/>
                    <a:pt x="1471" y="14462"/>
                  </a:cubicBezTo>
                  <a:cubicBezTo>
                    <a:pt x="1503" y="14517"/>
                    <a:pt x="1533" y="14572"/>
                    <a:pt x="1566" y="14627"/>
                  </a:cubicBezTo>
                  <a:lnTo>
                    <a:pt x="43496" y="2968"/>
                  </a:lnTo>
                  <a:lnTo>
                    <a:pt x="43496" y="2968"/>
                  </a:lnTo>
                  <a:cubicBezTo>
                    <a:pt x="43496" y="2969"/>
                    <a:pt x="43496" y="2969"/>
                    <a:pt x="43497" y="2969"/>
                  </a:cubicBezTo>
                  <a:lnTo>
                    <a:pt x="43498" y="2968"/>
                  </a:lnTo>
                  <a:lnTo>
                    <a:pt x="43498" y="2968"/>
                  </a:lnTo>
                  <a:lnTo>
                    <a:pt x="43496" y="2968"/>
                  </a:lnTo>
                  <a:lnTo>
                    <a:pt x="43496" y="2968"/>
                  </a:lnTo>
                  <a:cubicBezTo>
                    <a:pt x="42828" y="2036"/>
                    <a:pt x="42252" y="1041"/>
                    <a:pt x="417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96;p28">
              <a:extLst>
                <a:ext uri="{FF2B5EF4-FFF2-40B4-BE49-F238E27FC236}">
                  <a16:creationId xmlns:a16="http://schemas.microsoft.com/office/drawing/2014/main" id="{E2125FC0-4B17-43C3-A178-60A9C58A1E05}"/>
                </a:ext>
              </a:extLst>
            </p:cNvPr>
            <p:cNvSpPr/>
            <p:nvPr/>
          </p:nvSpPr>
          <p:spPr>
            <a:xfrm>
              <a:off x="-2430200" y="4167250"/>
              <a:ext cx="1073100" cy="403175"/>
            </a:xfrm>
            <a:custGeom>
              <a:avLst/>
              <a:gdLst/>
              <a:ahLst/>
              <a:cxnLst/>
              <a:rect l="l" t="t" r="r" b="b"/>
              <a:pathLst>
                <a:path w="42924" h="16127" extrusionOk="0">
                  <a:moveTo>
                    <a:pt x="41740" y="0"/>
                  </a:moveTo>
                  <a:lnTo>
                    <a:pt x="0" y="11520"/>
                  </a:lnTo>
                  <a:cubicBezTo>
                    <a:pt x="20" y="11701"/>
                    <a:pt x="36" y="11888"/>
                    <a:pt x="59" y="12064"/>
                  </a:cubicBezTo>
                  <a:cubicBezTo>
                    <a:pt x="156" y="12783"/>
                    <a:pt x="282" y="13464"/>
                    <a:pt x="431" y="14104"/>
                  </a:cubicBezTo>
                  <a:cubicBezTo>
                    <a:pt x="466" y="14222"/>
                    <a:pt x="506" y="14345"/>
                    <a:pt x="545" y="14464"/>
                  </a:cubicBezTo>
                  <a:cubicBezTo>
                    <a:pt x="716" y="15003"/>
                    <a:pt x="917" y="15558"/>
                    <a:pt x="1152" y="16126"/>
                  </a:cubicBezTo>
                  <a:lnTo>
                    <a:pt x="42923" y="4599"/>
                  </a:lnTo>
                  <a:cubicBezTo>
                    <a:pt x="42607" y="3914"/>
                    <a:pt x="42339" y="3206"/>
                    <a:pt x="42121" y="2483"/>
                  </a:cubicBezTo>
                  <a:cubicBezTo>
                    <a:pt x="41934" y="1666"/>
                    <a:pt x="41806" y="836"/>
                    <a:pt x="41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97;p28">
              <a:extLst>
                <a:ext uri="{FF2B5EF4-FFF2-40B4-BE49-F238E27FC236}">
                  <a16:creationId xmlns:a16="http://schemas.microsoft.com/office/drawing/2014/main" id="{FC30A75A-558E-4FFB-91BF-7B5B969DDF9C}"/>
                </a:ext>
              </a:extLst>
            </p:cNvPr>
            <p:cNvSpPr/>
            <p:nvPr/>
          </p:nvSpPr>
          <p:spPr>
            <a:xfrm>
              <a:off x="-2434150" y="4084200"/>
              <a:ext cx="1048125" cy="371050"/>
            </a:xfrm>
            <a:custGeom>
              <a:avLst/>
              <a:gdLst/>
              <a:ahLst/>
              <a:cxnLst/>
              <a:rect l="l" t="t" r="r" b="b"/>
              <a:pathLst>
                <a:path w="41925" h="14842" extrusionOk="0">
                  <a:moveTo>
                    <a:pt x="41924" y="0"/>
                  </a:moveTo>
                  <a:lnTo>
                    <a:pt x="9" y="11655"/>
                  </a:lnTo>
                  <a:lnTo>
                    <a:pt x="10" y="11655"/>
                  </a:lnTo>
                  <a:cubicBezTo>
                    <a:pt x="0" y="12129"/>
                    <a:pt x="6" y="12589"/>
                    <a:pt x="21" y="13040"/>
                  </a:cubicBezTo>
                  <a:cubicBezTo>
                    <a:pt x="43" y="13665"/>
                    <a:pt x="94" y="14262"/>
                    <a:pt x="158" y="14842"/>
                  </a:cubicBezTo>
                  <a:lnTo>
                    <a:pt x="41898" y="3322"/>
                  </a:lnTo>
                  <a:cubicBezTo>
                    <a:pt x="41811" y="2217"/>
                    <a:pt x="41819" y="1105"/>
                    <a:pt x="41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98;p28">
              <a:extLst>
                <a:ext uri="{FF2B5EF4-FFF2-40B4-BE49-F238E27FC236}">
                  <a16:creationId xmlns:a16="http://schemas.microsoft.com/office/drawing/2014/main" id="{1513E25F-9798-4C6A-ACC7-C5C4C0719046}"/>
                </a:ext>
              </a:extLst>
            </p:cNvPr>
            <p:cNvSpPr/>
            <p:nvPr/>
          </p:nvSpPr>
          <p:spPr>
            <a:xfrm>
              <a:off x="-1952000" y="3835875"/>
              <a:ext cx="63825" cy="77525"/>
            </a:xfrm>
            <a:custGeom>
              <a:avLst/>
              <a:gdLst/>
              <a:ahLst/>
              <a:cxnLst/>
              <a:rect l="l" t="t" r="r" b="b"/>
              <a:pathLst>
                <a:path w="2553" h="3101" extrusionOk="0">
                  <a:moveTo>
                    <a:pt x="2553" y="1"/>
                  </a:moveTo>
                  <a:cubicBezTo>
                    <a:pt x="125" y="7"/>
                    <a:pt x="1" y="2173"/>
                    <a:pt x="59" y="3100"/>
                  </a:cubicBezTo>
                  <a:cubicBezTo>
                    <a:pt x="377" y="3052"/>
                    <a:pt x="643" y="2987"/>
                    <a:pt x="818" y="2915"/>
                  </a:cubicBezTo>
                  <a:cubicBezTo>
                    <a:pt x="1560" y="2611"/>
                    <a:pt x="2456" y="1842"/>
                    <a:pt x="255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99;p28">
              <a:extLst>
                <a:ext uri="{FF2B5EF4-FFF2-40B4-BE49-F238E27FC236}">
                  <a16:creationId xmlns:a16="http://schemas.microsoft.com/office/drawing/2014/main" id="{20D064A1-32DF-4DFF-99F3-F0A075091A49}"/>
                </a:ext>
              </a:extLst>
            </p:cNvPr>
            <p:cNvSpPr/>
            <p:nvPr/>
          </p:nvSpPr>
          <p:spPr>
            <a:xfrm>
              <a:off x="-2068450" y="3685800"/>
              <a:ext cx="181050" cy="229850"/>
            </a:xfrm>
            <a:custGeom>
              <a:avLst/>
              <a:gdLst/>
              <a:ahLst/>
              <a:cxnLst/>
              <a:rect l="l" t="t" r="r" b="b"/>
              <a:pathLst>
                <a:path w="7242" h="9194" extrusionOk="0">
                  <a:moveTo>
                    <a:pt x="3764" y="0"/>
                  </a:moveTo>
                  <a:cubicBezTo>
                    <a:pt x="3541" y="0"/>
                    <a:pt x="3322" y="36"/>
                    <a:pt x="3114" y="104"/>
                  </a:cubicBezTo>
                  <a:cubicBezTo>
                    <a:pt x="1085" y="766"/>
                    <a:pt x="73" y="3526"/>
                    <a:pt x="0" y="5750"/>
                  </a:cubicBezTo>
                  <a:cubicBezTo>
                    <a:pt x="2096" y="6237"/>
                    <a:pt x="2179" y="8087"/>
                    <a:pt x="2073" y="9064"/>
                  </a:cubicBezTo>
                  <a:cubicBezTo>
                    <a:pt x="2524" y="9155"/>
                    <a:pt x="3013" y="9193"/>
                    <a:pt x="3482" y="9193"/>
                  </a:cubicBezTo>
                  <a:cubicBezTo>
                    <a:pt x="3929" y="9193"/>
                    <a:pt x="4357" y="9159"/>
                    <a:pt x="4717" y="9103"/>
                  </a:cubicBezTo>
                  <a:cubicBezTo>
                    <a:pt x="4659" y="8176"/>
                    <a:pt x="4784" y="6011"/>
                    <a:pt x="7212" y="6004"/>
                  </a:cubicBezTo>
                  <a:cubicBezTo>
                    <a:pt x="7241" y="5447"/>
                    <a:pt x="7201" y="4797"/>
                    <a:pt x="7058" y="4026"/>
                  </a:cubicBezTo>
                  <a:cubicBezTo>
                    <a:pt x="6533" y="1193"/>
                    <a:pt x="5065" y="0"/>
                    <a:pt x="376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00;p28">
              <a:extLst>
                <a:ext uri="{FF2B5EF4-FFF2-40B4-BE49-F238E27FC236}">
                  <a16:creationId xmlns:a16="http://schemas.microsoft.com/office/drawing/2014/main" id="{91C6277D-F244-4F40-88C5-2B63212A52E6}"/>
                </a:ext>
              </a:extLst>
            </p:cNvPr>
            <p:cNvSpPr/>
            <p:nvPr/>
          </p:nvSpPr>
          <p:spPr>
            <a:xfrm>
              <a:off x="-2069275" y="3829550"/>
              <a:ext cx="55325" cy="82875"/>
            </a:xfrm>
            <a:custGeom>
              <a:avLst/>
              <a:gdLst/>
              <a:ahLst/>
              <a:cxnLst/>
              <a:rect l="l" t="t" r="r" b="b"/>
              <a:pathLst>
                <a:path w="2213" h="3315" extrusionOk="0">
                  <a:moveTo>
                    <a:pt x="33" y="0"/>
                  </a:moveTo>
                  <a:lnTo>
                    <a:pt x="33" y="0"/>
                  </a:lnTo>
                  <a:cubicBezTo>
                    <a:pt x="1" y="993"/>
                    <a:pt x="154" y="1879"/>
                    <a:pt x="489" y="2425"/>
                  </a:cubicBezTo>
                  <a:cubicBezTo>
                    <a:pt x="778" y="2897"/>
                    <a:pt x="1395" y="3171"/>
                    <a:pt x="2106" y="3314"/>
                  </a:cubicBezTo>
                  <a:cubicBezTo>
                    <a:pt x="2212" y="2337"/>
                    <a:pt x="2129" y="487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01;p28">
              <a:extLst>
                <a:ext uri="{FF2B5EF4-FFF2-40B4-BE49-F238E27FC236}">
                  <a16:creationId xmlns:a16="http://schemas.microsoft.com/office/drawing/2014/main" id="{3BB7BDB7-46CB-42A8-8DF0-88DFB3AF09A0}"/>
                </a:ext>
              </a:extLst>
            </p:cNvPr>
            <p:cNvSpPr/>
            <p:nvPr/>
          </p:nvSpPr>
          <p:spPr>
            <a:xfrm>
              <a:off x="-2050300" y="4499500"/>
              <a:ext cx="129400" cy="102975"/>
            </a:xfrm>
            <a:custGeom>
              <a:avLst/>
              <a:gdLst/>
              <a:ahLst/>
              <a:cxnLst/>
              <a:rect l="l" t="t" r="r" b="b"/>
              <a:pathLst>
                <a:path w="5176" h="4119" extrusionOk="0">
                  <a:moveTo>
                    <a:pt x="3774" y="1"/>
                  </a:moveTo>
                  <a:cubicBezTo>
                    <a:pt x="3699" y="488"/>
                    <a:pt x="3492" y="1195"/>
                    <a:pt x="2950" y="1938"/>
                  </a:cubicBezTo>
                  <a:cubicBezTo>
                    <a:pt x="2888" y="2019"/>
                    <a:pt x="2823" y="2101"/>
                    <a:pt x="2753" y="2187"/>
                  </a:cubicBezTo>
                  <a:cubicBezTo>
                    <a:pt x="2491" y="2500"/>
                    <a:pt x="2196" y="2782"/>
                    <a:pt x="1872" y="3030"/>
                  </a:cubicBezTo>
                  <a:cubicBezTo>
                    <a:pt x="1778" y="3105"/>
                    <a:pt x="1678" y="3181"/>
                    <a:pt x="1571" y="3255"/>
                  </a:cubicBezTo>
                  <a:cubicBezTo>
                    <a:pt x="1136" y="3557"/>
                    <a:pt x="619" y="3844"/>
                    <a:pt x="1" y="4102"/>
                  </a:cubicBezTo>
                  <a:cubicBezTo>
                    <a:pt x="187" y="4113"/>
                    <a:pt x="368" y="4118"/>
                    <a:pt x="543" y="4118"/>
                  </a:cubicBezTo>
                  <a:cubicBezTo>
                    <a:pt x="1555" y="4118"/>
                    <a:pt x="2379" y="3938"/>
                    <a:pt x="3029" y="3649"/>
                  </a:cubicBezTo>
                  <a:cubicBezTo>
                    <a:pt x="3179" y="3583"/>
                    <a:pt x="3327" y="3508"/>
                    <a:pt x="3468" y="3425"/>
                  </a:cubicBezTo>
                  <a:cubicBezTo>
                    <a:pt x="3842" y="3204"/>
                    <a:pt x="4138" y="2947"/>
                    <a:pt x="4364" y="2672"/>
                  </a:cubicBezTo>
                  <a:cubicBezTo>
                    <a:pt x="4434" y="2583"/>
                    <a:pt x="4499" y="2491"/>
                    <a:pt x="4558" y="2395"/>
                  </a:cubicBezTo>
                  <a:cubicBezTo>
                    <a:pt x="5175" y="1404"/>
                    <a:pt x="4913" y="306"/>
                    <a:pt x="3906" y="44"/>
                  </a:cubicBezTo>
                  <a:cubicBezTo>
                    <a:pt x="3861" y="33"/>
                    <a:pt x="3817" y="18"/>
                    <a:pt x="3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02;p28">
              <a:extLst>
                <a:ext uri="{FF2B5EF4-FFF2-40B4-BE49-F238E27FC236}">
                  <a16:creationId xmlns:a16="http://schemas.microsoft.com/office/drawing/2014/main" id="{BFFC36F8-D8C9-4030-94A4-1857F8EC5338}"/>
                </a:ext>
              </a:extLst>
            </p:cNvPr>
            <p:cNvSpPr/>
            <p:nvPr/>
          </p:nvSpPr>
          <p:spPr>
            <a:xfrm>
              <a:off x="-2275050" y="4102025"/>
              <a:ext cx="319125" cy="500025"/>
            </a:xfrm>
            <a:custGeom>
              <a:avLst/>
              <a:gdLst/>
              <a:ahLst/>
              <a:cxnLst/>
              <a:rect l="l" t="t" r="r" b="b"/>
              <a:pathLst>
                <a:path w="12765" h="20001" extrusionOk="0">
                  <a:moveTo>
                    <a:pt x="3522" y="1"/>
                  </a:moveTo>
                  <a:cubicBezTo>
                    <a:pt x="3522" y="1"/>
                    <a:pt x="0" y="1688"/>
                    <a:pt x="101" y="6852"/>
                  </a:cubicBezTo>
                  <a:cubicBezTo>
                    <a:pt x="169" y="10387"/>
                    <a:pt x="1818" y="15043"/>
                    <a:pt x="4495" y="17763"/>
                  </a:cubicBezTo>
                  <a:cubicBezTo>
                    <a:pt x="5616" y="18900"/>
                    <a:pt x="6917" y="19693"/>
                    <a:pt x="8356" y="19929"/>
                  </a:cubicBezTo>
                  <a:cubicBezTo>
                    <a:pt x="8502" y="19953"/>
                    <a:pt x="8648" y="19978"/>
                    <a:pt x="8798" y="19990"/>
                  </a:cubicBezTo>
                  <a:cubicBezTo>
                    <a:pt x="8864" y="19995"/>
                    <a:pt x="8927" y="19997"/>
                    <a:pt x="8992" y="20001"/>
                  </a:cubicBezTo>
                  <a:cubicBezTo>
                    <a:pt x="11931" y="18768"/>
                    <a:pt x="12615" y="16875"/>
                    <a:pt x="12765" y="15900"/>
                  </a:cubicBezTo>
                  <a:cubicBezTo>
                    <a:pt x="12437" y="15765"/>
                    <a:pt x="12086" y="15447"/>
                    <a:pt x="11727" y="15002"/>
                  </a:cubicBezTo>
                  <a:cubicBezTo>
                    <a:pt x="9862" y="12689"/>
                    <a:pt x="7780" y="6890"/>
                    <a:pt x="7617" y="4937"/>
                  </a:cubicBezTo>
                  <a:cubicBezTo>
                    <a:pt x="7499" y="3535"/>
                    <a:pt x="7129" y="2128"/>
                    <a:pt x="6238" y="1174"/>
                  </a:cubicBezTo>
                  <a:cubicBezTo>
                    <a:pt x="5618" y="510"/>
                    <a:pt x="4747" y="65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03;p28">
              <a:extLst>
                <a:ext uri="{FF2B5EF4-FFF2-40B4-BE49-F238E27FC236}">
                  <a16:creationId xmlns:a16="http://schemas.microsoft.com/office/drawing/2014/main" id="{A21141A6-EC76-412E-90BC-37003BE57F83}"/>
                </a:ext>
              </a:extLst>
            </p:cNvPr>
            <p:cNvSpPr/>
            <p:nvPr/>
          </p:nvSpPr>
          <p:spPr>
            <a:xfrm>
              <a:off x="-1800025" y="4414825"/>
              <a:ext cx="144275" cy="66600"/>
            </a:xfrm>
            <a:custGeom>
              <a:avLst/>
              <a:gdLst/>
              <a:ahLst/>
              <a:cxnLst/>
              <a:rect l="l" t="t" r="r" b="b"/>
              <a:pathLst>
                <a:path w="5771" h="2664" extrusionOk="0">
                  <a:moveTo>
                    <a:pt x="3005" y="1"/>
                  </a:moveTo>
                  <a:cubicBezTo>
                    <a:pt x="2969" y="1"/>
                    <a:pt x="2933" y="1"/>
                    <a:pt x="2897" y="2"/>
                  </a:cubicBezTo>
                  <a:cubicBezTo>
                    <a:pt x="2788" y="2"/>
                    <a:pt x="2682" y="8"/>
                    <a:pt x="2581" y="17"/>
                  </a:cubicBezTo>
                  <a:cubicBezTo>
                    <a:pt x="2247" y="42"/>
                    <a:pt x="1918" y="103"/>
                    <a:pt x="1599" y="197"/>
                  </a:cubicBezTo>
                  <a:cubicBezTo>
                    <a:pt x="1306" y="285"/>
                    <a:pt x="1044" y="397"/>
                    <a:pt x="822" y="530"/>
                  </a:cubicBezTo>
                  <a:cubicBezTo>
                    <a:pt x="732" y="581"/>
                    <a:pt x="646" y="639"/>
                    <a:pt x="566" y="704"/>
                  </a:cubicBezTo>
                  <a:cubicBezTo>
                    <a:pt x="324" y="894"/>
                    <a:pt x="164" y="1108"/>
                    <a:pt x="107" y="1334"/>
                  </a:cubicBezTo>
                  <a:cubicBezTo>
                    <a:pt x="12" y="1716"/>
                    <a:pt x="0" y="2148"/>
                    <a:pt x="79" y="2575"/>
                  </a:cubicBezTo>
                  <a:cubicBezTo>
                    <a:pt x="598" y="2634"/>
                    <a:pt x="1119" y="2664"/>
                    <a:pt x="1641" y="2664"/>
                  </a:cubicBezTo>
                  <a:cubicBezTo>
                    <a:pt x="1660" y="2664"/>
                    <a:pt x="1679" y="2663"/>
                    <a:pt x="1697" y="2663"/>
                  </a:cubicBezTo>
                  <a:cubicBezTo>
                    <a:pt x="1846" y="2663"/>
                    <a:pt x="1996" y="2658"/>
                    <a:pt x="2149" y="2650"/>
                  </a:cubicBezTo>
                  <a:cubicBezTo>
                    <a:pt x="2886" y="2614"/>
                    <a:pt x="3658" y="2498"/>
                    <a:pt x="4317" y="2228"/>
                  </a:cubicBezTo>
                  <a:cubicBezTo>
                    <a:pt x="4430" y="2181"/>
                    <a:pt x="4542" y="2128"/>
                    <a:pt x="4649" y="2067"/>
                  </a:cubicBezTo>
                  <a:cubicBezTo>
                    <a:pt x="5132" y="1814"/>
                    <a:pt x="5530" y="1450"/>
                    <a:pt x="5770" y="951"/>
                  </a:cubicBezTo>
                  <a:cubicBezTo>
                    <a:pt x="5402" y="648"/>
                    <a:pt x="4983" y="412"/>
                    <a:pt x="4533" y="255"/>
                  </a:cubicBezTo>
                  <a:cubicBezTo>
                    <a:pt x="4031" y="78"/>
                    <a:pt x="3508" y="1"/>
                    <a:pt x="3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04;p28">
              <a:extLst>
                <a:ext uri="{FF2B5EF4-FFF2-40B4-BE49-F238E27FC236}">
                  <a16:creationId xmlns:a16="http://schemas.microsoft.com/office/drawing/2014/main" id="{DC823F2E-A891-4227-823D-3649DC59763E}"/>
                </a:ext>
              </a:extLst>
            </p:cNvPr>
            <p:cNvSpPr/>
            <p:nvPr/>
          </p:nvSpPr>
          <p:spPr>
            <a:xfrm>
              <a:off x="-1798050" y="4438625"/>
              <a:ext cx="169700" cy="93175"/>
            </a:xfrm>
            <a:custGeom>
              <a:avLst/>
              <a:gdLst/>
              <a:ahLst/>
              <a:cxnLst/>
              <a:rect l="l" t="t" r="r" b="b"/>
              <a:pathLst>
                <a:path w="6788" h="3727" extrusionOk="0">
                  <a:moveTo>
                    <a:pt x="5692" y="0"/>
                  </a:moveTo>
                  <a:cubicBezTo>
                    <a:pt x="5022" y="1399"/>
                    <a:pt x="3111" y="1712"/>
                    <a:pt x="1537" y="1712"/>
                  </a:cubicBezTo>
                  <a:cubicBezTo>
                    <a:pt x="951" y="1712"/>
                    <a:pt x="411" y="1668"/>
                    <a:pt x="0" y="1622"/>
                  </a:cubicBezTo>
                  <a:lnTo>
                    <a:pt x="0" y="1622"/>
                  </a:lnTo>
                  <a:cubicBezTo>
                    <a:pt x="156" y="2472"/>
                    <a:pt x="681" y="3288"/>
                    <a:pt x="1682" y="3597"/>
                  </a:cubicBezTo>
                  <a:cubicBezTo>
                    <a:pt x="1953" y="3680"/>
                    <a:pt x="2257" y="3726"/>
                    <a:pt x="2599" y="3726"/>
                  </a:cubicBezTo>
                  <a:cubicBezTo>
                    <a:pt x="3175" y="3726"/>
                    <a:pt x="3856" y="3594"/>
                    <a:pt x="4652" y="3284"/>
                  </a:cubicBezTo>
                  <a:cubicBezTo>
                    <a:pt x="4762" y="3238"/>
                    <a:pt x="4864" y="3187"/>
                    <a:pt x="4965" y="3135"/>
                  </a:cubicBezTo>
                  <a:cubicBezTo>
                    <a:pt x="5817" y="2701"/>
                    <a:pt x="6410" y="2121"/>
                    <a:pt x="6788" y="1430"/>
                  </a:cubicBezTo>
                  <a:cubicBezTo>
                    <a:pt x="6503" y="825"/>
                    <a:pt x="6124" y="357"/>
                    <a:pt x="5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1055;p43">
            <a:extLst>
              <a:ext uri="{FF2B5EF4-FFF2-40B4-BE49-F238E27FC236}">
                <a16:creationId xmlns:a16="http://schemas.microsoft.com/office/drawing/2014/main" id="{97E78F8B-A138-4B70-ACD3-7CCF8208BC68}"/>
              </a:ext>
            </a:extLst>
          </p:cNvPr>
          <p:cNvGrpSpPr/>
          <p:nvPr/>
        </p:nvGrpSpPr>
        <p:grpSpPr>
          <a:xfrm rot="148240">
            <a:off x="7189865" y="353727"/>
            <a:ext cx="1780043" cy="1906670"/>
            <a:chOff x="1020125" y="238125"/>
            <a:chExt cx="1957500" cy="2096750"/>
          </a:xfrm>
        </p:grpSpPr>
        <p:sp>
          <p:nvSpPr>
            <p:cNvPr id="319" name="Google Shape;1056;p43">
              <a:extLst>
                <a:ext uri="{FF2B5EF4-FFF2-40B4-BE49-F238E27FC236}">
                  <a16:creationId xmlns:a16="http://schemas.microsoft.com/office/drawing/2014/main" id="{B4E7D181-68D2-41C6-90EC-1EB853F76744}"/>
                </a:ext>
              </a:extLst>
            </p:cNvPr>
            <p:cNvSpPr/>
            <p:nvPr/>
          </p:nvSpPr>
          <p:spPr>
            <a:xfrm>
              <a:off x="1020125" y="1631225"/>
              <a:ext cx="86125" cy="176975"/>
            </a:xfrm>
            <a:custGeom>
              <a:avLst/>
              <a:gdLst/>
              <a:ahLst/>
              <a:cxnLst/>
              <a:rect l="l" t="t" r="r" b="b"/>
              <a:pathLst>
                <a:path w="3445" h="7079" extrusionOk="0">
                  <a:moveTo>
                    <a:pt x="3232" y="1"/>
                  </a:moveTo>
                  <a:cubicBezTo>
                    <a:pt x="2447" y="291"/>
                    <a:pt x="1711" y="751"/>
                    <a:pt x="1117" y="1385"/>
                  </a:cubicBezTo>
                  <a:cubicBezTo>
                    <a:pt x="813" y="1695"/>
                    <a:pt x="565" y="2064"/>
                    <a:pt x="364" y="2461"/>
                  </a:cubicBezTo>
                  <a:cubicBezTo>
                    <a:pt x="169" y="2871"/>
                    <a:pt x="54" y="3314"/>
                    <a:pt x="21" y="3766"/>
                  </a:cubicBezTo>
                  <a:cubicBezTo>
                    <a:pt x="0" y="4220"/>
                    <a:pt x="63" y="4686"/>
                    <a:pt x="241" y="5112"/>
                  </a:cubicBezTo>
                  <a:cubicBezTo>
                    <a:pt x="419" y="5536"/>
                    <a:pt x="706" y="5923"/>
                    <a:pt x="1062" y="6198"/>
                  </a:cubicBezTo>
                  <a:cubicBezTo>
                    <a:pt x="1773" y="6756"/>
                    <a:pt x="2621" y="6976"/>
                    <a:pt x="3445" y="7079"/>
                  </a:cubicBezTo>
                  <a:cubicBezTo>
                    <a:pt x="2692" y="6722"/>
                    <a:pt x="1938" y="6362"/>
                    <a:pt x="1398" y="5819"/>
                  </a:cubicBezTo>
                  <a:cubicBezTo>
                    <a:pt x="866" y="5287"/>
                    <a:pt x="616" y="4547"/>
                    <a:pt x="670" y="3804"/>
                  </a:cubicBezTo>
                  <a:cubicBezTo>
                    <a:pt x="700" y="3057"/>
                    <a:pt x="1033" y="2342"/>
                    <a:pt x="1502" y="1708"/>
                  </a:cubicBezTo>
                  <a:cubicBezTo>
                    <a:pt x="1974" y="1073"/>
                    <a:pt x="2580" y="524"/>
                    <a:pt x="3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057;p43">
              <a:extLst>
                <a:ext uri="{FF2B5EF4-FFF2-40B4-BE49-F238E27FC236}">
                  <a16:creationId xmlns:a16="http://schemas.microsoft.com/office/drawing/2014/main" id="{A84B3E60-69D5-4894-980A-2378CC252990}"/>
                </a:ext>
              </a:extLst>
            </p:cNvPr>
            <p:cNvSpPr/>
            <p:nvPr/>
          </p:nvSpPr>
          <p:spPr>
            <a:xfrm>
              <a:off x="2433775" y="1869000"/>
              <a:ext cx="69400" cy="61300"/>
            </a:xfrm>
            <a:custGeom>
              <a:avLst/>
              <a:gdLst/>
              <a:ahLst/>
              <a:cxnLst/>
              <a:rect l="l" t="t" r="r" b="b"/>
              <a:pathLst>
                <a:path w="2776" h="2452" extrusionOk="0">
                  <a:moveTo>
                    <a:pt x="1713" y="0"/>
                  </a:moveTo>
                  <a:cubicBezTo>
                    <a:pt x="1618" y="0"/>
                    <a:pt x="1526" y="15"/>
                    <a:pt x="1439" y="44"/>
                  </a:cubicBezTo>
                  <a:cubicBezTo>
                    <a:pt x="1814" y="187"/>
                    <a:pt x="2061" y="455"/>
                    <a:pt x="2143" y="723"/>
                  </a:cubicBezTo>
                  <a:cubicBezTo>
                    <a:pt x="2175" y="860"/>
                    <a:pt x="2178" y="970"/>
                    <a:pt x="2129" y="1088"/>
                  </a:cubicBezTo>
                  <a:cubicBezTo>
                    <a:pt x="2089" y="1204"/>
                    <a:pt x="2008" y="1323"/>
                    <a:pt x="1901" y="1428"/>
                  </a:cubicBezTo>
                  <a:cubicBezTo>
                    <a:pt x="1691" y="1650"/>
                    <a:pt x="1405" y="1811"/>
                    <a:pt x="1075" y="1939"/>
                  </a:cubicBezTo>
                  <a:cubicBezTo>
                    <a:pt x="747" y="2069"/>
                    <a:pt x="379" y="2164"/>
                    <a:pt x="0" y="2306"/>
                  </a:cubicBezTo>
                  <a:cubicBezTo>
                    <a:pt x="283" y="2400"/>
                    <a:pt x="575" y="2451"/>
                    <a:pt x="875" y="2451"/>
                  </a:cubicBezTo>
                  <a:cubicBezTo>
                    <a:pt x="981" y="2451"/>
                    <a:pt x="1088" y="2445"/>
                    <a:pt x="1197" y="2431"/>
                  </a:cubicBezTo>
                  <a:cubicBezTo>
                    <a:pt x="1608" y="2385"/>
                    <a:pt x="2040" y="2208"/>
                    <a:pt x="2366" y="1880"/>
                  </a:cubicBezTo>
                  <a:cubicBezTo>
                    <a:pt x="2520" y="1710"/>
                    <a:pt x="2663" y="1501"/>
                    <a:pt x="2720" y="1248"/>
                  </a:cubicBezTo>
                  <a:cubicBezTo>
                    <a:pt x="2776" y="997"/>
                    <a:pt x="2735" y="703"/>
                    <a:pt x="2596" y="500"/>
                  </a:cubicBezTo>
                  <a:cubicBezTo>
                    <a:pt x="2392" y="172"/>
                    <a:pt x="2041" y="0"/>
                    <a:pt x="1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058;p43">
              <a:extLst>
                <a:ext uri="{FF2B5EF4-FFF2-40B4-BE49-F238E27FC236}">
                  <a16:creationId xmlns:a16="http://schemas.microsoft.com/office/drawing/2014/main" id="{01B8835B-4024-47EE-B626-5EAB6B2E1E00}"/>
                </a:ext>
              </a:extLst>
            </p:cNvPr>
            <p:cNvSpPr/>
            <p:nvPr/>
          </p:nvSpPr>
          <p:spPr>
            <a:xfrm>
              <a:off x="1080850" y="1614375"/>
              <a:ext cx="1561025" cy="389975"/>
            </a:xfrm>
            <a:custGeom>
              <a:avLst/>
              <a:gdLst/>
              <a:ahLst/>
              <a:cxnLst/>
              <a:rect l="l" t="t" r="r" b="b"/>
              <a:pathLst>
                <a:path w="62441" h="15599" extrusionOk="0">
                  <a:moveTo>
                    <a:pt x="15055" y="1"/>
                  </a:moveTo>
                  <a:cubicBezTo>
                    <a:pt x="6911" y="1"/>
                    <a:pt x="1289" y="1155"/>
                    <a:pt x="725" y="3311"/>
                  </a:cubicBezTo>
                  <a:cubicBezTo>
                    <a:pt x="0" y="6107"/>
                    <a:pt x="7978" y="9748"/>
                    <a:pt x="19725" y="12377"/>
                  </a:cubicBezTo>
                  <a:cubicBezTo>
                    <a:pt x="20105" y="12461"/>
                    <a:pt x="20488" y="12538"/>
                    <a:pt x="20870" y="12621"/>
                  </a:cubicBezTo>
                  <a:cubicBezTo>
                    <a:pt x="21090" y="12665"/>
                    <a:pt x="21309" y="12717"/>
                    <a:pt x="21529" y="12761"/>
                  </a:cubicBezTo>
                  <a:cubicBezTo>
                    <a:pt x="21639" y="12782"/>
                    <a:pt x="21749" y="12807"/>
                    <a:pt x="21859" y="12826"/>
                  </a:cubicBezTo>
                  <a:cubicBezTo>
                    <a:pt x="24308" y="13326"/>
                    <a:pt x="26888" y="13781"/>
                    <a:pt x="29573" y="14179"/>
                  </a:cubicBezTo>
                  <a:cubicBezTo>
                    <a:pt x="32845" y="14659"/>
                    <a:pt x="36019" y="15018"/>
                    <a:pt x="39025" y="15256"/>
                  </a:cubicBezTo>
                  <a:cubicBezTo>
                    <a:pt x="39207" y="15268"/>
                    <a:pt x="39387" y="15281"/>
                    <a:pt x="39574" y="15294"/>
                  </a:cubicBezTo>
                  <a:cubicBezTo>
                    <a:pt x="39947" y="15319"/>
                    <a:pt x="40321" y="15351"/>
                    <a:pt x="40690" y="15372"/>
                  </a:cubicBezTo>
                  <a:cubicBezTo>
                    <a:pt x="41193" y="15404"/>
                    <a:pt x="41684" y="15436"/>
                    <a:pt x="42175" y="15455"/>
                  </a:cubicBezTo>
                  <a:cubicBezTo>
                    <a:pt x="44016" y="15551"/>
                    <a:pt x="45774" y="15599"/>
                    <a:pt x="47428" y="15599"/>
                  </a:cubicBezTo>
                  <a:cubicBezTo>
                    <a:pt x="55573" y="15599"/>
                    <a:pt x="61193" y="14446"/>
                    <a:pt x="61755" y="12287"/>
                  </a:cubicBezTo>
                  <a:cubicBezTo>
                    <a:pt x="62440" y="9652"/>
                    <a:pt x="55411" y="6279"/>
                    <a:pt x="44784" y="3702"/>
                  </a:cubicBezTo>
                  <a:cubicBezTo>
                    <a:pt x="44748" y="4133"/>
                    <a:pt x="44708" y="4555"/>
                    <a:pt x="44672" y="4986"/>
                  </a:cubicBezTo>
                  <a:cubicBezTo>
                    <a:pt x="54726" y="7473"/>
                    <a:pt x="60320" y="10460"/>
                    <a:pt x="59907" y="12018"/>
                  </a:cubicBezTo>
                  <a:cubicBezTo>
                    <a:pt x="59570" y="13315"/>
                    <a:pt x="54886" y="14345"/>
                    <a:pt x="47238" y="14345"/>
                  </a:cubicBezTo>
                  <a:cubicBezTo>
                    <a:pt x="45842" y="14345"/>
                    <a:pt x="44349" y="14310"/>
                    <a:pt x="42765" y="14237"/>
                  </a:cubicBezTo>
                  <a:cubicBezTo>
                    <a:pt x="42296" y="14218"/>
                    <a:pt x="41817" y="14192"/>
                    <a:pt x="41332" y="14160"/>
                  </a:cubicBezTo>
                  <a:cubicBezTo>
                    <a:pt x="41057" y="14141"/>
                    <a:pt x="40776" y="14128"/>
                    <a:pt x="40496" y="14109"/>
                  </a:cubicBezTo>
                  <a:cubicBezTo>
                    <a:pt x="40250" y="14096"/>
                    <a:pt x="40011" y="14077"/>
                    <a:pt x="39760" y="14058"/>
                  </a:cubicBezTo>
                  <a:cubicBezTo>
                    <a:pt x="36728" y="13840"/>
                    <a:pt x="33425" y="13481"/>
                    <a:pt x="29892" y="12961"/>
                  </a:cubicBezTo>
                  <a:cubicBezTo>
                    <a:pt x="26947" y="12519"/>
                    <a:pt x="24192" y="12025"/>
                    <a:pt x="21664" y="11493"/>
                  </a:cubicBezTo>
                  <a:cubicBezTo>
                    <a:pt x="21606" y="11479"/>
                    <a:pt x="21548" y="11474"/>
                    <a:pt x="21491" y="11460"/>
                  </a:cubicBezTo>
                  <a:cubicBezTo>
                    <a:pt x="21033" y="11364"/>
                    <a:pt x="20588" y="11262"/>
                    <a:pt x="20148" y="11166"/>
                  </a:cubicBezTo>
                  <a:cubicBezTo>
                    <a:pt x="20045" y="11139"/>
                    <a:pt x="19940" y="11120"/>
                    <a:pt x="19843" y="11095"/>
                  </a:cubicBezTo>
                  <a:cubicBezTo>
                    <a:pt x="8521" y="8524"/>
                    <a:pt x="2142" y="5248"/>
                    <a:pt x="2573" y="3587"/>
                  </a:cubicBezTo>
                  <a:cubicBezTo>
                    <a:pt x="2912" y="2288"/>
                    <a:pt x="7586" y="1253"/>
                    <a:pt x="15216" y="1253"/>
                  </a:cubicBezTo>
                  <a:cubicBezTo>
                    <a:pt x="17067" y="1253"/>
                    <a:pt x="19092" y="1314"/>
                    <a:pt x="21272" y="1447"/>
                  </a:cubicBezTo>
                  <a:cubicBezTo>
                    <a:pt x="21410" y="1067"/>
                    <a:pt x="21561" y="657"/>
                    <a:pt x="21726" y="228"/>
                  </a:cubicBezTo>
                  <a:cubicBezTo>
                    <a:pt x="19367" y="75"/>
                    <a:pt x="17129" y="1"/>
                    <a:pt x="15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059;p43">
              <a:extLst>
                <a:ext uri="{FF2B5EF4-FFF2-40B4-BE49-F238E27FC236}">
                  <a16:creationId xmlns:a16="http://schemas.microsoft.com/office/drawing/2014/main" id="{0879A0D1-47B1-40C0-9A65-842906D93F68}"/>
                </a:ext>
              </a:extLst>
            </p:cNvPr>
            <p:cNvSpPr/>
            <p:nvPr/>
          </p:nvSpPr>
          <p:spPr>
            <a:xfrm>
              <a:off x="2128550" y="1865025"/>
              <a:ext cx="168100" cy="64375"/>
            </a:xfrm>
            <a:custGeom>
              <a:avLst/>
              <a:gdLst/>
              <a:ahLst/>
              <a:cxnLst/>
              <a:rect l="l" t="t" r="r" b="b"/>
              <a:pathLst>
                <a:path w="6724" h="2575" extrusionOk="0">
                  <a:moveTo>
                    <a:pt x="6724" y="0"/>
                  </a:moveTo>
                  <a:cubicBezTo>
                    <a:pt x="5658" y="766"/>
                    <a:pt x="4434" y="1243"/>
                    <a:pt x="3200" y="1393"/>
                  </a:cubicBezTo>
                  <a:cubicBezTo>
                    <a:pt x="3083" y="1407"/>
                    <a:pt x="2961" y="1412"/>
                    <a:pt x="2835" y="1412"/>
                  </a:cubicBezTo>
                  <a:cubicBezTo>
                    <a:pt x="2464" y="1412"/>
                    <a:pt x="2064" y="1366"/>
                    <a:pt x="1676" y="1366"/>
                  </a:cubicBezTo>
                  <a:cubicBezTo>
                    <a:pt x="1069" y="1366"/>
                    <a:pt x="490" y="1480"/>
                    <a:pt x="87" y="2068"/>
                  </a:cubicBezTo>
                  <a:cubicBezTo>
                    <a:pt x="55" y="2115"/>
                    <a:pt x="24" y="2166"/>
                    <a:pt x="18" y="2222"/>
                  </a:cubicBezTo>
                  <a:cubicBezTo>
                    <a:pt x="0" y="2387"/>
                    <a:pt x="185" y="2464"/>
                    <a:pt x="332" y="2487"/>
                  </a:cubicBezTo>
                  <a:cubicBezTo>
                    <a:pt x="705" y="2545"/>
                    <a:pt x="1084" y="2574"/>
                    <a:pt x="1465" y="2574"/>
                  </a:cubicBezTo>
                  <a:cubicBezTo>
                    <a:pt x="2736" y="2574"/>
                    <a:pt x="4030" y="2253"/>
                    <a:pt x="5210" y="1634"/>
                  </a:cubicBezTo>
                  <a:cubicBezTo>
                    <a:pt x="5870" y="1288"/>
                    <a:pt x="6555" y="766"/>
                    <a:pt x="6724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060;p43">
              <a:extLst>
                <a:ext uri="{FF2B5EF4-FFF2-40B4-BE49-F238E27FC236}">
                  <a16:creationId xmlns:a16="http://schemas.microsoft.com/office/drawing/2014/main" id="{AB6201E3-A123-4C64-AA54-56C8674651F1}"/>
                </a:ext>
              </a:extLst>
            </p:cNvPr>
            <p:cNvSpPr/>
            <p:nvPr/>
          </p:nvSpPr>
          <p:spPr>
            <a:xfrm>
              <a:off x="1568975" y="1033475"/>
              <a:ext cx="642700" cy="1061050"/>
            </a:xfrm>
            <a:custGeom>
              <a:avLst/>
              <a:gdLst/>
              <a:ahLst/>
              <a:cxnLst/>
              <a:rect l="l" t="t" r="r" b="b"/>
              <a:pathLst>
                <a:path w="25708" h="42442" extrusionOk="0">
                  <a:moveTo>
                    <a:pt x="18752" y="0"/>
                  </a:moveTo>
                  <a:cubicBezTo>
                    <a:pt x="15849" y="0"/>
                    <a:pt x="12850" y="3065"/>
                    <a:pt x="10148" y="7164"/>
                  </a:cubicBezTo>
                  <a:cubicBezTo>
                    <a:pt x="9041" y="8850"/>
                    <a:pt x="7980" y="10716"/>
                    <a:pt x="6999" y="12608"/>
                  </a:cubicBezTo>
                  <a:cubicBezTo>
                    <a:pt x="6865" y="12865"/>
                    <a:pt x="6734" y="13128"/>
                    <a:pt x="6606" y="13383"/>
                  </a:cubicBezTo>
                  <a:cubicBezTo>
                    <a:pt x="3883" y="18782"/>
                    <a:pt x="1827" y="24290"/>
                    <a:pt x="1056" y="26707"/>
                  </a:cubicBezTo>
                  <a:cubicBezTo>
                    <a:pt x="496" y="28463"/>
                    <a:pt x="0" y="30297"/>
                    <a:pt x="112" y="32099"/>
                  </a:cubicBezTo>
                  <a:cubicBezTo>
                    <a:pt x="290" y="34714"/>
                    <a:pt x="1764" y="36946"/>
                    <a:pt x="3629" y="38408"/>
                  </a:cubicBezTo>
                  <a:cubicBezTo>
                    <a:pt x="3968" y="38677"/>
                    <a:pt x="4317" y="38914"/>
                    <a:pt x="4676" y="39145"/>
                  </a:cubicBezTo>
                  <a:cubicBezTo>
                    <a:pt x="6303" y="40158"/>
                    <a:pt x="8137" y="40800"/>
                    <a:pt x="9964" y="41390"/>
                  </a:cubicBezTo>
                  <a:cubicBezTo>
                    <a:pt x="11764" y="41960"/>
                    <a:pt x="13757" y="42442"/>
                    <a:pt x="15681" y="42442"/>
                  </a:cubicBezTo>
                  <a:cubicBezTo>
                    <a:pt x="16286" y="42442"/>
                    <a:pt x="16884" y="42394"/>
                    <a:pt x="17467" y="42287"/>
                  </a:cubicBezTo>
                  <a:cubicBezTo>
                    <a:pt x="18900" y="42024"/>
                    <a:pt x="20117" y="41217"/>
                    <a:pt x="21370" y="40243"/>
                  </a:cubicBezTo>
                  <a:cubicBezTo>
                    <a:pt x="25308" y="37164"/>
                    <a:pt x="25615" y="23586"/>
                    <a:pt x="25642" y="15589"/>
                  </a:cubicBezTo>
                  <a:cubicBezTo>
                    <a:pt x="25648" y="15326"/>
                    <a:pt x="25648" y="15064"/>
                    <a:pt x="25648" y="14814"/>
                  </a:cubicBezTo>
                  <a:cubicBezTo>
                    <a:pt x="25654" y="13525"/>
                    <a:pt x="25648" y="12409"/>
                    <a:pt x="25661" y="11550"/>
                  </a:cubicBezTo>
                  <a:cubicBezTo>
                    <a:pt x="25662" y="11512"/>
                    <a:pt x="25659" y="11474"/>
                    <a:pt x="25662" y="11434"/>
                  </a:cubicBezTo>
                  <a:cubicBezTo>
                    <a:pt x="25707" y="7697"/>
                    <a:pt x="24405" y="3651"/>
                    <a:pt x="21915" y="1362"/>
                  </a:cubicBezTo>
                  <a:cubicBezTo>
                    <a:pt x="20887" y="420"/>
                    <a:pt x="19826" y="0"/>
                    <a:pt x="18752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061;p43">
              <a:extLst>
                <a:ext uri="{FF2B5EF4-FFF2-40B4-BE49-F238E27FC236}">
                  <a16:creationId xmlns:a16="http://schemas.microsoft.com/office/drawing/2014/main" id="{3B2DE75D-EEF6-47BA-82EC-F85711E3A1DD}"/>
                </a:ext>
              </a:extLst>
            </p:cNvPr>
            <p:cNvSpPr/>
            <p:nvPr/>
          </p:nvSpPr>
          <p:spPr>
            <a:xfrm>
              <a:off x="1313250" y="1794000"/>
              <a:ext cx="389100" cy="390500"/>
            </a:xfrm>
            <a:custGeom>
              <a:avLst/>
              <a:gdLst/>
              <a:ahLst/>
              <a:cxnLst/>
              <a:rect l="l" t="t" r="r" b="b"/>
              <a:pathLst>
                <a:path w="15564" h="15620" extrusionOk="0">
                  <a:moveTo>
                    <a:pt x="11824" y="0"/>
                  </a:moveTo>
                  <a:cubicBezTo>
                    <a:pt x="11824" y="0"/>
                    <a:pt x="7817" y="7335"/>
                    <a:pt x="5707" y="9700"/>
                  </a:cubicBezTo>
                  <a:cubicBezTo>
                    <a:pt x="5357" y="10092"/>
                    <a:pt x="4988" y="10496"/>
                    <a:pt x="4485" y="10637"/>
                  </a:cubicBezTo>
                  <a:cubicBezTo>
                    <a:pt x="4340" y="10679"/>
                    <a:pt x="4193" y="10698"/>
                    <a:pt x="4044" y="10698"/>
                  </a:cubicBezTo>
                  <a:cubicBezTo>
                    <a:pt x="3046" y="10698"/>
                    <a:pt x="1976" y="9843"/>
                    <a:pt x="998" y="9207"/>
                  </a:cubicBezTo>
                  <a:cubicBezTo>
                    <a:pt x="791" y="9074"/>
                    <a:pt x="530" y="8954"/>
                    <a:pt x="318" y="8954"/>
                  </a:cubicBezTo>
                  <a:cubicBezTo>
                    <a:pt x="184" y="8954"/>
                    <a:pt x="70" y="9002"/>
                    <a:pt x="0" y="9124"/>
                  </a:cubicBezTo>
                  <a:cubicBezTo>
                    <a:pt x="1302" y="11016"/>
                    <a:pt x="3812" y="14035"/>
                    <a:pt x="5633" y="15298"/>
                  </a:cubicBezTo>
                  <a:cubicBezTo>
                    <a:pt x="5858" y="15445"/>
                    <a:pt x="6088" y="15600"/>
                    <a:pt x="6327" y="15619"/>
                  </a:cubicBezTo>
                  <a:cubicBezTo>
                    <a:pt x="6339" y="15619"/>
                    <a:pt x="6350" y="15620"/>
                    <a:pt x="6361" y="15620"/>
                  </a:cubicBezTo>
                  <a:cubicBezTo>
                    <a:pt x="6586" y="15620"/>
                    <a:pt x="6779" y="15497"/>
                    <a:pt x="6960" y="15375"/>
                  </a:cubicBezTo>
                  <a:cubicBezTo>
                    <a:pt x="7797" y="14804"/>
                    <a:pt x="8588" y="14150"/>
                    <a:pt x="9372" y="13496"/>
                  </a:cubicBezTo>
                  <a:cubicBezTo>
                    <a:pt x="10356" y="12676"/>
                    <a:pt x="11334" y="11849"/>
                    <a:pt x="12317" y="11035"/>
                  </a:cubicBezTo>
                  <a:cubicBezTo>
                    <a:pt x="12666" y="10746"/>
                    <a:pt x="13014" y="10451"/>
                    <a:pt x="13362" y="10163"/>
                  </a:cubicBezTo>
                  <a:cubicBezTo>
                    <a:pt x="13518" y="10035"/>
                    <a:pt x="13668" y="9906"/>
                    <a:pt x="13824" y="9778"/>
                  </a:cubicBezTo>
                  <a:cubicBezTo>
                    <a:pt x="13961" y="9662"/>
                    <a:pt x="14097" y="9547"/>
                    <a:pt x="14234" y="9438"/>
                  </a:cubicBezTo>
                  <a:cubicBezTo>
                    <a:pt x="14334" y="9354"/>
                    <a:pt x="14428" y="9271"/>
                    <a:pt x="14527" y="9195"/>
                  </a:cubicBezTo>
                  <a:cubicBezTo>
                    <a:pt x="14688" y="9059"/>
                    <a:pt x="14844" y="8925"/>
                    <a:pt x="15007" y="8785"/>
                  </a:cubicBezTo>
                  <a:cubicBezTo>
                    <a:pt x="15088" y="8719"/>
                    <a:pt x="15175" y="8649"/>
                    <a:pt x="15256" y="8579"/>
                  </a:cubicBezTo>
                  <a:cubicBezTo>
                    <a:pt x="15380" y="8477"/>
                    <a:pt x="15505" y="8367"/>
                    <a:pt x="15541" y="8194"/>
                  </a:cubicBezTo>
                  <a:cubicBezTo>
                    <a:pt x="15564" y="8034"/>
                    <a:pt x="15510" y="7861"/>
                    <a:pt x="15452" y="7700"/>
                  </a:cubicBezTo>
                  <a:cubicBezTo>
                    <a:pt x="14921" y="6264"/>
                    <a:pt x="12874" y="1128"/>
                    <a:pt x="11824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062;p43">
              <a:extLst>
                <a:ext uri="{FF2B5EF4-FFF2-40B4-BE49-F238E27FC236}">
                  <a16:creationId xmlns:a16="http://schemas.microsoft.com/office/drawing/2014/main" id="{2AF666B3-0916-4387-A999-CBF59B71413A}"/>
                </a:ext>
              </a:extLst>
            </p:cNvPr>
            <p:cNvSpPr/>
            <p:nvPr/>
          </p:nvSpPr>
          <p:spPr>
            <a:xfrm>
              <a:off x="1900250" y="1953700"/>
              <a:ext cx="238575" cy="381175"/>
            </a:xfrm>
            <a:custGeom>
              <a:avLst/>
              <a:gdLst/>
              <a:ahLst/>
              <a:cxnLst/>
              <a:rect l="l" t="t" r="r" b="b"/>
              <a:pathLst>
                <a:path w="9543" h="15247" extrusionOk="0">
                  <a:moveTo>
                    <a:pt x="8498" y="0"/>
                  </a:moveTo>
                  <a:cubicBezTo>
                    <a:pt x="6831" y="0"/>
                    <a:pt x="1913" y="1627"/>
                    <a:pt x="532" y="2127"/>
                  </a:cubicBezTo>
                  <a:cubicBezTo>
                    <a:pt x="376" y="2184"/>
                    <a:pt x="213" y="2255"/>
                    <a:pt x="110" y="2371"/>
                  </a:cubicBezTo>
                  <a:cubicBezTo>
                    <a:pt x="1" y="2511"/>
                    <a:pt x="1" y="2677"/>
                    <a:pt x="1" y="2845"/>
                  </a:cubicBezTo>
                  <a:cubicBezTo>
                    <a:pt x="6" y="2953"/>
                    <a:pt x="9" y="3069"/>
                    <a:pt x="8" y="3172"/>
                  </a:cubicBezTo>
                  <a:cubicBezTo>
                    <a:pt x="12" y="3390"/>
                    <a:pt x="9" y="3594"/>
                    <a:pt x="12" y="3813"/>
                  </a:cubicBezTo>
                  <a:cubicBezTo>
                    <a:pt x="20" y="3934"/>
                    <a:pt x="18" y="4063"/>
                    <a:pt x="20" y="4197"/>
                  </a:cubicBezTo>
                  <a:cubicBezTo>
                    <a:pt x="26" y="4371"/>
                    <a:pt x="31" y="4556"/>
                    <a:pt x="31" y="4736"/>
                  </a:cubicBezTo>
                  <a:cubicBezTo>
                    <a:pt x="34" y="4942"/>
                    <a:pt x="38" y="5140"/>
                    <a:pt x="41" y="5346"/>
                  </a:cubicBezTo>
                  <a:cubicBezTo>
                    <a:pt x="39" y="5371"/>
                    <a:pt x="44" y="5397"/>
                    <a:pt x="41" y="5422"/>
                  </a:cubicBezTo>
                  <a:cubicBezTo>
                    <a:pt x="44" y="5641"/>
                    <a:pt x="47" y="5858"/>
                    <a:pt x="56" y="6076"/>
                  </a:cubicBezTo>
                  <a:cubicBezTo>
                    <a:pt x="52" y="6295"/>
                    <a:pt x="54" y="6512"/>
                    <a:pt x="58" y="6724"/>
                  </a:cubicBezTo>
                  <a:cubicBezTo>
                    <a:pt x="87" y="8019"/>
                    <a:pt x="97" y="9314"/>
                    <a:pt x="114" y="10616"/>
                  </a:cubicBezTo>
                  <a:cubicBezTo>
                    <a:pt x="132" y="11648"/>
                    <a:pt x="154" y="12686"/>
                    <a:pt x="266" y="13713"/>
                  </a:cubicBezTo>
                  <a:cubicBezTo>
                    <a:pt x="291" y="13943"/>
                    <a:pt x="328" y="14187"/>
                    <a:pt x="491" y="14367"/>
                  </a:cubicBezTo>
                  <a:cubicBezTo>
                    <a:pt x="661" y="14539"/>
                    <a:pt x="926" y="14622"/>
                    <a:pt x="1178" y="14700"/>
                  </a:cubicBezTo>
                  <a:cubicBezTo>
                    <a:pt x="2546" y="15098"/>
                    <a:pt x="4647" y="15246"/>
                    <a:pt x="6571" y="15246"/>
                  </a:cubicBezTo>
                  <a:cubicBezTo>
                    <a:pt x="7625" y="15246"/>
                    <a:pt x="8626" y="15202"/>
                    <a:pt x="9425" y="15129"/>
                  </a:cubicBezTo>
                  <a:cubicBezTo>
                    <a:pt x="9543" y="14790"/>
                    <a:pt x="9101" y="14527"/>
                    <a:pt x="8717" y="14405"/>
                  </a:cubicBezTo>
                  <a:cubicBezTo>
                    <a:pt x="7449" y="13993"/>
                    <a:pt x="5886" y="13679"/>
                    <a:pt x="5402" y="12596"/>
                  </a:cubicBezTo>
                  <a:cubicBezTo>
                    <a:pt x="5183" y="12109"/>
                    <a:pt x="5250" y="11564"/>
                    <a:pt x="5315" y="11038"/>
                  </a:cubicBezTo>
                  <a:cubicBezTo>
                    <a:pt x="5727" y="7864"/>
                    <a:pt x="8631" y="4"/>
                    <a:pt x="8631" y="4"/>
                  </a:cubicBezTo>
                  <a:cubicBezTo>
                    <a:pt x="8589" y="2"/>
                    <a:pt x="8545" y="0"/>
                    <a:pt x="8498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063;p43">
              <a:extLst>
                <a:ext uri="{FF2B5EF4-FFF2-40B4-BE49-F238E27FC236}">
                  <a16:creationId xmlns:a16="http://schemas.microsoft.com/office/drawing/2014/main" id="{0A6D353E-A3B5-4E80-93C9-29DEE89FA5B8}"/>
                </a:ext>
              </a:extLst>
            </p:cNvPr>
            <p:cNvSpPr/>
            <p:nvPr/>
          </p:nvSpPr>
          <p:spPr>
            <a:xfrm>
              <a:off x="1621525" y="1953325"/>
              <a:ext cx="66925" cy="76625"/>
            </a:xfrm>
            <a:custGeom>
              <a:avLst/>
              <a:gdLst/>
              <a:ahLst/>
              <a:cxnLst/>
              <a:rect l="l" t="t" r="r" b="b"/>
              <a:pathLst>
                <a:path w="2677" h="3065" extrusionOk="0">
                  <a:moveTo>
                    <a:pt x="0" y="0"/>
                  </a:moveTo>
                  <a:lnTo>
                    <a:pt x="0" y="0"/>
                  </a:lnTo>
                  <a:cubicBezTo>
                    <a:pt x="118" y="841"/>
                    <a:pt x="400" y="2040"/>
                    <a:pt x="1039" y="2488"/>
                  </a:cubicBezTo>
                  <a:cubicBezTo>
                    <a:pt x="1325" y="2680"/>
                    <a:pt x="1611" y="2879"/>
                    <a:pt x="1903" y="3065"/>
                  </a:cubicBezTo>
                  <a:cubicBezTo>
                    <a:pt x="2002" y="2981"/>
                    <a:pt x="2096" y="2898"/>
                    <a:pt x="2196" y="2822"/>
                  </a:cubicBezTo>
                  <a:cubicBezTo>
                    <a:pt x="2357" y="2686"/>
                    <a:pt x="2513" y="2552"/>
                    <a:pt x="2676" y="2412"/>
                  </a:cubicBezTo>
                  <a:cubicBezTo>
                    <a:pt x="2551" y="2346"/>
                    <a:pt x="1027" y="1437"/>
                    <a:pt x="0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064;p43">
              <a:extLst>
                <a:ext uri="{FF2B5EF4-FFF2-40B4-BE49-F238E27FC236}">
                  <a16:creationId xmlns:a16="http://schemas.microsoft.com/office/drawing/2014/main" id="{A8B0D14B-E4E9-4C03-BADB-4DA762DA1969}"/>
                </a:ext>
              </a:extLst>
            </p:cNvPr>
            <p:cNvSpPr/>
            <p:nvPr/>
          </p:nvSpPr>
          <p:spPr>
            <a:xfrm>
              <a:off x="1901275" y="2068725"/>
              <a:ext cx="95475" cy="36875"/>
            </a:xfrm>
            <a:custGeom>
              <a:avLst/>
              <a:gdLst/>
              <a:ahLst/>
              <a:cxnLst/>
              <a:rect l="l" t="t" r="r" b="b"/>
              <a:pathLst>
                <a:path w="3819" h="1475" extrusionOk="0">
                  <a:moveTo>
                    <a:pt x="3819" y="0"/>
                  </a:moveTo>
                  <a:cubicBezTo>
                    <a:pt x="2470" y="584"/>
                    <a:pt x="1253" y="796"/>
                    <a:pt x="0" y="821"/>
                  </a:cubicBezTo>
                  <a:cubicBezTo>
                    <a:pt x="3" y="1040"/>
                    <a:pt x="5" y="1257"/>
                    <a:pt x="13" y="1475"/>
                  </a:cubicBezTo>
                  <a:cubicBezTo>
                    <a:pt x="1302" y="1431"/>
                    <a:pt x="2310" y="1379"/>
                    <a:pt x="3819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065;p43">
              <a:extLst>
                <a:ext uri="{FF2B5EF4-FFF2-40B4-BE49-F238E27FC236}">
                  <a16:creationId xmlns:a16="http://schemas.microsoft.com/office/drawing/2014/main" id="{36B49E78-9F4D-4D37-8309-38D32720CC2B}"/>
                </a:ext>
              </a:extLst>
            </p:cNvPr>
            <p:cNvSpPr/>
            <p:nvPr/>
          </p:nvSpPr>
          <p:spPr>
            <a:xfrm>
              <a:off x="1682000" y="1316875"/>
              <a:ext cx="448950" cy="657575"/>
            </a:xfrm>
            <a:custGeom>
              <a:avLst/>
              <a:gdLst/>
              <a:ahLst/>
              <a:cxnLst/>
              <a:rect l="l" t="t" r="r" b="b"/>
              <a:pathLst>
                <a:path w="17958" h="26303" extrusionOk="0">
                  <a:moveTo>
                    <a:pt x="12865" y="1"/>
                  </a:moveTo>
                  <a:cubicBezTo>
                    <a:pt x="11109" y="1"/>
                    <a:pt x="9231" y="876"/>
                    <a:pt x="7783" y="2318"/>
                  </a:cubicBezTo>
                  <a:cubicBezTo>
                    <a:pt x="7368" y="2729"/>
                    <a:pt x="6969" y="3158"/>
                    <a:pt x="6580" y="3600"/>
                  </a:cubicBezTo>
                  <a:cubicBezTo>
                    <a:pt x="3531" y="7062"/>
                    <a:pt x="1338" y="11396"/>
                    <a:pt x="459" y="16084"/>
                  </a:cubicBezTo>
                  <a:cubicBezTo>
                    <a:pt x="144" y="17769"/>
                    <a:pt x="0" y="19539"/>
                    <a:pt x="454" y="21122"/>
                  </a:cubicBezTo>
                  <a:cubicBezTo>
                    <a:pt x="545" y="21430"/>
                    <a:pt x="654" y="21731"/>
                    <a:pt x="793" y="22007"/>
                  </a:cubicBezTo>
                  <a:cubicBezTo>
                    <a:pt x="1937" y="24508"/>
                    <a:pt x="4580" y="25854"/>
                    <a:pt x="7185" y="26207"/>
                  </a:cubicBezTo>
                  <a:cubicBezTo>
                    <a:pt x="7643" y="26268"/>
                    <a:pt x="8110" y="26303"/>
                    <a:pt x="8579" y="26303"/>
                  </a:cubicBezTo>
                  <a:cubicBezTo>
                    <a:pt x="9754" y="26303"/>
                    <a:pt x="10939" y="26081"/>
                    <a:pt x="12013" y="25476"/>
                  </a:cubicBezTo>
                  <a:cubicBezTo>
                    <a:pt x="14931" y="23828"/>
                    <a:pt x="16225" y="19937"/>
                    <a:pt x="16906" y="16410"/>
                  </a:cubicBezTo>
                  <a:cubicBezTo>
                    <a:pt x="17394" y="13885"/>
                    <a:pt x="17720" y="11333"/>
                    <a:pt x="17883" y="8767"/>
                  </a:cubicBezTo>
                  <a:cubicBezTo>
                    <a:pt x="17931" y="8056"/>
                    <a:pt x="17958" y="7325"/>
                    <a:pt x="17942" y="6614"/>
                  </a:cubicBezTo>
                  <a:cubicBezTo>
                    <a:pt x="17928" y="5870"/>
                    <a:pt x="17861" y="5139"/>
                    <a:pt x="17709" y="4447"/>
                  </a:cubicBezTo>
                  <a:cubicBezTo>
                    <a:pt x="17607" y="3973"/>
                    <a:pt x="17468" y="3510"/>
                    <a:pt x="17275" y="3075"/>
                  </a:cubicBezTo>
                  <a:cubicBezTo>
                    <a:pt x="16327" y="916"/>
                    <a:pt x="14660" y="1"/>
                    <a:pt x="128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066;p43">
              <a:extLst>
                <a:ext uri="{FF2B5EF4-FFF2-40B4-BE49-F238E27FC236}">
                  <a16:creationId xmlns:a16="http://schemas.microsoft.com/office/drawing/2014/main" id="{8289D722-21B4-41BE-B0C4-91EC2C4B4B41}"/>
                </a:ext>
              </a:extLst>
            </p:cNvPr>
            <p:cNvSpPr/>
            <p:nvPr/>
          </p:nvSpPr>
          <p:spPr>
            <a:xfrm>
              <a:off x="1701825" y="1482200"/>
              <a:ext cx="429125" cy="492250"/>
            </a:xfrm>
            <a:custGeom>
              <a:avLst/>
              <a:gdLst/>
              <a:ahLst/>
              <a:cxnLst/>
              <a:rect l="l" t="t" r="r" b="b"/>
              <a:pathLst>
                <a:path w="17165" h="19690" extrusionOk="0">
                  <a:moveTo>
                    <a:pt x="17149" y="1"/>
                  </a:moveTo>
                  <a:lnTo>
                    <a:pt x="17149" y="1"/>
                  </a:lnTo>
                  <a:cubicBezTo>
                    <a:pt x="17149" y="1"/>
                    <a:pt x="16200" y="5283"/>
                    <a:pt x="15307" y="7950"/>
                  </a:cubicBezTo>
                  <a:cubicBezTo>
                    <a:pt x="14414" y="10617"/>
                    <a:pt x="13052" y="13188"/>
                    <a:pt x="11089" y="15112"/>
                  </a:cubicBezTo>
                  <a:cubicBezTo>
                    <a:pt x="10448" y="15734"/>
                    <a:pt x="9735" y="16298"/>
                    <a:pt x="8938" y="16606"/>
                  </a:cubicBezTo>
                  <a:cubicBezTo>
                    <a:pt x="8282" y="16856"/>
                    <a:pt x="7595" y="16933"/>
                    <a:pt x="6912" y="16965"/>
                  </a:cubicBezTo>
                  <a:cubicBezTo>
                    <a:pt x="6634" y="16980"/>
                    <a:pt x="6355" y="16988"/>
                    <a:pt x="6075" y="16988"/>
                  </a:cubicBezTo>
                  <a:cubicBezTo>
                    <a:pt x="3925" y="16988"/>
                    <a:pt x="1750" y="16535"/>
                    <a:pt x="0" y="15394"/>
                  </a:cubicBezTo>
                  <a:lnTo>
                    <a:pt x="0" y="15394"/>
                  </a:lnTo>
                  <a:cubicBezTo>
                    <a:pt x="1144" y="17895"/>
                    <a:pt x="3787" y="19241"/>
                    <a:pt x="6392" y="19594"/>
                  </a:cubicBezTo>
                  <a:cubicBezTo>
                    <a:pt x="6850" y="19655"/>
                    <a:pt x="7317" y="19690"/>
                    <a:pt x="7786" y="19690"/>
                  </a:cubicBezTo>
                  <a:cubicBezTo>
                    <a:pt x="8961" y="19690"/>
                    <a:pt x="10146" y="19468"/>
                    <a:pt x="11220" y="18863"/>
                  </a:cubicBezTo>
                  <a:cubicBezTo>
                    <a:pt x="14138" y="17215"/>
                    <a:pt x="15432" y="13324"/>
                    <a:pt x="16113" y="9797"/>
                  </a:cubicBezTo>
                  <a:cubicBezTo>
                    <a:pt x="16601" y="7272"/>
                    <a:pt x="16927" y="4720"/>
                    <a:pt x="17090" y="2154"/>
                  </a:cubicBezTo>
                  <a:cubicBezTo>
                    <a:pt x="17138" y="1443"/>
                    <a:pt x="17165" y="712"/>
                    <a:pt x="17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067;p43">
              <a:extLst>
                <a:ext uri="{FF2B5EF4-FFF2-40B4-BE49-F238E27FC236}">
                  <a16:creationId xmlns:a16="http://schemas.microsoft.com/office/drawing/2014/main" id="{B6B55B58-8ED9-4368-B716-F0C27EE15394}"/>
                </a:ext>
              </a:extLst>
            </p:cNvPr>
            <p:cNvSpPr/>
            <p:nvPr/>
          </p:nvSpPr>
          <p:spPr>
            <a:xfrm>
              <a:off x="1342750" y="1383500"/>
              <a:ext cx="459575" cy="294350"/>
            </a:xfrm>
            <a:custGeom>
              <a:avLst/>
              <a:gdLst/>
              <a:ahLst/>
              <a:cxnLst/>
              <a:rect l="l" t="t" r="r" b="b"/>
              <a:pathLst>
                <a:path w="18383" h="11774" extrusionOk="0">
                  <a:moveTo>
                    <a:pt x="14887" y="1"/>
                  </a:moveTo>
                  <a:cubicBezTo>
                    <a:pt x="11240" y="1"/>
                    <a:pt x="5543" y="2027"/>
                    <a:pt x="4269" y="2647"/>
                  </a:cubicBezTo>
                  <a:cubicBezTo>
                    <a:pt x="2429" y="3531"/>
                    <a:pt x="460" y="4949"/>
                    <a:pt x="103" y="7070"/>
                  </a:cubicBezTo>
                  <a:cubicBezTo>
                    <a:pt x="1" y="7712"/>
                    <a:pt x="51" y="8353"/>
                    <a:pt x="136" y="8981"/>
                  </a:cubicBezTo>
                  <a:cubicBezTo>
                    <a:pt x="272" y="10001"/>
                    <a:pt x="564" y="11116"/>
                    <a:pt x="1403" y="11571"/>
                  </a:cubicBezTo>
                  <a:cubicBezTo>
                    <a:pt x="1660" y="11712"/>
                    <a:pt x="1930" y="11774"/>
                    <a:pt x="2206" y="11774"/>
                  </a:cubicBezTo>
                  <a:cubicBezTo>
                    <a:pt x="3220" y="11774"/>
                    <a:pt x="4323" y="10945"/>
                    <a:pt x="5245" y="10219"/>
                  </a:cubicBezTo>
                  <a:cubicBezTo>
                    <a:pt x="6314" y="9378"/>
                    <a:pt x="7450" y="8626"/>
                    <a:pt x="8640" y="7968"/>
                  </a:cubicBezTo>
                  <a:cubicBezTo>
                    <a:pt x="9909" y="7263"/>
                    <a:pt x="11229" y="6673"/>
                    <a:pt x="12575" y="6218"/>
                  </a:cubicBezTo>
                  <a:cubicBezTo>
                    <a:pt x="12760" y="6160"/>
                    <a:pt x="12947" y="6096"/>
                    <a:pt x="13139" y="6038"/>
                  </a:cubicBezTo>
                  <a:cubicBezTo>
                    <a:pt x="14097" y="5749"/>
                    <a:pt x="15076" y="5512"/>
                    <a:pt x="15968" y="5006"/>
                  </a:cubicBezTo>
                  <a:cubicBezTo>
                    <a:pt x="16859" y="4506"/>
                    <a:pt x="17674" y="3666"/>
                    <a:pt x="17921" y="2622"/>
                  </a:cubicBezTo>
                  <a:cubicBezTo>
                    <a:pt x="18382" y="661"/>
                    <a:pt x="16969" y="1"/>
                    <a:pt x="14887" y="1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068;p43">
              <a:extLst>
                <a:ext uri="{FF2B5EF4-FFF2-40B4-BE49-F238E27FC236}">
                  <a16:creationId xmlns:a16="http://schemas.microsoft.com/office/drawing/2014/main" id="{2B475A6F-AB70-449D-9252-43CD8062B570}"/>
                </a:ext>
              </a:extLst>
            </p:cNvPr>
            <p:cNvSpPr/>
            <p:nvPr/>
          </p:nvSpPr>
          <p:spPr>
            <a:xfrm>
              <a:off x="2127025" y="1429550"/>
              <a:ext cx="353500" cy="432250"/>
            </a:xfrm>
            <a:custGeom>
              <a:avLst/>
              <a:gdLst/>
              <a:ahLst/>
              <a:cxnLst/>
              <a:rect l="l" t="t" r="r" b="b"/>
              <a:pathLst>
                <a:path w="14140" h="17290" extrusionOk="0">
                  <a:moveTo>
                    <a:pt x="2157" y="1"/>
                  </a:moveTo>
                  <a:cubicBezTo>
                    <a:pt x="1348" y="1"/>
                    <a:pt x="705" y="435"/>
                    <a:pt x="347" y="1498"/>
                  </a:cubicBezTo>
                  <a:cubicBezTo>
                    <a:pt x="1" y="2517"/>
                    <a:pt x="259" y="3638"/>
                    <a:pt x="757" y="4511"/>
                  </a:cubicBezTo>
                  <a:cubicBezTo>
                    <a:pt x="1261" y="5377"/>
                    <a:pt x="1977" y="6062"/>
                    <a:pt x="2644" y="6780"/>
                  </a:cubicBezTo>
                  <a:cubicBezTo>
                    <a:pt x="2824" y="6980"/>
                    <a:pt x="3005" y="7178"/>
                    <a:pt x="3177" y="7390"/>
                  </a:cubicBezTo>
                  <a:cubicBezTo>
                    <a:pt x="4064" y="8416"/>
                    <a:pt x="4852" y="9525"/>
                    <a:pt x="5533" y="10698"/>
                  </a:cubicBezTo>
                  <a:cubicBezTo>
                    <a:pt x="6197" y="11828"/>
                    <a:pt x="6765" y="13011"/>
                    <a:pt x="7227" y="14237"/>
                  </a:cubicBezTo>
                  <a:cubicBezTo>
                    <a:pt x="7744" y="15604"/>
                    <a:pt x="8423" y="17264"/>
                    <a:pt x="9818" y="17290"/>
                  </a:cubicBezTo>
                  <a:cubicBezTo>
                    <a:pt x="9826" y="17290"/>
                    <a:pt x="9834" y="17290"/>
                    <a:pt x="9841" y="17290"/>
                  </a:cubicBezTo>
                  <a:cubicBezTo>
                    <a:pt x="10788" y="17290"/>
                    <a:pt x="11622" y="16482"/>
                    <a:pt x="12276" y="15674"/>
                  </a:cubicBezTo>
                  <a:cubicBezTo>
                    <a:pt x="12687" y="15173"/>
                    <a:pt x="13068" y="14647"/>
                    <a:pt x="13316" y="14046"/>
                  </a:cubicBezTo>
                  <a:cubicBezTo>
                    <a:pt x="14140" y="12044"/>
                    <a:pt x="13191" y="9865"/>
                    <a:pt x="12085" y="8197"/>
                  </a:cubicBezTo>
                  <a:cubicBezTo>
                    <a:pt x="11116" y="6750"/>
                    <a:pt x="5348" y="1"/>
                    <a:pt x="2157" y="1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069;p43">
              <a:extLst>
                <a:ext uri="{FF2B5EF4-FFF2-40B4-BE49-F238E27FC236}">
                  <a16:creationId xmlns:a16="http://schemas.microsoft.com/office/drawing/2014/main" id="{B0DD2C48-29CD-424D-A75D-538CDEE7C975}"/>
                </a:ext>
              </a:extLst>
            </p:cNvPr>
            <p:cNvSpPr/>
            <p:nvPr/>
          </p:nvSpPr>
          <p:spPr>
            <a:xfrm>
              <a:off x="2206425" y="1547750"/>
              <a:ext cx="58925" cy="149250"/>
            </a:xfrm>
            <a:custGeom>
              <a:avLst/>
              <a:gdLst/>
              <a:ahLst/>
              <a:cxnLst/>
              <a:rect l="l" t="t" r="r" b="b"/>
              <a:pathLst>
                <a:path w="2357" h="5970" extrusionOk="0">
                  <a:moveTo>
                    <a:pt x="60" y="1"/>
                  </a:moveTo>
                  <a:cubicBezTo>
                    <a:pt x="40" y="893"/>
                    <a:pt x="15" y="1776"/>
                    <a:pt x="1" y="2661"/>
                  </a:cubicBezTo>
                  <a:cubicBezTo>
                    <a:pt x="888" y="3688"/>
                    <a:pt x="1676" y="4795"/>
                    <a:pt x="2357" y="5969"/>
                  </a:cubicBezTo>
                  <a:cubicBezTo>
                    <a:pt x="1970" y="3816"/>
                    <a:pt x="1183" y="1776"/>
                    <a:pt x="60" y="1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070;p43">
              <a:extLst>
                <a:ext uri="{FF2B5EF4-FFF2-40B4-BE49-F238E27FC236}">
                  <a16:creationId xmlns:a16="http://schemas.microsoft.com/office/drawing/2014/main" id="{A5B114E2-81E5-4008-9257-FAD4716668D8}"/>
                </a:ext>
              </a:extLst>
            </p:cNvPr>
            <p:cNvSpPr/>
            <p:nvPr/>
          </p:nvSpPr>
          <p:spPr>
            <a:xfrm>
              <a:off x="1558725" y="1478825"/>
              <a:ext cx="124700" cy="103875"/>
            </a:xfrm>
            <a:custGeom>
              <a:avLst/>
              <a:gdLst/>
              <a:ahLst/>
              <a:cxnLst/>
              <a:rect l="l" t="t" r="r" b="b"/>
              <a:pathLst>
                <a:path w="4988" h="4155" extrusionOk="0">
                  <a:moveTo>
                    <a:pt x="4987" y="0"/>
                  </a:moveTo>
                  <a:cubicBezTo>
                    <a:pt x="4150" y="911"/>
                    <a:pt x="3081" y="1514"/>
                    <a:pt x="2084" y="2193"/>
                  </a:cubicBezTo>
                  <a:cubicBezTo>
                    <a:pt x="1308" y="2726"/>
                    <a:pt x="531" y="3359"/>
                    <a:pt x="1" y="4155"/>
                  </a:cubicBezTo>
                  <a:lnTo>
                    <a:pt x="1" y="4155"/>
                  </a:lnTo>
                  <a:cubicBezTo>
                    <a:pt x="1270" y="3450"/>
                    <a:pt x="2590" y="2860"/>
                    <a:pt x="3936" y="2405"/>
                  </a:cubicBezTo>
                  <a:lnTo>
                    <a:pt x="3999" y="2264"/>
                  </a:lnTo>
                  <a:cubicBezTo>
                    <a:pt x="4283" y="1491"/>
                    <a:pt x="4614" y="735"/>
                    <a:pt x="4987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071;p43">
              <a:extLst>
                <a:ext uri="{FF2B5EF4-FFF2-40B4-BE49-F238E27FC236}">
                  <a16:creationId xmlns:a16="http://schemas.microsoft.com/office/drawing/2014/main" id="{E35EC324-0E47-45EF-B273-2DAF977C3173}"/>
                </a:ext>
              </a:extLst>
            </p:cNvPr>
            <p:cNvSpPr/>
            <p:nvPr/>
          </p:nvSpPr>
          <p:spPr>
            <a:xfrm>
              <a:off x="1455975" y="1864275"/>
              <a:ext cx="799775" cy="140025"/>
            </a:xfrm>
            <a:custGeom>
              <a:avLst/>
              <a:gdLst/>
              <a:ahLst/>
              <a:cxnLst/>
              <a:rect l="l" t="t" r="r" b="b"/>
              <a:pathLst>
                <a:path w="31991" h="5601" extrusionOk="0">
                  <a:moveTo>
                    <a:pt x="444" y="1"/>
                  </a:moveTo>
                  <a:lnTo>
                    <a:pt x="0" y="1215"/>
                  </a:lnTo>
                  <a:cubicBezTo>
                    <a:pt x="1491" y="1620"/>
                    <a:pt x="3063" y="2009"/>
                    <a:pt x="4720" y="2381"/>
                  </a:cubicBezTo>
                  <a:cubicBezTo>
                    <a:pt x="5102" y="2465"/>
                    <a:pt x="5483" y="2541"/>
                    <a:pt x="5864" y="2624"/>
                  </a:cubicBezTo>
                  <a:cubicBezTo>
                    <a:pt x="6084" y="2669"/>
                    <a:pt x="6304" y="2720"/>
                    <a:pt x="6524" y="2765"/>
                  </a:cubicBezTo>
                  <a:cubicBezTo>
                    <a:pt x="6633" y="2784"/>
                    <a:pt x="6744" y="2811"/>
                    <a:pt x="6853" y="2830"/>
                  </a:cubicBezTo>
                  <a:cubicBezTo>
                    <a:pt x="9302" y="3330"/>
                    <a:pt x="11883" y="3785"/>
                    <a:pt x="14567" y="4183"/>
                  </a:cubicBezTo>
                  <a:cubicBezTo>
                    <a:pt x="17839" y="4663"/>
                    <a:pt x="21012" y="5022"/>
                    <a:pt x="24020" y="5259"/>
                  </a:cubicBezTo>
                  <a:cubicBezTo>
                    <a:pt x="24200" y="5272"/>
                    <a:pt x="24381" y="5285"/>
                    <a:pt x="24568" y="5298"/>
                  </a:cubicBezTo>
                  <a:cubicBezTo>
                    <a:pt x="24942" y="5323"/>
                    <a:pt x="25316" y="5355"/>
                    <a:pt x="25685" y="5374"/>
                  </a:cubicBezTo>
                  <a:cubicBezTo>
                    <a:pt x="26186" y="5407"/>
                    <a:pt x="26677" y="5439"/>
                    <a:pt x="27170" y="5459"/>
                  </a:cubicBezTo>
                  <a:cubicBezTo>
                    <a:pt x="28851" y="5547"/>
                    <a:pt x="30464" y="5593"/>
                    <a:pt x="31991" y="5600"/>
                  </a:cubicBezTo>
                  <a:lnTo>
                    <a:pt x="31765" y="4346"/>
                  </a:lnTo>
                  <a:cubicBezTo>
                    <a:pt x="30504" y="4339"/>
                    <a:pt x="29169" y="4304"/>
                    <a:pt x="27758" y="4240"/>
                  </a:cubicBezTo>
                  <a:cubicBezTo>
                    <a:pt x="27290" y="4221"/>
                    <a:pt x="26811" y="4196"/>
                    <a:pt x="26325" y="4164"/>
                  </a:cubicBezTo>
                  <a:cubicBezTo>
                    <a:pt x="26051" y="4144"/>
                    <a:pt x="25770" y="4132"/>
                    <a:pt x="25489" y="4112"/>
                  </a:cubicBezTo>
                  <a:cubicBezTo>
                    <a:pt x="25245" y="4100"/>
                    <a:pt x="25004" y="4081"/>
                    <a:pt x="24753" y="4060"/>
                  </a:cubicBezTo>
                  <a:cubicBezTo>
                    <a:pt x="21722" y="3843"/>
                    <a:pt x="18419" y="3484"/>
                    <a:pt x="14886" y="2964"/>
                  </a:cubicBezTo>
                  <a:cubicBezTo>
                    <a:pt x="11940" y="2522"/>
                    <a:pt x="9186" y="2028"/>
                    <a:pt x="6658" y="1497"/>
                  </a:cubicBezTo>
                  <a:cubicBezTo>
                    <a:pt x="6600" y="1483"/>
                    <a:pt x="6542" y="1476"/>
                    <a:pt x="6485" y="1464"/>
                  </a:cubicBezTo>
                  <a:cubicBezTo>
                    <a:pt x="6027" y="1368"/>
                    <a:pt x="5582" y="1266"/>
                    <a:pt x="5143" y="1170"/>
                  </a:cubicBezTo>
                  <a:cubicBezTo>
                    <a:pt x="5039" y="1143"/>
                    <a:pt x="4935" y="1124"/>
                    <a:pt x="4836" y="1098"/>
                  </a:cubicBezTo>
                  <a:cubicBezTo>
                    <a:pt x="3275" y="744"/>
                    <a:pt x="1811" y="378"/>
                    <a:pt x="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072;p43">
              <a:extLst>
                <a:ext uri="{FF2B5EF4-FFF2-40B4-BE49-F238E27FC236}">
                  <a16:creationId xmlns:a16="http://schemas.microsoft.com/office/drawing/2014/main" id="{F4E76B25-B2AD-4627-8572-B221D9180419}"/>
                </a:ext>
              </a:extLst>
            </p:cNvPr>
            <p:cNvSpPr/>
            <p:nvPr/>
          </p:nvSpPr>
          <p:spPr>
            <a:xfrm>
              <a:off x="1360000" y="238125"/>
              <a:ext cx="787950" cy="964625"/>
            </a:xfrm>
            <a:custGeom>
              <a:avLst/>
              <a:gdLst/>
              <a:ahLst/>
              <a:cxnLst/>
              <a:rect l="l" t="t" r="r" b="b"/>
              <a:pathLst>
                <a:path w="31518" h="38585" extrusionOk="0">
                  <a:moveTo>
                    <a:pt x="15910" y="0"/>
                  </a:moveTo>
                  <a:cubicBezTo>
                    <a:pt x="14652" y="0"/>
                    <a:pt x="13385" y="243"/>
                    <a:pt x="12145" y="791"/>
                  </a:cubicBezTo>
                  <a:cubicBezTo>
                    <a:pt x="8819" y="2259"/>
                    <a:pt x="6401" y="5602"/>
                    <a:pt x="4529" y="8972"/>
                  </a:cubicBezTo>
                  <a:cubicBezTo>
                    <a:pt x="3178" y="11403"/>
                    <a:pt x="1995" y="13974"/>
                    <a:pt x="1428" y="16678"/>
                  </a:cubicBezTo>
                  <a:cubicBezTo>
                    <a:pt x="1" y="23494"/>
                    <a:pt x="2874" y="30441"/>
                    <a:pt x="7817" y="34189"/>
                  </a:cubicBezTo>
                  <a:cubicBezTo>
                    <a:pt x="9445" y="35424"/>
                    <a:pt x="15678" y="38502"/>
                    <a:pt x="17746" y="38581"/>
                  </a:cubicBezTo>
                  <a:cubicBezTo>
                    <a:pt x="17803" y="38583"/>
                    <a:pt x="17859" y="38584"/>
                    <a:pt x="17915" y="38584"/>
                  </a:cubicBezTo>
                  <a:cubicBezTo>
                    <a:pt x="21864" y="38584"/>
                    <a:pt x="21563" y="33147"/>
                    <a:pt x="23713" y="29141"/>
                  </a:cubicBezTo>
                  <a:cubicBezTo>
                    <a:pt x="25894" y="25078"/>
                    <a:pt x="31518" y="18224"/>
                    <a:pt x="28470" y="9265"/>
                  </a:cubicBezTo>
                  <a:cubicBezTo>
                    <a:pt x="27756" y="7172"/>
                    <a:pt x="26582" y="5361"/>
                    <a:pt x="25024" y="3962"/>
                  </a:cubicBezTo>
                  <a:cubicBezTo>
                    <a:pt x="22508" y="1703"/>
                    <a:pt x="19241" y="0"/>
                    <a:pt x="15910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073;p43">
              <a:extLst>
                <a:ext uri="{FF2B5EF4-FFF2-40B4-BE49-F238E27FC236}">
                  <a16:creationId xmlns:a16="http://schemas.microsoft.com/office/drawing/2014/main" id="{420EEF18-D4AC-4E16-80EF-1D6AFA7E5C6F}"/>
                </a:ext>
              </a:extLst>
            </p:cNvPr>
            <p:cNvSpPr/>
            <p:nvPr/>
          </p:nvSpPr>
          <p:spPr>
            <a:xfrm>
              <a:off x="1442150" y="372550"/>
              <a:ext cx="666900" cy="792500"/>
            </a:xfrm>
            <a:custGeom>
              <a:avLst/>
              <a:gdLst/>
              <a:ahLst/>
              <a:cxnLst/>
              <a:rect l="l" t="t" r="r" b="b"/>
              <a:pathLst>
                <a:path w="26676" h="31700" extrusionOk="0">
                  <a:moveTo>
                    <a:pt x="14138" y="1"/>
                  </a:moveTo>
                  <a:cubicBezTo>
                    <a:pt x="10258" y="1"/>
                    <a:pt x="6404" y="3221"/>
                    <a:pt x="3981" y="6882"/>
                  </a:cubicBezTo>
                  <a:cubicBezTo>
                    <a:pt x="2088" y="9742"/>
                    <a:pt x="696" y="13023"/>
                    <a:pt x="349" y="16402"/>
                  </a:cubicBezTo>
                  <a:cubicBezTo>
                    <a:pt x="0" y="19780"/>
                    <a:pt x="767" y="23252"/>
                    <a:pt x="2761" y="25679"/>
                  </a:cubicBezTo>
                  <a:cubicBezTo>
                    <a:pt x="4097" y="27303"/>
                    <a:pt x="5896" y="28396"/>
                    <a:pt x="7682" y="29432"/>
                  </a:cubicBezTo>
                  <a:cubicBezTo>
                    <a:pt x="9647" y="30571"/>
                    <a:pt x="11739" y="31699"/>
                    <a:pt x="14035" y="31699"/>
                  </a:cubicBezTo>
                  <a:cubicBezTo>
                    <a:pt x="14145" y="31699"/>
                    <a:pt x="14256" y="31697"/>
                    <a:pt x="14367" y="31691"/>
                  </a:cubicBezTo>
                  <a:cubicBezTo>
                    <a:pt x="20879" y="31376"/>
                    <a:pt x="23992" y="23575"/>
                    <a:pt x="25318" y="17811"/>
                  </a:cubicBezTo>
                  <a:cubicBezTo>
                    <a:pt x="26675" y="11911"/>
                    <a:pt x="23820" y="5971"/>
                    <a:pt x="19824" y="2514"/>
                  </a:cubicBezTo>
                  <a:cubicBezTo>
                    <a:pt x="18594" y="1450"/>
                    <a:pt x="17211" y="524"/>
                    <a:pt x="15629" y="166"/>
                  </a:cubicBezTo>
                  <a:cubicBezTo>
                    <a:pt x="15134" y="54"/>
                    <a:pt x="14636" y="1"/>
                    <a:pt x="14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074;p43">
              <a:extLst>
                <a:ext uri="{FF2B5EF4-FFF2-40B4-BE49-F238E27FC236}">
                  <a16:creationId xmlns:a16="http://schemas.microsoft.com/office/drawing/2014/main" id="{800E0219-0688-497E-B7FC-CD38CC2784FE}"/>
                </a:ext>
              </a:extLst>
            </p:cNvPr>
            <p:cNvSpPr/>
            <p:nvPr/>
          </p:nvSpPr>
          <p:spPr>
            <a:xfrm>
              <a:off x="1662375" y="578250"/>
              <a:ext cx="160100" cy="181025"/>
            </a:xfrm>
            <a:custGeom>
              <a:avLst/>
              <a:gdLst/>
              <a:ahLst/>
              <a:cxnLst/>
              <a:rect l="l" t="t" r="r" b="b"/>
              <a:pathLst>
                <a:path w="6404" h="7241" extrusionOk="0">
                  <a:moveTo>
                    <a:pt x="212" y="227"/>
                  </a:moveTo>
                  <a:cubicBezTo>
                    <a:pt x="140" y="246"/>
                    <a:pt x="69" y="276"/>
                    <a:pt x="0" y="320"/>
                  </a:cubicBezTo>
                  <a:cubicBezTo>
                    <a:pt x="70" y="286"/>
                    <a:pt x="141" y="255"/>
                    <a:pt x="212" y="227"/>
                  </a:cubicBezTo>
                  <a:close/>
                  <a:moveTo>
                    <a:pt x="1411" y="1"/>
                  </a:moveTo>
                  <a:cubicBezTo>
                    <a:pt x="1007" y="1"/>
                    <a:pt x="600" y="73"/>
                    <a:pt x="212" y="227"/>
                  </a:cubicBezTo>
                  <a:lnTo>
                    <a:pt x="212" y="227"/>
                  </a:lnTo>
                  <a:cubicBezTo>
                    <a:pt x="277" y="210"/>
                    <a:pt x="344" y="202"/>
                    <a:pt x="411" y="202"/>
                  </a:cubicBezTo>
                  <a:cubicBezTo>
                    <a:pt x="723" y="202"/>
                    <a:pt x="1045" y="371"/>
                    <a:pt x="1314" y="549"/>
                  </a:cubicBezTo>
                  <a:cubicBezTo>
                    <a:pt x="3646" y="2101"/>
                    <a:pt x="5223" y="4326"/>
                    <a:pt x="5920" y="7241"/>
                  </a:cubicBezTo>
                  <a:cubicBezTo>
                    <a:pt x="6404" y="6903"/>
                    <a:pt x="6079" y="5238"/>
                    <a:pt x="5982" y="4745"/>
                  </a:cubicBezTo>
                  <a:cubicBezTo>
                    <a:pt x="5794" y="3804"/>
                    <a:pt x="5430" y="2919"/>
                    <a:pt x="4919" y="2157"/>
                  </a:cubicBezTo>
                  <a:cubicBezTo>
                    <a:pt x="4375" y="1345"/>
                    <a:pt x="3661" y="655"/>
                    <a:pt x="2792" y="285"/>
                  </a:cubicBezTo>
                  <a:cubicBezTo>
                    <a:pt x="2360" y="101"/>
                    <a:pt x="1888" y="1"/>
                    <a:pt x="1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075;p43">
              <a:extLst>
                <a:ext uri="{FF2B5EF4-FFF2-40B4-BE49-F238E27FC236}">
                  <a16:creationId xmlns:a16="http://schemas.microsoft.com/office/drawing/2014/main" id="{08D90781-CFBF-4153-8606-BE14C4049036}"/>
                </a:ext>
              </a:extLst>
            </p:cNvPr>
            <p:cNvSpPr/>
            <p:nvPr/>
          </p:nvSpPr>
          <p:spPr>
            <a:xfrm>
              <a:off x="1606500" y="691000"/>
              <a:ext cx="209575" cy="124675"/>
            </a:xfrm>
            <a:custGeom>
              <a:avLst/>
              <a:gdLst/>
              <a:ahLst/>
              <a:cxnLst/>
              <a:rect l="l" t="t" r="r" b="b"/>
              <a:pathLst>
                <a:path w="8383" h="4987" extrusionOk="0">
                  <a:moveTo>
                    <a:pt x="173" y="998"/>
                  </a:moveTo>
                  <a:lnTo>
                    <a:pt x="173" y="998"/>
                  </a:lnTo>
                  <a:cubicBezTo>
                    <a:pt x="110" y="1045"/>
                    <a:pt x="52" y="1102"/>
                    <a:pt x="1" y="1169"/>
                  </a:cubicBezTo>
                  <a:cubicBezTo>
                    <a:pt x="57" y="1110"/>
                    <a:pt x="114" y="1053"/>
                    <a:pt x="173" y="998"/>
                  </a:cubicBezTo>
                  <a:close/>
                  <a:moveTo>
                    <a:pt x="2742" y="1"/>
                  </a:moveTo>
                  <a:cubicBezTo>
                    <a:pt x="2715" y="1"/>
                    <a:pt x="2687" y="1"/>
                    <a:pt x="2659" y="2"/>
                  </a:cubicBezTo>
                  <a:cubicBezTo>
                    <a:pt x="1778" y="19"/>
                    <a:pt x="865" y="354"/>
                    <a:pt x="173" y="998"/>
                  </a:cubicBezTo>
                  <a:lnTo>
                    <a:pt x="173" y="998"/>
                  </a:lnTo>
                  <a:cubicBezTo>
                    <a:pt x="374" y="849"/>
                    <a:pt x="628" y="801"/>
                    <a:pt x="885" y="801"/>
                  </a:cubicBezTo>
                  <a:cubicBezTo>
                    <a:pt x="1038" y="801"/>
                    <a:pt x="1192" y="818"/>
                    <a:pt x="1335" y="841"/>
                  </a:cubicBezTo>
                  <a:cubicBezTo>
                    <a:pt x="4099" y="1287"/>
                    <a:pt x="6369" y="2648"/>
                    <a:pt x="8036" y="4987"/>
                  </a:cubicBezTo>
                  <a:cubicBezTo>
                    <a:pt x="8382" y="4485"/>
                    <a:pt x="7501" y="3119"/>
                    <a:pt x="7237" y="2714"/>
                  </a:cubicBezTo>
                  <a:cubicBezTo>
                    <a:pt x="6735" y="1945"/>
                    <a:pt x="6083" y="1298"/>
                    <a:pt x="5333" y="819"/>
                  </a:cubicBezTo>
                  <a:cubicBezTo>
                    <a:pt x="4558" y="325"/>
                    <a:pt x="3668" y="1"/>
                    <a:pt x="2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076;p43">
              <a:extLst>
                <a:ext uri="{FF2B5EF4-FFF2-40B4-BE49-F238E27FC236}">
                  <a16:creationId xmlns:a16="http://schemas.microsoft.com/office/drawing/2014/main" id="{25FFC863-3FD4-46B0-8747-39140269554E}"/>
                </a:ext>
              </a:extLst>
            </p:cNvPr>
            <p:cNvSpPr/>
            <p:nvPr/>
          </p:nvSpPr>
          <p:spPr>
            <a:xfrm>
              <a:off x="1562150" y="784525"/>
              <a:ext cx="228475" cy="71850"/>
            </a:xfrm>
            <a:custGeom>
              <a:avLst/>
              <a:gdLst/>
              <a:ahLst/>
              <a:cxnLst/>
              <a:rect l="l" t="t" r="r" b="b"/>
              <a:pathLst>
                <a:path w="9139" h="2874" extrusionOk="0">
                  <a:moveTo>
                    <a:pt x="110" y="2204"/>
                  </a:moveTo>
                  <a:cubicBezTo>
                    <a:pt x="65" y="2269"/>
                    <a:pt x="28" y="2342"/>
                    <a:pt x="1" y="2422"/>
                  </a:cubicBezTo>
                  <a:cubicBezTo>
                    <a:pt x="35" y="2348"/>
                    <a:pt x="72" y="2275"/>
                    <a:pt x="110" y="2204"/>
                  </a:cubicBezTo>
                  <a:close/>
                  <a:moveTo>
                    <a:pt x="4030" y="0"/>
                  </a:moveTo>
                  <a:cubicBezTo>
                    <a:pt x="3410" y="0"/>
                    <a:pt x="2785" y="107"/>
                    <a:pt x="2192" y="353"/>
                  </a:cubicBezTo>
                  <a:cubicBezTo>
                    <a:pt x="1348" y="703"/>
                    <a:pt x="574" y="1352"/>
                    <a:pt x="110" y="2204"/>
                  </a:cubicBezTo>
                  <a:lnTo>
                    <a:pt x="110" y="2204"/>
                  </a:lnTo>
                  <a:cubicBezTo>
                    <a:pt x="344" y="1864"/>
                    <a:pt x="790" y="1708"/>
                    <a:pt x="1184" y="1619"/>
                  </a:cubicBezTo>
                  <a:cubicBezTo>
                    <a:pt x="2045" y="1424"/>
                    <a:pt x="2889" y="1325"/>
                    <a:pt x="3712" y="1325"/>
                  </a:cubicBezTo>
                  <a:cubicBezTo>
                    <a:pt x="5573" y="1325"/>
                    <a:pt x="7333" y="1830"/>
                    <a:pt x="8962" y="2874"/>
                  </a:cubicBezTo>
                  <a:cubicBezTo>
                    <a:pt x="9138" y="2285"/>
                    <a:pt x="7853" y="1371"/>
                    <a:pt x="7470" y="1102"/>
                  </a:cubicBezTo>
                  <a:cubicBezTo>
                    <a:pt x="6742" y="589"/>
                    <a:pt x="5910" y="243"/>
                    <a:pt x="5032" y="90"/>
                  </a:cubicBezTo>
                  <a:cubicBezTo>
                    <a:pt x="4703" y="32"/>
                    <a:pt x="4368" y="0"/>
                    <a:pt x="4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077;p43">
              <a:extLst>
                <a:ext uri="{FF2B5EF4-FFF2-40B4-BE49-F238E27FC236}">
                  <a16:creationId xmlns:a16="http://schemas.microsoft.com/office/drawing/2014/main" id="{3E33C5FF-35B3-41EF-B319-4085D3C96C08}"/>
                </a:ext>
              </a:extLst>
            </p:cNvPr>
            <p:cNvSpPr/>
            <p:nvPr/>
          </p:nvSpPr>
          <p:spPr>
            <a:xfrm>
              <a:off x="2187200" y="562300"/>
              <a:ext cx="790425" cy="834625"/>
            </a:xfrm>
            <a:custGeom>
              <a:avLst/>
              <a:gdLst/>
              <a:ahLst/>
              <a:cxnLst/>
              <a:rect l="l" t="t" r="r" b="b"/>
              <a:pathLst>
                <a:path w="31617" h="33385" extrusionOk="0">
                  <a:moveTo>
                    <a:pt x="18138" y="0"/>
                  </a:moveTo>
                  <a:cubicBezTo>
                    <a:pt x="16774" y="0"/>
                    <a:pt x="15398" y="243"/>
                    <a:pt x="14054" y="724"/>
                  </a:cubicBezTo>
                  <a:cubicBezTo>
                    <a:pt x="5326" y="3842"/>
                    <a:pt x="3593" y="12626"/>
                    <a:pt x="1851" y="16905"/>
                  </a:cubicBezTo>
                  <a:cubicBezTo>
                    <a:pt x="108" y="21184"/>
                    <a:pt x="1" y="26519"/>
                    <a:pt x="2686" y="29740"/>
                  </a:cubicBezTo>
                  <a:cubicBezTo>
                    <a:pt x="4031" y="31354"/>
                    <a:pt x="5928" y="32285"/>
                    <a:pt x="7883" y="32826"/>
                  </a:cubicBezTo>
                  <a:cubicBezTo>
                    <a:pt x="9230" y="33199"/>
                    <a:pt x="10636" y="33384"/>
                    <a:pt x="12056" y="33384"/>
                  </a:cubicBezTo>
                  <a:cubicBezTo>
                    <a:pt x="16890" y="33384"/>
                    <a:pt x="21881" y="31239"/>
                    <a:pt x="25214" y="27075"/>
                  </a:cubicBezTo>
                  <a:cubicBezTo>
                    <a:pt x="26924" y="24938"/>
                    <a:pt x="28150" y="22389"/>
                    <a:pt x="29164" y="19791"/>
                  </a:cubicBezTo>
                  <a:cubicBezTo>
                    <a:pt x="30571" y="16190"/>
                    <a:pt x="31616" y="12167"/>
                    <a:pt x="30670" y="8579"/>
                  </a:cubicBezTo>
                  <a:cubicBezTo>
                    <a:pt x="29382" y="3701"/>
                    <a:pt x="24772" y="1048"/>
                    <a:pt x="20242" y="196"/>
                  </a:cubicBezTo>
                  <a:cubicBezTo>
                    <a:pt x="19548" y="65"/>
                    <a:pt x="18844" y="0"/>
                    <a:pt x="18138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078;p43">
              <a:extLst>
                <a:ext uri="{FF2B5EF4-FFF2-40B4-BE49-F238E27FC236}">
                  <a16:creationId xmlns:a16="http://schemas.microsoft.com/office/drawing/2014/main" id="{DCC9FB2E-877F-46D6-A034-E37CBF0A1D81}"/>
                </a:ext>
              </a:extLst>
            </p:cNvPr>
            <p:cNvSpPr/>
            <p:nvPr/>
          </p:nvSpPr>
          <p:spPr>
            <a:xfrm>
              <a:off x="2081225" y="658325"/>
              <a:ext cx="766075" cy="711625"/>
            </a:xfrm>
            <a:custGeom>
              <a:avLst/>
              <a:gdLst/>
              <a:ahLst/>
              <a:cxnLst/>
              <a:rect l="l" t="t" r="r" b="b"/>
              <a:pathLst>
                <a:path w="30643" h="28465" extrusionOk="0">
                  <a:moveTo>
                    <a:pt x="19355" y="1"/>
                  </a:moveTo>
                  <a:cubicBezTo>
                    <a:pt x="15041" y="1"/>
                    <a:pt x="10485" y="1662"/>
                    <a:pt x="7588" y="5432"/>
                  </a:cubicBezTo>
                  <a:cubicBezTo>
                    <a:pt x="4016" y="10081"/>
                    <a:pt x="0" y="17435"/>
                    <a:pt x="3809" y="22867"/>
                  </a:cubicBezTo>
                  <a:cubicBezTo>
                    <a:pt x="5229" y="24891"/>
                    <a:pt x="7498" y="25924"/>
                    <a:pt x="9689" y="26837"/>
                  </a:cubicBezTo>
                  <a:cubicBezTo>
                    <a:pt x="11590" y="27629"/>
                    <a:pt x="13542" y="28398"/>
                    <a:pt x="15611" y="28461"/>
                  </a:cubicBezTo>
                  <a:cubicBezTo>
                    <a:pt x="15702" y="28463"/>
                    <a:pt x="15792" y="28465"/>
                    <a:pt x="15883" y="28465"/>
                  </a:cubicBezTo>
                  <a:cubicBezTo>
                    <a:pt x="18885" y="28465"/>
                    <a:pt x="21897" y="26944"/>
                    <a:pt x="24189" y="24633"/>
                  </a:cubicBezTo>
                  <a:cubicBezTo>
                    <a:pt x="26550" y="22253"/>
                    <a:pt x="28188" y="19093"/>
                    <a:pt x="29193" y="15793"/>
                  </a:cubicBezTo>
                  <a:cubicBezTo>
                    <a:pt x="30642" y="11028"/>
                    <a:pt x="30533" y="5144"/>
                    <a:pt x="27072" y="2251"/>
                  </a:cubicBezTo>
                  <a:cubicBezTo>
                    <a:pt x="25817" y="1201"/>
                    <a:pt x="24251" y="665"/>
                    <a:pt x="22673" y="337"/>
                  </a:cubicBezTo>
                  <a:cubicBezTo>
                    <a:pt x="21607" y="116"/>
                    <a:pt x="20489" y="1"/>
                    <a:pt x="19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079;p43">
              <a:extLst>
                <a:ext uri="{FF2B5EF4-FFF2-40B4-BE49-F238E27FC236}">
                  <a16:creationId xmlns:a16="http://schemas.microsoft.com/office/drawing/2014/main" id="{59405350-EE9E-4E75-8DEB-B0B47ED0D29A}"/>
                </a:ext>
              </a:extLst>
            </p:cNvPr>
            <p:cNvSpPr/>
            <p:nvPr/>
          </p:nvSpPr>
          <p:spPr>
            <a:xfrm>
              <a:off x="2479100" y="911225"/>
              <a:ext cx="225150" cy="70750"/>
            </a:xfrm>
            <a:custGeom>
              <a:avLst/>
              <a:gdLst/>
              <a:ahLst/>
              <a:cxnLst/>
              <a:rect l="l" t="t" r="r" b="b"/>
              <a:pathLst>
                <a:path w="9006" h="2830" extrusionOk="0">
                  <a:moveTo>
                    <a:pt x="4981" y="1"/>
                  </a:moveTo>
                  <a:cubicBezTo>
                    <a:pt x="4836" y="1"/>
                    <a:pt x="4690" y="6"/>
                    <a:pt x="4545" y="16"/>
                  </a:cubicBezTo>
                  <a:cubicBezTo>
                    <a:pt x="3646" y="80"/>
                    <a:pt x="2744" y="337"/>
                    <a:pt x="1911" y="771"/>
                  </a:cubicBezTo>
                  <a:cubicBezTo>
                    <a:pt x="1473" y="998"/>
                    <a:pt x="1" y="1773"/>
                    <a:pt x="45" y="2373"/>
                  </a:cubicBezTo>
                  <a:cubicBezTo>
                    <a:pt x="1550" y="1664"/>
                    <a:pt x="3061" y="1319"/>
                    <a:pt x="4568" y="1319"/>
                  </a:cubicBezTo>
                  <a:cubicBezTo>
                    <a:pt x="5721" y="1319"/>
                    <a:pt x="6871" y="1521"/>
                    <a:pt x="8013" y="1915"/>
                  </a:cubicBezTo>
                  <a:cubicBezTo>
                    <a:pt x="8381" y="2043"/>
                    <a:pt x="8787" y="2242"/>
                    <a:pt x="8944" y="2601"/>
                  </a:cubicBezTo>
                  <a:lnTo>
                    <a:pt x="8944" y="2601"/>
                  </a:lnTo>
                  <a:cubicBezTo>
                    <a:pt x="8674" y="1713"/>
                    <a:pt x="8052" y="993"/>
                    <a:pt x="7294" y="563"/>
                  </a:cubicBezTo>
                  <a:cubicBezTo>
                    <a:pt x="6597" y="167"/>
                    <a:pt x="5793" y="1"/>
                    <a:pt x="4981" y="1"/>
                  </a:cubicBezTo>
                  <a:close/>
                  <a:moveTo>
                    <a:pt x="8944" y="2601"/>
                  </a:moveTo>
                  <a:lnTo>
                    <a:pt x="8944" y="2601"/>
                  </a:lnTo>
                  <a:cubicBezTo>
                    <a:pt x="8967" y="2676"/>
                    <a:pt x="8987" y="2752"/>
                    <a:pt x="9005" y="2830"/>
                  </a:cubicBezTo>
                  <a:cubicBezTo>
                    <a:pt x="8996" y="2747"/>
                    <a:pt x="8975" y="2671"/>
                    <a:pt x="8944" y="26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080;p43">
              <a:extLst>
                <a:ext uri="{FF2B5EF4-FFF2-40B4-BE49-F238E27FC236}">
                  <a16:creationId xmlns:a16="http://schemas.microsoft.com/office/drawing/2014/main" id="{1D48DFBB-76CA-4753-ABE6-BA28186B8F68}"/>
                </a:ext>
              </a:extLst>
            </p:cNvPr>
            <p:cNvSpPr/>
            <p:nvPr/>
          </p:nvSpPr>
          <p:spPr>
            <a:xfrm>
              <a:off x="2439025" y="988200"/>
              <a:ext cx="199825" cy="122000"/>
            </a:xfrm>
            <a:custGeom>
              <a:avLst/>
              <a:gdLst/>
              <a:ahLst/>
              <a:cxnLst/>
              <a:rect l="l" t="t" r="r" b="b"/>
              <a:pathLst>
                <a:path w="7993" h="4880" extrusionOk="0">
                  <a:moveTo>
                    <a:pt x="2747" y="0"/>
                  </a:moveTo>
                  <a:cubicBezTo>
                    <a:pt x="2575" y="0"/>
                    <a:pt x="2403" y="7"/>
                    <a:pt x="2231" y="22"/>
                  </a:cubicBezTo>
                  <a:cubicBezTo>
                    <a:pt x="1758" y="61"/>
                    <a:pt x="167" y="201"/>
                    <a:pt x="1" y="792"/>
                  </a:cubicBezTo>
                  <a:cubicBezTo>
                    <a:pt x="148" y="786"/>
                    <a:pt x="295" y="784"/>
                    <a:pt x="441" y="784"/>
                  </a:cubicBezTo>
                  <a:cubicBezTo>
                    <a:pt x="3077" y="784"/>
                    <a:pt x="5378" y="1760"/>
                    <a:pt x="7328" y="3602"/>
                  </a:cubicBezTo>
                  <a:cubicBezTo>
                    <a:pt x="7616" y="3874"/>
                    <a:pt x="7914" y="4230"/>
                    <a:pt x="7932" y="4635"/>
                  </a:cubicBezTo>
                  <a:lnTo>
                    <a:pt x="7932" y="4635"/>
                  </a:lnTo>
                  <a:cubicBezTo>
                    <a:pt x="7993" y="3677"/>
                    <a:pt x="7681" y="2736"/>
                    <a:pt x="7146" y="2016"/>
                  </a:cubicBezTo>
                  <a:cubicBezTo>
                    <a:pt x="6567" y="1235"/>
                    <a:pt x="5746" y="700"/>
                    <a:pt x="4860" y="374"/>
                  </a:cubicBezTo>
                  <a:cubicBezTo>
                    <a:pt x="4181" y="126"/>
                    <a:pt x="3466" y="0"/>
                    <a:pt x="2747" y="0"/>
                  </a:cubicBezTo>
                  <a:close/>
                  <a:moveTo>
                    <a:pt x="7932" y="4635"/>
                  </a:moveTo>
                  <a:cubicBezTo>
                    <a:pt x="7927" y="4716"/>
                    <a:pt x="7919" y="4798"/>
                    <a:pt x="7909" y="4880"/>
                  </a:cubicBezTo>
                  <a:cubicBezTo>
                    <a:pt x="7929" y="4796"/>
                    <a:pt x="7936" y="4715"/>
                    <a:pt x="7932" y="46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081;p43">
              <a:extLst>
                <a:ext uri="{FF2B5EF4-FFF2-40B4-BE49-F238E27FC236}">
                  <a16:creationId xmlns:a16="http://schemas.microsoft.com/office/drawing/2014/main" id="{9069864F-9CA5-461B-B505-5DD9F4A62141}"/>
                </a:ext>
              </a:extLst>
            </p:cNvPr>
            <p:cNvSpPr/>
            <p:nvPr/>
          </p:nvSpPr>
          <p:spPr>
            <a:xfrm>
              <a:off x="2421175" y="1044525"/>
              <a:ext cx="159775" cy="178950"/>
            </a:xfrm>
            <a:custGeom>
              <a:avLst/>
              <a:gdLst/>
              <a:ahLst/>
              <a:cxnLst/>
              <a:rect l="l" t="t" r="r" b="b"/>
              <a:pathLst>
                <a:path w="6391" h="7158" extrusionOk="0">
                  <a:moveTo>
                    <a:pt x="651" y="1"/>
                  </a:moveTo>
                  <a:cubicBezTo>
                    <a:pt x="359" y="1"/>
                    <a:pt x="114" y="61"/>
                    <a:pt x="0" y="232"/>
                  </a:cubicBezTo>
                  <a:cubicBezTo>
                    <a:pt x="2610" y="1187"/>
                    <a:pt x="4533" y="3056"/>
                    <a:pt x="5794" y="5706"/>
                  </a:cubicBezTo>
                  <a:cubicBezTo>
                    <a:pt x="5970" y="6077"/>
                    <a:pt x="6128" y="6531"/>
                    <a:pt x="6016" y="6929"/>
                  </a:cubicBezTo>
                  <a:lnTo>
                    <a:pt x="6016" y="6929"/>
                  </a:lnTo>
                  <a:cubicBezTo>
                    <a:pt x="6376" y="6028"/>
                    <a:pt x="6390" y="5004"/>
                    <a:pt x="6133" y="4109"/>
                  </a:cubicBezTo>
                  <a:cubicBezTo>
                    <a:pt x="5852" y="3137"/>
                    <a:pt x="5272" y="2310"/>
                    <a:pt x="4568" y="1662"/>
                  </a:cubicBezTo>
                  <a:cubicBezTo>
                    <a:pt x="3911" y="1057"/>
                    <a:pt x="3130" y="601"/>
                    <a:pt x="2280" y="330"/>
                  </a:cubicBezTo>
                  <a:cubicBezTo>
                    <a:pt x="1985" y="237"/>
                    <a:pt x="1227" y="1"/>
                    <a:pt x="651" y="1"/>
                  </a:cubicBezTo>
                  <a:close/>
                  <a:moveTo>
                    <a:pt x="6016" y="6929"/>
                  </a:moveTo>
                  <a:lnTo>
                    <a:pt x="6016" y="6929"/>
                  </a:lnTo>
                  <a:cubicBezTo>
                    <a:pt x="5985" y="7006"/>
                    <a:pt x="5952" y="7082"/>
                    <a:pt x="5916" y="7157"/>
                  </a:cubicBezTo>
                  <a:cubicBezTo>
                    <a:pt x="5961" y="7084"/>
                    <a:pt x="5994" y="7008"/>
                    <a:pt x="6016" y="69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082;p43">
              <a:extLst>
                <a:ext uri="{FF2B5EF4-FFF2-40B4-BE49-F238E27FC236}">
                  <a16:creationId xmlns:a16="http://schemas.microsoft.com/office/drawing/2014/main" id="{2763EDF6-AD52-4A81-AB40-A19DA61CE74B}"/>
                </a:ext>
              </a:extLst>
            </p:cNvPr>
            <p:cNvSpPr/>
            <p:nvPr/>
          </p:nvSpPr>
          <p:spPr>
            <a:xfrm>
              <a:off x="1500275" y="397050"/>
              <a:ext cx="1037925" cy="1001225"/>
            </a:xfrm>
            <a:custGeom>
              <a:avLst/>
              <a:gdLst/>
              <a:ahLst/>
              <a:cxnLst/>
              <a:rect l="l" t="t" r="r" b="b"/>
              <a:pathLst>
                <a:path w="41517" h="40049" extrusionOk="0">
                  <a:moveTo>
                    <a:pt x="25256" y="1"/>
                  </a:moveTo>
                  <a:cubicBezTo>
                    <a:pt x="23966" y="1"/>
                    <a:pt x="22784" y="164"/>
                    <a:pt x="21715" y="431"/>
                  </a:cubicBezTo>
                  <a:cubicBezTo>
                    <a:pt x="20400" y="758"/>
                    <a:pt x="19137" y="1268"/>
                    <a:pt x="17964" y="1947"/>
                  </a:cubicBezTo>
                  <a:cubicBezTo>
                    <a:pt x="16480" y="2807"/>
                    <a:pt x="15461" y="3740"/>
                    <a:pt x="14956" y="4260"/>
                  </a:cubicBezTo>
                  <a:cubicBezTo>
                    <a:pt x="13529" y="5725"/>
                    <a:pt x="12254" y="7330"/>
                    <a:pt x="11147" y="9051"/>
                  </a:cubicBezTo>
                  <a:cubicBezTo>
                    <a:pt x="10900" y="9437"/>
                    <a:pt x="10656" y="9836"/>
                    <a:pt x="10428" y="10233"/>
                  </a:cubicBezTo>
                  <a:cubicBezTo>
                    <a:pt x="10015" y="10948"/>
                    <a:pt x="9639" y="11669"/>
                    <a:pt x="9297" y="12413"/>
                  </a:cubicBezTo>
                  <a:cubicBezTo>
                    <a:pt x="9105" y="12816"/>
                    <a:pt x="8929" y="13225"/>
                    <a:pt x="8758" y="13646"/>
                  </a:cubicBezTo>
                  <a:cubicBezTo>
                    <a:pt x="8485" y="14326"/>
                    <a:pt x="8242" y="15012"/>
                    <a:pt x="8031" y="15710"/>
                  </a:cubicBezTo>
                  <a:cubicBezTo>
                    <a:pt x="7903" y="16119"/>
                    <a:pt x="7795" y="16529"/>
                    <a:pt x="7693" y="16944"/>
                  </a:cubicBezTo>
                  <a:cubicBezTo>
                    <a:pt x="7319" y="18440"/>
                    <a:pt x="7107" y="19974"/>
                    <a:pt x="7063" y="21517"/>
                  </a:cubicBezTo>
                  <a:cubicBezTo>
                    <a:pt x="6983" y="24543"/>
                    <a:pt x="7679" y="27611"/>
                    <a:pt x="9020" y="30240"/>
                  </a:cubicBezTo>
                  <a:cubicBezTo>
                    <a:pt x="9267" y="30718"/>
                    <a:pt x="9536" y="31192"/>
                    <a:pt x="9827" y="31641"/>
                  </a:cubicBezTo>
                  <a:cubicBezTo>
                    <a:pt x="9854" y="31688"/>
                    <a:pt x="9878" y="31733"/>
                    <a:pt x="9913" y="31773"/>
                  </a:cubicBezTo>
                  <a:cubicBezTo>
                    <a:pt x="10122" y="32097"/>
                    <a:pt x="10340" y="32402"/>
                    <a:pt x="10571" y="32708"/>
                  </a:cubicBezTo>
                  <a:lnTo>
                    <a:pt x="10561" y="32708"/>
                  </a:lnTo>
                  <a:cubicBezTo>
                    <a:pt x="9917" y="32864"/>
                    <a:pt x="9288" y="32944"/>
                    <a:pt x="8665" y="32949"/>
                  </a:cubicBezTo>
                  <a:lnTo>
                    <a:pt x="8661" y="32949"/>
                  </a:lnTo>
                  <a:cubicBezTo>
                    <a:pt x="8594" y="32953"/>
                    <a:pt x="8527" y="32955"/>
                    <a:pt x="8461" y="32955"/>
                  </a:cubicBezTo>
                  <a:cubicBezTo>
                    <a:pt x="8330" y="32955"/>
                    <a:pt x="8200" y="32948"/>
                    <a:pt x="8071" y="32933"/>
                  </a:cubicBezTo>
                  <a:lnTo>
                    <a:pt x="8065" y="32933"/>
                  </a:lnTo>
                  <a:cubicBezTo>
                    <a:pt x="7558" y="32904"/>
                    <a:pt x="7059" y="32805"/>
                    <a:pt x="6581" y="32639"/>
                  </a:cubicBezTo>
                  <a:cubicBezTo>
                    <a:pt x="6400" y="32576"/>
                    <a:pt x="6224" y="32503"/>
                    <a:pt x="6052" y="32419"/>
                  </a:cubicBezTo>
                  <a:cubicBezTo>
                    <a:pt x="5566" y="32194"/>
                    <a:pt x="5101" y="31883"/>
                    <a:pt x="4665" y="31473"/>
                  </a:cubicBezTo>
                  <a:cubicBezTo>
                    <a:pt x="4660" y="31473"/>
                    <a:pt x="4655" y="31468"/>
                    <a:pt x="4651" y="31462"/>
                  </a:cubicBezTo>
                  <a:cubicBezTo>
                    <a:pt x="4482" y="31307"/>
                    <a:pt x="4314" y="31139"/>
                    <a:pt x="4141" y="30966"/>
                  </a:cubicBezTo>
                  <a:cubicBezTo>
                    <a:pt x="3349" y="30194"/>
                    <a:pt x="2521" y="29340"/>
                    <a:pt x="1599" y="29006"/>
                  </a:cubicBezTo>
                  <a:cubicBezTo>
                    <a:pt x="1497" y="28969"/>
                    <a:pt x="1395" y="28953"/>
                    <a:pt x="1295" y="28953"/>
                  </a:cubicBezTo>
                  <a:cubicBezTo>
                    <a:pt x="592" y="28953"/>
                    <a:pt x="1" y="29791"/>
                    <a:pt x="333" y="30528"/>
                  </a:cubicBezTo>
                  <a:cubicBezTo>
                    <a:pt x="498" y="30897"/>
                    <a:pt x="723" y="31243"/>
                    <a:pt x="954" y="31560"/>
                  </a:cubicBezTo>
                  <a:cubicBezTo>
                    <a:pt x="3951" y="35647"/>
                    <a:pt x="8525" y="37995"/>
                    <a:pt x="13271" y="39066"/>
                  </a:cubicBezTo>
                  <a:cubicBezTo>
                    <a:pt x="15303" y="39528"/>
                    <a:pt x="17377" y="39770"/>
                    <a:pt x="19470" y="39892"/>
                  </a:cubicBezTo>
                  <a:cubicBezTo>
                    <a:pt x="20768" y="39972"/>
                    <a:pt x="22075" y="39995"/>
                    <a:pt x="23379" y="40001"/>
                  </a:cubicBezTo>
                  <a:cubicBezTo>
                    <a:pt x="23895" y="40001"/>
                    <a:pt x="24386" y="40049"/>
                    <a:pt x="24792" y="40049"/>
                  </a:cubicBezTo>
                  <a:cubicBezTo>
                    <a:pt x="25032" y="40049"/>
                    <a:pt x="25243" y="40032"/>
                    <a:pt x="25412" y="39978"/>
                  </a:cubicBezTo>
                  <a:cubicBezTo>
                    <a:pt x="25647" y="39989"/>
                    <a:pt x="25883" y="39995"/>
                    <a:pt x="26117" y="39995"/>
                  </a:cubicBezTo>
                  <a:cubicBezTo>
                    <a:pt x="26732" y="39995"/>
                    <a:pt x="27345" y="39955"/>
                    <a:pt x="27958" y="39868"/>
                  </a:cubicBezTo>
                  <a:cubicBezTo>
                    <a:pt x="28279" y="39817"/>
                    <a:pt x="28605" y="39758"/>
                    <a:pt x="28927" y="39673"/>
                  </a:cubicBezTo>
                  <a:cubicBezTo>
                    <a:pt x="29057" y="39649"/>
                    <a:pt x="29185" y="39614"/>
                    <a:pt x="29314" y="39586"/>
                  </a:cubicBezTo>
                  <a:cubicBezTo>
                    <a:pt x="30416" y="39286"/>
                    <a:pt x="31492" y="38841"/>
                    <a:pt x="32508" y="38277"/>
                  </a:cubicBezTo>
                  <a:cubicBezTo>
                    <a:pt x="32892" y="38064"/>
                    <a:pt x="33271" y="37833"/>
                    <a:pt x="33642" y="37585"/>
                  </a:cubicBezTo>
                  <a:cubicBezTo>
                    <a:pt x="35822" y="36115"/>
                    <a:pt x="37678" y="34062"/>
                    <a:pt x="38930" y="31652"/>
                  </a:cubicBezTo>
                  <a:cubicBezTo>
                    <a:pt x="39490" y="30569"/>
                    <a:pt x="39933" y="29438"/>
                    <a:pt x="40272" y="28262"/>
                  </a:cubicBezTo>
                  <a:cubicBezTo>
                    <a:pt x="40401" y="27824"/>
                    <a:pt x="40511" y="27391"/>
                    <a:pt x="40620" y="26948"/>
                  </a:cubicBezTo>
                  <a:cubicBezTo>
                    <a:pt x="40772" y="26272"/>
                    <a:pt x="40898" y="25587"/>
                    <a:pt x="40998" y="24901"/>
                  </a:cubicBezTo>
                  <a:cubicBezTo>
                    <a:pt x="41061" y="24515"/>
                    <a:pt x="41121" y="24116"/>
                    <a:pt x="41163" y="23719"/>
                  </a:cubicBezTo>
                  <a:cubicBezTo>
                    <a:pt x="41219" y="23211"/>
                    <a:pt x="41275" y="22698"/>
                    <a:pt x="41310" y="22191"/>
                  </a:cubicBezTo>
                  <a:cubicBezTo>
                    <a:pt x="41338" y="21856"/>
                    <a:pt x="41361" y="21521"/>
                    <a:pt x="41380" y="21181"/>
                  </a:cubicBezTo>
                  <a:cubicBezTo>
                    <a:pt x="41448" y="20109"/>
                    <a:pt x="41480" y="19025"/>
                    <a:pt x="41495" y="17952"/>
                  </a:cubicBezTo>
                  <a:cubicBezTo>
                    <a:pt x="41517" y="16488"/>
                    <a:pt x="41354" y="13622"/>
                    <a:pt x="40324" y="10618"/>
                  </a:cubicBezTo>
                  <a:cubicBezTo>
                    <a:pt x="40058" y="9824"/>
                    <a:pt x="39733" y="9048"/>
                    <a:pt x="39354" y="8302"/>
                  </a:cubicBezTo>
                  <a:cubicBezTo>
                    <a:pt x="38656" y="6923"/>
                    <a:pt x="37740" y="5580"/>
                    <a:pt x="36539" y="4392"/>
                  </a:cubicBezTo>
                  <a:cubicBezTo>
                    <a:pt x="36533" y="4392"/>
                    <a:pt x="36534" y="4386"/>
                    <a:pt x="36534" y="4380"/>
                  </a:cubicBezTo>
                  <a:cubicBezTo>
                    <a:pt x="36463" y="4304"/>
                    <a:pt x="36387" y="4234"/>
                    <a:pt x="36306" y="4167"/>
                  </a:cubicBezTo>
                  <a:cubicBezTo>
                    <a:pt x="36267" y="4127"/>
                    <a:pt x="36227" y="4098"/>
                    <a:pt x="36187" y="4064"/>
                  </a:cubicBezTo>
                  <a:cubicBezTo>
                    <a:pt x="35037" y="2979"/>
                    <a:pt x="33633" y="2056"/>
                    <a:pt x="31932" y="1376"/>
                  </a:cubicBezTo>
                  <a:cubicBezTo>
                    <a:pt x="29465" y="385"/>
                    <a:pt x="27234" y="1"/>
                    <a:pt x="25256" y="1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083;p43">
              <a:extLst>
                <a:ext uri="{FF2B5EF4-FFF2-40B4-BE49-F238E27FC236}">
                  <a16:creationId xmlns:a16="http://schemas.microsoft.com/office/drawing/2014/main" id="{F8900737-80A4-44D5-B794-C95A457B1142}"/>
                </a:ext>
              </a:extLst>
            </p:cNvPr>
            <p:cNvSpPr/>
            <p:nvPr/>
          </p:nvSpPr>
          <p:spPr>
            <a:xfrm>
              <a:off x="2354925" y="436800"/>
              <a:ext cx="4575" cy="2100"/>
            </a:xfrm>
            <a:custGeom>
              <a:avLst/>
              <a:gdLst/>
              <a:ahLst/>
              <a:cxnLst/>
              <a:rect l="l" t="t" r="r" b="b"/>
              <a:pathLst>
                <a:path w="183" h="84" extrusionOk="0">
                  <a:moveTo>
                    <a:pt x="101" y="0"/>
                  </a:moveTo>
                  <a:lnTo>
                    <a:pt x="1" y="77"/>
                  </a:lnTo>
                  <a:cubicBezTo>
                    <a:pt x="11" y="77"/>
                    <a:pt x="22" y="77"/>
                    <a:pt x="32" y="77"/>
                  </a:cubicBezTo>
                  <a:cubicBezTo>
                    <a:pt x="82" y="77"/>
                    <a:pt x="132" y="79"/>
                    <a:pt x="183" y="83"/>
                  </a:cubicBezTo>
                  <a:cubicBezTo>
                    <a:pt x="157" y="54"/>
                    <a:pt x="129" y="26"/>
                    <a:pt x="101" y="0"/>
                  </a:cubicBezTo>
                  <a:close/>
                </a:path>
              </a:pathLst>
            </a:custGeom>
            <a:solidFill>
              <a:srgbClr val="BEC9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084;p43">
              <a:extLst>
                <a:ext uri="{FF2B5EF4-FFF2-40B4-BE49-F238E27FC236}">
                  <a16:creationId xmlns:a16="http://schemas.microsoft.com/office/drawing/2014/main" id="{E023A956-BF81-482E-A6E1-3973BB9DB6DE}"/>
                </a:ext>
              </a:extLst>
            </p:cNvPr>
            <p:cNvSpPr/>
            <p:nvPr/>
          </p:nvSpPr>
          <p:spPr>
            <a:xfrm>
              <a:off x="1586825" y="1171150"/>
              <a:ext cx="30125" cy="41850"/>
            </a:xfrm>
            <a:custGeom>
              <a:avLst/>
              <a:gdLst/>
              <a:ahLst/>
              <a:cxnLst/>
              <a:rect l="l" t="t" r="r" b="b"/>
              <a:pathLst>
                <a:path w="1205" h="1674" extrusionOk="0">
                  <a:moveTo>
                    <a:pt x="681" y="1"/>
                  </a:moveTo>
                  <a:cubicBezTo>
                    <a:pt x="654" y="20"/>
                    <a:pt x="630" y="41"/>
                    <a:pt x="607" y="65"/>
                  </a:cubicBezTo>
                  <a:cubicBezTo>
                    <a:pt x="209" y="474"/>
                    <a:pt x="93" y="1097"/>
                    <a:pt x="1" y="1674"/>
                  </a:cubicBezTo>
                  <a:cubicBezTo>
                    <a:pt x="77" y="1558"/>
                    <a:pt x="148" y="1448"/>
                    <a:pt x="224" y="1338"/>
                  </a:cubicBezTo>
                  <a:cubicBezTo>
                    <a:pt x="330" y="1178"/>
                    <a:pt x="442" y="1016"/>
                    <a:pt x="573" y="878"/>
                  </a:cubicBezTo>
                  <a:cubicBezTo>
                    <a:pt x="749" y="700"/>
                    <a:pt x="973" y="567"/>
                    <a:pt x="1204" y="509"/>
                  </a:cubicBezTo>
                  <a:cubicBezTo>
                    <a:pt x="1199" y="509"/>
                    <a:pt x="1195" y="504"/>
                    <a:pt x="1190" y="496"/>
                  </a:cubicBezTo>
                  <a:cubicBezTo>
                    <a:pt x="1021" y="342"/>
                    <a:pt x="853" y="174"/>
                    <a:pt x="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085;p43">
              <a:extLst>
                <a:ext uri="{FF2B5EF4-FFF2-40B4-BE49-F238E27FC236}">
                  <a16:creationId xmlns:a16="http://schemas.microsoft.com/office/drawing/2014/main" id="{08212716-337B-4A84-B5F7-14A94D52BFED}"/>
                </a:ext>
              </a:extLst>
            </p:cNvPr>
            <p:cNvSpPr/>
            <p:nvPr/>
          </p:nvSpPr>
          <p:spPr>
            <a:xfrm>
              <a:off x="1647900" y="1207500"/>
              <a:ext cx="16925" cy="37075"/>
            </a:xfrm>
            <a:custGeom>
              <a:avLst/>
              <a:gdLst/>
              <a:ahLst/>
              <a:cxnLst/>
              <a:rect l="l" t="t" r="r" b="b"/>
              <a:pathLst>
                <a:path w="677" h="1483" extrusionOk="0">
                  <a:moveTo>
                    <a:pt x="149" y="1"/>
                  </a:moveTo>
                  <a:cubicBezTo>
                    <a:pt x="0" y="474"/>
                    <a:pt x="75" y="999"/>
                    <a:pt x="157" y="1483"/>
                  </a:cubicBezTo>
                  <a:cubicBezTo>
                    <a:pt x="193" y="1355"/>
                    <a:pt x="233" y="1223"/>
                    <a:pt x="269" y="1090"/>
                  </a:cubicBezTo>
                  <a:cubicBezTo>
                    <a:pt x="319" y="906"/>
                    <a:pt x="374" y="716"/>
                    <a:pt x="459" y="543"/>
                  </a:cubicBezTo>
                  <a:cubicBezTo>
                    <a:pt x="515" y="425"/>
                    <a:pt x="589" y="316"/>
                    <a:pt x="677" y="220"/>
                  </a:cubicBezTo>
                  <a:cubicBezTo>
                    <a:pt x="496" y="158"/>
                    <a:pt x="320" y="85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086;p43">
              <a:extLst>
                <a:ext uri="{FF2B5EF4-FFF2-40B4-BE49-F238E27FC236}">
                  <a16:creationId xmlns:a16="http://schemas.microsoft.com/office/drawing/2014/main" id="{FA205EA4-0F3D-4BC9-9A9D-FB980CCD5094}"/>
                </a:ext>
              </a:extLst>
            </p:cNvPr>
            <p:cNvSpPr/>
            <p:nvPr/>
          </p:nvSpPr>
          <p:spPr>
            <a:xfrm>
              <a:off x="1701950" y="1220350"/>
              <a:ext cx="14875" cy="35200"/>
            </a:xfrm>
            <a:custGeom>
              <a:avLst/>
              <a:gdLst/>
              <a:ahLst/>
              <a:cxnLst/>
              <a:rect l="l" t="t" r="r" b="b"/>
              <a:pathLst>
                <a:path w="595" h="1408" extrusionOk="0">
                  <a:moveTo>
                    <a:pt x="5" y="1"/>
                  </a:moveTo>
                  <a:lnTo>
                    <a:pt x="5" y="1"/>
                  </a:lnTo>
                  <a:cubicBezTo>
                    <a:pt x="0" y="525"/>
                    <a:pt x="286" y="986"/>
                    <a:pt x="557" y="1407"/>
                  </a:cubicBezTo>
                  <a:cubicBezTo>
                    <a:pt x="545" y="1274"/>
                    <a:pt x="533" y="1142"/>
                    <a:pt x="515" y="1015"/>
                  </a:cubicBezTo>
                  <a:cubicBezTo>
                    <a:pt x="496" y="825"/>
                    <a:pt x="478" y="634"/>
                    <a:pt x="496" y="444"/>
                  </a:cubicBezTo>
                  <a:cubicBezTo>
                    <a:pt x="508" y="298"/>
                    <a:pt x="541" y="154"/>
                    <a:pt x="595" y="17"/>
                  </a:cubicBezTo>
                  <a:lnTo>
                    <a:pt x="595" y="17"/>
                  </a:lnTo>
                  <a:cubicBezTo>
                    <a:pt x="528" y="21"/>
                    <a:pt x="462" y="23"/>
                    <a:pt x="395" y="23"/>
                  </a:cubicBezTo>
                  <a:cubicBezTo>
                    <a:pt x="264" y="23"/>
                    <a:pt x="134" y="16"/>
                    <a:pt x="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087;p43">
              <a:extLst>
                <a:ext uri="{FF2B5EF4-FFF2-40B4-BE49-F238E27FC236}">
                  <a16:creationId xmlns:a16="http://schemas.microsoft.com/office/drawing/2014/main" id="{1371377D-3202-48E5-8269-96D86ABF9438}"/>
                </a:ext>
              </a:extLst>
            </p:cNvPr>
            <p:cNvSpPr/>
            <p:nvPr/>
          </p:nvSpPr>
          <p:spPr>
            <a:xfrm>
              <a:off x="2194450" y="858950"/>
              <a:ext cx="72575" cy="76100"/>
            </a:xfrm>
            <a:custGeom>
              <a:avLst/>
              <a:gdLst/>
              <a:ahLst/>
              <a:cxnLst/>
              <a:rect l="l" t="t" r="r" b="b"/>
              <a:pathLst>
                <a:path w="2903" h="3044" extrusionOk="0">
                  <a:moveTo>
                    <a:pt x="1556" y="0"/>
                  </a:moveTo>
                  <a:cubicBezTo>
                    <a:pt x="787" y="0"/>
                    <a:pt x="116" y="681"/>
                    <a:pt x="59" y="1522"/>
                  </a:cubicBezTo>
                  <a:cubicBezTo>
                    <a:pt x="1" y="2362"/>
                    <a:pt x="577" y="3043"/>
                    <a:pt x="1347" y="3043"/>
                  </a:cubicBezTo>
                  <a:cubicBezTo>
                    <a:pt x="2116" y="3043"/>
                    <a:pt x="2787" y="2362"/>
                    <a:pt x="2844" y="1522"/>
                  </a:cubicBezTo>
                  <a:cubicBezTo>
                    <a:pt x="2902" y="681"/>
                    <a:pt x="2324" y="0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088;p43">
              <a:extLst>
                <a:ext uri="{FF2B5EF4-FFF2-40B4-BE49-F238E27FC236}">
                  <a16:creationId xmlns:a16="http://schemas.microsoft.com/office/drawing/2014/main" id="{9E8F87BB-678F-44AD-9582-CAF8F69269E5}"/>
                </a:ext>
              </a:extLst>
            </p:cNvPr>
            <p:cNvSpPr/>
            <p:nvPr/>
          </p:nvSpPr>
          <p:spPr>
            <a:xfrm>
              <a:off x="1856025" y="772075"/>
              <a:ext cx="72525" cy="76100"/>
            </a:xfrm>
            <a:custGeom>
              <a:avLst/>
              <a:gdLst/>
              <a:ahLst/>
              <a:cxnLst/>
              <a:rect l="l" t="t" r="r" b="b"/>
              <a:pathLst>
                <a:path w="2901" h="3044" extrusionOk="0">
                  <a:moveTo>
                    <a:pt x="1555" y="0"/>
                  </a:moveTo>
                  <a:cubicBezTo>
                    <a:pt x="785" y="0"/>
                    <a:pt x="116" y="682"/>
                    <a:pt x="58" y="1521"/>
                  </a:cubicBezTo>
                  <a:cubicBezTo>
                    <a:pt x="0" y="2362"/>
                    <a:pt x="577" y="3043"/>
                    <a:pt x="1347" y="3043"/>
                  </a:cubicBezTo>
                  <a:cubicBezTo>
                    <a:pt x="2116" y="3043"/>
                    <a:pt x="2785" y="2362"/>
                    <a:pt x="2844" y="1521"/>
                  </a:cubicBezTo>
                  <a:cubicBezTo>
                    <a:pt x="2901" y="682"/>
                    <a:pt x="2324" y="0"/>
                    <a:pt x="1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089;p43">
              <a:extLst>
                <a:ext uri="{FF2B5EF4-FFF2-40B4-BE49-F238E27FC236}">
                  <a16:creationId xmlns:a16="http://schemas.microsoft.com/office/drawing/2014/main" id="{9CF956DE-0626-4ECB-B76F-2B819260F885}"/>
                </a:ext>
              </a:extLst>
            </p:cNvPr>
            <p:cNvSpPr/>
            <p:nvPr/>
          </p:nvSpPr>
          <p:spPr>
            <a:xfrm>
              <a:off x="1868025" y="1152725"/>
              <a:ext cx="197950" cy="127100"/>
            </a:xfrm>
            <a:custGeom>
              <a:avLst/>
              <a:gdLst/>
              <a:ahLst/>
              <a:cxnLst/>
              <a:rect l="l" t="t" r="r" b="b"/>
              <a:pathLst>
                <a:path w="7918" h="5084" extrusionOk="0">
                  <a:moveTo>
                    <a:pt x="944" y="1"/>
                  </a:moveTo>
                  <a:cubicBezTo>
                    <a:pt x="629" y="1"/>
                    <a:pt x="314" y="22"/>
                    <a:pt x="1" y="64"/>
                  </a:cubicBezTo>
                  <a:cubicBezTo>
                    <a:pt x="813" y="200"/>
                    <a:pt x="1585" y="396"/>
                    <a:pt x="2328" y="663"/>
                  </a:cubicBezTo>
                  <a:cubicBezTo>
                    <a:pt x="3064" y="947"/>
                    <a:pt x="3768" y="1310"/>
                    <a:pt x="4427" y="1745"/>
                  </a:cubicBezTo>
                  <a:cubicBezTo>
                    <a:pt x="5093" y="2172"/>
                    <a:pt x="5711" y="2679"/>
                    <a:pt x="6296" y="3234"/>
                  </a:cubicBezTo>
                  <a:cubicBezTo>
                    <a:pt x="6871" y="3801"/>
                    <a:pt x="7443" y="4386"/>
                    <a:pt x="7917" y="5084"/>
                  </a:cubicBezTo>
                  <a:cubicBezTo>
                    <a:pt x="7645" y="4249"/>
                    <a:pt x="7170" y="3515"/>
                    <a:pt x="6632" y="2865"/>
                  </a:cubicBezTo>
                  <a:cubicBezTo>
                    <a:pt x="6091" y="2210"/>
                    <a:pt x="5454" y="1651"/>
                    <a:pt x="4757" y="1188"/>
                  </a:cubicBezTo>
                  <a:cubicBezTo>
                    <a:pt x="4055" y="739"/>
                    <a:pt x="3292" y="382"/>
                    <a:pt x="2483" y="182"/>
                  </a:cubicBezTo>
                  <a:cubicBezTo>
                    <a:pt x="1980" y="59"/>
                    <a:pt x="1462" y="1"/>
                    <a:pt x="9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090;p43">
              <a:extLst>
                <a:ext uri="{FF2B5EF4-FFF2-40B4-BE49-F238E27FC236}">
                  <a16:creationId xmlns:a16="http://schemas.microsoft.com/office/drawing/2014/main" id="{27062D3D-0530-4D51-9FDF-116F8AA3B693}"/>
                </a:ext>
              </a:extLst>
            </p:cNvPr>
            <p:cNvSpPr/>
            <p:nvPr/>
          </p:nvSpPr>
          <p:spPr>
            <a:xfrm>
              <a:off x="1899850" y="1089000"/>
              <a:ext cx="222175" cy="84050"/>
            </a:xfrm>
            <a:custGeom>
              <a:avLst/>
              <a:gdLst/>
              <a:ahLst/>
              <a:cxnLst/>
              <a:rect l="l" t="t" r="r" b="b"/>
              <a:pathLst>
                <a:path w="8887" h="3362" extrusionOk="0">
                  <a:moveTo>
                    <a:pt x="2558" y="1"/>
                  </a:moveTo>
                  <a:cubicBezTo>
                    <a:pt x="2534" y="1"/>
                    <a:pt x="2510" y="1"/>
                    <a:pt x="2486" y="1"/>
                  </a:cubicBezTo>
                  <a:cubicBezTo>
                    <a:pt x="1642" y="10"/>
                    <a:pt x="797" y="188"/>
                    <a:pt x="0" y="498"/>
                  </a:cubicBezTo>
                  <a:cubicBezTo>
                    <a:pt x="416" y="463"/>
                    <a:pt x="826" y="446"/>
                    <a:pt x="1231" y="446"/>
                  </a:cubicBezTo>
                  <a:cubicBezTo>
                    <a:pt x="1636" y="446"/>
                    <a:pt x="2036" y="463"/>
                    <a:pt x="2432" y="500"/>
                  </a:cubicBezTo>
                  <a:cubicBezTo>
                    <a:pt x="3217" y="591"/>
                    <a:pt x="3989" y="766"/>
                    <a:pt x="4737" y="1021"/>
                  </a:cubicBezTo>
                  <a:cubicBezTo>
                    <a:pt x="5483" y="1266"/>
                    <a:pt x="6203" y="1600"/>
                    <a:pt x="6897" y="1987"/>
                  </a:cubicBezTo>
                  <a:cubicBezTo>
                    <a:pt x="7583" y="2390"/>
                    <a:pt x="8272" y="2809"/>
                    <a:pt x="8887" y="3361"/>
                  </a:cubicBezTo>
                  <a:cubicBezTo>
                    <a:pt x="8443" y="2629"/>
                    <a:pt x="7821" y="2041"/>
                    <a:pt x="7153" y="1552"/>
                  </a:cubicBezTo>
                  <a:cubicBezTo>
                    <a:pt x="6481" y="1058"/>
                    <a:pt x="5734" y="678"/>
                    <a:pt x="4948" y="406"/>
                  </a:cubicBezTo>
                  <a:cubicBezTo>
                    <a:pt x="4181" y="156"/>
                    <a:pt x="3376" y="1"/>
                    <a:pt x="2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4" name="Picture 4" descr="Illustration Flower Sticker for iOS &amp;amp; Android | GIPHY">
            <a:extLst>
              <a:ext uri="{FF2B5EF4-FFF2-40B4-BE49-F238E27FC236}">
                <a16:creationId xmlns:a16="http://schemas.microsoft.com/office/drawing/2014/main" id="{158EBE89-B002-4C09-8551-84A14FF207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765" y="3329935"/>
            <a:ext cx="2429403" cy="24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1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369989-958D-44A9-B9AE-357DEEC15845}"/>
              </a:ext>
            </a:extLst>
          </p:cNvPr>
          <p:cNvSpPr txBox="1"/>
          <p:nvPr/>
        </p:nvSpPr>
        <p:spPr>
          <a:xfrm>
            <a:off x="338657" y="547894"/>
            <a:ext cx="66825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 Giới thiệu thu thập, phân loại, kiểm đếm</a:t>
            </a:r>
            <a:endParaRPr lang="en-US" sz="2500" b="1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679F9-E810-4F3A-B659-65983904E349}"/>
              </a:ext>
            </a:extLst>
          </p:cNvPr>
          <p:cNvSpPr/>
          <p:nvPr/>
        </p:nvSpPr>
        <p:spPr>
          <a:xfrm>
            <a:off x="338657" y="385195"/>
            <a:ext cx="6599383" cy="6720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64569-4690-4569-B29A-477C5062F708}"/>
              </a:ext>
            </a:extLst>
          </p:cNvPr>
          <p:cNvSpPr txBox="1"/>
          <p:nvPr/>
        </p:nvSpPr>
        <p:spPr>
          <a:xfrm>
            <a:off x="677581" y="1361600"/>
            <a:ext cx="6953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và kiểm đếm điền rồi vào bảng: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849BDB5-AB77-4292-8A31-10BD8F03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7" y="2816123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CAB24DB-9593-454C-8D25-7740B7D9F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6" y="2816123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7E56307-00B9-4244-A87A-2C49CA024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6" y="2846056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94690EF-0A64-404E-8CA6-2207DC276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15" y="2831255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16848CC-5C98-4254-B1C0-58F34ED91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25" y="2861188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C86541B-102B-42E2-A133-DE717108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7" y="3737925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FA96F18-FB48-4465-9F7B-503D43F9B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17" y="3767858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52750E7-911A-4278-89E0-1AFD4935C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6" y="3753057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2EEAA52-161D-4FD9-A35B-2492546AF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26" y="3782990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9A68624-8C65-4356-845E-5757DDF5962B}"/>
              </a:ext>
            </a:extLst>
          </p:cNvPr>
          <p:cNvSpPr txBox="1"/>
          <p:nvPr/>
        </p:nvSpPr>
        <p:spPr>
          <a:xfrm>
            <a:off x="1098743" y="2135781"/>
            <a:ext cx="3029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lập phương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D1145-0DD8-4D27-AA34-1E85ED159469}"/>
              </a:ext>
            </a:extLst>
          </p:cNvPr>
          <p:cNvSpPr txBox="1"/>
          <p:nvPr/>
        </p:nvSpPr>
        <p:spPr>
          <a:xfrm>
            <a:off x="6043797" y="2147391"/>
            <a:ext cx="27350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cầu</a:t>
            </a:r>
          </a:p>
        </p:txBody>
      </p:sp>
      <p:pic>
        <p:nvPicPr>
          <p:cNvPr id="34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2ECECD4B-4ED7-4F1A-8892-33A83D2B6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04" y="2948636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9D4A9E5D-B210-4722-9066-91D717CD1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534" y="2966270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2CDB2E9F-9797-49A6-A5EC-DD2AEE4DC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18" y="2967692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D7BA623C-5B1F-416D-BE6D-65B1C5B8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67" y="2962735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83F95FDE-6BC7-49C6-B58A-15D88AF9A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90" y="2948636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5A0D8B58-41C8-4F53-AC65-33BAECE21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720" y="2983014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DFBA9221-6C4A-4460-8621-AF2289C1A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14" y="3874883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57F9624F-FDAC-43F3-87C6-C708866DA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977" y="3850784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9A7BE58B-692B-41F4-B545-9047D56F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298" y="3859751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8DD03832-56F4-45D6-A596-8B1533908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04" y="3868300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844E6394-5232-448B-98C1-E6ED0A2AE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314" y="3868300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C5F9A183-E5BD-41F5-BCA6-81FE1A982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20" y="3868300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Esfera Azul Lustroso - Gráficos vectoriales gratis en Pixabay">
            <a:extLst>
              <a:ext uri="{FF2B5EF4-FFF2-40B4-BE49-F238E27FC236}">
                <a16:creationId xmlns:a16="http://schemas.microsoft.com/office/drawing/2014/main" id="{3B23ECBB-6843-44C1-9EDE-C2CC6C9A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568" y="2983014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B3E747A-75B7-40E6-9021-C74F68B67D77}"/>
              </a:ext>
            </a:extLst>
          </p:cNvPr>
          <p:cNvCxnSpPr>
            <a:cxnSpLocks/>
          </p:cNvCxnSpPr>
          <p:nvPr/>
        </p:nvCxnSpPr>
        <p:spPr>
          <a:xfrm flipH="1">
            <a:off x="4298198" y="2255556"/>
            <a:ext cx="556205" cy="2355143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Table 48">
            <a:extLst>
              <a:ext uri="{FF2B5EF4-FFF2-40B4-BE49-F238E27FC236}">
                <a16:creationId xmlns:a16="http://schemas.microsoft.com/office/drawing/2014/main" id="{FD7CE7BD-A6A1-449F-B83C-F8FA974CE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130210"/>
              </p:ext>
            </p:extLst>
          </p:nvPr>
        </p:nvGraphicFramePr>
        <p:xfrm>
          <a:off x="1831857" y="4847245"/>
          <a:ext cx="6012873" cy="12983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38925374"/>
                    </a:ext>
                  </a:extLst>
                </a:gridCol>
                <a:gridCol w="2964873">
                  <a:extLst>
                    <a:ext uri="{9D8B030D-6E8A-4147-A177-3AD203B41FA5}">
                      <a16:colId xmlns:a16="http://schemas.microsoft.com/office/drawing/2014/main" val="989857062"/>
                    </a:ext>
                  </a:extLst>
                </a:gridCol>
              </a:tblGrid>
              <a:tr h="62481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433200"/>
                  </a:ext>
                </a:extLst>
              </a:tr>
              <a:tr h="67349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271042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E090F0D6-E6C3-40AD-B62C-C42279A31EFD}"/>
              </a:ext>
            </a:extLst>
          </p:cNvPr>
          <p:cNvSpPr txBox="1"/>
          <p:nvPr/>
        </p:nvSpPr>
        <p:spPr>
          <a:xfrm>
            <a:off x="1916762" y="4966143"/>
            <a:ext cx="3029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khối lập phương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0D06A19-FF0F-47D8-AA6A-EED77F84891C}"/>
              </a:ext>
            </a:extLst>
          </p:cNvPr>
          <p:cNvSpPr txBox="1"/>
          <p:nvPr/>
        </p:nvSpPr>
        <p:spPr>
          <a:xfrm>
            <a:off x="2067746" y="5604111"/>
            <a:ext cx="35663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khối cầu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0EB7F3C-E9F1-491F-AA0A-F84B13C27907}"/>
              </a:ext>
            </a:extLst>
          </p:cNvPr>
          <p:cNvCxnSpPr>
            <a:cxnSpLocks/>
          </p:cNvCxnSpPr>
          <p:nvPr/>
        </p:nvCxnSpPr>
        <p:spPr>
          <a:xfrm flipH="1">
            <a:off x="5031194" y="4910741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39D607A-29CB-4319-8289-9DBA2692956E}"/>
              </a:ext>
            </a:extLst>
          </p:cNvPr>
          <p:cNvCxnSpPr>
            <a:cxnSpLocks/>
          </p:cNvCxnSpPr>
          <p:nvPr/>
        </p:nvCxnSpPr>
        <p:spPr>
          <a:xfrm flipH="1">
            <a:off x="5206324" y="4950603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2E99CD7-EDE2-466E-A394-B0CEEB687C91}"/>
              </a:ext>
            </a:extLst>
          </p:cNvPr>
          <p:cNvCxnSpPr>
            <a:cxnSpLocks/>
          </p:cNvCxnSpPr>
          <p:nvPr/>
        </p:nvCxnSpPr>
        <p:spPr>
          <a:xfrm flipH="1">
            <a:off x="5372376" y="4966143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D51299-5E22-4B0E-BA91-0E3DD98C3EDA}"/>
              </a:ext>
            </a:extLst>
          </p:cNvPr>
          <p:cNvCxnSpPr>
            <a:cxnSpLocks/>
          </p:cNvCxnSpPr>
          <p:nvPr/>
        </p:nvCxnSpPr>
        <p:spPr>
          <a:xfrm flipH="1">
            <a:off x="5531635" y="4998803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5310325-4843-49AA-86EA-E27488A75EFC}"/>
              </a:ext>
            </a:extLst>
          </p:cNvPr>
          <p:cNvCxnSpPr>
            <a:cxnSpLocks/>
          </p:cNvCxnSpPr>
          <p:nvPr/>
        </p:nvCxnSpPr>
        <p:spPr>
          <a:xfrm>
            <a:off x="4994984" y="5157025"/>
            <a:ext cx="741525" cy="32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6DE86E5-F290-422D-9A04-FAE1C5B1F8E1}"/>
              </a:ext>
            </a:extLst>
          </p:cNvPr>
          <p:cNvCxnSpPr>
            <a:cxnSpLocks/>
          </p:cNvCxnSpPr>
          <p:nvPr/>
        </p:nvCxnSpPr>
        <p:spPr>
          <a:xfrm flipH="1">
            <a:off x="6085304" y="4937189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4AFC505-5E0D-4181-9E97-AD583649E97B}"/>
              </a:ext>
            </a:extLst>
          </p:cNvPr>
          <p:cNvCxnSpPr>
            <a:cxnSpLocks/>
          </p:cNvCxnSpPr>
          <p:nvPr/>
        </p:nvCxnSpPr>
        <p:spPr>
          <a:xfrm flipH="1">
            <a:off x="6260434" y="4977051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D2596C6-C04F-4EBF-B21E-D5D4B9927FA2}"/>
              </a:ext>
            </a:extLst>
          </p:cNvPr>
          <p:cNvCxnSpPr>
            <a:cxnSpLocks/>
          </p:cNvCxnSpPr>
          <p:nvPr/>
        </p:nvCxnSpPr>
        <p:spPr>
          <a:xfrm flipH="1">
            <a:off x="6426486" y="4992591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05E2F34-6FF1-4A69-B16E-A241261B97C8}"/>
              </a:ext>
            </a:extLst>
          </p:cNvPr>
          <p:cNvCxnSpPr>
            <a:cxnSpLocks/>
          </p:cNvCxnSpPr>
          <p:nvPr/>
        </p:nvCxnSpPr>
        <p:spPr>
          <a:xfrm flipH="1">
            <a:off x="6585745" y="5025251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C7B934A-C981-4EF2-8617-9DAB8E846ACA}"/>
              </a:ext>
            </a:extLst>
          </p:cNvPr>
          <p:cNvCxnSpPr>
            <a:cxnSpLocks/>
          </p:cNvCxnSpPr>
          <p:nvPr/>
        </p:nvCxnSpPr>
        <p:spPr>
          <a:xfrm flipH="1">
            <a:off x="4983740" y="5599503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9A766CD-B3EB-4204-B82A-5011BAEF0394}"/>
              </a:ext>
            </a:extLst>
          </p:cNvPr>
          <p:cNvCxnSpPr>
            <a:cxnSpLocks/>
          </p:cNvCxnSpPr>
          <p:nvPr/>
        </p:nvCxnSpPr>
        <p:spPr>
          <a:xfrm flipH="1">
            <a:off x="5158870" y="5639365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237F5FB-C185-4A2D-837E-B0807F0B43FF}"/>
              </a:ext>
            </a:extLst>
          </p:cNvPr>
          <p:cNvCxnSpPr>
            <a:cxnSpLocks/>
          </p:cNvCxnSpPr>
          <p:nvPr/>
        </p:nvCxnSpPr>
        <p:spPr>
          <a:xfrm flipH="1">
            <a:off x="5324922" y="5654905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BCAC508-DA89-4116-9320-DF1342EA2D02}"/>
              </a:ext>
            </a:extLst>
          </p:cNvPr>
          <p:cNvCxnSpPr>
            <a:cxnSpLocks/>
          </p:cNvCxnSpPr>
          <p:nvPr/>
        </p:nvCxnSpPr>
        <p:spPr>
          <a:xfrm flipH="1">
            <a:off x="5484181" y="5687565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226A55A-9F6E-48AC-A3F2-9D92D9BBFDA6}"/>
              </a:ext>
            </a:extLst>
          </p:cNvPr>
          <p:cNvCxnSpPr>
            <a:cxnSpLocks/>
          </p:cNvCxnSpPr>
          <p:nvPr/>
        </p:nvCxnSpPr>
        <p:spPr>
          <a:xfrm>
            <a:off x="4947530" y="5845787"/>
            <a:ext cx="741525" cy="32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CC0CD5A-5DF1-44FB-AA20-A307AD3C810A}"/>
              </a:ext>
            </a:extLst>
          </p:cNvPr>
          <p:cNvCxnSpPr>
            <a:cxnSpLocks/>
          </p:cNvCxnSpPr>
          <p:nvPr/>
        </p:nvCxnSpPr>
        <p:spPr>
          <a:xfrm flipH="1">
            <a:off x="5955625" y="5607852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9549907-6016-4605-8C5D-99046338DF34}"/>
              </a:ext>
            </a:extLst>
          </p:cNvPr>
          <p:cNvCxnSpPr>
            <a:cxnSpLocks/>
          </p:cNvCxnSpPr>
          <p:nvPr/>
        </p:nvCxnSpPr>
        <p:spPr>
          <a:xfrm flipH="1">
            <a:off x="6130755" y="5647714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E638C4-ED76-48CA-918E-624E047DCF6B}"/>
              </a:ext>
            </a:extLst>
          </p:cNvPr>
          <p:cNvCxnSpPr>
            <a:cxnSpLocks/>
          </p:cNvCxnSpPr>
          <p:nvPr/>
        </p:nvCxnSpPr>
        <p:spPr>
          <a:xfrm flipH="1">
            <a:off x="6296807" y="5663254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606ED22-4811-4AF5-B023-7BDC359E6C12}"/>
              </a:ext>
            </a:extLst>
          </p:cNvPr>
          <p:cNvCxnSpPr>
            <a:cxnSpLocks/>
          </p:cNvCxnSpPr>
          <p:nvPr/>
        </p:nvCxnSpPr>
        <p:spPr>
          <a:xfrm flipH="1">
            <a:off x="6456066" y="5695914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01B93F6-0A18-48E4-A947-C52D3A8399DE}"/>
              </a:ext>
            </a:extLst>
          </p:cNvPr>
          <p:cNvCxnSpPr>
            <a:cxnSpLocks/>
          </p:cNvCxnSpPr>
          <p:nvPr/>
        </p:nvCxnSpPr>
        <p:spPr>
          <a:xfrm>
            <a:off x="5919415" y="5854136"/>
            <a:ext cx="741525" cy="32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E59E5C1-6D4D-4224-B222-A3B6AF4E22A2}"/>
              </a:ext>
            </a:extLst>
          </p:cNvPr>
          <p:cNvCxnSpPr>
            <a:cxnSpLocks/>
          </p:cNvCxnSpPr>
          <p:nvPr/>
        </p:nvCxnSpPr>
        <p:spPr>
          <a:xfrm flipH="1">
            <a:off x="6952749" y="5629124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DFA64CC-02B0-4AAD-818E-BD221CF32938}"/>
              </a:ext>
            </a:extLst>
          </p:cNvPr>
          <p:cNvCxnSpPr>
            <a:cxnSpLocks/>
          </p:cNvCxnSpPr>
          <p:nvPr/>
        </p:nvCxnSpPr>
        <p:spPr>
          <a:xfrm flipH="1">
            <a:off x="7118801" y="5644664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73D1219-4EAD-4EE0-9E65-8789F2EA2C46}"/>
              </a:ext>
            </a:extLst>
          </p:cNvPr>
          <p:cNvCxnSpPr>
            <a:cxnSpLocks/>
          </p:cNvCxnSpPr>
          <p:nvPr/>
        </p:nvCxnSpPr>
        <p:spPr>
          <a:xfrm flipH="1">
            <a:off x="7278060" y="5677324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Straight Connector 3077">
            <a:extLst>
              <a:ext uri="{FF2B5EF4-FFF2-40B4-BE49-F238E27FC236}">
                <a16:creationId xmlns:a16="http://schemas.microsoft.com/office/drawing/2014/main" id="{0F806D11-ED11-421F-9098-F969D7CE0384}"/>
              </a:ext>
            </a:extLst>
          </p:cNvPr>
          <p:cNvCxnSpPr>
            <a:cxnSpLocks/>
            <a:stCxn id="48" idx="3"/>
            <a:endCxn id="3080" idx="3"/>
          </p:cNvCxnSpPr>
          <p:nvPr/>
        </p:nvCxnSpPr>
        <p:spPr>
          <a:xfrm>
            <a:off x="7844730" y="5496400"/>
            <a:ext cx="104366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Rectangle 3079">
            <a:extLst>
              <a:ext uri="{FF2B5EF4-FFF2-40B4-BE49-F238E27FC236}">
                <a16:creationId xmlns:a16="http://schemas.microsoft.com/office/drawing/2014/main" id="{81EF8619-5B15-42F3-9773-D012B179617A}"/>
              </a:ext>
            </a:extLst>
          </p:cNvPr>
          <p:cNvSpPr/>
          <p:nvPr/>
        </p:nvSpPr>
        <p:spPr>
          <a:xfrm>
            <a:off x="7844730" y="4847245"/>
            <a:ext cx="1043662" cy="12983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TextBox 3089">
            <a:extLst>
              <a:ext uri="{FF2B5EF4-FFF2-40B4-BE49-F238E27FC236}">
                <a16:creationId xmlns:a16="http://schemas.microsoft.com/office/drawing/2014/main" id="{033EAE9A-AFBE-474F-974C-F97CD7D9ED28}"/>
              </a:ext>
            </a:extLst>
          </p:cNvPr>
          <p:cNvSpPr txBox="1"/>
          <p:nvPr/>
        </p:nvSpPr>
        <p:spPr>
          <a:xfrm>
            <a:off x="8145708" y="4938452"/>
            <a:ext cx="5899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FA0EC11-EFA1-4B76-A8B5-DEA80F27049E}"/>
              </a:ext>
            </a:extLst>
          </p:cNvPr>
          <p:cNvSpPr txBox="1"/>
          <p:nvPr/>
        </p:nvSpPr>
        <p:spPr>
          <a:xfrm>
            <a:off x="8047196" y="5625336"/>
            <a:ext cx="5899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grpSp>
        <p:nvGrpSpPr>
          <p:cNvPr id="101" name="Google Shape;1984;p44">
            <a:extLst>
              <a:ext uri="{FF2B5EF4-FFF2-40B4-BE49-F238E27FC236}">
                <a16:creationId xmlns:a16="http://schemas.microsoft.com/office/drawing/2014/main" id="{BB4464BD-0132-4AE7-AE1B-76156C1A915B}"/>
              </a:ext>
            </a:extLst>
          </p:cNvPr>
          <p:cNvGrpSpPr/>
          <p:nvPr/>
        </p:nvGrpSpPr>
        <p:grpSpPr>
          <a:xfrm>
            <a:off x="7638167" y="293915"/>
            <a:ext cx="1084454" cy="1978229"/>
            <a:chOff x="3564780" y="505981"/>
            <a:chExt cx="1059540" cy="2287909"/>
          </a:xfrm>
        </p:grpSpPr>
        <p:sp>
          <p:nvSpPr>
            <p:cNvPr id="102" name="Google Shape;1985;p44">
              <a:extLst>
                <a:ext uri="{FF2B5EF4-FFF2-40B4-BE49-F238E27FC236}">
                  <a16:creationId xmlns:a16="http://schemas.microsoft.com/office/drawing/2014/main" id="{6578E9C0-F0D3-4793-B956-37BEEBD14934}"/>
                </a:ext>
              </a:extLst>
            </p:cNvPr>
            <p:cNvSpPr/>
            <p:nvPr/>
          </p:nvSpPr>
          <p:spPr>
            <a:xfrm>
              <a:off x="3564780" y="1868475"/>
              <a:ext cx="1059540" cy="925415"/>
            </a:xfrm>
            <a:custGeom>
              <a:avLst/>
              <a:gdLst/>
              <a:ahLst/>
              <a:cxnLst/>
              <a:rect l="l" t="t" r="r" b="b"/>
              <a:pathLst>
                <a:path w="11854" h="10354" extrusionOk="0">
                  <a:moveTo>
                    <a:pt x="2236" y="0"/>
                  </a:moveTo>
                  <a:cubicBezTo>
                    <a:pt x="2334" y="98"/>
                    <a:pt x="2608" y="344"/>
                    <a:pt x="2832" y="344"/>
                  </a:cubicBezTo>
                  <a:cubicBezTo>
                    <a:pt x="2850" y="344"/>
                    <a:pt x="2859" y="344"/>
                    <a:pt x="2873" y="340"/>
                  </a:cubicBezTo>
                  <a:lnTo>
                    <a:pt x="2873" y="344"/>
                  </a:lnTo>
                  <a:cubicBezTo>
                    <a:pt x="2870" y="381"/>
                    <a:pt x="2839" y="1309"/>
                    <a:pt x="2873" y="1751"/>
                  </a:cubicBezTo>
                  <a:cubicBezTo>
                    <a:pt x="2900" y="2116"/>
                    <a:pt x="3262" y="2358"/>
                    <a:pt x="3443" y="2457"/>
                  </a:cubicBezTo>
                  <a:cubicBezTo>
                    <a:pt x="2914" y="2904"/>
                    <a:pt x="2488" y="4069"/>
                    <a:pt x="2205" y="5872"/>
                  </a:cubicBezTo>
                  <a:cubicBezTo>
                    <a:pt x="2175" y="6076"/>
                    <a:pt x="2147" y="6270"/>
                    <a:pt x="2127" y="6462"/>
                  </a:cubicBezTo>
                  <a:lnTo>
                    <a:pt x="2123" y="6458"/>
                  </a:lnTo>
                  <a:cubicBezTo>
                    <a:pt x="2096" y="6454"/>
                    <a:pt x="1735" y="6390"/>
                    <a:pt x="1323" y="6390"/>
                  </a:cubicBezTo>
                  <a:cubicBezTo>
                    <a:pt x="958" y="6390"/>
                    <a:pt x="552" y="6441"/>
                    <a:pt x="307" y="6632"/>
                  </a:cubicBezTo>
                  <a:cubicBezTo>
                    <a:pt x="160" y="6741"/>
                    <a:pt x="82" y="6887"/>
                    <a:pt x="69" y="7068"/>
                  </a:cubicBezTo>
                  <a:cubicBezTo>
                    <a:pt x="0" y="7985"/>
                    <a:pt x="532" y="9007"/>
                    <a:pt x="555" y="9051"/>
                  </a:cubicBezTo>
                  <a:cubicBezTo>
                    <a:pt x="566" y="9072"/>
                    <a:pt x="586" y="9082"/>
                    <a:pt x="607" y="9085"/>
                  </a:cubicBezTo>
                  <a:cubicBezTo>
                    <a:pt x="586" y="9123"/>
                    <a:pt x="573" y="9164"/>
                    <a:pt x="573" y="9211"/>
                  </a:cubicBezTo>
                  <a:cubicBezTo>
                    <a:pt x="573" y="9355"/>
                    <a:pt x="685" y="9467"/>
                    <a:pt x="829" y="9467"/>
                  </a:cubicBezTo>
                  <a:cubicBezTo>
                    <a:pt x="968" y="9467"/>
                    <a:pt x="1084" y="9355"/>
                    <a:pt x="1084" y="9211"/>
                  </a:cubicBezTo>
                  <a:cubicBezTo>
                    <a:pt x="1084" y="9072"/>
                    <a:pt x="968" y="8956"/>
                    <a:pt x="829" y="8956"/>
                  </a:cubicBezTo>
                  <a:cubicBezTo>
                    <a:pt x="771" y="8956"/>
                    <a:pt x="716" y="8977"/>
                    <a:pt x="672" y="9010"/>
                  </a:cubicBezTo>
                  <a:cubicBezTo>
                    <a:pt x="672" y="9004"/>
                    <a:pt x="672" y="8997"/>
                    <a:pt x="668" y="8993"/>
                  </a:cubicBezTo>
                  <a:cubicBezTo>
                    <a:pt x="662" y="8983"/>
                    <a:pt x="130" y="7958"/>
                    <a:pt x="195" y="7078"/>
                  </a:cubicBezTo>
                  <a:cubicBezTo>
                    <a:pt x="208" y="6935"/>
                    <a:pt x="269" y="6822"/>
                    <a:pt x="382" y="6734"/>
                  </a:cubicBezTo>
                  <a:cubicBezTo>
                    <a:pt x="573" y="6588"/>
                    <a:pt x="876" y="6533"/>
                    <a:pt x="1173" y="6519"/>
                  </a:cubicBezTo>
                  <a:cubicBezTo>
                    <a:pt x="1265" y="6932"/>
                    <a:pt x="1312" y="7140"/>
                    <a:pt x="1452" y="7140"/>
                  </a:cubicBezTo>
                  <a:cubicBezTo>
                    <a:pt x="1462" y="7140"/>
                    <a:pt x="1472" y="7136"/>
                    <a:pt x="1483" y="7136"/>
                  </a:cubicBezTo>
                  <a:cubicBezTo>
                    <a:pt x="1619" y="7109"/>
                    <a:pt x="1708" y="6696"/>
                    <a:pt x="1735" y="6536"/>
                  </a:cubicBezTo>
                  <a:cubicBezTo>
                    <a:pt x="1946" y="6557"/>
                    <a:pt x="2096" y="6584"/>
                    <a:pt x="2100" y="6584"/>
                  </a:cubicBezTo>
                  <a:lnTo>
                    <a:pt x="2109" y="6584"/>
                  </a:lnTo>
                  <a:cubicBezTo>
                    <a:pt x="1925" y="8285"/>
                    <a:pt x="2137" y="9463"/>
                    <a:pt x="2727" y="10009"/>
                  </a:cubicBezTo>
                  <a:cubicBezTo>
                    <a:pt x="2972" y="10237"/>
                    <a:pt x="3279" y="10353"/>
                    <a:pt x="3636" y="10353"/>
                  </a:cubicBezTo>
                  <a:cubicBezTo>
                    <a:pt x="3783" y="10353"/>
                    <a:pt x="3943" y="10333"/>
                    <a:pt x="4107" y="10292"/>
                  </a:cubicBezTo>
                  <a:cubicBezTo>
                    <a:pt x="5187" y="10033"/>
                    <a:pt x="5695" y="10002"/>
                    <a:pt x="5879" y="10002"/>
                  </a:cubicBezTo>
                  <a:cubicBezTo>
                    <a:pt x="5941" y="10002"/>
                    <a:pt x="5964" y="10006"/>
                    <a:pt x="5968" y="10006"/>
                  </a:cubicBezTo>
                  <a:lnTo>
                    <a:pt x="5988" y="10006"/>
                  </a:lnTo>
                  <a:cubicBezTo>
                    <a:pt x="5988" y="10006"/>
                    <a:pt x="6015" y="10002"/>
                    <a:pt x="6073" y="10002"/>
                  </a:cubicBezTo>
                  <a:cubicBezTo>
                    <a:pt x="6260" y="10002"/>
                    <a:pt x="6768" y="10036"/>
                    <a:pt x="7845" y="10292"/>
                  </a:cubicBezTo>
                  <a:cubicBezTo>
                    <a:pt x="8012" y="10333"/>
                    <a:pt x="8169" y="10353"/>
                    <a:pt x="8319" y="10353"/>
                  </a:cubicBezTo>
                  <a:cubicBezTo>
                    <a:pt x="8673" y="10353"/>
                    <a:pt x="8980" y="10237"/>
                    <a:pt x="9225" y="10009"/>
                  </a:cubicBezTo>
                  <a:cubicBezTo>
                    <a:pt x="9843" y="9440"/>
                    <a:pt x="10043" y="8179"/>
                    <a:pt x="9815" y="6355"/>
                  </a:cubicBezTo>
                  <a:cubicBezTo>
                    <a:pt x="9880" y="6345"/>
                    <a:pt x="9986" y="6332"/>
                    <a:pt x="10115" y="6318"/>
                  </a:cubicBezTo>
                  <a:cubicBezTo>
                    <a:pt x="10145" y="6478"/>
                    <a:pt x="10235" y="6887"/>
                    <a:pt x="10370" y="6915"/>
                  </a:cubicBezTo>
                  <a:cubicBezTo>
                    <a:pt x="10381" y="6918"/>
                    <a:pt x="10391" y="6918"/>
                    <a:pt x="10401" y="6918"/>
                  </a:cubicBezTo>
                  <a:cubicBezTo>
                    <a:pt x="10541" y="6918"/>
                    <a:pt x="10585" y="6710"/>
                    <a:pt x="10681" y="6301"/>
                  </a:cubicBezTo>
                  <a:cubicBezTo>
                    <a:pt x="10977" y="6314"/>
                    <a:pt x="11281" y="6366"/>
                    <a:pt x="11468" y="6512"/>
                  </a:cubicBezTo>
                  <a:cubicBezTo>
                    <a:pt x="11584" y="6601"/>
                    <a:pt x="11645" y="6714"/>
                    <a:pt x="11655" y="6860"/>
                  </a:cubicBezTo>
                  <a:cubicBezTo>
                    <a:pt x="11724" y="7736"/>
                    <a:pt x="11192" y="8762"/>
                    <a:pt x="11185" y="8772"/>
                  </a:cubicBezTo>
                  <a:cubicBezTo>
                    <a:pt x="11182" y="8779"/>
                    <a:pt x="11182" y="8785"/>
                    <a:pt x="11182" y="8789"/>
                  </a:cubicBezTo>
                  <a:cubicBezTo>
                    <a:pt x="11138" y="8758"/>
                    <a:pt x="11083" y="8738"/>
                    <a:pt x="11025" y="8738"/>
                  </a:cubicBezTo>
                  <a:cubicBezTo>
                    <a:pt x="10882" y="8738"/>
                    <a:pt x="10769" y="8850"/>
                    <a:pt x="10769" y="8993"/>
                  </a:cubicBezTo>
                  <a:cubicBezTo>
                    <a:pt x="10769" y="9133"/>
                    <a:pt x="10882" y="9249"/>
                    <a:pt x="11025" y="9249"/>
                  </a:cubicBezTo>
                  <a:cubicBezTo>
                    <a:pt x="11164" y="9249"/>
                    <a:pt x="11281" y="9133"/>
                    <a:pt x="11281" y="8993"/>
                  </a:cubicBezTo>
                  <a:cubicBezTo>
                    <a:pt x="11281" y="8946"/>
                    <a:pt x="11267" y="8901"/>
                    <a:pt x="11246" y="8864"/>
                  </a:cubicBezTo>
                  <a:cubicBezTo>
                    <a:pt x="11267" y="8864"/>
                    <a:pt x="11287" y="8854"/>
                    <a:pt x="11298" y="8834"/>
                  </a:cubicBezTo>
                  <a:cubicBezTo>
                    <a:pt x="11322" y="8789"/>
                    <a:pt x="11853" y="7763"/>
                    <a:pt x="11785" y="6850"/>
                  </a:cubicBezTo>
                  <a:cubicBezTo>
                    <a:pt x="11771" y="6669"/>
                    <a:pt x="11690" y="6523"/>
                    <a:pt x="11546" y="6410"/>
                  </a:cubicBezTo>
                  <a:cubicBezTo>
                    <a:pt x="11298" y="6220"/>
                    <a:pt x="10895" y="6168"/>
                    <a:pt x="10531" y="6168"/>
                  </a:cubicBezTo>
                  <a:cubicBezTo>
                    <a:pt x="10214" y="6168"/>
                    <a:pt x="9928" y="6209"/>
                    <a:pt x="9798" y="6229"/>
                  </a:cubicBezTo>
                  <a:cubicBezTo>
                    <a:pt x="9785" y="6110"/>
                    <a:pt x="9768" y="5995"/>
                    <a:pt x="9747" y="5872"/>
                  </a:cubicBezTo>
                  <a:cubicBezTo>
                    <a:pt x="9464" y="4076"/>
                    <a:pt x="9041" y="2910"/>
                    <a:pt x="8517" y="2464"/>
                  </a:cubicBezTo>
                  <a:cubicBezTo>
                    <a:pt x="8694" y="2368"/>
                    <a:pt x="9066" y="2123"/>
                    <a:pt x="9096" y="1751"/>
                  </a:cubicBezTo>
                  <a:cubicBezTo>
                    <a:pt x="9130" y="1309"/>
                    <a:pt x="9096" y="381"/>
                    <a:pt x="9096" y="344"/>
                  </a:cubicBezTo>
                  <a:lnTo>
                    <a:pt x="9096" y="340"/>
                  </a:lnTo>
                  <a:cubicBezTo>
                    <a:pt x="9110" y="344"/>
                    <a:pt x="9120" y="344"/>
                    <a:pt x="9134" y="344"/>
                  </a:cubicBezTo>
                  <a:cubicBezTo>
                    <a:pt x="9362" y="344"/>
                    <a:pt x="9631" y="98"/>
                    <a:pt x="9733" y="0"/>
                  </a:cubicBezTo>
                  <a:lnTo>
                    <a:pt x="8865" y="0"/>
                  </a:lnTo>
                  <a:cubicBezTo>
                    <a:pt x="8868" y="164"/>
                    <a:pt x="8868" y="273"/>
                    <a:pt x="8973" y="320"/>
                  </a:cubicBezTo>
                  <a:cubicBezTo>
                    <a:pt x="8970" y="327"/>
                    <a:pt x="8967" y="337"/>
                    <a:pt x="8967" y="348"/>
                  </a:cubicBezTo>
                  <a:cubicBezTo>
                    <a:pt x="8967" y="358"/>
                    <a:pt x="9000" y="1305"/>
                    <a:pt x="8967" y="1741"/>
                  </a:cubicBezTo>
                  <a:cubicBezTo>
                    <a:pt x="8939" y="2092"/>
                    <a:pt x="8514" y="2324"/>
                    <a:pt x="8404" y="2379"/>
                  </a:cubicBezTo>
                  <a:cubicBezTo>
                    <a:pt x="8357" y="2348"/>
                    <a:pt x="8312" y="2324"/>
                    <a:pt x="8264" y="2307"/>
                  </a:cubicBezTo>
                  <a:cubicBezTo>
                    <a:pt x="8179" y="2273"/>
                    <a:pt x="8094" y="2256"/>
                    <a:pt x="8006" y="2256"/>
                  </a:cubicBezTo>
                  <a:cubicBezTo>
                    <a:pt x="7839" y="2256"/>
                    <a:pt x="7665" y="2317"/>
                    <a:pt x="7501" y="2443"/>
                  </a:cubicBezTo>
                  <a:cubicBezTo>
                    <a:pt x="7208" y="2665"/>
                    <a:pt x="7021" y="3026"/>
                    <a:pt x="6840" y="3374"/>
                  </a:cubicBezTo>
                  <a:cubicBezTo>
                    <a:pt x="6605" y="3827"/>
                    <a:pt x="6400" y="4222"/>
                    <a:pt x="6019" y="4222"/>
                  </a:cubicBezTo>
                  <a:cubicBezTo>
                    <a:pt x="6002" y="4222"/>
                    <a:pt x="5988" y="4219"/>
                    <a:pt x="5971" y="4219"/>
                  </a:cubicBezTo>
                  <a:cubicBezTo>
                    <a:pt x="5954" y="4219"/>
                    <a:pt x="5941" y="4222"/>
                    <a:pt x="5923" y="4222"/>
                  </a:cubicBezTo>
                  <a:cubicBezTo>
                    <a:pt x="5552" y="4222"/>
                    <a:pt x="5348" y="3827"/>
                    <a:pt x="5112" y="3374"/>
                  </a:cubicBezTo>
                  <a:cubicBezTo>
                    <a:pt x="4931" y="3026"/>
                    <a:pt x="4744" y="2665"/>
                    <a:pt x="4454" y="2443"/>
                  </a:cubicBezTo>
                  <a:cubicBezTo>
                    <a:pt x="4288" y="2317"/>
                    <a:pt x="4117" y="2256"/>
                    <a:pt x="3946" y="2256"/>
                  </a:cubicBezTo>
                  <a:cubicBezTo>
                    <a:pt x="3858" y="2256"/>
                    <a:pt x="3773" y="2273"/>
                    <a:pt x="3688" y="2307"/>
                  </a:cubicBezTo>
                  <a:cubicBezTo>
                    <a:pt x="3643" y="2324"/>
                    <a:pt x="3599" y="2348"/>
                    <a:pt x="3555" y="2375"/>
                  </a:cubicBezTo>
                  <a:cubicBezTo>
                    <a:pt x="3435" y="2314"/>
                    <a:pt x="3026" y="2086"/>
                    <a:pt x="2999" y="1741"/>
                  </a:cubicBezTo>
                  <a:cubicBezTo>
                    <a:pt x="2965" y="1305"/>
                    <a:pt x="2999" y="358"/>
                    <a:pt x="2999" y="348"/>
                  </a:cubicBezTo>
                  <a:cubicBezTo>
                    <a:pt x="2999" y="337"/>
                    <a:pt x="2999" y="327"/>
                    <a:pt x="2996" y="320"/>
                  </a:cubicBezTo>
                  <a:cubicBezTo>
                    <a:pt x="3102" y="273"/>
                    <a:pt x="3102" y="164"/>
                    <a:pt x="3102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grpSp>
          <p:nvGrpSpPr>
            <p:cNvPr id="103" name="Google Shape;1986;p44">
              <a:extLst>
                <a:ext uri="{FF2B5EF4-FFF2-40B4-BE49-F238E27FC236}">
                  <a16:creationId xmlns:a16="http://schemas.microsoft.com/office/drawing/2014/main" id="{4506CEEC-F85E-46A0-9073-57CAA3EA13C5}"/>
                </a:ext>
              </a:extLst>
            </p:cNvPr>
            <p:cNvGrpSpPr/>
            <p:nvPr/>
          </p:nvGrpSpPr>
          <p:grpSpPr>
            <a:xfrm>
              <a:off x="3570450" y="943061"/>
              <a:ext cx="1047449" cy="925404"/>
              <a:chOff x="2029550" y="630275"/>
              <a:chExt cx="296375" cy="261850"/>
            </a:xfrm>
          </p:grpSpPr>
          <p:sp>
            <p:nvSpPr>
              <p:cNvPr id="111" name="Google Shape;1987;p44">
                <a:extLst>
                  <a:ext uri="{FF2B5EF4-FFF2-40B4-BE49-F238E27FC236}">
                    <a16:creationId xmlns:a16="http://schemas.microsoft.com/office/drawing/2014/main" id="{8DD8B829-A30C-4F7D-B4F3-7D7AA6D45235}"/>
                  </a:ext>
                </a:extLst>
              </p:cNvPr>
              <p:cNvSpPr/>
              <p:nvPr/>
            </p:nvSpPr>
            <p:spPr>
              <a:xfrm>
                <a:off x="2073575" y="630275"/>
                <a:ext cx="209425" cy="199050"/>
              </a:xfrm>
              <a:custGeom>
                <a:avLst/>
                <a:gdLst/>
                <a:ahLst/>
                <a:cxnLst/>
                <a:rect l="l" t="t" r="r" b="b"/>
                <a:pathLst>
                  <a:path w="8377" h="7962" extrusionOk="0">
                    <a:moveTo>
                      <a:pt x="1854" y="0"/>
                    </a:moveTo>
                    <a:cubicBezTo>
                      <a:pt x="662" y="0"/>
                      <a:pt x="1" y="1324"/>
                      <a:pt x="488" y="4400"/>
                    </a:cubicBezTo>
                    <a:cubicBezTo>
                      <a:pt x="912" y="7103"/>
                      <a:pt x="1574" y="7961"/>
                      <a:pt x="2161" y="7961"/>
                    </a:cubicBezTo>
                    <a:cubicBezTo>
                      <a:pt x="2323" y="7961"/>
                      <a:pt x="2480" y="7896"/>
                      <a:pt x="2624" y="7787"/>
                    </a:cubicBezTo>
                    <a:cubicBezTo>
                      <a:pt x="3280" y="7287"/>
                      <a:pt x="3419" y="5995"/>
                      <a:pt x="4136" y="5995"/>
                    </a:cubicBezTo>
                    <a:cubicBezTo>
                      <a:pt x="4153" y="5995"/>
                      <a:pt x="4171" y="5996"/>
                      <a:pt x="4189" y="5998"/>
                    </a:cubicBezTo>
                    <a:cubicBezTo>
                      <a:pt x="4206" y="5996"/>
                      <a:pt x="4224" y="5995"/>
                      <a:pt x="4241" y="5995"/>
                    </a:cubicBezTo>
                    <a:cubicBezTo>
                      <a:pt x="4961" y="5995"/>
                      <a:pt x="5101" y="7287"/>
                      <a:pt x="5752" y="7787"/>
                    </a:cubicBezTo>
                    <a:cubicBezTo>
                      <a:pt x="5897" y="7896"/>
                      <a:pt x="6054" y="7961"/>
                      <a:pt x="6217" y="7961"/>
                    </a:cubicBezTo>
                    <a:cubicBezTo>
                      <a:pt x="6807" y="7961"/>
                      <a:pt x="7468" y="7103"/>
                      <a:pt x="7893" y="4400"/>
                    </a:cubicBezTo>
                    <a:cubicBezTo>
                      <a:pt x="8377" y="1324"/>
                      <a:pt x="7718" y="0"/>
                      <a:pt x="6526" y="0"/>
                    </a:cubicBezTo>
                    <a:cubicBezTo>
                      <a:pt x="6382" y="0"/>
                      <a:pt x="6231" y="20"/>
                      <a:pt x="6073" y="57"/>
                    </a:cubicBezTo>
                    <a:cubicBezTo>
                      <a:pt x="4985" y="317"/>
                      <a:pt x="4475" y="351"/>
                      <a:pt x="4283" y="351"/>
                    </a:cubicBezTo>
                    <a:cubicBezTo>
                      <a:pt x="4216" y="351"/>
                      <a:pt x="4189" y="347"/>
                      <a:pt x="4189" y="347"/>
                    </a:cubicBezTo>
                    <a:cubicBezTo>
                      <a:pt x="4189" y="347"/>
                      <a:pt x="4161" y="351"/>
                      <a:pt x="4094" y="351"/>
                    </a:cubicBezTo>
                    <a:cubicBezTo>
                      <a:pt x="3904" y="351"/>
                      <a:pt x="3396" y="317"/>
                      <a:pt x="2307" y="57"/>
                    </a:cubicBezTo>
                    <a:cubicBezTo>
                      <a:pt x="2149" y="20"/>
                      <a:pt x="1998" y="0"/>
                      <a:pt x="1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2" name="Google Shape;1988;p44">
                <a:extLst>
                  <a:ext uri="{FF2B5EF4-FFF2-40B4-BE49-F238E27FC236}">
                    <a16:creationId xmlns:a16="http://schemas.microsoft.com/office/drawing/2014/main" id="{C1AAF9BF-AD6D-4DAA-91BB-0B763690A16F}"/>
                  </a:ext>
                </a:extLst>
              </p:cNvPr>
              <p:cNvSpPr/>
              <p:nvPr/>
            </p:nvSpPr>
            <p:spPr>
              <a:xfrm>
                <a:off x="2099075" y="827225"/>
                <a:ext cx="2005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232" extrusionOk="0">
                    <a:moveTo>
                      <a:pt x="730" y="0"/>
                    </a:moveTo>
                    <a:cubicBezTo>
                      <a:pt x="721" y="0"/>
                      <a:pt x="712" y="2"/>
                      <a:pt x="703" y="6"/>
                    </a:cubicBezTo>
                    <a:cubicBezTo>
                      <a:pt x="679" y="16"/>
                      <a:pt x="73" y="285"/>
                      <a:pt x="35" y="762"/>
                    </a:cubicBezTo>
                    <a:cubicBezTo>
                      <a:pt x="1" y="1205"/>
                      <a:pt x="35" y="2132"/>
                      <a:pt x="35" y="2170"/>
                    </a:cubicBezTo>
                    <a:cubicBezTo>
                      <a:pt x="39" y="2203"/>
                      <a:pt x="66" y="2231"/>
                      <a:pt x="100" y="2231"/>
                    </a:cubicBezTo>
                    <a:lnTo>
                      <a:pt x="103" y="2231"/>
                    </a:lnTo>
                    <a:cubicBezTo>
                      <a:pt x="137" y="2231"/>
                      <a:pt x="164" y="2200"/>
                      <a:pt x="164" y="2166"/>
                    </a:cubicBezTo>
                    <a:cubicBezTo>
                      <a:pt x="164" y="2156"/>
                      <a:pt x="130" y="1209"/>
                      <a:pt x="164" y="772"/>
                    </a:cubicBezTo>
                    <a:cubicBezTo>
                      <a:pt x="196" y="370"/>
                      <a:pt x="751" y="125"/>
                      <a:pt x="754" y="121"/>
                    </a:cubicBezTo>
                    <a:cubicBezTo>
                      <a:pt x="789" y="108"/>
                      <a:pt x="802" y="70"/>
                      <a:pt x="789" y="39"/>
                    </a:cubicBezTo>
                    <a:cubicBezTo>
                      <a:pt x="778" y="14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3" name="Google Shape;1989;p44">
                <a:extLst>
                  <a:ext uri="{FF2B5EF4-FFF2-40B4-BE49-F238E27FC236}">
                    <a16:creationId xmlns:a16="http://schemas.microsoft.com/office/drawing/2014/main" id="{1BA07424-494F-44B9-A682-1CC693C534BD}"/>
                  </a:ext>
                </a:extLst>
              </p:cNvPr>
              <p:cNvSpPr/>
              <p:nvPr/>
            </p:nvSpPr>
            <p:spPr>
              <a:xfrm>
                <a:off x="2098575" y="826150"/>
                <a:ext cx="213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316" extrusionOk="0">
                    <a:moveTo>
                      <a:pt x="750" y="82"/>
                    </a:moveTo>
                    <a:cubicBezTo>
                      <a:pt x="754" y="82"/>
                      <a:pt x="757" y="86"/>
                      <a:pt x="760" y="90"/>
                    </a:cubicBezTo>
                    <a:cubicBezTo>
                      <a:pt x="764" y="90"/>
                      <a:pt x="768" y="93"/>
                      <a:pt x="771" y="99"/>
                    </a:cubicBezTo>
                    <a:lnTo>
                      <a:pt x="771" y="107"/>
                    </a:lnTo>
                    <a:cubicBezTo>
                      <a:pt x="771" y="110"/>
                      <a:pt x="771" y="117"/>
                      <a:pt x="768" y="120"/>
                    </a:cubicBezTo>
                    <a:cubicBezTo>
                      <a:pt x="768" y="123"/>
                      <a:pt x="764" y="127"/>
                      <a:pt x="757" y="127"/>
                    </a:cubicBezTo>
                    <a:cubicBezTo>
                      <a:pt x="754" y="130"/>
                      <a:pt x="611" y="195"/>
                      <a:pt x="464" y="307"/>
                    </a:cubicBezTo>
                    <a:cubicBezTo>
                      <a:pt x="389" y="365"/>
                      <a:pt x="314" y="437"/>
                      <a:pt x="256" y="522"/>
                    </a:cubicBezTo>
                    <a:cubicBezTo>
                      <a:pt x="195" y="604"/>
                      <a:pt x="150" y="703"/>
                      <a:pt x="144" y="812"/>
                    </a:cubicBezTo>
                    <a:cubicBezTo>
                      <a:pt x="130" y="958"/>
                      <a:pt x="126" y="1163"/>
                      <a:pt x="126" y="1370"/>
                    </a:cubicBezTo>
                    <a:cubicBezTo>
                      <a:pt x="126" y="1575"/>
                      <a:pt x="130" y="1783"/>
                      <a:pt x="137" y="1943"/>
                    </a:cubicBezTo>
                    <a:cubicBezTo>
                      <a:pt x="137" y="2021"/>
                      <a:pt x="140" y="2086"/>
                      <a:pt x="140" y="2134"/>
                    </a:cubicBezTo>
                    <a:cubicBezTo>
                      <a:pt x="144" y="2182"/>
                      <a:pt x="144" y="2209"/>
                      <a:pt x="144" y="2209"/>
                    </a:cubicBezTo>
                    <a:lnTo>
                      <a:pt x="144" y="2213"/>
                    </a:lnTo>
                    <a:cubicBezTo>
                      <a:pt x="144" y="2216"/>
                      <a:pt x="140" y="2223"/>
                      <a:pt x="137" y="2226"/>
                    </a:cubicBezTo>
                    <a:cubicBezTo>
                      <a:pt x="134" y="2233"/>
                      <a:pt x="126" y="2233"/>
                      <a:pt x="120" y="2233"/>
                    </a:cubicBezTo>
                    <a:cubicBezTo>
                      <a:pt x="113" y="2233"/>
                      <a:pt x="109" y="2233"/>
                      <a:pt x="103" y="2229"/>
                    </a:cubicBezTo>
                    <a:cubicBezTo>
                      <a:pt x="99" y="2223"/>
                      <a:pt x="96" y="2219"/>
                      <a:pt x="96" y="2213"/>
                    </a:cubicBezTo>
                    <a:cubicBezTo>
                      <a:pt x="96" y="2185"/>
                      <a:pt x="82" y="1776"/>
                      <a:pt x="82" y="1375"/>
                    </a:cubicBezTo>
                    <a:cubicBezTo>
                      <a:pt x="82" y="1163"/>
                      <a:pt x="86" y="958"/>
                      <a:pt x="96" y="809"/>
                    </a:cubicBezTo>
                    <a:cubicBezTo>
                      <a:pt x="106" y="696"/>
                      <a:pt x="147" y="598"/>
                      <a:pt x="205" y="508"/>
                    </a:cubicBezTo>
                    <a:cubicBezTo>
                      <a:pt x="293" y="379"/>
                      <a:pt x="423" y="274"/>
                      <a:pt x="532" y="202"/>
                    </a:cubicBezTo>
                    <a:cubicBezTo>
                      <a:pt x="641" y="130"/>
                      <a:pt x="733" y="90"/>
                      <a:pt x="740" y="86"/>
                    </a:cubicBezTo>
                    <a:cubicBezTo>
                      <a:pt x="743" y="86"/>
                      <a:pt x="747" y="82"/>
                      <a:pt x="750" y="82"/>
                    </a:cubicBezTo>
                    <a:close/>
                    <a:moveTo>
                      <a:pt x="750" y="0"/>
                    </a:moveTo>
                    <a:cubicBezTo>
                      <a:pt x="737" y="0"/>
                      <a:pt x="719" y="5"/>
                      <a:pt x="706" y="11"/>
                    </a:cubicBezTo>
                    <a:cubicBezTo>
                      <a:pt x="692" y="18"/>
                      <a:pt x="532" y="90"/>
                      <a:pt x="368" y="219"/>
                    </a:cubicBezTo>
                    <a:cubicBezTo>
                      <a:pt x="287" y="287"/>
                      <a:pt x="205" y="368"/>
                      <a:pt x="140" y="464"/>
                    </a:cubicBezTo>
                    <a:cubicBezTo>
                      <a:pt x="72" y="560"/>
                      <a:pt x="24" y="675"/>
                      <a:pt x="14" y="802"/>
                    </a:cubicBezTo>
                    <a:cubicBezTo>
                      <a:pt x="4" y="955"/>
                      <a:pt x="0" y="1163"/>
                      <a:pt x="0" y="1375"/>
                    </a:cubicBezTo>
                    <a:cubicBezTo>
                      <a:pt x="0" y="1776"/>
                      <a:pt x="14" y="2188"/>
                      <a:pt x="14" y="2216"/>
                    </a:cubicBezTo>
                    <a:cubicBezTo>
                      <a:pt x="18" y="2243"/>
                      <a:pt x="27" y="2267"/>
                      <a:pt x="48" y="2287"/>
                    </a:cubicBezTo>
                    <a:cubicBezTo>
                      <a:pt x="65" y="2304"/>
                      <a:pt x="93" y="2315"/>
                      <a:pt x="120" y="2315"/>
                    </a:cubicBezTo>
                    <a:lnTo>
                      <a:pt x="123" y="2315"/>
                    </a:lnTo>
                    <a:cubicBezTo>
                      <a:pt x="150" y="2315"/>
                      <a:pt x="178" y="2301"/>
                      <a:pt x="195" y="2284"/>
                    </a:cubicBezTo>
                    <a:cubicBezTo>
                      <a:pt x="216" y="2264"/>
                      <a:pt x="225" y="2240"/>
                      <a:pt x="225" y="2213"/>
                    </a:cubicBezTo>
                    <a:lnTo>
                      <a:pt x="225" y="2209"/>
                    </a:lnTo>
                    <a:cubicBezTo>
                      <a:pt x="225" y="2206"/>
                      <a:pt x="222" y="2179"/>
                      <a:pt x="222" y="2131"/>
                    </a:cubicBezTo>
                    <a:cubicBezTo>
                      <a:pt x="219" y="1991"/>
                      <a:pt x="208" y="1677"/>
                      <a:pt x="208" y="1370"/>
                    </a:cubicBezTo>
                    <a:cubicBezTo>
                      <a:pt x="208" y="1163"/>
                      <a:pt x="211" y="961"/>
                      <a:pt x="225" y="818"/>
                    </a:cubicBezTo>
                    <a:cubicBezTo>
                      <a:pt x="232" y="727"/>
                      <a:pt x="270" y="645"/>
                      <a:pt x="321" y="570"/>
                    </a:cubicBezTo>
                    <a:cubicBezTo>
                      <a:pt x="403" y="458"/>
                      <a:pt x="518" y="365"/>
                      <a:pt x="614" y="301"/>
                    </a:cubicBezTo>
                    <a:cubicBezTo>
                      <a:pt x="713" y="239"/>
                      <a:pt x="791" y="202"/>
                      <a:pt x="791" y="202"/>
                    </a:cubicBezTo>
                    <a:cubicBezTo>
                      <a:pt x="812" y="195"/>
                      <a:pt x="825" y="181"/>
                      <a:pt x="839" y="164"/>
                    </a:cubicBezTo>
                    <a:cubicBezTo>
                      <a:pt x="849" y="148"/>
                      <a:pt x="853" y="127"/>
                      <a:pt x="853" y="107"/>
                    </a:cubicBezTo>
                    <a:cubicBezTo>
                      <a:pt x="853" y="93"/>
                      <a:pt x="853" y="79"/>
                      <a:pt x="845" y="66"/>
                    </a:cubicBezTo>
                    <a:cubicBezTo>
                      <a:pt x="836" y="45"/>
                      <a:pt x="822" y="28"/>
                      <a:pt x="804" y="18"/>
                    </a:cubicBezTo>
                    <a:cubicBezTo>
                      <a:pt x="788" y="8"/>
                      <a:pt x="771" y="0"/>
                      <a:pt x="750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4" name="Google Shape;1990;p44">
                <a:extLst>
                  <a:ext uri="{FF2B5EF4-FFF2-40B4-BE49-F238E27FC236}">
                    <a16:creationId xmlns:a16="http://schemas.microsoft.com/office/drawing/2014/main" id="{C2BEE295-8DC0-46E1-AEC3-DE6DB5B8313A}"/>
                  </a:ext>
                </a:extLst>
              </p:cNvPr>
              <p:cNvSpPr/>
              <p:nvPr/>
            </p:nvSpPr>
            <p:spPr>
              <a:xfrm>
                <a:off x="2083075" y="881450"/>
                <a:ext cx="231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86" extrusionOk="0">
                    <a:moveTo>
                      <a:pt x="638" y="1"/>
                    </a:moveTo>
                    <a:cubicBezTo>
                      <a:pt x="351" y="1"/>
                      <a:pt x="0" y="385"/>
                      <a:pt x="0" y="385"/>
                    </a:cubicBezTo>
                    <a:lnTo>
                      <a:pt x="907" y="385"/>
                    </a:lnTo>
                    <a:cubicBezTo>
                      <a:pt x="903" y="137"/>
                      <a:pt x="924" y="1"/>
                      <a:pt x="638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5" name="Google Shape;1991;p44">
                <a:extLst>
                  <a:ext uri="{FF2B5EF4-FFF2-40B4-BE49-F238E27FC236}">
                    <a16:creationId xmlns:a16="http://schemas.microsoft.com/office/drawing/2014/main" id="{83667E76-8146-4197-8997-7212D159BDBE}"/>
                  </a:ext>
                </a:extLst>
              </p:cNvPr>
              <p:cNvSpPr/>
              <p:nvPr/>
            </p:nvSpPr>
            <p:spPr>
              <a:xfrm>
                <a:off x="2080775" y="880425"/>
                <a:ext cx="260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468" extrusionOk="0">
                    <a:moveTo>
                      <a:pt x="730" y="83"/>
                    </a:moveTo>
                    <a:cubicBezTo>
                      <a:pt x="798" y="83"/>
                      <a:pt x="846" y="89"/>
                      <a:pt x="876" y="103"/>
                    </a:cubicBezTo>
                    <a:cubicBezTo>
                      <a:pt x="896" y="113"/>
                      <a:pt x="910" y="127"/>
                      <a:pt x="923" y="140"/>
                    </a:cubicBezTo>
                    <a:cubicBezTo>
                      <a:pt x="931" y="151"/>
                      <a:pt x="937" y="168"/>
                      <a:pt x="944" y="185"/>
                    </a:cubicBezTo>
                    <a:cubicBezTo>
                      <a:pt x="951" y="212"/>
                      <a:pt x="955" y="246"/>
                      <a:pt x="955" y="287"/>
                    </a:cubicBezTo>
                    <a:cubicBezTo>
                      <a:pt x="957" y="317"/>
                      <a:pt x="958" y="349"/>
                      <a:pt x="958" y="385"/>
                    </a:cubicBezTo>
                    <a:lnTo>
                      <a:pt x="192" y="385"/>
                    </a:lnTo>
                    <a:cubicBezTo>
                      <a:pt x="229" y="350"/>
                      <a:pt x="278" y="306"/>
                      <a:pt x="335" y="263"/>
                    </a:cubicBezTo>
                    <a:cubicBezTo>
                      <a:pt x="396" y="215"/>
                      <a:pt x="464" y="171"/>
                      <a:pt x="532" y="137"/>
                    </a:cubicBezTo>
                    <a:cubicBezTo>
                      <a:pt x="600" y="103"/>
                      <a:pt x="668" y="83"/>
                      <a:pt x="730" y="83"/>
                    </a:cubicBezTo>
                    <a:close/>
                    <a:moveTo>
                      <a:pt x="730" y="1"/>
                    </a:moveTo>
                    <a:cubicBezTo>
                      <a:pt x="648" y="1"/>
                      <a:pt x="569" y="28"/>
                      <a:pt x="491" y="66"/>
                    </a:cubicBezTo>
                    <a:cubicBezTo>
                      <a:pt x="375" y="120"/>
                      <a:pt x="269" y="205"/>
                      <a:pt x="191" y="273"/>
                    </a:cubicBezTo>
                    <a:cubicBezTo>
                      <a:pt x="113" y="345"/>
                      <a:pt x="61" y="399"/>
                      <a:pt x="61" y="399"/>
                    </a:cubicBezTo>
                    <a:lnTo>
                      <a:pt x="0" y="467"/>
                    </a:lnTo>
                    <a:lnTo>
                      <a:pt x="1040" y="467"/>
                    </a:lnTo>
                    <a:lnTo>
                      <a:pt x="1040" y="426"/>
                    </a:lnTo>
                    <a:cubicBezTo>
                      <a:pt x="1040" y="365"/>
                      <a:pt x="1040" y="311"/>
                      <a:pt x="1036" y="259"/>
                    </a:cubicBezTo>
                    <a:cubicBezTo>
                      <a:pt x="1033" y="222"/>
                      <a:pt x="1030" y="185"/>
                      <a:pt x="1019" y="154"/>
                    </a:cubicBezTo>
                    <a:cubicBezTo>
                      <a:pt x="1013" y="130"/>
                      <a:pt x="999" y="106"/>
                      <a:pt x="985" y="86"/>
                    </a:cubicBezTo>
                    <a:cubicBezTo>
                      <a:pt x="972" y="72"/>
                      <a:pt x="958" y="58"/>
                      <a:pt x="941" y="48"/>
                    </a:cubicBezTo>
                    <a:cubicBezTo>
                      <a:pt x="917" y="31"/>
                      <a:pt x="887" y="17"/>
                      <a:pt x="852" y="11"/>
                    </a:cubicBezTo>
                    <a:cubicBezTo>
                      <a:pt x="818" y="4"/>
                      <a:pt x="777" y="1"/>
                      <a:pt x="730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6" name="Google Shape;1992;p44">
                <a:extLst>
                  <a:ext uri="{FF2B5EF4-FFF2-40B4-BE49-F238E27FC236}">
                    <a16:creationId xmlns:a16="http://schemas.microsoft.com/office/drawing/2014/main" id="{F55F5140-2E80-4983-A10C-254E8FBE54AF}"/>
                  </a:ext>
                </a:extLst>
              </p:cNvPr>
              <p:cNvSpPr/>
              <p:nvPr/>
            </p:nvSpPr>
            <p:spPr>
              <a:xfrm>
                <a:off x="2236425" y="827225"/>
                <a:ext cx="19975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2232" extrusionOk="0">
                    <a:moveTo>
                      <a:pt x="73" y="0"/>
                    </a:moveTo>
                    <a:cubicBezTo>
                      <a:pt x="47" y="0"/>
                      <a:pt x="24" y="14"/>
                      <a:pt x="14" y="39"/>
                    </a:cubicBezTo>
                    <a:cubicBezTo>
                      <a:pt x="1" y="70"/>
                      <a:pt x="14" y="108"/>
                      <a:pt x="48" y="121"/>
                    </a:cubicBezTo>
                    <a:cubicBezTo>
                      <a:pt x="51" y="125"/>
                      <a:pt x="607" y="370"/>
                      <a:pt x="638" y="772"/>
                    </a:cubicBezTo>
                    <a:cubicBezTo>
                      <a:pt x="672" y="1209"/>
                      <a:pt x="638" y="2156"/>
                      <a:pt x="638" y="2166"/>
                    </a:cubicBezTo>
                    <a:cubicBezTo>
                      <a:pt x="638" y="2200"/>
                      <a:pt x="665" y="2231"/>
                      <a:pt x="699" y="2231"/>
                    </a:cubicBezTo>
                    <a:lnTo>
                      <a:pt x="703" y="2231"/>
                    </a:lnTo>
                    <a:cubicBezTo>
                      <a:pt x="737" y="2231"/>
                      <a:pt x="764" y="2203"/>
                      <a:pt x="764" y="2170"/>
                    </a:cubicBezTo>
                    <a:cubicBezTo>
                      <a:pt x="767" y="2132"/>
                      <a:pt x="798" y="1205"/>
                      <a:pt x="764" y="762"/>
                    </a:cubicBezTo>
                    <a:cubicBezTo>
                      <a:pt x="730" y="285"/>
                      <a:pt x="123" y="16"/>
                      <a:pt x="100" y="6"/>
                    </a:cubicBezTo>
                    <a:cubicBezTo>
                      <a:pt x="91" y="2"/>
                      <a:pt x="82" y="0"/>
                      <a:pt x="73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7" name="Google Shape;1993;p44">
                <a:extLst>
                  <a:ext uri="{FF2B5EF4-FFF2-40B4-BE49-F238E27FC236}">
                    <a16:creationId xmlns:a16="http://schemas.microsoft.com/office/drawing/2014/main" id="{C21C6193-F3C9-4E07-804E-D29222740E6F}"/>
                  </a:ext>
                </a:extLst>
              </p:cNvPr>
              <p:cNvSpPr/>
              <p:nvPr/>
            </p:nvSpPr>
            <p:spPr>
              <a:xfrm>
                <a:off x="2235575" y="826150"/>
                <a:ext cx="21400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2316" extrusionOk="0">
                    <a:moveTo>
                      <a:pt x="106" y="82"/>
                    </a:moveTo>
                    <a:cubicBezTo>
                      <a:pt x="109" y="82"/>
                      <a:pt x="113" y="86"/>
                      <a:pt x="117" y="86"/>
                    </a:cubicBezTo>
                    <a:cubicBezTo>
                      <a:pt x="126" y="90"/>
                      <a:pt x="280" y="161"/>
                      <a:pt x="436" y="283"/>
                    </a:cubicBezTo>
                    <a:cubicBezTo>
                      <a:pt x="512" y="345"/>
                      <a:pt x="590" y="423"/>
                      <a:pt x="648" y="508"/>
                    </a:cubicBezTo>
                    <a:cubicBezTo>
                      <a:pt x="710" y="598"/>
                      <a:pt x="750" y="696"/>
                      <a:pt x="757" y="809"/>
                    </a:cubicBezTo>
                    <a:cubicBezTo>
                      <a:pt x="771" y="958"/>
                      <a:pt x="774" y="1163"/>
                      <a:pt x="774" y="1375"/>
                    </a:cubicBezTo>
                    <a:cubicBezTo>
                      <a:pt x="774" y="1776"/>
                      <a:pt x="760" y="2185"/>
                      <a:pt x="757" y="2213"/>
                    </a:cubicBezTo>
                    <a:cubicBezTo>
                      <a:pt x="757" y="2219"/>
                      <a:pt x="757" y="2223"/>
                      <a:pt x="750" y="2229"/>
                    </a:cubicBezTo>
                    <a:cubicBezTo>
                      <a:pt x="747" y="2233"/>
                      <a:pt x="743" y="2233"/>
                      <a:pt x="737" y="2233"/>
                    </a:cubicBezTo>
                    <a:lnTo>
                      <a:pt x="733" y="2233"/>
                    </a:lnTo>
                    <a:cubicBezTo>
                      <a:pt x="730" y="2233"/>
                      <a:pt x="723" y="2233"/>
                      <a:pt x="719" y="2226"/>
                    </a:cubicBezTo>
                    <a:cubicBezTo>
                      <a:pt x="716" y="2223"/>
                      <a:pt x="713" y="2216"/>
                      <a:pt x="713" y="2213"/>
                    </a:cubicBezTo>
                    <a:lnTo>
                      <a:pt x="713" y="2209"/>
                    </a:lnTo>
                    <a:cubicBezTo>
                      <a:pt x="713" y="2202"/>
                      <a:pt x="727" y="1779"/>
                      <a:pt x="727" y="1370"/>
                    </a:cubicBezTo>
                    <a:cubicBezTo>
                      <a:pt x="727" y="1163"/>
                      <a:pt x="723" y="958"/>
                      <a:pt x="713" y="812"/>
                    </a:cubicBezTo>
                    <a:cubicBezTo>
                      <a:pt x="702" y="703"/>
                      <a:pt x="661" y="604"/>
                      <a:pt x="600" y="522"/>
                    </a:cubicBezTo>
                    <a:cubicBezTo>
                      <a:pt x="512" y="396"/>
                      <a:pt x="386" y="297"/>
                      <a:pt x="283" y="233"/>
                    </a:cubicBezTo>
                    <a:cubicBezTo>
                      <a:pt x="181" y="164"/>
                      <a:pt x="103" y="130"/>
                      <a:pt x="96" y="127"/>
                    </a:cubicBezTo>
                    <a:cubicBezTo>
                      <a:pt x="93" y="127"/>
                      <a:pt x="89" y="123"/>
                      <a:pt x="85" y="120"/>
                    </a:cubicBezTo>
                    <a:cubicBezTo>
                      <a:pt x="85" y="117"/>
                      <a:pt x="82" y="110"/>
                      <a:pt x="82" y="107"/>
                    </a:cubicBezTo>
                    <a:cubicBezTo>
                      <a:pt x="82" y="103"/>
                      <a:pt x="85" y="99"/>
                      <a:pt x="85" y="99"/>
                    </a:cubicBezTo>
                    <a:lnTo>
                      <a:pt x="85" y="96"/>
                    </a:lnTo>
                    <a:cubicBezTo>
                      <a:pt x="89" y="93"/>
                      <a:pt x="89" y="90"/>
                      <a:pt x="93" y="90"/>
                    </a:cubicBezTo>
                    <a:cubicBezTo>
                      <a:pt x="99" y="86"/>
                      <a:pt x="103" y="82"/>
                      <a:pt x="106" y="82"/>
                    </a:cubicBezTo>
                    <a:close/>
                    <a:moveTo>
                      <a:pt x="106" y="0"/>
                    </a:moveTo>
                    <a:cubicBezTo>
                      <a:pt x="85" y="0"/>
                      <a:pt x="65" y="8"/>
                      <a:pt x="48" y="18"/>
                    </a:cubicBezTo>
                    <a:cubicBezTo>
                      <a:pt x="35" y="28"/>
                      <a:pt x="18" y="45"/>
                      <a:pt x="11" y="66"/>
                    </a:cubicBezTo>
                    <a:cubicBezTo>
                      <a:pt x="4" y="79"/>
                      <a:pt x="0" y="93"/>
                      <a:pt x="0" y="107"/>
                    </a:cubicBezTo>
                    <a:cubicBezTo>
                      <a:pt x="0" y="127"/>
                      <a:pt x="7" y="148"/>
                      <a:pt x="18" y="164"/>
                    </a:cubicBezTo>
                    <a:cubicBezTo>
                      <a:pt x="27" y="181"/>
                      <a:pt x="45" y="195"/>
                      <a:pt x="65" y="202"/>
                    </a:cubicBezTo>
                    <a:cubicBezTo>
                      <a:pt x="65" y="202"/>
                      <a:pt x="202" y="263"/>
                      <a:pt x="341" y="373"/>
                    </a:cubicBezTo>
                    <a:cubicBezTo>
                      <a:pt x="413" y="427"/>
                      <a:pt x="481" y="491"/>
                      <a:pt x="535" y="566"/>
                    </a:cubicBezTo>
                    <a:cubicBezTo>
                      <a:pt x="587" y="645"/>
                      <a:pt x="624" y="727"/>
                      <a:pt x="631" y="818"/>
                    </a:cubicBezTo>
                    <a:cubicBezTo>
                      <a:pt x="641" y="961"/>
                      <a:pt x="645" y="1163"/>
                      <a:pt x="645" y="1370"/>
                    </a:cubicBezTo>
                    <a:cubicBezTo>
                      <a:pt x="645" y="1761"/>
                      <a:pt x="632" y="2165"/>
                      <a:pt x="631" y="2206"/>
                    </a:cubicBezTo>
                    <a:lnTo>
                      <a:pt x="631" y="2206"/>
                    </a:lnTo>
                    <a:lnTo>
                      <a:pt x="631" y="2206"/>
                    </a:lnTo>
                    <a:lnTo>
                      <a:pt x="631" y="2213"/>
                    </a:lnTo>
                    <a:cubicBezTo>
                      <a:pt x="631" y="2240"/>
                      <a:pt x="641" y="2264"/>
                      <a:pt x="661" y="2284"/>
                    </a:cubicBezTo>
                    <a:cubicBezTo>
                      <a:pt x="678" y="2301"/>
                      <a:pt x="702" y="2315"/>
                      <a:pt x="733" y="2315"/>
                    </a:cubicBezTo>
                    <a:lnTo>
                      <a:pt x="737" y="2315"/>
                    </a:lnTo>
                    <a:cubicBezTo>
                      <a:pt x="764" y="2315"/>
                      <a:pt x="788" y="2304"/>
                      <a:pt x="809" y="2287"/>
                    </a:cubicBezTo>
                    <a:cubicBezTo>
                      <a:pt x="829" y="2267"/>
                      <a:pt x="839" y="2243"/>
                      <a:pt x="839" y="2216"/>
                    </a:cubicBezTo>
                    <a:cubicBezTo>
                      <a:pt x="842" y="2188"/>
                      <a:pt x="856" y="1776"/>
                      <a:pt x="856" y="1375"/>
                    </a:cubicBezTo>
                    <a:cubicBezTo>
                      <a:pt x="856" y="1163"/>
                      <a:pt x="853" y="955"/>
                      <a:pt x="839" y="802"/>
                    </a:cubicBezTo>
                    <a:cubicBezTo>
                      <a:pt x="829" y="675"/>
                      <a:pt x="781" y="560"/>
                      <a:pt x="716" y="464"/>
                    </a:cubicBezTo>
                    <a:cubicBezTo>
                      <a:pt x="617" y="318"/>
                      <a:pt x="481" y="209"/>
                      <a:pt x="368" y="134"/>
                    </a:cubicBezTo>
                    <a:cubicBezTo>
                      <a:pt x="252" y="59"/>
                      <a:pt x="161" y="14"/>
                      <a:pt x="147" y="11"/>
                    </a:cubicBezTo>
                    <a:cubicBezTo>
                      <a:pt x="134" y="5"/>
                      <a:pt x="120" y="0"/>
                      <a:pt x="106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8" name="Google Shape;1994;p44">
                <a:extLst>
                  <a:ext uri="{FF2B5EF4-FFF2-40B4-BE49-F238E27FC236}">
                    <a16:creationId xmlns:a16="http://schemas.microsoft.com/office/drawing/2014/main" id="{98EBEB06-F54A-4353-A14B-A8CB4FF9190A}"/>
                  </a:ext>
                </a:extLst>
              </p:cNvPr>
              <p:cNvSpPr/>
              <p:nvPr/>
            </p:nvSpPr>
            <p:spPr>
              <a:xfrm>
                <a:off x="2249375" y="881450"/>
                <a:ext cx="231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86" extrusionOk="0">
                    <a:moveTo>
                      <a:pt x="287" y="1"/>
                    </a:moveTo>
                    <a:cubicBezTo>
                      <a:pt x="1" y="1"/>
                      <a:pt x="21" y="137"/>
                      <a:pt x="18" y="385"/>
                    </a:cubicBezTo>
                    <a:lnTo>
                      <a:pt x="924" y="385"/>
                    </a:lnTo>
                    <a:cubicBezTo>
                      <a:pt x="924" y="385"/>
                      <a:pt x="570" y="1"/>
                      <a:pt x="287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9" name="Google Shape;1995;p44">
                <a:extLst>
                  <a:ext uri="{FF2B5EF4-FFF2-40B4-BE49-F238E27FC236}">
                    <a16:creationId xmlns:a16="http://schemas.microsoft.com/office/drawing/2014/main" id="{DD7C3FC8-5533-444F-98B7-6AF1CE2422AE}"/>
                  </a:ext>
                </a:extLst>
              </p:cNvPr>
              <p:cNvSpPr/>
              <p:nvPr/>
            </p:nvSpPr>
            <p:spPr>
              <a:xfrm>
                <a:off x="2248700" y="880425"/>
                <a:ext cx="261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468" extrusionOk="0">
                    <a:moveTo>
                      <a:pt x="314" y="83"/>
                    </a:moveTo>
                    <a:cubicBezTo>
                      <a:pt x="375" y="83"/>
                      <a:pt x="447" y="103"/>
                      <a:pt x="515" y="137"/>
                    </a:cubicBezTo>
                    <a:cubicBezTo>
                      <a:pt x="620" y="188"/>
                      <a:pt x="723" y="270"/>
                      <a:pt x="798" y="335"/>
                    </a:cubicBezTo>
                    <a:cubicBezTo>
                      <a:pt x="818" y="353"/>
                      <a:pt x="836" y="370"/>
                      <a:pt x="852" y="385"/>
                    </a:cubicBezTo>
                    <a:lnTo>
                      <a:pt x="86" y="385"/>
                    </a:lnTo>
                    <a:cubicBezTo>
                      <a:pt x="86" y="340"/>
                      <a:pt x="86" y="299"/>
                      <a:pt x="89" y="263"/>
                    </a:cubicBezTo>
                    <a:cubicBezTo>
                      <a:pt x="89" y="229"/>
                      <a:pt x="95" y="201"/>
                      <a:pt x="103" y="178"/>
                    </a:cubicBezTo>
                    <a:cubicBezTo>
                      <a:pt x="106" y="160"/>
                      <a:pt x="113" y="147"/>
                      <a:pt x="123" y="137"/>
                    </a:cubicBezTo>
                    <a:cubicBezTo>
                      <a:pt x="130" y="127"/>
                      <a:pt x="136" y="120"/>
                      <a:pt x="147" y="113"/>
                    </a:cubicBezTo>
                    <a:cubicBezTo>
                      <a:pt x="161" y="106"/>
                      <a:pt x="181" y="96"/>
                      <a:pt x="208" y="89"/>
                    </a:cubicBezTo>
                    <a:cubicBezTo>
                      <a:pt x="235" y="86"/>
                      <a:pt x="270" y="83"/>
                      <a:pt x="314" y="83"/>
                    </a:cubicBezTo>
                    <a:close/>
                    <a:moveTo>
                      <a:pt x="314" y="1"/>
                    </a:moveTo>
                    <a:cubicBezTo>
                      <a:pt x="239" y="1"/>
                      <a:pt x="181" y="8"/>
                      <a:pt x="133" y="28"/>
                    </a:cubicBezTo>
                    <a:cubicBezTo>
                      <a:pt x="99" y="42"/>
                      <a:pt x="72" y="66"/>
                      <a:pt x="51" y="93"/>
                    </a:cubicBezTo>
                    <a:cubicBezTo>
                      <a:pt x="38" y="113"/>
                      <a:pt x="28" y="137"/>
                      <a:pt x="21" y="160"/>
                    </a:cubicBezTo>
                    <a:cubicBezTo>
                      <a:pt x="10" y="198"/>
                      <a:pt x="7" y="239"/>
                      <a:pt x="4" y="283"/>
                    </a:cubicBezTo>
                    <a:lnTo>
                      <a:pt x="4" y="426"/>
                    </a:lnTo>
                    <a:lnTo>
                      <a:pt x="1" y="467"/>
                    </a:lnTo>
                    <a:lnTo>
                      <a:pt x="1043" y="467"/>
                    </a:lnTo>
                    <a:lnTo>
                      <a:pt x="982" y="399"/>
                    </a:lnTo>
                    <a:cubicBezTo>
                      <a:pt x="982" y="399"/>
                      <a:pt x="890" y="300"/>
                      <a:pt x="764" y="201"/>
                    </a:cubicBezTo>
                    <a:cubicBezTo>
                      <a:pt x="699" y="151"/>
                      <a:pt x="627" y="103"/>
                      <a:pt x="553" y="66"/>
                    </a:cubicBezTo>
                    <a:cubicBezTo>
                      <a:pt x="474" y="28"/>
                      <a:pt x="392" y="1"/>
                      <a:pt x="314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0" name="Google Shape;1996;p44">
                <a:extLst>
                  <a:ext uri="{FF2B5EF4-FFF2-40B4-BE49-F238E27FC236}">
                    <a16:creationId xmlns:a16="http://schemas.microsoft.com/office/drawing/2014/main" id="{04F4B04C-2588-40D7-AEC0-C1B5ECEFFC42}"/>
                  </a:ext>
                </a:extLst>
              </p:cNvPr>
              <p:cNvSpPr/>
              <p:nvPr/>
            </p:nvSpPr>
            <p:spPr>
              <a:xfrm>
                <a:off x="2152400" y="678075"/>
                <a:ext cx="925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5" extrusionOk="0">
                    <a:moveTo>
                      <a:pt x="185" y="1"/>
                    </a:moveTo>
                    <a:cubicBezTo>
                      <a:pt x="83" y="1"/>
                      <a:pt x="1" y="174"/>
                      <a:pt x="1" y="393"/>
                    </a:cubicBezTo>
                    <a:cubicBezTo>
                      <a:pt x="1" y="607"/>
                      <a:pt x="83" y="785"/>
                      <a:pt x="185" y="785"/>
                    </a:cubicBezTo>
                    <a:cubicBezTo>
                      <a:pt x="287" y="785"/>
                      <a:pt x="369" y="607"/>
                      <a:pt x="369" y="393"/>
                    </a:cubicBezTo>
                    <a:cubicBezTo>
                      <a:pt x="369" y="174"/>
                      <a:pt x="287" y="1"/>
                      <a:pt x="185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1" name="Google Shape;1997;p44">
                <a:extLst>
                  <a:ext uri="{FF2B5EF4-FFF2-40B4-BE49-F238E27FC236}">
                    <a16:creationId xmlns:a16="http://schemas.microsoft.com/office/drawing/2014/main" id="{46961AA6-D3E7-47B1-A828-356CDD4C0108}"/>
                  </a:ext>
                </a:extLst>
              </p:cNvPr>
              <p:cNvSpPr/>
              <p:nvPr/>
            </p:nvSpPr>
            <p:spPr>
              <a:xfrm>
                <a:off x="2151400" y="677075"/>
                <a:ext cx="1125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866" extrusionOk="0">
                    <a:moveTo>
                      <a:pt x="225" y="82"/>
                    </a:moveTo>
                    <a:cubicBezTo>
                      <a:pt x="232" y="82"/>
                      <a:pt x="239" y="82"/>
                      <a:pt x="245" y="85"/>
                    </a:cubicBezTo>
                    <a:cubicBezTo>
                      <a:pt x="259" y="92"/>
                      <a:pt x="277" y="102"/>
                      <a:pt x="290" y="123"/>
                    </a:cubicBezTo>
                    <a:cubicBezTo>
                      <a:pt x="311" y="150"/>
                      <a:pt x="331" y="194"/>
                      <a:pt x="348" y="249"/>
                    </a:cubicBezTo>
                    <a:cubicBezTo>
                      <a:pt x="362" y="299"/>
                      <a:pt x="368" y="365"/>
                      <a:pt x="368" y="433"/>
                    </a:cubicBezTo>
                    <a:cubicBezTo>
                      <a:pt x="372" y="535"/>
                      <a:pt x="352" y="627"/>
                      <a:pt x="321" y="692"/>
                    </a:cubicBezTo>
                    <a:cubicBezTo>
                      <a:pt x="304" y="722"/>
                      <a:pt x="286" y="749"/>
                      <a:pt x="270" y="763"/>
                    </a:cubicBezTo>
                    <a:cubicBezTo>
                      <a:pt x="263" y="770"/>
                      <a:pt x="256" y="777"/>
                      <a:pt x="245" y="780"/>
                    </a:cubicBezTo>
                    <a:cubicBezTo>
                      <a:pt x="239" y="780"/>
                      <a:pt x="232" y="784"/>
                      <a:pt x="225" y="784"/>
                    </a:cubicBezTo>
                    <a:cubicBezTo>
                      <a:pt x="218" y="784"/>
                      <a:pt x="212" y="780"/>
                      <a:pt x="205" y="780"/>
                    </a:cubicBezTo>
                    <a:cubicBezTo>
                      <a:pt x="191" y="774"/>
                      <a:pt x="178" y="760"/>
                      <a:pt x="164" y="743"/>
                    </a:cubicBezTo>
                    <a:cubicBezTo>
                      <a:pt x="140" y="716"/>
                      <a:pt x="120" y="672"/>
                      <a:pt x="106" y="617"/>
                    </a:cubicBezTo>
                    <a:cubicBezTo>
                      <a:pt x="89" y="562"/>
                      <a:pt x="82" y="501"/>
                      <a:pt x="82" y="433"/>
                    </a:cubicBezTo>
                    <a:cubicBezTo>
                      <a:pt x="82" y="330"/>
                      <a:pt x="102" y="235"/>
                      <a:pt x="133" y="170"/>
                    </a:cubicBezTo>
                    <a:cubicBezTo>
                      <a:pt x="147" y="140"/>
                      <a:pt x="164" y="115"/>
                      <a:pt x="181" y="102"/>
                    </a:cubicBezTo>
                    <a:cubicBezTo>
                      <a:pt x="191" y="92"/>
                      <a:pt x="198" y="88"/>
                      <a:pt x="205" y="85"/>
                    </a:cubicBezTo>
                    <a:cubicBezTo>
                      <a:pt x="212" y="82"/>
                      <a:pt x="218" y="82"/>
                      <a:pt x="225" y="82"/>
                    </a:cubicBezTo>
                    <a:close/>
                    <a:moveTo>
                      <a:pt x="225" y="0"/>
                    </a:moveTo>
                    <a:cubicBezTo>
                      <a:pt x="209" y="0"/>
                      <a:pt x="188" y="3"/>
                      <a:pt x="171" y="10"/>
                    </a:cubicBezTo>
                    <a:cubicBezTo>
                      <a:pt x="143" y="24"/>
                      <a:pt x="120" y="44"/>
                      <a:pt x="99" y="71"/>
                    </a:cubicBezTo>
                    <a:cubicBezTo>
                      <a:pt x="66" y="112"/>
                      <a:pt x="41" y="164"/>
                      <a:pt x="28" y="225"/>
                    </a:cubicBezTo>
                    <a:cubicBezTo>
                      <a:pt x="11" y="286"/>
                      <a:pt x="0" y="357"/>
                      <a:pt x="0" y="433"/>
                    </a:cubicBezTo>
                    <a:cubicBezTo>
                      <a:pt x="0" y="545"/>
                      <a:pt x="21" y="647"/>
                      <a:pt x="58" y="726"/>
                    </a:cubicBezTo>
                    <a:cubicBezTo>
                      <a:pt x="75" y="766"/>
                      <a:pt x="99" y="798"/>
                      <a:pt x="127" y="825"/>
                    </a:cubicBezTo>
                    <a:cubicBezTo>
                      <a:pt x="140" y="835"/>
                      <a:pt x="157" y="845"/>
                      <a:pt x="171" y="856"/>
                    </a:cubicBezTo>
                    <a:cubicBezTo>
                      <a:pt x="188" y="862"/>
                      <a:pt x="209" y="865"/>
                      <a:pt x="225" y="865"/>
                    </a:cubicBezTo>
                    <a:cubicBezTo>
                      <a:pt x="245" y="865"/>
                      <a:pt x="263" y="862"/>
                      <a:pt x="280" y="856"/>
                    </a:cubicBezTo>
                    <a:cubicBezTo>
                      <a:pt x="311" y="842"/>
                      <a:pt x="335" y="818"/>
                      <a:pt x="355" y="794"/>
                    </a:cubicBezTo>
                    <a:cubicBezTo>
                      <a:pt x="385" y="753"/>
                      <a:pt x="409" y="699"/>
                      <a:pt x="426" y="637"/>
                    </a:cubicBezTo>
                    <a:cubicBezTo>
                      <a:pt x="443" y="576"/>
                      <a:pt x="450" y="508"/>
                      <a:pt x="450" y="433"/>
                    </a:cubicBezTo>
                    <a:cubicBezTo>
                      <a:pt x="450" y="317"/>
                      <a:pt x="429" y="214"/>
                      <a:pt x="393" y="136"/>
                    </a:cubicBezTo>
                    <a:cubicBezTo>
                      <a:pt x="376" y="99"/>
                      <a:pt x="352" y="65"/>
                      <a:pt x="324" y="41"/>
                    </a:cubicBezTo>
                    <a:cubicBezTo>
                      <a:pt x="311" y="27"/>
                      <a:pt x="297" y="17"/>
                      <a:pt x="280" y="10"/>
                    </a:cubicBezTo>
                    <a:cubicBezTo>
                      <a:pt x="263" y="3"/>
                      <a:pt x="245" y="0"/>
                      <a:pt x="225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2" name="Google Shape;1998;p44">
                <a:extLst>
                  <a:ext uri="{FF2B5EF4-FFF2-40B4-BE49-F238E27FC236}">
                    <a16:creationId xmlns:a16="http://schemas.microsoft.com/office/drawing/2014/main" id="{18B679CE-AC26-4A9F-B7AA-F34AD9AEABC0}"/>
                  </a:ext>
                </a:extLst>
              </p:cNvPr>
              <p:cNvSpPr/>
              <p:nvPr/>
            </p:nvSpPr>
            <p:spPr>
              <a:xfrm>
                <a:off x="2190425" y="678075"/>
                <a:ext cx="93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85" extrusionOk="0">
                    <a:moveTo>
                      <a:pt x="188" y="1"/>
                    </a:moveTo>
                    <a:cubicBezTo>
                      <a:pt x="86" y="1"/>
                      <a:pt x="0" y="174"/>
                      <a:pt x="0" y="393"/>
                    </a:cubicBezTo>
                    <a:cubicBezTo>
                      <a:pt x="0" y="607"/>
                      <a:pt x="86" y="785"/>
                      <a:pt x="188" y="785"/>
                    </a:cubicBezTo>
                    <a:cubicBezTo>
                      <a:pt x="287" y="785"/>
                      <a:pt x="372" y="607"/>
                      <a:pt x="372" y="393"/>
                    </a:cubicBezTo>
                    <a:cubicBezTo>
                      <a:pt x="372" y="174"/>
                      <a:pt x="287" y="1"/>
                      <a:pt x="188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3" name="Google Shape;1999;p44">
                <a:extLst>
                  <a:ext uri="{FF2B5EF4-FFF2-40B4-BE49-F238E27FC236}">
                    <a16:creationId xmlns:a16="http://schemas.microsoft.com/office/drawing/2014/main" id="{CDA16720-C51D-400D-9B5E-A19C878107D7}"/>
                  </a:ext>
                </a:extLst>
              </p:cNvPr>
              <p:cNvSpPr/>
              <p:nvPr/>
            </p:nvSpPr>
            <p:spPr>
              <a:xfrm>
                <a:off x="2189400" y="677075"/>
                <a:ext cx="1135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866" extrusionOk="0">
                    <a:moveTo>
                      <a:pt x="229" y="82"/>
                    </a:moveTo>
                    <a:cubicBezTo>
                      <a:pt x="235" y="82"/>
                      <a:pt x="243" y="82"/>
                      <a:pt x="249" y="85"/>
                    </a:cubicBezTo>
                    <a:cubicBezTo>
                      <a:pt x="259" y="92"/>
                      <a:pt x="276" y="102"/>
                      <a:pt x="290" y="123"/>
                    </a:cubicBezTo>
                    <a:cubicBezTo>
                      <a:pt x="314" y="150"/>
                      <a:pt x="334" y="194"/>
                      <a:pt x="348" y="249"/>
                    </a:cubicBezTo>
                    <a:cubicBezTo>
                      <a:pt x="361" y="299"/>
                      <a:pt x="372" y="365"/>
                      <a:pt x="372" y="433"/>
                    </a:cubicBezTo>
                    <a:cubicBezTo>
                      <a:pt x="372" y="535"/>
                      <a:pt x="351" y="627"/>
                      <a:pt x="320" y="692"/>
                    </a:cubicBezTo>
                    <a:cubicBezTo>
                      <a:pt x="307" y="722"/>
                      <a:pt x="290" y="749"/>
                      <a:pt x="273" y="763"/>
                    </a:cubicBezTo>
                    <a:cubicBezTo>
                      <a:pt x="263" y="770"/>
                      <a:pt x="256" y="777"/>
                      <a:pt x="249" y="780"/>
                    </a:cubicBezTo>
                    <a:cubicBezTo>
                      <a:pt x="243" y="780"/>
                      <a:pt x="235" y="784"/>
                      <a:pt x="229" y="784"/>
                    </a:cubicBezTo>
                    <a:cubicBezTo>
                      <a:pt x="218" y="784"/>
                      <a:pt x="215" y="780"/>
                      <a:pt x="205" y="780"/>
                    </a:cubicBezTo>
                    <a:cubicBezTo>
                      <a:pt x="194" y="774"/>
                      <a:pt x="177" y="760"/>
                      <a:pt x="164" y="743"/>
                    </a:cubicBezTo>
                    <a:cubicBezTo>
                      <a:pt x="140" y="716"/>
                      <a:pt x="120" y="672"/>
                      <a:pt x="106" y="617"/>
                    </a:cubicBezTo>
                    <a:cubicBezTo>
                      <a:pt x="92" y="562"/>
                      <a:pt x="82" y="501"/>
                      <a:pt x="82" y="433"/>
                    </a:cubicBezTo>
                    <a:cubicBezTo>
                      <a:pt x="82" y="330"/>
                      <a:pt x="103" y="235"/>
                      <a:pt x="133" y="170"/>
                    </a:cubicBezTo>
                    <a:cubicBezTo>
                      <a:pt x="147" y="140"/>
                      <a:pt x="164" y="115"/>
                      <a:pt x="181" y="102"/>
                    </a:cubicBezTo>
                    <a:cubicBezTo>
                      <a:pt x="191" y="92"/>
                      <a:pt x="198" y="88"/>
                      <a:pt x="205" y="85"/>
                    </a:cubicBezTo>
                    <a:cubicBezTo>
                      <a:pt x="215" y="82"/>
                      <a:pt x="218" y="82"/>
                      <a:pt x="229" y="82"/>
                    </a:cubicBezTo>
                    <a:close/>
                    <a:moveTo>
                      <a:pt x="229" y="0"/>
                    </a:moveTo>
                    <a:cubicBezTo>
                      <a:pt x="208" y="0"/>
                      <a:pt x="191" y="3"/>
                      <a:pt x="174" y="10"/>
                    </a:cubicBezTo>
                    <a:cubicBezTo>
                      <a:pt x="144" y="24"/>
                      <a:pt x="120" y="44"/>
                      <a:pt x="100" y="71"/>
                    </a:cubicBezTo>
                    <a:cubicBezTo>
                      <a:pt x="68" y="112"/>
                      <a:pt x="45" y="164"/>
                      <a:pt x="28" y="225"/>
                    </a:cubicBezTo>
                    <a:cubicBezTo>
                      <a:pt x="10" y="286"/>
                      <a:pt x="1" y="357"/>
                      <a:pt x="1" y="433"/>
                    </a:cubicBezTo>
                    <a:cubicBezTo>
                      <a:pt x="1" y="545"/>
                      <a:pt x="21" y="647"/>
                      <a:pt x="59" y="726"/>
                    </a:cubicBezTo>
                    <a:cubicBezTo>
                      <a:pt x="79" y="766"/>
                      <a:pt x="100" y="801"/>
                      <a:pt x="127" y="825"/>
                    </a:cubicBezTo>
                    <a:cubicBezTo>
                      <a:pt x="140" y="835"/>
                      <a:pt x="157" y="845"/>
                      <a:pt x="174" y="856"/>
                    </a:cubicBezTo>
                    <a:cubicBezTo>
                      <a:pt x="191" y="862"/>
                      <a:pt x="208" y="865"/>
                      <a:pt x="229" y="865"/>
                    </a:cubicBezTo>
                    <a:cubicBezTo>
                      <a:pt x="246" y="865"/>
                      <a:pt x="263" y="862"/>
                      <a:pt x="279" y="856"/>
                    </a:cubicBezTo>
                    <a:cubicBezTo>
                      <a:pt x="311" y="842"/>
                      <a:pt x="334" y="818"/>
                      <a:pt x="355" y="794"/>
                    </a:cubicBezTo>
                    <a:cubicBezTo>
                      <a:pt x="386" y="753"/>
                      <a:pt x="410" y="699"/>
                      <a:pt x="427" y="637"/>
                    </a:cubicBezTo>
                    <a:cubicBezTo>
                      <a:pt x="443" y="576"/>
                      <a:pt x="454" y="508"/>
                      <a:pt x="454" y="433"/>
                    </a:cubicBezTo>
                    <a:cubicBezTo>
                      <a:pt x="454" y="317"/>
                      <a:pt x="433" y="214"/>
                      <a:pt x="396" y="136"/>
                    </a:cubicBezTo>
                    <a:cubicBezTo>
                      <a:pt x="375" y="99"/>
                      <a:pt x="355" y="65"/>
                      <a:pt x="328" y="41"/>
                    </a:cubicBezTo>
                    <a:cubicBezTo>
                      <a:pt x="314" y="27"/>
                      <a:pt x="297" y="17"/>
                      <a:pt x="279" y="10"/>
                    </a:cubicBezTo>
                    <a:cubicBezTo>
                      <a:pt x="263" y="3"/>
                      <a:pt x="246" y="0"/>
                      <a:pt x="229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4" name="Google Shape;2000;p44">
                <a:extLst>
                  <a:ext uri="{FF2B5EF4-FFF2-40B4-BE49-F238E27FC236}">
                    <a16:creationId xmlns:a16="http://schemas.microsoft.com/office/drawing/2014/main" id="{9B0C30E8-646D-4A04-BE2A-9B48596DC536}"/>
                  </a:ext>
                </a:extLst>
              </p:cNvPr>
              <p:cNvSpPr/>
              <p:nvPr/>
            </p:nvSpPr>
            <p:spPr>
              <a:xfrm>
                <a:off x="2075400" y="631325"/>
                <a:ext cx="204750" cy="202275"/>
              </a:xfrm>
              <a:custGeom>
                <a:avLst/>
                <a:gdLst/>
                <a:ahLst/>
                <a:cxnLst/>
                <a:rect l="l" t="t" r="r" b="b"/>
                <a:pathLst>
                  <a:path w="8190" h="8091" extrusionOk="0">
                    <a:moveTo>
                      <a:pt x="6430" y="129"/>
                    </a:moveTo>
                    <a:cubicBezTo>
                      <a:pt x="6756" y="129"/>
                      <a:pt x="7033" y="232"/>
                      <a:pt x="7256" y="436"/>
                    </a:cubicBezTo>
                    <a:cubicBezTo>
                      <a:pt x="7890" y="1025"/>
                      <a:pt x="8057" y="2416"/>
                      <a:pt x="7737" y="4457"/>
                    </a:cubicBezTo>
                    <a:cubicBezTo>
                      <a:pt x="7331" y="7016"/>
                      <a:pt x="6752" y="7753"/>
                      <a:pt x="6336" y="7920"/>
                    </a:cubicBezTo>
                    <a:cubicBezTo>
                      <a:pt x="6266" y="7949"/>
                      <a:pt x="6194" y="7963"/>
                      <a:pt x="6122" y="7963"/>
                    </a:cubicBezTo>
                    <a:cubicBezTo>
                      <a:pt x="5982" y="7963"/>
                      <a:pt x="5840" y="7909"/>
                      <a:pt x="5698" y="7801"/>
                    </a:cubicBezTo>
                    <a:cubicBezTo>
                      <a:pt x="5429" y="7596"/>
                      <a:pt x="5248" y="7249"/>
                      <a:pt x="5075" y="6914"/>
                    </a:cubicBezTo>
                    <a:cubicBezTo>
                      <a:pt x="4833" y="6441"/>
                      <a:pt x="4598" y="5994"/>
                      <a:pt x="4158" y="5994"/>
                    </a:cubicBezTo>
                    <a:cubicBezTo>
                      <a:pt x="4138" y="5994"/>
                      <a:pt x="4121" y="5998"/>
                      <a:pt x="4100" y="5998"/>
                    </a:cubicBezTo>
                    <a:cubicBezTo>
                      <a:pt x="4080" y="5996"/>
                      <a:pt x="4060" y="5996"/>
                      <a:pt x="4040" y="5996"/>
                    </a:cubicBezTo>
                    <a:cubicBezTo>
                      <a:pt x="3589" y="5996"/>
                      <a:pt x="3357" y="6441"/>
                      <a:pt x="3112" y="6914"/>
                    </a:cubicBezTo>
                    <a:cubicBezTo>
                      <a:pt x="2938" y="7249"/>
                      <a:pt x="2758" y="7596"/>
                      <a:pt x="2492" y="7801"/>
                    </a:cubicBezTo>
                    <a:cubicBezTo>
                      <a:pt x="2350" y="7909"/>
                      <a:pt x="2208" y="7963"/>
                      <a:pt x="2068" y="7963"/>
                    </a:cubicBezTo>
                    <a:cubicBezTo>
                      <a:pt x="1996" y="7963"/>
                      <a:pt x="1925" y="7949"/>
                      <a:pt x="1854" y="7920"/>
                    </a:cubicBezTo>
                    <a:cubicBezTo>
                      <a:pt x="1439" y="7753"/>
                      <a:pt x="856" y="7016"/>
                      <a:pt x="454" y="4457"/>
                    </a:cubicBezTo>
                    <a:cubicBezTo>
                      <a:pt x="133" y="2416"/>
                      <a:pt x="300" y="1025"/>
                      <a:pt x="934" y="436"/>
                    </a:cubicBezTo>
                    <a:cubicBezTo>
                      <a:pt x="1157" y="232"/>
                      <a:pt x="1433" y="129"/>
                      <a:pt x="1759" y="129"/>
                    </a:cubicBezTo>
                    <a:cubicBezTo>
                      <a:pt x="1896" y="129"/>
                      <a:pt x="2041" y="147"/>
                      <a:pt x="2195" y="184"/>
                    </a:cubicBezTo>
                    <a:cubicBezTo>
                      <a:pt x="3260" y="439"/>
                      <a:pt x="3775" y="479"/>
                      <a:pt x="3984" y="479"/>
                    </a:cubicBezTo>
                    <a:cubicBezTo>
                      <a:pt x="4043" y="479"/>
                      <a:pt x="4078" y="475"/>
                      <a:pt x="4094" y="473"/>
                    </a:cubicBezTo>
                    <a:cubicBezTo>
                      <a:pt x="4109" y="475"/>
                      <a:pt x="4144" y="479"/>
                      <a:pt x="4203" y="479"/>
                    </a:cubicBezTo>
                    <a:cubicBezTo>
                      <a:pt x="4413" y="479"/>
                      <a:pt x="4931" y="439"/>
                      <a:pt x="5995" y="184"/>
                    </a:cubicBezTo>
                    <a:cubicBezTo>
                      <a:pt x="6148" y="147"/>
                      <a:pt x="6293" y="129"/>
                      <a:pt x="6430" y="129"/>
                    </a:cubicBezTo>
                    <a:close/>
                    <a:moveTo>
                      <a:pt x="1753" y="1"/>
                    </a:moveTo>
                    <a:cubicBezTo>
                      <a:pt x="1397" y="1"/>
                      <a:pt x="1094" y="115"/>
                      <a:pt x="849" y="344"/>
                    </a:cubicBezTo>
                    <a:cubicBezTo>
                      <a:pt x="177" y="961"/>
                      <a:pt x="1" y="2389"/>
                      <a:pt x="328" y="4474"/>
                    </a:cubicBezTo>
                    <a:cubicBezTo>
                      <a:pt x="655" y="6550"/>
                      <a:pt x="1166" y="7784"/>
                      <a:pt x="1807" y="8039"/>
                    </a:cubicBezTo>
                    <a:cubicBezTo>
                      <a:pt x="1891" y="8072"/>
                      <a:pt x="1977" y="8089"/>
                      <a:pt x="2064" y="8089"/>
                    </a:cubicBezTo>
                    <a:cubicBezTo>
                      <a:pt x="2232" y="8089"/>
                      <a:pt x="2403" y="8026"/>
                      <a:pt x="2570" y="7900"/>
                    </a:cubicBezTo>
                    <a:cubicBezTo>
                      <a:pt x="2860" y="7681"/>
                      <a:pt x="3047" y="7320"/>
                      <a:pt x="3228" y="6972"/>
                    </a:cubicBezTo>
                    <a:cubicBezTo>
                      <a:pt x="3464" y="6517"/>
                      <a:pt x="3668" y="6125"/>
                      <a:pt x="4052" y="6125"/>
                    </a:cubicBezTo>
                    <a:cubicBezTo>
                      <a:pt x="4067" y="6125"/>
                      <a:pt x="4084" y="6126"/>
                      <a:pt x="4100" y="6127"/>
                    </a:cubicBezTo>
                    <a:cubicBezTo>
                      <a:pt x="4116" y="6126"/>
                      <a:pt x="4132" y="6125"/>
                      <a:pt x="4148" y="6125"/>
                    </a:cubicBezTo>
                    <a:cubicBezTo>
                      <a:pt x="4523" y="6125"/>
                      <a:pt x="4727" y="6517"/>
                      <a:pt x="4962" y="6972"/>
                    </a:cubicBezTo>
                    <a:cubicBezTo>
                      <a:pt x="5143" y="7320"/>
                      <a:pt x="5330" y="7681"/>
                      <a:pt x="5621" y="7900"/>
                    </a:cubicBezTo>
                    <a:cubicBezTo>
                      <a:pt x="5787" y="8026"/>
                      <a:pt x="5958" y="8090"/>
                      <a:pt x="6124" y="8090"/>
                    </a:cubicBezTo>
                    <a:cubicBezTo>
                      <a:pt x="6214" y="8090"/>
                      <a:pt x="6299" y="8073"/>
                      <a:pt x="6384" y="8039"/>
                    </a:cubicBezTo>
                    <a:cubicBezTo>
                      <a:pt x="7024" y="7784"/>
                      <a:pt x="7535" y="6550"/>
                      <a:pt x="7862" y="4474"/>
                    </a:cubicBezTo>
                    <a:cubicBezTo>
                      <a:pt x="8190" y="2389"/>
                      <a:pt x="8009" y="961"/>
                      <a:pt x="7341" y="344"/>
                    </a:cubicBezTo>
                    <a:cubicBezTo>
                      <a:pt x="7096" y="115"/>
                      <a:pt x="6793" y="1"/>
                      <a:pt x="6437" y="1"/>
                    </a:cubicBezTo>
                    <a:cubicBezTo>
                      <a:pt x="6289" y="1"/>
                      <a:pt x="6131" y="21"/>
                      <a:pt x="5964" y="61"/>
                    </a:cubicBezTo>
                    <a:cubicBezTo>
                      <a:pt x="4884" y="319"/>
                      <a:pt x="4375" y="350"/>
                      <a:pt x="4190" y="350"/>
                    </a:cubicBezTo>
                    <a:cubicBezTo>
                      <a:pt x="4131" y="350"/>
                      <a:pt x="4104" y="347"/>
                      <a:pt x="4103" y="347"/>
                    </a:cubicBezTo>
                    <a:lnTo>
                      <a:pt x="4087" y="347"/>
                    </a:lnTo>
                    <a:cubicBezTo>
                      <a:pt x="4085" y="347"/>
                      <a:pt x="4059" y="350"/>
                      <a:pt x="3999" y="350"/>
                    </a:cubicBezTo>
                    <a:cubicBezTo>
                      <a:pt x="3813" y="350"/>
                      <a:pt x="3306" y="319"/>
                      <a:pt x="2226" y="61"/>
                    </a:cubicBezTo>
                    <a:cubicBezTo>
                      <a:pt x="2060" y="21"/>
                      <a:pt x="1902" y="1"/>
                      <a:pt x="1753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5" name="Google Shape;2001;p44">
                <a:extLst>
                  <a:ext uri="{FF2B5EF4-FFF2-40B4-BE49-F238E27FC236}">
                    <a16:creationId xmlns:a16="http://schemas.microsoft.com/office/drawing/2014/main" id="{BFC2D6FC-2703-4794-9CB5-B12A10F55BC0}"/>
                  </a:ext>
                </a:extLst>
              </p:cNvPr>
              <p:cNvSpPr/>
              <p:nvPr/>
            </p:nvSpPr>
            <p:spPr>
              <a:xfrm>
                <a:off x="2078550" y="630275"/>
                <a:ext cx="198450" cy="204350"/>
              </a:xfrm>
              <a:custGeom>
                <a:avLst/>
                <a:gdLst/>
                <a:ahLst/>
                <a:cxnLst/>
                <a:rect l="l" t="t" r="r" b="b"/>
                <a:pathLst>
                  <a:path w="7938" h="8174" extrusionOk="0">
                    <a:moveTo>
                      <a:pt x="6308" y="213"/>
                    </a:moveTo>
                    <a:cubicBezTo>
                      <a:pt x="6465" y="213"/>
                      <a:pt x="6612" y="236"/>
                      <a:pt x="6742" y="287"/>
                    </a:cubicBezTo>
                    <a:cubicBezTo>
                      <a:pt x="6874" y="335"/>
                      <a:pt x="6994" y="410"/>
                      <a:pt x="7103" y="509"/>
                    </a:cubicBezTo>
                    <a:cubicBezTo>
                      <a:pt x="7307" y="699"/>
                      <a:pt x="7464" y="979"/>
                      <a:pt x="7570" y="1344"/>
                    </a:cubicBezTo>
                    <a:cubicBezTo>
                      <a:pt x="7675" y="1708"/>
                      <a:pt x="7730" y="2158"/>
                      <a:pt x="7730" y="2687"/>
                    </a:cubicBezTo>
                    <a:cubicBezTo>
                      <a:pt x="7730" y="3211"/>
                      <a:pt x="7675" y="3815"/>
                      <a:pt x="7570" y="4493"/>
                    </a:cubicBezTo>
                    <a:cubicBezTo>
                      <a:pt x="7368" y="5770"/>
                      <a:pt x="7123" y="6592"/>
                      <a:pt x="6878" y="7110"/>
                    </a:cubicBezTo>
                    <a:cubicBezTo>
                      <a:pt x="6755" y="7369"/>
                      <a:pt x="6632" y="7557"/>
                      <a:pt x="6517" y="7682"/>
                    </a:cubicBezTo>
                    <a:cubicBezTo>
                      <a:pt x="6401" y="7812"/>
                      <a:pt x="6292" y="7887"/>
                      <a:pt x="6193" y="7925"/>
                    </a:cubicBezTo>
                    <a:cubicBezTo>
                      <a:pt x="6128" y="7952"/>
                      <a:pt x="6063" y="7965"/>
                      <a:pt x="5998" y="7965"/>
                    </a:cubicBezTo>
                    <a:cubicBezTo>
                      <a:pt x="5934" y="7965"/>
                      <a:pt x="5869" y="7952"/>
                      <a:pt x="5801" y="7925"/>
                    </a:cubicBezTo>
                    <a:cubicBezTo>
                      <a:pt x="5733" y="7901"/>
                      <a:pt x="5665" y="7863"/>
                      <a:pt x="5597" y="7808"/>
                    </a:cubicBezTo>
                    <a:cubicBezTo>
                      <a:pt x="5467" y="7709"/>
                      <a:pt x="5358" y="7577"/>
                      <a:pt x="5259" y="7426"/>
                    </a:cubicBezTo>
                    <a:cubicBezTo>
                      <a:pt x="5160" y="7274"/>
                      <a:pt x="5075" y="7103"/>
                      <a:pt x="4987" y="6936"/>
                    </a:cubicBezTo>
                    <a:cubicBezTo>
                      <a:pt x="4864" y="6701"/>
                      <a:pt x="4745" y="6470"/>
                      <a:pt x="4595" y="6295"/>
                    </a:cubicBezTo>
                    <a:cubicBezTo>
                      <a:pt x="4523" y="6207"/>
                      <a:pt x="4441" y="6132"/>
                      <a:pt x="4345" y="6081"/>
                    </a:cubicBezTo>
                    <a:cubicBezTo>
                      <a:pt x="4254" y="6026"/>
                      <a:pt x="4148" y="5995"/>
                      <a:pt x="4032" y="5995"/>
                    </a:cubicBezTo>
                    <a:cubicBezTo>
                      <a:pt x="4013" y="5995"/>
                      <a:pt x="3993" y="5999"/>
                      <a:pt x="3974" y="5999"/>
                    </a:cubicBezTo>
                    <a:lnTo>
                      <a:pt x="3974" y="5999"/>
                    </a:lnTo>
                    <a:cubicBezTo>
                      <a:pt x="3954" y="5999"/>
                      <a:pt x="3932" y="5995"/>
                      <a:pt x="3913" y="5995"/>
                    </a:cubicBezTo>
                    <a:cubicBezTo>
                      <a:pt x="3793" y="5995"/>
                      <a:pt x="3688" y="6026"/>
                      <a:pt x="3596" y="6081"/>
                    </a:cubicBezTo>
                    <a:cubicBezTo>
                      <a:pt x="3524" y="6118"/>
                      <a:pt x="3460" y="6169"/>
                      <a:pt x="3402" y="6231"/>
                    </a:cubicBezTo>
                    <a:cubicBezTo>
                      <a:pt x="3313" y="6322"/>
                      <a:pt x="3235" y="6432"/>
                      <a:pt x="3159" y="6551"/>
                    </a:cubicBezTo>
                    <a:cubicBezTo>
                      <a:pt x="3088" y="6674"/>
                      <a:pt x="3020" y="6803"/>
                      <a:pt x="2952" y="6936"/>
                    </a:cubicBezTo>
                    <a:cubicBezTo>
                      <a:pt x="2863" y="7103"/>
                      <a:pt x="2775" y="7274"/>
                      <a:pt x="2676" y="7426"/>
                    </a:cubicBezTo>
                    <a:cubicBezTo>
                      <a:pt x="2577" y="7577"/>
                      <a:pt x="2468" y="7709"/>
                      <a:pt x="2342" y="7808"/>
                    </a:cubicBezTo>
                    <a:cubicBezTo>
                      <a:pt x="2270" y="7863"/>
                      <a:pt x="2203" y="7901"/>
                      <a:pt x="2137" y="7925"/>
                    </a:cubicBezTo>
                    <a:cubicBezTo>
                      <a:pt x="2069" y="7952"/>
                      <a:pt x="2005" y="7965"/>
                      <a:pt x="1940" y="7965"/>
                    </a:cubicBezTo>
                    <a:cubicBezTo>
                      <a:pt x="1875" y="7965"/>
                      <a:pt x="1810" y="7952"/>
                      <a:pt x="1745" y="7925"/>
                    </a:cubicBezTo>
                    <a:cubicBezTo>
                      <a:pt x="1646" y="7887"/>
                      <a:pt x="1538" y="7812"/>
                      <a:pt x="1421" y="7682"/>
                    </a:cubicBezTo>
                    <a:cubicBezTo>
                      <a:pt x="1248" y="7492"/>
                      <a:pt x="1061" y="7171"/>
                      <a:pt x="877" y="6663"/>
                    </a:cubicBezTo>
                    <a:cubicBezTo>
                      <a:pt x="696" y="6152"/>
                      <a:pt x="518" y="5450"/>
                      <a:pt x="369" y="4493"/>
                    </a:cubicBezTo>
                    <a:cubicBezTo>
                      <a:pt x="263" y="3815"/>
                      <a:pt x="208" y="3211"/>
                      <a:pt x="208" y="2687"/>
                    </a:cubicBezTo>
                    <a:cubicBezTo>
                      <a:pt x="208" y="2158"/>
                      <a:pt x="263" y="1708"/>
                      <a:pt x="369" y="1344"/>
                    </a:cubicBezTo>
                    <a:cubicBezTo>
                      <a:pt x="474" y="979"/>
                      <a:pt x="631" y="699"/>
                      <a:pt x="836" y="509"/>
                    </a:cubicBezTo>
                    <a:cubicBezTo>
                      <a:pt x="945" y="410"/>
                      <a:pt x="1064" y="335"/>
                      <a:pt x="1193" y="287"/>
                    </a:cubicBezTo>
                    <a:cubicBezTo>
                      <a:pt x="1327" y="236"/>
                      <a:pt x="1473" y="213"/>
                      <a:pt x="1630" y="213"/>
                    </a:cubicBezTo>
                    <a:cubicBezTo>
                      <a:pt x="1762" y="213"/>
                      <a:pt x="1909" y="229"/>
                      <a:pt x="2059" y="267"/>
                    </a:cubicBezTo>
                    <a:cubicBezTo>
                      <a:pt x="3139" y="526"/>
                      <a:pt x="3658" y="563"/>
                      <a:pt x="3869" y="563"/>
                    </a:cubicBezTo>
                    <a:cubicBezTo>
                      <a:pt x="3919" y="563"/>
                      <a:pt x="3951" y="561"/>
                      <a:pt x="3969" y="557"/>
                    </a:cubicBezTo>
                    <a:lnTo>
                      <a:pt x="3969" y="557"/>
                    </a:lnTo>
                    <a:cubicBezTo>
                      <a:pt x="3988" y="561"/>
                      <a:pt x="4020" y="563"/>
                      <a:pt x="4070" y="563"/>
                    </a:cubicBezTo>
                    <a:cubicBezTo>
                      <a:pt x="4281" y="563"/>
                      <a:pt x="4799" y="526"/>
                      <a:pt x="5876" y="267"/>
                    </a:cubicBezTo>
                    <a:cubicBezTo>
                      <a:pt x="6030" y="229"/>
                      <a:pt x="6173" y="213"/>
                      <a:pt x="6308" y="213"/>
                    </a:cubicBezTo>
                    <a:close/>
                    <a:moveTo>
                      <a:pt x="1630" y="131"/>
                    </a:moveTo>
                    <a:cubicBezTo>
                      <a:pt x="1462" y="131"/>
                      <a:pt x="1309" y="158"/>
                      <a:pt x="1166" y="208"/>
                    </a:cubicBezTo>
                    <a:cubicBezTo>
                      <a:pt x="1023" y="263"/>
                      <a:pt x="894" y="342"/>
                      <a:pt x="781" y="451"/>
                    </a:cubicBezTo>
                    <a:cubicBezTo>
                      <a:pt x="559" y="652"/>
                      <a:pt x="399" y="945"/>
                      <a:pt x="290" y="1320"/>
                    </a:cubicBezTo>
                    <a:cubicBezTo>
                      <a:pt x="181" y="1695"/>
                      <a:pt x="127" y="2151"/>
                      <a:pt x="127" y="2687"/>
                    </a:cubicBezTo>
                    <a:cubicBezTo>
                      <a:pt x="127" y="3218"/>
                      <a:pt x="181" y="3824"/>
                      <a:pt x="287" y="4502"/>
                    </a:cubicBezTo>
                    <a:cubicBezTo>
                      <a:pt x="488" y="5787"/>
                      <a:pt x="737" y="6616"/>
                      <a:pt x="985" y="7144"/>
                    </a:cubicBezTo>
                    <a:cubicBezTo>
                      <a:pt x="1111" y="7410"/>
                      <a:pt x="1237" y="7601"/>
                      <a:pt x="1360" y="7737"/>
                    </a:cubicBezTo>
                    <a:cubicBezTo>
                      <a:pt x="1483" y="7873"/>
                      <a:pt x="1602" y="7955"/>
                      <a:pt x="1715" y="7999"/>
                    </a:cubicBezTo>
                    <a:cubicBezTo>
                      <a:pt x="1786" y="8030"/>
                      <a:pt x="1865" y="8047"/>
                      <a:pt x="1940" y="8047"/>
                    </a:cubicBezTo>
                    <a:cubicBezTo>
                      <a:pt x="2014" y="8047"/>
                      <a:pt x="2090" y="8030"/>
                      <a:pt x="2165" y="8003"/>
                    </a:cubicBezTo>
                    <a:cubicBezTo>
                      <a:pt x="2243" y="7972"/>
                      <a:pt x="2315" y="7931"/>
                      <a:pt x="2390" y="7873"/>
                    </a:cubicBezTo>
                    <a:cubicBezTo>
                      <a:pt x="2530" y="7768"/>
                      <a:pt x="2645" y="7628"/>
                      <a:pt x="2744" y="7471"/>
                    </a:cubicBezTo>
                    <a:cubicBezTo>
                      <a:pt x="2846" y="7314"/>
                      <a:pt x="2935" y="7140"/>
                      <a:pt x="3024" y="6973"/>
                    </a:cubicBezTo>
                    <a:cubicBezTo>
                      <a:pt x="3146" y="6739"/>
                      <a:pt x="3266" y="6510"/>
                      <a:pt x="3405" y="6347"/>
                    </a:cubicBezTo>
                    <a:cubicBezTo>
                      <a:pt x="3477" y="6265"/>
                      <a:pt x="3552" y="6196"/>
                      <a:pt x="3634" y="6152"/>
                    </a:cubicBezTo>
                    <a:cubicBezTo>
                      <a:pt x="3719" y="6105"/>
                      <a:pt x="3807" y="6077"/>
                      <a:pt x="3913" y="6077"/>
                    </a:cubicBezTo>
                    <a:cubicBezTo>
                      <a:pt x="3933" y="6077"/>
                      <a:pt x="3950" y="6081"/>
                      <a:pt x="3971" y="6081"/>
                    </a:cubicBezTo>
                    <a:lnTo>
                      <a:pt x="3977" y="6081"/>
                    </a:lnTo>
                    <a:cubicBezTo>
                      <a:pt x="3995" y="6081"/>
                      <a:pt x="4015" y="6077"/>
                      <a:pt x="4032" y="6077"/>
                    </a:cubicBezTo>
                    <a:cubicBezTo>
                      <a:pt x="4134" y="6081"/>
                      <a:pt x="4227" y="6105"/>
                      <a:pt x="4309" y="6152"/>
                    </a:cubicBezTo>
                    <a:cubicBezTo>
                      <a:pt x="4431" y="6220"/>
                      <a:pt x="4537" y="6336"/>
                      <a:pt x="4636" y="6479"/>
                    </a:cubicBezTo>
                    <a:cubicBezTo>
                      <a:pt x="4734" y="6626"/>
                      <a:pt x="4823" y="6797"/>
                      <a:pt x="4915" y="6973"/>
                    </a:cubicBezTo>
                    <a:cubicBezTo>
                      <a:pt x="5000" y="7140"/>
                      <a:pt x="5089" y="7314"/>
                      <a:pt x="5191" y="7471"/>
                    </a:cubicBezTo>
                    <a:cubicBezTo>
                      <a:pt x="5293" y="7628"/>
                      <a:pt x="5409" y="7768"/>
                      <a:pt x="5549" y="7873"/>
                    </a:cubicBezTo>
                    <a:cubicBezTo>
                      <a:pt x="5621" y="7931"/>
                      <a:pt x="5695" y="7972"/>
                      <a:pt x="5770" y="8003"/>
                    </a:cubicBezTo>
                    <a:cubicBezTo>
                      <a:pt x="5845" y="8030"/>
                      <a:pt x="5924" y="8047"/>
                      <a:pt x="5998" y="8047"/>
                    </a:cubicBezTo>
                    <a:cubicBezTo>
                      <a:pt x="6074" y="8047"/>
                      <a:pt x="6149" y="8030"/>
                      <a:pt x="6223" y="7999"/>
                    </a:cubicBezTo>
                    <a:cubicBezTo>
                      <a:pt x="6336" y="7955"/>
                      <a:pt x="6456" y="7873"/>
                      <a:pt x="6578" y="7737"/>
                    </a:cubicBezTo>
                    <a:cubicBezTo>
                      <a:pt x="6762" y="7533"/>
                      <a:pt x="6953" y="7206"/>
                      <a:pt x="7137" y="6690"/>
                    </a:cubicBezTo>
                    <a:cubicBezTo>
                      <a:pt x="7321" y="6173"/>
                      <a:pt x="7498" y="5468"/>
                      <a:pt x="7651" y="4502"/>
                    </a:cubicBezTo>
                    <a:cubicBezTo>
                      <a:pt x="7757" y="3824"/>
                      <a:pt x="7812" y="3218"/>
                      <a:pt x="7812" y="2687"/>
                    </a:cubicBezTo>
                    <a:cubicBezTo>
                      <a:pt x="7812" y="2151"/>
                      <a:pt x="7757" y="1695"/>
                      <a:pt x="7648" y="1320"/>
                    </a:cubicBezTo>
                    <a:cubicBezTo>
                      <a:pt x="7539" y="945"/>
                      <a:pt x="7376" y="652"/>
                      <a:pt x="7157" y="451"/>
                    </a:cubicBezTo>
                    <a:cubicBezTo>
                      <a:pt x="7041" y="342"/>
                      <a:pt x="6912" y="263"/>
                      <a:pt x="6772" y="208"/>
                    </a:cubicBezTo>
                    <a:cubicBezTo>
                      <a:pt x="6629" y="158"/>
                      <a:pt x="6476" y="131"/>
                      <a:pt x="6308" y="131"/>
                    </a:cubicBezTo>
                    <a:cubicBezTo>
                      <a:pt x="6165" y="131"/>
                      <a:pt x="6016" y="151"/>
                      <a:pt x="5859" y="188"/>
                    </a:cubicBezTo>
                    <a:cubicBezTo>
                      <a:pt x="4782" y="444"/>
                      <a:pt x="4271" y="482"/>
                      <a:pt x="4070" y="482"/>
                    </a:cubicBezTo>
                    <a:cubicBezTo>
                      <a:pt x="4018" y="482"/>
                      <a:pt x="3988" y="478"/>
                      <a:pt x="3974" y="474"/>
                    </a:cubicBezTo>
                    <a:lnTo>
                      <a:pt x="3964" y="474"/>
                    </a:lnTo>
                    <a:cubicBezTo>
                      <a:pt x="3950" y="478"/>
                      <a:pt x="3920" y="482"/>
                      <a:pt x="3869" y="482"/>
                    </a:cubicBezTo>
                    <a:cubicBezTo>
                      <a:pt x="3667" y="482"/>
                      <a:pt x="3156" y="444"/>
                      <a:pt x="2080" y="188"/>
                    </a:cubicBezTo>
                    <a:cubicBezTo>
                      <a:pt x="1923" y="151"/>
                      <a:pt x="1773" y="131"/>
                      <a:pt x="1630" y="131"/>
                    </a:cubicBezTo>
                    <a:close/>
                    <a:moveTo>
                      <a:pt x="6308" y="82"/>
                    </a:moveTo>
                    <a:cubicBezTo>
                      <a:pt x="6483" y="82"/>
                      <a:pt x="6643" y="114"/>
                      <a:pt x="6789" y="168"/>
                    </a:cubicBezTo>
                    <a:cubicBezTo>
                      <a:pt x="6936" y="222"/>
                      <a:pt x="7069" y="304"/>
                      <a:pt x="7188" y="417"/>
                    </a:cubicBezTo>
                    <a:cubicBezTo>
                      <a:pt x="7406" y="617"/>
                      <a:pt x="7573" y="911"/>
                      <a:pt x="7686" y="1292"/>
                    </a:cubicBezTo>
                    <a:cubicBezTo>
                      <a:pt x="7798" y="1674"/>
                      <a:pt x="7856" y="2144"/>
                      <a:pt x="7856" y="2697"/>
                    </a:cubicBezTo>
                    <a:cubicBezTo>
                      <a:pt x="7856" y="3228"/>
                      <a:pt x="7801" y="3835"/>
                      <a:pt x="7696" y="4510"/>
                    </a:cubicBezTo>
                    <a:cubicBezTo>
                      <a:pt x="7532" y="5545"/>
                      <a:pt x="7324" y="6371"/>
                      <a:pt x="7076" y="6967"/>
                    </a:cubicBezTo>
                    <a:cubicBezTo>
                      <a:pt x="6953" y="7263"/>
                      <a:pt x="6820" y="7502"/>
                      <a:pt x="6681" y="7682"/>
                    </a:cubicBezTo>
                    <a:cubicBezTo>
                      <a:pt x="6541" y="7863"/>
                      <a:pt x="6394" y="7983"/>
                      <a:pt x="6241" y="8044"/>
                    </a:cubicBezTo>
                    <a:cubicBezTo>
                      <a:pt x="6162" y="8074"/>
                      <a:pt x="6080" y="8091"/>
                      <a:pt x="5998" y="8091"/>
                    </a:cubicBezTo>
                    <a:cubicBezTo>
                      <a:pt x="5842" y="8091"/>
                      <a:pt x="5679" y="8033"/>
                      <a:pt x="5518" y="7911"/>
                    </a:cubicBezTo>
                    <a:cubicBezTo>
                      <a:pt x="5378" y="7805"/>
                      <a:pt x="5262" y="7662"/>
                      <a:pt x="5160" y="7505"/>
                    </a:cubicBezTo>
                    <a:cubicBezTo>
                      <a:pt x="5055" y="7345"/>
                      <a:pt x="4963" y="7168"/>
                      <a:pt x="4874" y="6994"/>
                    </a:cubicBezTo>
                    <a:cubicBezTo>
                      <a:pt x="4754" y="6769"/>
                      <a:pt x="4646" y="6555"/>
                      <a:pt x="4513" y="6394"/>
                    </a:cubicBezTo>
                    <a:cubicBezTo>
                      <a:pt x="4448" y="6312"/>
                      <a:pt x="4377" y="6248"/>
                      <a:pt x="4295" y="6200"/>
                    </a:cubicBezTo>
                    <a:cubicBezTo>
                      <a:pt x="4213" y="6152"/>
                      <a:pt x="4121" y="6125"/>
                      <a:pt x="4022" y="6125"/>
                    </a:cubicBezTo>
                    <a:cubicBezTo>
                      <a:pt x="4006" y="6125"/>
                      <a:pt x="3990" y="6125"/>
                      <a:pt x="3974" y="6128"/>
                    </a:cubicBezTo>
                    <a:lnTo>
                      <a:pt x="3974" y="6128"/>
                    </a:lnTo>
                    <a:cubicBezTo>
                      <a:pt x="3959" y="6125"/>
                      <a:pt x="3943" y="6125"/>
                      <a:pt x="3927" y="6125"/>
                    </a:cubicBezTo>
                    <a:cubicBezTo>
                      <a:pt x="3824" y="6125"/>
                      <a:pt x="3732" y="6152"/>
                      <a:pt x="3647" y="6200"/>
                    </a:cubicBezTo>
                    <a:cubicBezTo>
                      <a:pt x="3586" y="6234"/>
                      <a:pt x="3532" y="6281"/>
                      <a:pt x="3477" y="6336"/>
                    </a:cubicBezTo>
                    <a:cubicBezTo>
                      <a:pt x="3398" y="6418"/>
                      <a:pt x="3330" y="6520"/>
                      <a:pt x="3262" y="6633"/>
                    </a:cubicBezTo>
                    <a:cubicBezTo>
                      <a:pt x="3194" y="6745"/>
                      <a:pt x="3129" y="6868"/>
                      <a:pt x="3065" y="6994"/>
                    </a:cubicBezTo>
                    <a:cubicBezTo>
                      <a:pt x="2972" y="7168"/>
                      <a:pt x="2884" y="7345"/>
                      <a:pt x="2778" y="7505"/>
                    </a:cubicBezTo>
                    <a:cubicBezTo>
                      <a:pt x="2676" y="7662"/>
                      <a:pt x="2557" y="7805"/>
                      <a:pt x="2417" y="7911"/>
                    </a:cubicBezTo>
                    <a:cubicBezTo>
                      <a:pt x="2260" y="8033"/>
                      <a:pt x="2096" y="8091"/>
                      <a:pt x="1940" y="8091"/>
                    </a:cubicBezTo>
                    <a:cubicBezTo>
                      <a:pt x="1858" y="8091"/>
                      <a:pt x="1776" y="8074"/>
                      <a:pt x="1698" y="8044"/>
                    </a:cubicBezTo>
                    <a:cubicBezTo>
                      <a:pt x="1544" y="7983"/>
                      <a:pt x="1398" y="7863"/>
                      <a:pt x="1258" y="7682"/>
                    </a:cubicBezTo>
                    <a:cubicBezTo>
                      <a:pt x="1047" y="7413"/>
                      <a:pt x="853" y="7008"/>
                      <a:pt x="682" y="6476"/>
                    </a:cubicBezTo>
                    <a:cubicBezTo>
                      <a:pt x="512" y="5944"/>
                      <a:pt x="365" y="5287"/>
                      <a:pt x="243" y="4510"/>
                    </a:cubicBezTo>
                    <a:cubicBezTo>
                      <a:pt x="137" y="3835"/>
                      <a:pt x="82" y="3228"/>
                      <a:pt x="82" y="2697"/>
                    </a:cubicBezTo>
                    <a:cubicBezTo>
                      <a:pt x="82" y="2144"/>
                      <a:pt x="141" y="1674"/>
                      <a:pt x="253" y="1292"/>
                    </a:cubicBezTo>
                    <a:cubicBezTo>
                      <a:pt x="365" y="911"/>
                      <a:pt x="532" y="617"/>
                      <a:pt x="751" y="417"/>
                    </a:cubicBezTo>
                    <a:cubicBezTo>
                      <a:pt x="869" y="304"/>
                      <a:pt x="1003" y="222"/>
                      <a:pt x="1149" y="168"/>
                    </a:cubicBezTo>
                    <a:cubicBezTo>
                      <a:pt x="1295" y="114"/>
                      <a:pt x="1452" y="82"/>
                      <a:pt x="1626" y="82"/>
                    </a:cubicBezTo>
                    <a:cubicBezTo>
                      <a:pt x="1773" y="82"/>
                      <a:pt x="1926" y="103"/>
                      <a:pt x="2090" y="144"/>
                    </a:cubicBezTo>
                    <a:cubicBezTo>
                      <a:pt x="3170" y="400"/>
                      <a:pt x="3681" y="433"/>
                      <a:pt x="3872" y="433"/>
                    </a:cubicBezTo>
                    <a:cubicBezTo>
                      <a:pt x="3903" y="433"/>
                      <a:pt x="3927" y="433"/>
                      <a:pt x="3941" y="430"/>
                    </a:cubicBezTo>
                    <a:lnTo>
                      <a:pt x="3977" y="430"/>
                    </a:lnTo>
                    <a:cubicBezTo>
                      <a:pt x="3985" y="430"/>
                      <a:pt x="4012" y="433"/>
                      <a:pt x="4067" y="433"/>
                    </a:cubicBezTo>
                    <a:cubicBezTo>
                      <a:pt x="4257" y="433"/>
                      <a:pt x="4768" y="400"/>
                      <a:pt x="5849" y="144"/>
                    </a:cubicBezTo>
                    <a:cubicBezTo>
                      <a:pt x="6012" y="103"/>
                      <a:pt x="6165" y="82"/>
                      <a:pt x="6308" y="82"/>
                    </a:cubicBezTo>
                    <a:close/>
                    <a:moveTo>
                      <a:pt x="6308" y="1"/>
                    </a:moveTo>
                    <a:cubicBezTo>
                      <a:pt x="6159" y="1"/>
                      <a:pt x="5998" y="21"/>
                      <a:pt x="5828" y="62"/>
                    </a:cubicBezTo>
                    <a:cubicBezTo>
                      <a:pt x="4751" y="321"/>
                      <a:pt x="4247" y="352"/>
                      <a:pt x="4067" y="352"/>
                    </a:cubicBezTo>
                    <a:lnTo>
                      <a:pt x="4002" y="352"/>
                    </a:lnTo>
                    <a:cubicBezTo>
                      <a:pt x="3995" y="348"/>
                      <a:pt x="3991" y="348"/>
                      <a:pt x="3988" y="348"/>
                    </a:cubicBezTo>
                    <a:lnTo>
                      <a:pt x="3954" y="348"/>
                    </a:lnTo>
                    <a:cubicBezTo>
                      <a:pt x="3954" y="348"/>
                      <a:pt x="3947" y="348"/>
                      <a:pt x="3933" y="352"/>
                    </a:cubicBezTo>
                    <a:lnTo>
                      <a:pt x="3872" y="352"/>
                    </a:lnTo>
                    <a:cubicBezTo>
                      <a:pt x="3691" y="352"/>
                      <a:pt x="3184" y="321"/>
                      <a:pt x="2110" y="62"/>
                    </a:cubicBezTo>
                    <a:cubicBezTo>
                      <a:pt x="1940" y="21"/>
                      <a:pt x="1780" y="4"/>
                      <a:pt x="1626" y="4"/>
                    </a:cubicBezTo>
                    <a:cubicBezTo>
                      <a:pt x="1617" y="4"/>
                      <a:pt x="1609" y="4"/>
                      <a:pt x="1600" y="4"/>
                    </a:cubicBezTo>
                    <a:cubicBezTo>
                      <a:pt x="1430" y="4"/>
                      <a:pt x="1268" y="35"/>
                      <a:pt x="1119" y="90"/>
                    </a:cubicBezTo>
                    <a:cubicBezTo>
                      <a:pt x="962" y="151"/>
                      <a:pt x="822" y="240"/>
                      <a:pt x="693" y="356"/>
                    </a:cubicBezTo>
                    <a:cubicBezTo>
                      <a:pt x="460" y="570"/>
                      <a:pt x="287" y="877"/>
                      <a:pt x="174" y="1272"/>
                    </a:cubicBezTo>
                    <a:cubicBezTo>
                      <a:pt x="59" y="1664"/>
                      <a:pt x="1" y="2141"/>
                      <a:pt x="1" y="2697"/>
                    </a:cubicBezTo>
                    <a:cubicBezTo>
                      <a:pt x="1" y="3235"/>
                      <a:pt x="56" y="3845"/>
                      <a:pt x="161" y="4523"/>
                    </a:cubicBezTo>
                    <a:cubicBezTo>
                      <a:pt x="325" y="5562"/>
                      <a:pt x="536" y="6391"/>
                      <a:pt x="784" y="6997"/>
                    </a:cubicBezTo>
                    <a:cubicBezTo>
                      <a:pt x="910" y="7297"/>
                      <a:pt x="1047" y="7546"/>
                      <a:pt x="1193" y="7733"/>
                    </a:cubicBezTo>
                    <a:cubicBezTo>
                      <a:pt x="1340" y="7921"/>
                      <a:pt x="1497" y="8051"/>
                      <a:pt x="1667" y="8118"/>
                    </a:cubicBezTo>
                    <a:cubicBezTo>
                      <a:pt x="1756" y="8156"/>
                      <a:pt x="1848" y="8173"/>
                      <a:pt x="1940" y="8173"/>
                    </a:cubicBezTo>
                    <a:cubicBezTo>
                      <a:pt x="2117" y="8173"/>
                      <a:pt x="2297" y="8105"/>
                      <a:pt x="2468" y="7975"/>
                    </a:cubicBezTo>
                    <a:cubicBezTo>
                      <a:pt x="2618" y="7860"/>
                      <a:pt x="2741" y="7713"/>
                      <a:pt x="2846" y="7549"/>
                    </a:cubicBezTo>
                    <a:cubicBezTo>
                      <a:pt x="2955" y="7386"/>
                      <a:pt x="3047" y="7209"/>
                      <a:pt x="3136" y="7035"/>
                    </a:cubicBezTo>
                    <a:cubicBezTo>
                      <a:pt x="3255" y="6807"/>
                      <a:pt x="3364" y="6595"/>
                      <a:pt x="3491" y="6445"/>
                    </a:cubicBezTo>
                    <a:cubicBezTo>
                      <a:pt x="3552" y="6371"/>
                      <a:pt x="3617" y="6312"/>
                      <a:pt x="3688" y="6272"/>
                    </a:cubicBezTo>
                    <a:cubicBezTo>
                      <a:pt x="3760" y="6231"/>
                      <a:pt x="3838" y="6207"/>
                      <a:pt x="3927" y="6207"/>
                    </a:cubicBezTo>
                    <a:cubicBezTo>
                      <a:pt x="3941" y="6207"/>
                      <a:pt x="3957" y="6207"/>
                      <a:pt x="3971" y="6210"/>
                    </a:cubicBezTo>
                    <a:lnTo>
                      <a:pt x="3977" y="6210"/>
                    </a:lnTo>
                    <a:cubicBezTo>
                      <a:pt x="3991" y="6207"/>
                      <a:pt x="4008" y="6207"/>
                      <a:pt x="4022" y="6207"/>
                    </a:cubicBezTo>
                    <a:cubicBezTo>
                      <a:pt x="4107" y="6207"/>
                      <a:pt x="4182" y="6231"/>
                      <a:pt x="4254" y="6272"/>
                    </a:cubicBezTo>
                    <a:cubicBezTo>
                      <a:pt x="4359" y="6330"/>
                      <a:pt x="4452" y="6435"/>
                      <a:pt x="4540" y="6568"/>
                    </a:cubicBezTo>
                    <a:cubicBezTo>
                      <a:pt x="4628" y="6701"/>
                      <a:pt x="4713" y="6865"/>
                      <a:pt x="4799" y="7035"/>
                    </a:cubicBezTo>
                    <a:cubicBezTo>
                      <a:pt x="4891" y="7209"/>
                      <a:pt x="4983" y="7386"/>
                      <a:pt x="5092" y="7549"/>
                    </a:cubicBezTo>
                    <a:cubicBezTo>
                      <a:pt x="5198" y="7713"/>
                      <a:pt x="5320" y="7860"/>
                      <a:pt x="5470" y="7975"/>
                    </a:cubicBezTo>
                    <a:cubicBezTo>
                      <a:pt x="5641" y="8105"/>
                      <a:pt x="5822" y="8173"/>
                      <a:pt x="5998" y="8173"/>
                    </a:cubicBezTo>
                    <a:cubicBezTo>
                      <a:pt x="6091" y="8173"/>
                      <a:pt x="6182" y="8156"/>
                      <a:pt x="6272" y="8118"/>
                    </a:cubicBezTo>
                    <a:cubicBezTo>
                      <a:pt x="6442" y="8051"/>
                      <a:pt x="6599" y="7921"/>
                      <a:pt x="6745" y="7733"/>
                    </a:cubicBezTo>
                    <a:cubicBezTo>
                      <a:pt x="6963" y="7451"/>
                      <a:pt x="7161" y="7038"/>
                      <a:pt x="7331" y="6500"/>
                    </a:cubicBezTo>
                    <a:cubicBezTo>
                      <a:pt x="7505" y="5965"/>
                      <a:pt x="7655" y="5304"/>
                      <a:pt x="7777" y="4523"/>
                    </a:cubicBezTo>
                    <a:cubicBezTo>
                      <a:pt x="7883" y="3845"/>
                      <a:pt x="7938" y="3235"/>
                      <a:pt x="7938" y="2697"/>
                    </a:cubicBezTo>
                    <a:cubicBezTo>
                      <a:pt x="7938" y="2141"/>
                      <a:pt x="7880" y="1664"/>
                      <a:pt x="7764" y="1272"/>
                    </a:cubicBezTo>
                    <a:cubicBezTo>
                      <a:pt x="7648" y="877"/>
                      <a:pt x="7478" y="570"/>
                      <a:pt x="7242" y="356"/>
                    </a:cubicBezTo>
                    <a:cubicBezTo>
                      <a:pt x="7117" y="240"/>
                      <a:pt x="6973" y="151"/>
                      <a:pt x="6820" y="90"/>
                    </a:cubicBezTo>
                    <a:cubicBezTo>
                      <a:pt x="6663" y="32"/>
                      <a:pt x="6492" y="1"/>
                      <a:pt x="6308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6" name="Google Shape;2002;p44">
                <a:extLst>
                  <a:ext uri="{FF2B5EF4-FFF2-40B4-BE49-F238E27FC236}">
                    <a16:creationId xmlns:a16="http://schemas.microsoft.com/office/drawing/2014/main" id="{C8CFE200-C1DE-4378-89D5-573CA6561F80}"/>
                  </a:ext>
                </a:extLst>
              </p:cNvPr>
              <p:cNvSpPr/>
              <p:nvPr/>
            </p:nvSpPr>
            <p:spPr>
              <a:xfrm>
                <a:off x="2298800" y="658825"/>
                <a:ext cx="12875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515" h="512" extrusionOk="0">
                    <a:moveTo>
                      <a:pt x="256" y="0"/>
                    </a:moveTo>
                    <a:cubicBezTo>
                      <a:pt x="116" y="0"/>
                      <a:pt x="0" y="117"/>
                      <a:pt x="0" y="256"/>
                    </a:cubicBezTo>
                    <a:cubicBezTo>
                      <a:pt x="0" y="400"/>
                      <a:pt x="116" y="512"/>
                      <a:pt x="256" y="512"/>
                    </a:cubicBezTo>
                    <a:cubicBezTo>
                      <a:pt x="399" y="512"/>
                      <a:pt x="515" y="400"/>
                      <a:pt x="515" y="256"/>
                    </a:cubicBezTo>
                    <a:cubicBezTo>
                      <a:pt x="515" y="117"/>
                      <a:pt x="399" y="0"/>
                      <a:pt x="256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7" name="Google Shape;2003;p44">
                <a:extLst>
                  <a:ext uri="{FF2B5EF4-FFF2-40B4-BE49-F238E27FC236}">
                    <a16:creationId xmlns:a16="http://schemas.microsoft.com/office/drawing/2014/main" id="{AEE4B658-D570-4FDF-A3B9-71FF39C645DD}"/>
                  </a:ext>
                </a:extLst>
              </p:cNvPr>
              <p:cNvSpPr/>
              <p:nvPr/>
            </p:nvSpPr>
            <p:spPr>
              <a:xfrm>
                <a:off x="2297775" y="657800"/>
                <a:ext cx="1492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94" extrusionOk="0">
                    <a:moveTo>
                      <a:pt x="297" y="82"/>
                    </a:moveTo>
                    <a:cubicBezTo>
                      <a:pt x="358" y="82"/>
                      <a:pt x="413" y="106"/>
                      <a:pt x="450" y="144"/>
                    </a:cubicBezTo>
                    <a:cubicBezTo>
                      <a:pt x="491" y="185"/>
                      <a:pt x="515" y="239"/>
                      <a:pt x="515" y="297"/>
                    </a:cubicBezTo>
                    <a:cubicBezTo>
                      <a:pt x="515" y="359"/>
                      <a:pt x="491" y="410"/>
                      <a:pt x="450" y="450"/>
                    </a:cubicBezTo>
                    <a:cubicBezTo>
                      <a:pt x="413" y="488"/>
                      <a:pt x="358" y="512"/>
                      <a:pt x="297" y="512"/>
                    </a:cubicBezTo>
                    <a:cubicBezTo>
                      <a:pt x="239" y="512"/>
                      <a:pt x="185" y="488"/>
                      <a:pt x="147" y="450"/>
                    </a:cubicBezTo>
                    <a:cubicBezTo>
                      <a:pt x="106" y="410"/>
                      <a:pt x="82" y="359"/>
                      <a:pt x="82" y="297"/>
                    </a:cubicBezTo>
                    <a:cubicBezTo>
                      <a:pt x="82" y="239"/>
                      <a:pt x="106" y="185"/>
                      <a:pt x="147" y="144"/>
                    </a:cubicBezTo>
                    <a:cubicBezTo>
                      <a:pt x="185" y="106"/>
                      <a:pt x="239" y="82"/>
                      <a:pt x="297" y="82"/>
                    </a:cubicBezTo>
                    <a:close/>
                    <a:moveTo>
                      <a:pt x="297" y="1"/>
                    </a:moveTo>
                    <a:cubicBezTo>
                      <a:pt x="215" y="1"/>
                      <a:pt x="144" y="35"/>
                      <a:pt x="89" y="86"/>
                    </a:cubicBezTo>
                    <a:cubicBezTo>
                      <a:pt x="34" y="140"/>
                      <a:pt x="1" y="216"/>
                      <a:pt x="1" y="297"/>
                    </a:cubicBezTo>
                    <a:cubicBezTo>
                      <a:pt x="1" y="379"/>
                      <a:pt x="34" y="454"/>
                      <a:pt x="89" y="509"/>
                    </a:cubicBezTo>
                    <a:cubicBezTo>
                      <a:pt x="144" y="563"/>
                      <a:pt x="215" y="594"/>
                      <a:pt x="297" y="594"/>
                    </a:cubicBezTo>
                    <a:cubicBezTo>
                      <a:pt x="378" y="594"/>
                      <a:pt x="454" y="563"/>
                      <a:pt x="508" y="509"/>
                    </a:cubicBezTo>
                    <a:cubicBezTo>
                      <a:pt x="562" y="454"/>
                      <a:pt x="597" y="379"/>
                      <a:pt x="597" y="297"/>
                    </a:cubicBezTo>
                    <a:cubicBezTo>
                      <a:pt x="597" y="216"/>
                      <a:pt x="562" y="140"/>
                      <a:pt x="508" y="86"/>
                    </a:cubicBezTo>
                    <a:cubicBezTo>
                      <a:pt x="454" y="35"/>
                      <a:pt x="378" y="1"/>
                      <a:pt x="297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8" name="Google Shape;2004;p44">
                <a:extLst>
                  <a:ext uri="{FF2B5EF4-FFF2-40B4-BE49-F238E27FC236}">
                    <a16:creationId xmlns:a16="http://schemas.microsoft.com/office/drawing/2014/main" id="{76A705B0-4BED-45CC-BCE7-A74B208A6B80}"/>
                  </a:ext>
                </a:extLst>
              </p:cNvPr>
              <p:cNvSpPr/>
              <p:nvPr/>
            </p:nvSpPr>
            <p:spPr>
              <a:xfrm>
                <a:off x="2271350" y="668350"/>
                <a:ext cx="54575" cy="67525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2701" extrusionOk="0">
                    <a:moveTo>
                      <a:pt x="1572" y="1"/>
                    </a:moveTo>
                    <a:cubicBezTo>
                      <a:pt x="1562" y="1"/>
                      <a:pt x="1551" y="3"/>
                      <a:pt x="1541" y="8"/>
                    </a:cubicBezTo>
                    <a:cubicBezTo>
                      <a:pt x="1511" y="25"/>
                      <a:pt x="1500" y="63"/>
                      <a:pt x="1517" y="96"/>
                    </a:cubicBezTo>
                    <a:cubicBezTo>
                      <a:pt x="1520" y="107"/>
                      <a:pt x="2052" y="1129"/>
                      <a:pt x="1987" y="2009"/>
                    </a:cubicBezTo>
                    <a:cubicBezTo>
                      <a:pt x="1978" y="2155"/>
                      <a:pt x="1916" y="2268"/>
                      <a:pt x="1800" y="2356"/>
                    </a:cubicBezTo>
                    <a:cubicBezTo>
                      <a:pt x="1580" y="2525"/>
                      <a:pt x="1208" y="2571"/>
                      <a:pt x="867" y="2571"/>
                    </a:cubicBezTo>
                    <a:cubicBezTo>
                      <a:pt x="457" y="2571"/>
                      <a:pt x="90" y="2504"/>
                      <a:pt x="83" y="2503"/>
                    </a:cubicBezTo>
                    <a:cubicBezTo>
                      <a:pt x="79" y="2502"/>
                      <a:pt x="75" y="2502"/>
                      <a:pt x="71" y="2502"/>
                    </a:cubicBezTo>
                    <a:cubicBezTo>
                      <a:pt x="41" y="2502"/>
                      <a:pt x="14" y="2524"/>
                      <a:pt x="7" y="2554"/>
                    </a:cubicBezTo>
                    <a:cubicBezTo>
                      <a:pt x="1" y="2588"/>
                      <a:pt x="24" y="2622"/>
                      <a:pt x="59" y="2629"/>
                    </a:cubicBezTo>
                    <a:cubicBezTo>
                      <a:pt x="86" y="2632"/>
                      <a:pt x="447" y="2701"/>
                      <a:pt x="860" y="2701"/>
                    </a:cubicBezTo>
                    <a:cubicBezTo>
                      <a:pt x="1224" y="2701"/>
                      <a:pt x="1630" y="2649"/>
                      <a:pt x="1879" y="2455"/>
                    </a:cubicBezTo>
                    <a:cubicBezTo>
                      <a:pt x="2022" y="2346"/>
                      <a:pt x="2100" y="2199"/>
                      <a:pt x="2113" y="2018"/>
                    </a:cubicBezTo>
                    <a:cubicBezTo>
                      <a:pt x="2182" y="1102"/>
                      <a:pt x="1650" y="80"/>
                      <a:pt x="1630" y="35"/>
                    </a:cubicBezTo>
                    <a:cubicBezTo>
                      <a:pt x="1618" y="14"/>
                      <a:pt x="1596" y="1"/>
                      <a:pt x="1572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9" name="Google Shape;2005;p44">
                <a:extLst>
                  <a:ext uri="{FF2B5EF4-FFF2-40B4-BE49-F238E27FC236}">
                    <a16:creationId xmlns:a16="http://schemas.microsoft.com/office/drawing/2014/main" id="{CB994156-EB4F-459F-90DD-FB4E5AD8A718}"/>
                  </a:ext>
                </a:extLst>
              </p:cNvPr>
              <p:cNvSpPr/>
              <p:nvPr/>
            </p:nvSpPr>
            <p:spPr>
              <a:xfrm>
                <a:off x="2270500" y="667350"/>
                <a:ext cx="5490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2782" extrusionOk="0">
                    <a:moveTo>
                      <a:pt x="1606" y="82"/>
                    </a:moveTo>
                    <a:cubicBezTo>
                      <a:pt x="1609" y="82"/>
                      <a:pt x="1616" y="82"/>
                      <a:pt x="1620" y="86"/>
                    </a:cubicBezTo>
                    <a:cubicBezTo>
                      <a:pt x="1623" y="89"/>
                      <a:pt x="1623" y="92"/>
                      <a:pt x="1626" y="95"/>
                    </a:cubicBezTo>
                    <a:cubicBezTo>
                      <a:pt x="1636" y="113"/>
                      <a:pt x="1759" y="348"/>
                      <a:pt x="1878" y="685"/>
                    </a:cubicBezTo>
                    <a:cubicBezTo>
                      <a:pt x="1998" y="1023"/>
                      <a:pt x="2114" y="1465"/>
                      <a:pt x="2114" y="1892"/>
                    </a:cubicBezTo>
                    <a:cubicBezTo>
                      <a:pt x="2114" y="1946"/>
                      <a:pt x="2111" y="2001"/>
                      <a:pt x="2107" y="2055"/>
                    </a:cubicBezTo>
                    <a:cubicBezTo>
                      <a:pt x="2100" y="2140"/>
                      <a:pt x="2080" y="2215"/>
                      <a:pt x="2042" y="2283"/>
                    </a:cubicBezTo>
                    <a:cubicBezTo>
                      <a:pt x="2004" y="2352"/>
                      <a:pt x="1954" y="2413"/>
                      <a:pt x="1886" y="2464"/>
                    </a:cubicBezTo>
                    <a:cubicBezTo>
                      <a:pt x="1770" y="2553"/>
                      <a:pt x="1613" y="2615"/>
                      <a:pt x="1439" y="2648"/>
                    </a:cubicBezTo>
                    <a:cubicBezTo>
                      <a:pt x="1265" y="2686"/>
                      <a:pt x="1074" y="2700"/>
                      <a:pt x="894" y="2700"/>
                    </a:cubicBezTo>
                    <a:cubicBezTo>
                      <a:pt x="485" y="2700"/>
                      <a:pt x="127" y="2631"/>
                      <a:pt x="99" y="2628"/>
                    </a:cubicBezTo>
                    <a:cubicBezTo>
                      <a:pt x="96" y="2628"/>
                      <a:pt x="90" y="2624"/>
                      <a:pt x="86" y="2621"/>
                    </a:cubicBezTo>
                    <a:cubicBezTo>
                      <a:pt x="82" y="2615"/>
                      <a:pt x="82" y="2611"/>
                      <a:pt x="82" y="2604"/>
                    </a:cubicBezTo>
                    <a:lnTo>
                      <a:pt x="82" y="2601"/>
                    </a:lnTo>
                    <a:cubicBezTo>
                      <a:pt x="82" y="2594"/>
                      <a:pt x="86" y="2590"/>
                      <a:pt x="90" y="2587"/>
                    </a:cubicBezTo>
                    <a:cubicBezTo>
                      <a:pt x="93" y="2584"/>
                      <a:pt x="99" y="2584"/>
                      <a:pt x="103" y="2584"/>
                    </a:cubicBezTo>
                    <a:lnTo>
                      <a:pt x="110" y="2584"/>
                    </a:lnTo>
                    <a:cubicBezTo>
                      <a:pt x="110" y="2584"/>
                      <a:pt x="117" y="2584"/>
                      <a:pt x="127" y="2587"/>
                    </a:cubicBezTo>
                    <a:cubicBezTo>
                      <a:pt x="209" y="2601"/>
                      <a:pt x="536" y="2651"/>
                      <a:pt x="900" y="2651"/>
                    </a:cubicBezTo>
                    <a:cubicBezTo>
                      <a:pt x="1074" y="2651"/>
                      <a:pt x="1255" y="2642"/>
                      <a:pt x="1422" y="2607"/>
                    </a:cubicBezTo>
                    <a:cubicBezTo>
                      <a:pt x="1589" y="2574"/>
                      <a:pt x="1743" y="2519"/>
                      <a:pt x="1858" y="2426"/>
                    </a:cubicBezTo>
                    <a:cubicBezTo>
                      <a:pt x="1919" y="2379"/>
                      <a:pt x="1967" y="2324"/>
                      <a:pt x="2001" y="2263"/>
                    </a:cubicBezTo>
                    <a:cubicBezTo>
                      <a:pt x="2035" y="2198"/>
                      <a:pt x="2056" y="2130"/>
                      <a:pt x="2062" y="2052"/>
                    </a:cubicBezTo>
                    <a:cubicBezTo>
                      <a:pt x="2066" y="2001"/>
                      <a:pt x="2070" y="1946"/>
                      <a:pt x="2070" y="1895"/>
                    </a:cubicBezTo>
                    <a:cubicBezTo>
                      <a:pt x="2066" y="1465"/>
                      <a:pt x="1947" y="1026"/>
                      <a:pt x="1828" y="688"/>
                    </a:cubicBezTo>
                    <a:cubicBezTo>
                      <a:pt x="1770" y="522"/>
                      <a:pt x="1708" y="378"/>
                      <a:pt x="1664" y="279"/>
                    </a:cubicBezTo>
                    <a:cubicBezTo>
                      <a:pt x="1640" y="229"/>
                      <a:pt x="1623" y="188"/>
                      <a:pt x="1609" y="161"/>
                    </a:cubicBezTo>
                    <a:cubicBezTo>
                      <a:pt x="1603" y="147"/>
                      <a:pt x="1595" y="136"/>
                      <a:pt x="1592" y="130"/>
                    </a:cubicBezTo>
                    <a:cubicBezTo>
                      <a:pt x="1589" y="120"/>
                      <a:pt x="1586" y="116"/>
                      <a:pt x="1586" y="116"/>
                    </a:cubicBezTo>
                    <a:cubicBezTo>
                      <a:pt x="1586" y="113"/>
                      <a:pt x="1582" y="109"/>
                      <a:pt x="1582" y="106"/>
                    </a:cubicBezTo>
                    <a:cubicBezTo>
                      <a:pt x="1582" y="103"/>
                      <a:pt x="1586" y="95"/>
                      <a:pt x="1586" y="92"/>
                    </a:cubicBezTo>
                    <a:cubicBezTo>
                      <a:pt x="1589" y="89"/>
                      <a:pt x="1592" y="89"/>
                      <a:pt x="1595" y="86"/>
                    </a:cubicBezTo>
                    <a:cubicBezTo>
                      <a:pt x="1599" y="82"/>
                      <a:pt x="1603" y="82"/>
                      <a:pt x="1606" y="82"/>
                    </a:cubicBezTo>
                    <a:close/>
                    <a:moveTo>
                      <a:pt x="1606" y="1"/>
                    </a:moveTo>
                    <a:cubicBezTo>
                      <a:pt x="1589" y="1"/>
                      <a:pt x="1572" y="4"/>
                      <a:pt x="1559" y="14"/>
                    </a:cubicBezTo>
                    <a:cubicBezTo>
                      <a:pt x="1541" y="21"/>
                      <a:pt x="1524" y="34"/>
                      <a:pt x="1518" y="51"/>
                    </a:cubicBezTo>
                    <a:cubicBezTo>
                      <a:pt x="1507" y="68"/>
                      <a:pt x="1500" y="86"/>
                      <a:pt x="1500" y="106"/>
                    </a:cubicBezTo>
                    <a:cubicBezTo>
                      <a:pt x="1500" y="123"/>
                      <a:pt x="1507" y="140"/>
                      <a:pt x="1514" y="154"/>
                    </a:cubicBezTo>
                    <a:cubicBezTo>
                      <a:pt x="1514" y="154"/>
                      <a:pt x="1518" y="157"/>
                      <a:pt x="1521" y="167"/>
                    </a:cubicBezTo>
                    <a:cubicBezTo>
                      <a:pt x="1548" y="218"/>
                      <a:pt x="1664" y="457"/>
                      <a:pt x="1773" y="781"/>
                    </a:cubicBezTo>
                    <a:cubicBezTo>
                      <a:pt x="1886" y="1101"/>
                      <a:pt x="1988" y="1506"/>
                      <a:pt x="1988" y="1895"/>
                    </a:cubicBezTo>
                    <a:cubicBezTo>
                      <a:pt x="1988" y="1946"/>
                      <a:pt x="1984" y="1997"/>
                      <a:pt x="1981" y="2045"/>
                    </a:cubicBezTo>
                    <a:cubicBezTo>
                      <a:pt x="1974" y="2113"/>
                      <a:pt x="1960" y="2171"/>
                      <a:pt x="1930" y="2222"/>
                    </a:cubicBezTo>
                    <a:cubicBezTo>
                      <a:pt x="1902" y="2277"/>
                      <a:pt x="1861" y="2321"/>
                      <a:pt x="1810" y="2362"/>
                    </a:cubicBezTo>
                    <a:cubicBezTo>
                      <a:pt x="1705" y="2440"/>
                      <a:pt x="1565" y="2495"/>
                      <a:pt x="1405" y="2525"/>
                    </a:cubicBezTo>
                    <a:cubicBezTo>
                      <a:pt x="1244" y="2560"/>
                      <a:pt x="1068" y="2570"/>
                      <a:pt x="900" y="2570"/>
                    </a:cubicBezTo>
                    <a:cubicBezTo>
                      <a:pt x="696" y="2570"/>
                      <a:pt x="505" y="2553"/>
                      <a:pt x="362" y="2536"/>
                    </a:cubicBezTo>
                    <a:cubicBezTo>
                      <a:pt x="291" y="2529"/>
                      <a:pt x="233" y="2519"/>
                      <a:pt x="192" y="2512"/>
                    </a:cubicBezTo>
                    <a:cubicBezTo>
                      <a:pt x="171" y="2508"/>
                      <a:pt x="154" y="2508"/>
                      <a:pt x="140" y="2505"/>
                    </a:cubicBezTo>
                    <a:cubicBezTo>
                      <a:pt x="130" y="2505"/>
                      <a:pt x="123" y="2502"/>
                      <a:pt x="123" y="2502"/>
                    </a:cubicBezTo>
                    <a:lnTo>
                      <a:pt x="103" y="2502"/>
                    </a:lnTo>
                    <a:cubicBezTo>
                      <a:pt x="79" y="2502"/>
                      <a:pt x="55" y="2508"/>
                      <a:pt x="38" y="2525"/>
                    </a:cubicBezTo>
                    <a:cubicBezTo>
                      <a:pt x="21" y="2539"/>
                      <a:pt x="8" y="2560"/>
                      <a:pt x="0" y="2587"/>
                    </a:cubicBezTo>
                    <a:lnTo>
                      <a:pt x="0" y="2604"/>
                    </a:lnTo>
                    <a:cubicBezTo>
                      <a:pt x="0" y="2631"/>
                      <a:pt x="8" y="2655"/>
                      <a:pt x="25" y="2672"/>
                    </a:cubicBezTo>
                    <a:cubicBezTo>
                      <a:pt x="38" y="2689"/>
                      <a:pt x="58" y="2703"/>
                      <a:pt x="86" y="2709"/>
                    </a:cubicBezTo>
                    <a:cubicBezTo>
                      <a:pt x="113" y="2713"/>
                      <a:pt x="478" y="2781"/>
                      <a:pt x="894" y="2781"/>
                    </a:cubicBezTo>
                    <a:cubicBezTo>
                      <a:pt x="1078" y="2781"/>
                      <a:pt x="1272" y="2768"/>
                      <a:pt x="1456" y="2730"/>
                    </a:cubicBezTo>
                    <a:cubicBezTo>
                      <a:pt x="1636" y="2692"/>
                      <a:pt x="1804" y="2631"/>
                      <a:pt x="1936" y="2529"/>
                    </a:cubicBezTo>
                    <a:cubicBezTo>
                      <a:pt x="2012" y="2471"/>
                      <a:pt x="2073" y="2403"/>
                      <a:pt x="2114" y="2324"/>
                    </a:cubicBezTo>
                    <a:cubicBezTo>
                      <a:pt x="2158" y="2247"/>
                      <a:pt x="2182" y="2157"/>
                      <a:pt x="2188" y="2063"/>
                    </a:cubicBezTo>
                    <a:cubicBezTo>
                      <a:pt x="2192" y="2004"/>
                      <a:pt x="2196" y="1950"/>
                      <a:pt x="2196" y="1892"/>
                    </a:cubicBezTo>
                    <a:cubicBezTo>
                      <a:pt x="2196" y="1449"/>
                      <a:pt x="2076" y="1002"/>
                      <a:pt x="1957" y="658"/>
                    </a:cubicBezTo>
                    <a:cubicBezTo>
                      <a:pt x="1834" y="317"/>
                      <a:pt x="1711" y="79"/>
                      <a:pt x="1698" y="59"/>
                    </a:cubicBezTo>
                    <a:cubicBezTo>
                      <a:pt x="1691" y="38"/>
                      <a:pt x="1677" y="24"/>
                      <a:pt x="1661" y="14"/>
                    </a:cubicBezTo>
                    <a:cubicBezTo>
                      <a:pt x="1644" y="7"/>
                      <a:pt x="1626" y="1"/>
                      <a:pt x="1606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0" name="Google Shape;2006;p44">
                <a:extLst>
                  <a:ext uri="{FF2B5EF4-FFF2-40B4-BE49-F238E27FC236}">
                    <a16:creationId xmlns:a16="http://schemas.microsoft.com/office/drawing/2014/main" id="{50B3B67B-10B4-48B7-806C-E37CF3795360}"/>
                  </a:ext>
                </a:extLst>
              </p:cNvPr>
              <p:cNvSpPr/>
              <p:nvPr/>
            </p:nvSpPr>
            <p:spPr>
              <a:xfrm>
                <a:off x="2282250" y="717075"/>
                <a:ext cx="1477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688" extrusionOk="0">
                    <a:moveTo>
                      <a:pt x="298" y="1"/>
                    </a:moveTo>
                    <a:cubicBezTo>
                      <a:pt x="287" y="1"/>
                      <a:pt x="276" y="2"/>
                      <a:pt x="263" y="5"/>
                    </a:cubicBezTo>
                    <a:cubicBezTo>
                      <a:pt x="93" y="39"/>
                      <a:pt x="1" y="666"/>
                      <a:pt x="1" y="666"/>
                    </a:cubicBezTo>
                    <a:cubicBezTo>
                      <a:pt x="169" y="685"/>
                      <a:pt x="378" y="688"/>
                      <a:pt x="497" y="688"/>
                    </a:cubicBezTo>
                    <a:cubicBezTo>
                      <a:pt x="554" y="688"/>
                      <a:pt x="590" y="687"/>
                      <a:pt x="590" y="687"/>
                    </a:cubicBezTo>
                    <a:cubicBezTo>
                      <a:pt x="486" y="231"/>
                      <a:pt x="444" y="1"/>
                      <a:pt x="298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1" name="Google Shape;2007;p44">
                <a:extLst>
                  <a:ext uri="{FF2B5EF4-FFF2-40B4-BE49-F238E27FC236}">
                    <a16:creationId xmlns:a16="http://schemas.microsoft.com/office/drawing/2014/main" id="{E64B8BEB-DEA5-4A7F-A029-B42D9C3653B6}"/>
                  </a:ext>
                </a:extLst>
              </p:cNvPr>
              <p:cNvSpPr/>
              <p:nvPr/>
            </p:nvSpPr>
            <p:spPr>
              <a:xfrm>
                <a:off x="2281075" y="716050"/>
                <a:ext cx="17225" cy="192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769" extrusionOk="0">
                    <a:moveTo>
                      <a:pt x="345" y="83"/>
                    </a:moveTo>
                    <a:cubicBezTo>
                      <a:pt x="354" y="83"/>
                      <a:pt x="365" y="83"/>
                      <a:pt x="375" y="90"/>
                    </a:cubicBezTo>
                    <a:cubicBezTo>
                      <a:pt x="386" y="94"/>
                      <a:pt x="392" y="97"/>
                      <a:pt x="403" y="107"/>
                    </a:cubicBezTo>
                    <a:cubicBezTo>
                      <a:pt x="416" y="124"/>
                      <a:pt x="433" y="148"/>
                      <a:pt x="450" y="182"/>
                    </a:cubicBezTo>
                    <a:cubicBezTo>
                      <a:pt x="474" y="233"/>
                      <a:pt x="494" y="308"/>
                      <a:pt x="518" y="401"/>
                    </a:cubicBezTo>
                    <a:cubicBezTo>
                      <a:pt x="539" y="481"/>
                      <a:pt x="560" y="578"/>
                      <a:pt x="586" y="687"/>
                    </a:cubicBezTo>
                    <a:lnTo>
                      <a:pt x="518" y="687"/>
                    </a:lnTo>
                    <a:cubicBezTo>
                      <a:pt x="410" y="687"/>
                      <a:pt x="243" y="684"/>
                      <a:pt x="96" y="671"/>
                    </a:cubicBezTo>
                    <a:lnTo>
                      <a:pt x="96" y="671"/>
                    </a:lnTo>
                    <a:cubicBezTo>
                      <a:pt x="107" y="611"/>
                      <a:pt x="128" y="496"/>
                      <a:pt x="161" y="384"/>
                    </a:cubicBezTo>
                    <a:cubicBezTo>
                      <a:pt x="181" y="308"/>
                      <a:pt x="208" y="230"/>
                      <a:pt x="239" y="176"/>
                    </a:cubicBezTo>
                    <a:cubicBezTo>
                      <a:pt x="252" y="148"/>
                      <a:pt x="269" y="124"/>
                      <a:pt x="283" y="107"/>
                    </a:cubicBezTo>
                    <a:cubicBezTo>
                      <a:pt x="290" y="101"/>
                      <a:pt x="297" y="94"/>
                      <a:pt x="304" y="90"/>
                    </a:cubicBezTo>
                    <a:cubicBezTo>
                      <a:pt x="310" y="87"/>
                      <a:pt x="314" y="87"/>
                      <a:pt x="321" y="83"/>
                    </a:cubicBezTo>
                    <a:close/>
                    <a:moveTo>
                      <a:pt x="357" y="1"/>
                    </a:moveTo>
                    <a:cubicBezTo>
                      <a:pt x="353" y="1"/>
                      <a:pt x="349" y="1"/>
                      <a:pt x="345" y="2"/>
                    </a:cubicBezTo>
                    <a:cubicBezTo>
                      <a:pt x="331" y="2"/>
                      <a:pt x="318" y="2"/>
                      <a:pt x="304" y="5"/>
                    </a:cubicBezTo>
                    <a:cubicBezTo>
                      <a:pt x="287" y="8"/>
                      <a:pt x="273" y="16"/>
                      <a:pt x="260" y="22"/>
                    </a:cubicBezTo>
                    <a:cubicBezTo>
                      <a:pt x="232" y="39"/>
                      <a:pt x="211" y="63"/>
                      <a:pt x="195" y="90"/>
                    </a:cubicBezTo>
                    <a:cubicBezTo>
                      <a:pt x="161" y="138"/>
                      <a:pt x="134" y="200"/>
                      <a:pt x="113" y="264"/>
                    </a:cubicBezTo>
                    <a:cubicBezTo>
                      <a:pt x="76" y="363"/>
                      <a:pt x="52" y="472"/>
                      <a:pt x="35" y="554"/>
                    </a:cubicBezTo>
                    <a:cubicBezTo>
                      <a:pt x="17" y="639"/>
                      <a:pt x="7" y="700"/>
                      <a:pt x="7" y="700"/>
                    </a:cubicBezTo>
                    <a:lnTo>
                      <a:pt x="0" y="741"/>
                    </a:lnTo>
                    <a:lnTo>
                      <a:pt x="41" y="744"/>
                    </a:lnTo>
                    <a:cubicBezTo>
                      <a:pt x="205" y="765"/>
                      <a:pt x="395" y="769"/>
                      <a:pt x="518" y="769"/>
                    </a:cubicBezTo>
                    <a:lnTo>
                      <a:pt x="637" y="769"/>
                    </a:lnTo>
                    <a:lnTo>
                      <a:pt x="689" y="765"/>
                    </a:lnTo>
                    <a:lnTo>
                      <a:pt x="675" y="717"/>
                    </a:lnTo>
                    <a:cubicBezTo>
                      <a:pt x="651" y="605"/>
                      <a:pt x="628" y="503"/>
                      <a:pt x="607" y="417"/>
                    </a:cubicBezTo>
                    <a:cubicBezTo>
                      <a:pt x="590" y="353"/>
                      <a:pt x="576" y="294"/>
                      <a:pt x="559" y="247"/>
                    </a:cubicBezTo>
                    <a:cubicBezTo>
                      <a:pt x="535" y="172"/>
                      <a:pt x="511" y="115"/>
                      <a:pt x="477" y="70"/>
                    </a:cubicBezTo>
                    <a:cubicBezTo>
                      <a:pt x="461" y="49"/>
                      <a:pt x="440" y="33"/>
                      <a:pt x="420" y="19"/>
                    </a:cubicBezTo>
                    <a:cubicBezTo>
                      <a:pt x="399" y="7"/>
                      <a:pt x="377" y="1"/>
                      <a:pt x="357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2" name="Google Shape;2008;p44">
                <a:extLst>
                  <a:ext uri="{FF2B5EF4-FFF2-40B4-BE49-F238E27FC236}">
                    <a16:creationId xmlns:a16="http://schemas.microsoft.com/office/drawing/2014/main" id="{F222780D-B52B-41E8-9990-968396B2B132}"/>
                  </a:ext>
                </a:extLst>
              </p:cNvPr>
              <p:cNvSpPr/>
              <p:nvPr/>
            </p:nvSpPr>
            <p:spPr>
              <a:xfrm>
                <a:off x="2043875" y="653375"/>
                <a:ext cx="12875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515" h="512" extrusionOk="0">
                    <a:moveTo>
                      <a:pt x="257" y="0"/>
                    </a:moveTo>
                    <a:cubicBezTo>
                      <a:pt x="117" y="0"/>
                      <a:pt x="1" y="113"/>
                      <a:pt x="1" y="256"/>
                    </a:cubicBezTo>
                    <a:cubicBezTo>
                      <a:pt x="1" y="396"/>
                      <a:pt x="117" y="511"/>
                      <a:pt x="257" y="511"/>
                    </a:cubicBezTo>
                    <a:cubicBezTo>
                      <a:pt x="400" y="511"/>
                      <a:pt x="515" y="396"/>
                      <a:pt x="515" y="256"/>
                    </a:cubicBezTo>
                    <a:cubicBezTo>
                      <a:pt x="515" y="113"/>
                      <a:pt x="400" y="0"/>
                      <a:pt x="257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3" name="Google Shape;2009;p44">
                <a:extLst>
                  <a:ext uri="{FF2B5EF4-FFF2-40B4-BE49-F238E27FC236}">
                    <a16:creationId xmlns:a16="http://schemas.microsoft.com/office/drawing/2014/main" id="{C4067B33-4BEE-4F16-B73D-F74C2CA16C53}"/>
                  </a:ext>
                </a:extLst>
              </p:cNvPr>
              <p:cNvSpPr/>
              <p:nvPr/>
            </p:nvSpPr>
            <p:spPr>
              <a:xfrm>
                <a:off x="2042850" y="652350"/>
                <a:ext cx="1492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94" extrusionOk="0">
                    <a:moveTo>
                      <a:pt x="298" y="82"/>
                    </a:moveTo>
                    <a:cubicBezTo>
                      <a:pt x="359" y="82"/>
                      <a:pt x="413" y="107"/>
                      <a:pt x="450" y="143"/>
                    </a:cubicBezTo>
                    <a:cubicBezTo>
                      <a:pt x="488" y="184"/>
                      <a:pt x="515" y="236"/>
                      <a:pt x="515" y="297"/>
                    </a:cubicBezTo>
                    <a:cubicBezTo>
                      <a:pt x="515" y="355"/>
                      <a:pt x="488" y="409"/>
                      <a:pt x="450" y="447"/>
                    </a:cubicBezTo>
                    <a:cubicBezTo>
                      <a:pt x="413" y="488"/>
                      <a:pt x="359" y="511"/>
                      <a:pt x="298" y="511"/>
                    </a:cubicBezTo>
                    <a:cubicBezTo>
                      <a:pt x="239" y="511"/>
                      <a:pt x="185" y="488"/>
                      <a:pt x="147" y="447"/>
                    </a:cubicBezTo>
                    <a:cubicBezTo>
                      <a:pt x="106" y="409"/>
                      <a:pt x="82" y="355"/>
                      <a:pt x="82" y="297"/>
                    </a:cubicBezTo>
                    <a:cubicBezTo>
                      <a:pt x="82" y="236"/>
                      <a:pt x="106" y="184"/>
                      <a:pt x="147" y="143"/>
                    </a:cubicBezTo>
                    <a:cubicBezTo>
                      <a:pt x="185" y="107"/>
                      <a:pt x="239" y="82"/>
                      <a:pt x="298" y="82"/>
                    </a:cubicBezTo>
                    <a:close/>
                    <a:moveTo>
                      <a:pt x="298" y="0"/>
                    </a:moveTo>
                    <a:cubicBezTo>
                      <a:pt x="216" y="0"/>
                      <a:pt x="140" y="31"/>
                      <a:pt x="89" y="86"/>
                    </a:cubicBezTo>
                    <a:cubicBezTo>
                      <a:pt x="35" y="140"/>
                      <a:pt x="1" y="215"/>
                      <a:pt x="1" y="297"/>
                    </a:cubicBezTo>
                    <a:cubicBezTo>
                      <a:pt x="1" y="379"/>
                      <a:pt x="35" y="454"/>
                      <a:pt x="89" y="505"/>
                    </a:cubicBezTo>
                    <a:cubicBezTo>
                      <a:pt x="140" y="560"/>
                      <a:pt x="216" y="593"/>
                      <a:pt x="298" y="593"/>
                    </a:cubicBezTo>
                    <a:cubicBezTo>
                      <a:pt x="379" y="593"/>
                      <a:pt x="454" y="560"/>
                      <a:pt x="509" y="505"/>
                    </a:cubicBezTo>
                    <a:cubicBezTo>
                      <a:pt x="563" y="454"/>
                      <a:pt x="597" y="379"/>
                      <a:pt x="597" y="297"/>
                    </a:cubicBezTo>
                    <a:cubicBezTo>
                      <a:pt x="597" y="215"/>
                      <a:pt x="563" y="140"/>
                      <a:pt x="509" y="86"/>
                    </a:cubicBezTo>
                    <a:cubicBezTo>
                      <a:pt x="454" y="31"/>
                      <a:pt x="379" y="0"/>
                      <a:pt x="298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4" name="Google Shape;2010;p44">
                <a:extLst>
                  <a:ext uri="{FF2B5EF4-FFF2-40B4-BE49-F238E27FC236}">
                    <a16:creationId xmlns:a16="http://schemas.microsoft.com/office/drawing/2014/main" id="{FA81E056-05AA-46E9-8DE1-50A3C3D862CA}"/>
                  </a:ext>
                </a:extLst>
              </p:cNvPr>
              <p:cNvSpPr/>
              <p:nvPr/>
            </p:nvSpPr>
            <p:spPr>
              <a:xfrm>
                <a:off x="2029550" y="662900"/>
                <a:ext cx="54650" cy="67425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2697" extrusionOk="0">
                    <a:moveTo>
                      <a:pt x="613" y="1"/>
                    </a:moveTo>
                    <a:cubicBezTo>
                      <a:pt x="591" y="1"/>
                      <a:pt x="568" y="13"/>
                      <a:pt x="556" y="35"/>
                    </a:cubicBezTo>
                    <a:cubicBezTo>
                      <a:pt x="533" y="76"/>
                      <a:pt x="1" y="1102"/>
                      <a:pt x="73" y="2019"/>
                    </a:cubicBezTo>
                    <a:cubicBezTo>
                      <a:pt x="83" y="2196"/>
                      <a:pt x="165" y="2346"/>
                      <a:pt x="308" y="2455"/>
                    </a:cubicBezTo>
                    <a:cubicBezTo>
                      <a:pt x="556" y="2645"/>
                      <a:pt x="962" y="2697"/>
                      <a:pt x="1327" y="2697"/>
                    </a:cubicBezTo>
                    <a:cubicBezTo>
                      <a:pt x="1739" y="2697"/>
                      <a:pt x="2101" y="2632"/>
                      <a:pt x="2128" y="2625"/>
                    </a:cubicBezTo>
                    <a:cubicBezTo>
                      <a:pt x="2162" y="2618"/>
                      <a:pt x="2186" y="2588"/>
                      <a:pt x="2179" y="2554"/>
                    </a:cubicBezTo>
                    <a:cubicBezTo>
                      <a:pt x="2173" y="2521"/>
                      <a:pt x="2146" y="2501"/>
                      <a:pt x="2117" y="2501"/>
                    </a:cubicBezTo>
                    <a:cubicBezTo>
                      <a:pt x="2112" y="2501"/>
                      <a:pt x="2108" y="2501"/>
                      <a:pt x="2104" y="2502"/>
                    </a:cubicBezTo>
                    <a:cubicBezTo>
                      <a:pt x="2096" y="2502"/>
                      <a:pt x="1730" y="2569"/>
                      <a:pt x="1320" y="2569"/>
                    </a:cubicBezTo>
                    <a:cubicBezTo>
                      <a:pt x="978" y="2569"/>
                      <a:pt x="606" y="2523"/>
                      <a:pt x="386" y="2353"/>
                    </a:cubicBezTo>
                    <a:cubicBezTo>
                      <a:pt x="270" y="2264"/>
                      <a:pt x="209" y="2151"/>
                      <a:pt x="199" y="2008"/>
                    </a:cubicBezTo>
                    <a:cubicBezTo>
                      <a:pt x="130" y="1129"/>
                      <a:pt x="666" y="103"/>
                      <a:pt x="669" y="93"/>
                    </a:cubicBezTo>
                    <a:cubicBezTo>
                      <a:pt x="686" y="62"/>
                      <a:pt x="672" y="25"/>
                      <a:pt x="641" y="8"/>
                    </a:cubicBezTo>
                    <a:cubicBezTo>
                      <a:pt x="633" y="3"/>
                      <a:pt x="623" y="1"/>
                      <a:pt x="613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5" name="Google Shape;2011;p44">
                <a:extLst>
                  <a:ext uri="{FF2B5EF4-FFF2-40B4-BE49-F238E27FC236}">
                    <a16:creationId xmlns:a16="http://schemas.microsoft.com/office/drawing/2014/main" id="{74A1CD08-B309-4AF9-ADFB-5A58C846C220}"/>
                  </a:ext>
                </a:extLst>
              </p:cNvPr>
              <p:cNvSpPr/>
              <p:nvPr/>
            </p:nvSpPr>
            <p:spPr>
              <a:xfrm>
                <a:off x="2030150" y="661900"/>
                <a:ext cx="54900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2778" extrusionOk="0">
                    <a:moveTo>
                      <a:pt x="590" y="82"/>
                    </a:moveTo>
                    <a:cubicBezTo>
                      <a:pt x="594" y="82"/>
                      <a:pt x="597" y="82"/>
                      <a:pt x="601" y="85"/>
                    </a:cubicBezTo>
                    <a:cubicBezTo>
                      <a:pt x="604" y="85"/>
                      <a:pt x="608" y="89"/>
                      <a:pt x="608" y="93"/>
                    </a:cubicBezTo>
                    <a:cubicBezTo>
                      <a:pt x="611" y="96"/>
                      <a:pt x="611" y="99"/>
                      <a:pt x="611" y="106"/>
                    </a:cubicBezTo>
                    <a:lnTo>
                      <a:pt x="611" y="116"/>
                    </a:lnTo>
                    <a:cubicBezTo>
                      <a:pt x="608" y="116"/>
                      <a:pt x="608" y="120"/>
                      <a:pt x="604" y="126"/>
                    </a:cubicBezTo>
                    <a:cubicBezTo>
                      <a:pt x="573" y="184"/>
                      <a:pt x="458" y="426"/>
                      <a:pt x="345" y="753"/>
                    </a:cubicBezTo>
                    <a:cubicBezTo>
                      <a:pt x="233" y="1081"/>
                      <a:pt x="127" y="1493"/>
                      <a:pt x="127" y="1892"/>
                    </a:cubicBezTo>
                    <a:cubicBezTo>
                      <a:pt x="127" y="1946"/>
                      <a:pt x="131" y="1998"/>
                      <a:pt x="134" y="2051"/>
                    </a:cubicBezTo>
                    <a:cubicBezTo>
                      <a:pt x="141" y="2127"/>
                      <a:pt x="158" y="2199"/>
                      <a:pt x="192" y="2260"/>
                    </a:cubicBezTo>
                    <a:cubicBezTo>
                      <a:pt x="226" y="2325"/>
                      <a:pt x="277" y="2379"/>
                      <a:pt x="339" y="2427"/>
                    </a:cubicBezTo>
                    <a:cubicBezTo>
                      <a:pt x="454" y="2515"/>
                      <a:pt x="608" y="2570"/>
                      <a:pt x="774" y="2604"/>
                    </a:cubicBezTo>
                    <a:cubicBezTo>
                      <a:pt x="941" y="2638"/>
                      <a:pt x="1122" y="2652"/>
                      <a:pt x="1296" y="2652"/>
                    </a:cubicBezTo>
                    <a:cubicBezTo>
                      <a:pt x="1712" y="2652"/>
                      <a:pt x="2080" y="2583"/>
                      <a:pt x="2086" y="2580"/>
                    </a:cubicBezTo>
                    <a:lnTo>
                      <a:pt x="2090" y="2580"/>
                    </a:lnTo>
                    <a:cubicBezTo>
                      <a:pt x="2097" y="2580"/>
                      <a:pt x="2100" y="2583"/>
                      <a:pt x="2107" y="2587"/>
                    </a:cubicBezTo>
                    <a:cubicBezTo>
                      <a:pt x="2110" y="2590"/>
                      <a:pt x="2114" y="2594"/>
                      <a:pt x="2114" y="2600"/>
                    </a:cubicBezTo>
                    <a:lnTo>
                      <a:pt x="2114" y="2604"/>
                    </a:lnTo>
                    <a:cubicBezTo>
                      <a:pt x="2114" y="2611"/>
                      <a:pt x="2110" y="2614"/>
                      <a:pt x="2107" y="2617"/>
                    </a:cubicBezTo>
                    <a:cubicBezTo>
                      <a:pt x="2104" y="2621"/>
                      <a:pt x="2100" y="2624"/>
                      <a:pt x="2094" y="2628"/>
                    </a:cubicBezTo>
                    <a:lnTo>
                      <a:pt x="2097" y="2628"/>
                    </a:lnTo>
                    <a:cubicBezTo>
                      <a:pt x="2069" y="2631"/>
                      <a:pt x="1709" y="2696"/>
                      <a:pt x="1303" y="2696"/>
                    </a:cubicBezTo>
                    <a:cubicBezTo>
                      <a:pt x="1122" y="2696"/>
                      <a:pt x="931" y="2682"/>
                      <a:pt x="757" y="2649"/>
                    </a:cubicBezTo>
                    <a:cubicBezTo>
                      <a:pt x="584" y="2611"/>
                      <a:pt x="427" y="2553"/>
                      <a:pt x="307" y="2465"/>
                    </a:cubicBezTo>
                    <a:cubicBezTo>
                      <a:pt x="243" y="2410"/>
                      <a:pt x="188" y="2352"/>
                      <a:pt x="154" y="2284"/>
                    </a:cubicBezTo>
                    <a:cubicBezTo>
                      <a:pt x="117" y="2215"/>
                      <a:pt x="93" y="2141"/>
                      <a:pt x="86" y="2056"/>
                    </a:cubicBezTo>
                    <a:cubicBezTo>
                      <a:pt x="83" y="2001"/>
                      <a:pt x="83" y="1946"/>
                      <a:pt x="83" y="1892"/>
                    </a:cubicBezTo>
                    <a:cubicBezTo>
                      <a:pt x="83" y="1463"/>
                      <a:pt x="199" y="1023"/>
                      <a:pt x="318" y="686"/>
                    </a:cubicBezTo>
                    <a:cubicBezTo>
                      <a:pt x="437" y="348"/>
                      <a:pt x="560" y="113"/>
                      <a:pt x="570" y="93"/>
                    </a:cubicBezTo>
                    <a:cubicBezTo>
                      <a:pt x="570" y="89"/>
                      <a:pt x="573" y="85"/>
                      <a:pt x="577" y="85"/>
                    </a:cubicBezTo>
                    <a:cubicBezTo>
                      <a:pt x="581" y="82"/>
                      <a:pt x="584" y="82"/>
                      <a:pt x="590" y="82"/>
                    </a:cubicBezTo>
                    <a:close/>
                    <a:moveTo>
                      <a:pt x="590" y="0"/>
                    </a:moveTo>
                    <a:cubicBezTo>
                      <a:pt x="570" y="0"/>
                      <a:pt x="553" y="3"/>
                      <a:pt x="536" y="14"/>
                    </a:cubicBezTo>
                    <a:cubicBezTo>
                      <a:pt x="519" y="24"/>
                      <a:pt x="505" y="38"/>
                      <a:pt x="495" y="55"/>
                    </a:cubicBezTo>
                    <a:cubicBezTo>
                      <a:pt x="485" y="75"/>
                      <a:pt x="362" y="313"/>
                      <a:pt x="240" y="658"/>
                    </a:cubicBezTo>
                    <a:cubicBezTo>
                      <a:pt x="120" y="1002"/>
                      <a:pt x="1" y="1449"/>
                      <a:pt x="1" y="1892"/>
                    </a:cubicBezTo>
                    <a:cubicBezTo>
                      <a:pt x="1" y="1946"/>
                      <a:pt x="1" y="2004"/>
                      <a:pt x="8" y="2062"/>
                    </a:cubicBezTo>
                    <a:cubicBezTo>
                      <a:pt x="15" y="2158"/>
                      <a:pt x="38" y="2243"/>
                      <a:pt x="79" y="2321"/>
                    </a:cubicBezTo>
                    <a:cubicBezTo>
                      <a:pt x="123" y="2399"/>
                      <a:pt x="181" y="2468"/>
                      <a:pt x="260" y="2529"/>
                    </a:cubicBezTo>
                    <a:cubicBezTo>
                      <a:pt x="389" y="2628"/>
                      <a:pt x="560" y="2689"/>
                      <a:pt x="740" y="2726"/>
                    </a:cubicBezTo>
                    <a:cubicBezTo>
                      <a:pt x="921" y="2764"/>
                      <a:pt x="1119" y="2778"/>
                      <a:pt x="1303" y="2778"/>
                    </a:cubicBezTo>
                    <a:cubicBezTo>
                      <a:pt x="1718" y="2778"/>
                      <a:pt x="2080" y="2713"/>
                      <a:pt x="2110" y="2706"/>
                    </a:cubicBezTo>
                    <a:cubicBezTo>
                      <a:pt x="2135" y="2703"/>
                      <a:pt x="2158" y="2689"/>
                      <a:pt x="2171" y="2669"/>
                    </a:cubicBezTo>
                    <a:cubicBezTo>
                      <a:pt x="2185" y="2652"/>
                      <a:pt x="2196" y="2628"/>
                      <a:pt x="2196" y="2604"/>
                    </a:cubicBezTo>
                    <a:cubicBezTo>
                      <a:pt x="2196" y="2597"/>
                      <a:pt x="2196" y="2590"/>
                      <a:pt x="2192" y="2583"/>
                    </a:cubicBezTo>
                    <a:cubicBezTo>
                      <a:pt x="2189" y="2559"/>
                      <a:pt x="2176" y="2539"/>
                      <a:pt x="2158" y="2522"/>
                    </a:cubicBezTo>
                    <a:cubicBezTo>
                      <a:pt x="2138" y="2509"/>
                      <a:pt x="2117" y="2498"/>
                      <a:pt x="2090" y="2498"/>
                    </a:cubicBezTo>
                    <a:cubicBezTo>
                      <a:pt x="2083" y="2498"/>
                      <a:pt x="2080" y="2498"/>
                      <a:pt x="2073" y="2501"/>
                    </a:cubicBezTo>
                    <a:cubicBezTo>
                      <a:pt x="2066" y="2501"/>
                      <a:pt x="1701" y="2570"/>
                      <a:pt x="1296" y="2570"/>
                    </a:cubicBezTo>
                    <a:cubicBezTo>
                      <a:pt x="1125" y="2570"/>
                      <a:pt x="952" y="2556"/>
                      <a:pt x="792" y="2526"/>
                    </a:cubicBezTo>
                    <a:cubicBezTo>
                      <a:pt x="631" y="2492"/>
                      <a:pt x="488" y="2440"/>
                      <a:pt x="386" y="2362"/>
                    </a:cubicBezTo>
                    <a:cubicBezTo>
                      <a:pt x="331" y="2321"/>
                      <a:pt x="294" y="2273"/>
                      <a:pt x="263" y="2222"/>
                    </a:cubicBezTo>
                    <a:cubicBezTo>
                      <a:pt x="236" y="2171"/>
                      <a:pt x="219" y="2113"/>
                      <a:pt x="216" y="2045"/>
                    </a:cubicBezTo>
                    <a:cubicBezTo>
                      <a:pt x="213" y="1994"/>
                      <a:pt x="208" y="1943"/>
                      <a:pt x="208" y="1892"/>
                    </a:cubicBezTo>
                    <a:cubicBezTo>
                      <a:pt x="208" y="1479"/>
                      <a:pt x="325" y="1046"/>
                      <a:pt x="444" y="716"/>
                    </a:cubicBezTo>
                    <a:cubicBezTo>
                      <a:pt x="502" y="549"/>
                      <a:pt x="563" y="409"/>
                      <a:pt x="608" y="310"/>
                    </a:cubicBezTo>
                    <a:cubicBezTo>
                      <a:pt x="628" y="263"/>
                      <a:pt x="648" y="222"/>
                      <a:pt x="662" y="195"/>
                    </a:cubicBezTo>
                    <a:cubicBezTo>
                      <a:pt x="666" y="181"/>
                      <a:pt x="672" y="170"/>
                      <a:pt x="675" y="164"/>
                    </a:cubicBezTo>
                    <a:cubicBezTo>
                      <a:pt x="679" y="157"/>
                      <a:pt x="683" y="154"/>
                      <a:pt x="683" y="154"/>
                    </a:cubicBezTo>
                    <a:cubicBezTo>
                      <a:pt x="689" y="137"/>
                      <a:pt x="693" y="120"/>
                      <a:pt x="693" y="106"/>
                    </a:cubicBezTo>
                    <a:cubicBezTo>
                      <a:pt x="693" y="85"/>
                      <a:pt x="689" y="68"/>
                      <a:pt x="679" y="52"/>
                    </a:cubicBezTo>
                    <a:cubicBezTo>
                      <a:pt x="669" y="35"/>
                      <a:pt x="655" y="21"/>
                      <a:pt x="638" y="11"/>
                    </a:cubicBezTo>
                    <a:cubicBezTo>
                      <a:pt x="622" y="3"/>
                      <a:pt x="604" y="0"/>
                      <a:pt x="590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6" name="Google Shape;2012;p44">
                <a:extLst>
                  <a:ext uri="{FF2B5EF4-FFF2-40B4-BE49-F238E27FC236}">
                    <a16:creationId xmlns:a16="http://schemas.microsoft.com/office/drawing/2014/main" id="{A8A5C7EA-C8D7-4EBB-951C-6624C678F131}"/>
                  </a:ext>
                </a:extLst>
              </p:cNvPr>
              <p:cNvSpPr/>
              <p:nvPr/>
            </p:nvSpPr>
            <p:spPr>
              <a:xfrm>
                <a:off x="2058525" y="711550"/>
                <a:ext cx="1477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688" extrusionOk="0">
                    <a:moveTo>
                      <a:pt x="294" y="1"/>
                    </a:moveTo>
                    <a:cubicBezTo>
                      <a:pt x="148" y="1"/>
                      <a:pt x="106" y="230"/>
                      <a:pt x="1" y="686"/>
                    </a:cubicBezTo>
                    <a:cubicBezTo>
                      <a:pt x="1" y="686"/>
                      <a:pt x="53" y="688"/>
                      <a:pt x="132" y="688"/>
                    </a:cubicBezTo>
                    <a:cubicBezTo>
                      <a:pt x="253" y="688"/>
                      <a:pt x="437" y="684"/>
                      <a:pt x="591" y="666"/>
                    </a:cubicBezTo>
                    <a:cubicBezTo>
                      <a:pt x="591" y="666"/>
                      <a:pt x="498" y="38"/>
                      <a:pt x="325" y="4"/>
                    </a:cubicBezTo>
                    <a:cubicBezTo>
                      <a:pt x="314" y="2"/>
                      <a:pt x="303" y="1"/>
                      <a:pt x="294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7" name="Google Shape;2013;p44">
                <a:extLst>
                  <a:ext uri="{FF2B5EF4-FFF2-40B4-BE49-F238E27FC236}">
                    <a16:creationId xmlns:a16="http://schemas.microsoft.com/office/drawing/2014/main" id="{2AA4B499-94FA-4272-91FF-0DC630544734}"/>
                  </a:ext>
                </a:extLst>
              </p:cNvPr>
              <p:cNvSpPr/>
              <p:nvPr/>
            </p:nvSpPr>
            <p:spPr>
              <a:xfrm>
                <a:off x="2057250" y="710525"/>
                <a:ext cx="172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772" extrusionOk="0">
                    <a:moveTo>
                      <a:pt x="345" y="83"/>
                    </a:moveTo>
                    <a:cubicBezTo>
                      <a:pt x="351" y="83"/>
                      <a:pt x="359" y="83"/>
                      <a:pt x="369" y="86"/>
                    </a:cubicBezTo>
                    <a:cubicBezTo>
                      <a:pt x="372" y="86"/>
                      <a:pt x="379" y="90"/>
                      <a:pt x="386" y="93"/>
                    </a:cubicBezTo>
                    <a:cubicBezTo>
                      <a:pt x="400" y="100"/>
                      <a:pt x="413" y="117"/>
                      <a:pt x="427" y="138"/>
                    </a:cubicBezTo>
                    <a:cubicBezTo>
                      <a:pt x="454" y="175"/>
                      <a:pt x="478" y="229"/>
                      <a:pt x="502" y="295"/>
                    </a:cubicBezTo>
                    <a:cubicBezTo>
                      <a:pt x="532" y="386"/>
                      <a:pt x="560" y="492"/>
                      <a:pt x="576" y="574"/>
                    </a:cubicBezTo>
                    <a:cubicBezTo>
                      <a:pt x="583" y="614"/>
                      <a:pt x="590" y="648"/>
                      <a:pt x="593" y="671"/>
                    </a:cubicBezTo>
                    <a:lnTo>
                      <a:pt x="593" y="671"/>
                    </a:lnTo>
                    <a:cubicBezTo>
                      <a:pt x="446" y="687"/>
                      <a:pt x="279" y="690"/>
                      <a:pt x="171" y="690"/>
                    </a:cubicBezTo>
                    <a:lnTo>
                      <a:pt x="103" y="690"/>
                    </a:lnTo>
                    <a:cubicBezTo>
                      <a:pt x="123" y="594"/>
                      <a:pt x="143" y="511"/>
                      <a:pt x="161" y="438"/>
                    </a:cubicBezTo>
                    <a:cubicBezTo>
                      <a:pt x="178" y="376"/>
                      <a:pt x="192" y="318"/>
                      <a:pt x="205" y="274"/>
                    </a:cubicBezTo>
                    <a:cubicBezTo>
                      <a:pt x="229" y="202"/>
                      <a:pt x="253" y="151"/>
                      <a:pt x="277" y="120"/>
                    </a:cubicBezTo>
                    <a:cubicBezTo>
                      <a:pt x="287" y="106"/>
                      <a:pt x="297" y="97"/>
                      <a:pt x="307" y="93"/>
                    </a:cubicBezTo>
                    <a:cubicBezTo>
                      <a:pt x="321" y="86"/>
                      <a:pt x="331" y="83"/>
                      <a:pt x="345" y="83"/>
                    </a:cubicBezTo>
                    <a:close/>
                    <a:moveTo>
                      <a:pt x="345" y="1"/>
                    </a:moveTo>
                    <a:cubicBezTo>
                      <a:pt x="321" y="1"/>
                      <a:pt x="297" y="8"/>
                      <a:pt x="277" y="15"/>
                    </a:cubicBezTo>
                    <a:cubicBezTo>
                      <a:pt x="260" y="25"/>
                      <a:pt x="243" y="35"/>
                      <a:pt x="229" y="53"/>
                    </a:cubicBezTo>
                    <a:cubicBezTo>
                      <a:pt x="202" y="76"/>
                      <a:pt x="184" y="111"/>
                      <a:pt x="164" y="151"/>
                    </a:cubicBezTo>
                    <a:cubicBezTo>
                      <a:pt x="137" y="209"/>
                      <a:pt x="117" y="287"/>
                      <a:pt x="90" y="383"/>
                    </a:cubicBezTo>
                    <a:cubicBezTo>
                      <a:pt x="65" y="475"/>
                      <a:pt x="41" y="587"/>
                      <a:pt x="11" y="720"/>
                    </a:cubicBezTo>
                    <a:lnTo>
                      <a:pt x="0" y="768"/>
                    </a:lnTo>
                    <a:lnTo>
                      <a:pt x="52" y="768"/>
                    </a:lnTo>
                    <a:cubicBezTo>
                      <a:pt x="52" y="768"/>
                      <a:pt x="99" y="771"/>
                      <a:pt x="171" y="771"/>
                    </a:cubicBezTo>
                    <a:cubicBezTo>
                      <a:pt x="294" y="771"/>
                      <a:pt x="485" y="768"/>
                      <a:pt x="645" y="748"/>
                    </a:cubicBezTo>
                    <a:lnTo>
                      <a:pt x="689" y="744"/>
                    </a:lnTo>
                    <a:lnTo>
                      <a:pt x="683" y="699"/>
                    </a:lnTo>
                    <a:cubicBezTo>
                      <a:pt x="683" y="699"/>
                      <a:pt x="658" y="543"/>
                      <a:pt x="614" y="380"/>
                    </a:cubicBezTo>
                    <a:cubicBezTo>
                      <a:pt x="590" y="298"/>
                      <a:pt x="563" y="213"/>
                      <a:pt x="526" y="144"/>
                    </a:cubicBezTo>
                    <a:cubicBezTo>
                      <a:pt x="508" y="111"/>
                      <a:pt x="491" y="79"/>
                      <a:pt x="467" y="56"/>
                    </a:cubicBezTo>
                    <a:cubicBezTo>
                      <a:pt x="458" y="45"/>
                      <a:pt x="444" y="32"/>
                      <a:pt x="430" y="25"/>
                    </a:cubicBezTo>
                    <a:cubicBezTo>
                      <a:pt x="417" y="15"/>
                      <a:pt x="403" y="8"/>
                      <a:pt x="386" y="4"/>
                    </a:cubicBezTo>
                    <a:cubicBezTo>
                      <a:pt x="372" y="4"/>
                      <a:pt x="359" y="1"/>
                      <a:pt x="345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8" name="Google Shape;2014;p44">
                <a:extLst>
                  <a:ext uri="{FF2B5EF4-FFF2-40B4-BE49-F238E27FC236}">
                    <a16:creationId xmlns:a16="http://schemas.microsoft.com/office/drawing/2014/main" id="{120BAFFB-DA5E-4171-86C4-F2605E1B0B14}"/>
                  </a:ext>
                </a:extLst>
              </p:cNvPr>
              <p:cNvSpPr/>
              <p:nvPr/>
            </p:nvSpPr>
            <p:spPr>
              <a:xfrm>
                <a:off x="2164663" y="711288"/>
                <a:ext cx="2530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1694" extrusionOk="0">
                    <a:moveTo>
                      <a:pt x="1012" y="1"/>
                    </a:moveTo>
                    <a:lnTo>
                      <a:pt x="0" y="124"/>
                    </a:lnTo>
                    <a:cubicBezTo>
                      <a:pt x="0" y="124"/>
                      <a:pt x="52" y="1694"/>
                      <a:pt x="385" y="1694"/>
                    </a:cubicBezTo>
                    <a:cubicBezTo>
                      <a:pt x="422" y="1694"/>
                      <a:pt x="463" y="1674"/>
                      <a:pt x="508" y="1630"/>
                    </a:cubicBezTo>
                    <a:cubicBezTo>
                      <a:pt x="950" y="1194"/>
                      <a:pt x="1012" y="1"/>
                      <a:pt x="1012" y="1"/>
                    </a:cubicBezTo>
                    <a:close/>
                  </a:path>
                </a:pathLst>
              </a:custGeom>
              <a:solidFill>
                <a:srgbClr val="FFC3CC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9" name="Google Shape;2015;p44">
                <a:extLst>
                  <a:ext uri="{FF2B5EF4-FFF2-40B4-BE49-F238E27FC236}">
                    <a16:creationId xmlns:a16="http://schemas.microsoft.com/office/drawing/2014/main" id="{851B4E9A-7C20-4F4B-804B-6926CD67A491}"/>
                  </a:ext>
                </a:extLst>
              </p:cNvPr>
              <p:cNvSpPr/>
              <p:nvPr/>
            </p:nvSpPr>
            <p:spPr>
              <a:xfrm>
                <a:off x="2162188" y="708888"/>
                <a:ext cx="3025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887" extrusionOk="0">
                    <a:moveTo>
                      <a:pt x="1005" y="207"/>
                    </a:moveTo>
                    <a:cubicBezTo>
                      <a:pt x="978" y="509"/>
                      <a:pt x="873" y="1327"/>
                      <a:pt x="538" y="1654"/>
                    </a:cubicBezTo>
                    <a:cubicBezTo>
                      <a:pt x="508" y="1685"/>
                      <a:pt x="488" y="1692"/>
                      <a:pt x="481" y="1692"/>
                    </a:cubicBezTo>
                    <a:cubicBezTo>
                      <a:pt x="344" y="1638"/>
                      <a:pt x="228" y="946"/>
                      <a:pt x="201" y="305"/>
                    </a:cubicBezTo>
                    <a:lnTo>
                      <a:pt x="1005" y="207"/>
                    </a:lnTo>
                    <a:close/>
                    <a:moveTo>
                      <a:pt x="1116" y="1"/>
                    </a:moveTo>
                    <a:cubicBezTo>
                      <a:pt x="1111" y="1"/>
                      <a:pt x="1106" y="1"/>
                      <a:pt x="1101" y="2"/>
                    </a:cubicBezTo>
                    <a:lnTo>
                      <a:pt x="88" y="121"/>
                    </a:lnTo>
                    <a:cubicBezTo>
                      <a:pt x="38" y="128"/>
                      <a:pt x="0" y="172"/>
                      <a:pt x="3" y="223"/>
                    </a:cubicBezTo>
                    <a:cubicBezTo>
                      <a:pt x="14" y="575"/>
                      <a:pt x="79" y="1740"/>
                      <a:pt x="409" y="1873"/>
                    </a:cubicBezTo>
                    <a:cubicBezTo>
                      <a:pt x="430" y="1879"/>
                      <a:pt x="456" y="1887"/>
                      <a:pt x="484" y="1887"/>
                    </a:cubicBezTo>
                    <a:cubicBezTo>
                      <a:pt x="538" y="1887"/>
                      <a:pt x="604" y="1866"/>
                      <a:pt x="675" y="1794"/>
                    </a:cubicBezTo>
                    <a:cubicBezTo>
                      <a:pt x="1139" y="1338"/>
                      <a:pt x="1207" y="152"/>
                      <a:pt x="1210" y="100"/>
                    </a:cubicBezTo>
                    <a:cubicBezTo>
                      <a:pt x="1210" y="73"/>
                      <a:pt x="1200" y="46"/>
                      <a:pt x="1180" y="26"/>
                    </a:cubicBezTo>
                    <a:cubicBezTo>
                      <a:pt x="1163" y="9"/>
                      <a:pt x="1139" y="1"/>
                      <a:pt x="1116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40" name="Google Shape;2016;p44">
                <a:extLst>
                  <a:ext uri="{FF2B5EF4-FFF2-40B4-BE49-F238E27FC236}">
                    <a16:creationId xmlns:a16="http://schemas.microsoft.com/office/drawing/2014/main" id="{AB8968A6-33D1-4464-AB70-E5CFA0CF3616}"/>
                  </a:ext>
                </a:extLst>
              </p:cNvPr>
              <p:cNvSpPr/>
              <p:nvPr/>
            </p:nvSpPr>
            <p:spPr>
              <a:xfrm>
                <a:off x="2161238" y="707813"/>
                <a:ext cx="32225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971" extrusionOk="0">
                    <a:moveTo>
                      <a:pt x="998" y="297"/>
                    </a:moveTo>
                    <a:cubicBezTo>
                      <a:pt x="982" y="454"/>
                      <a:pt x="947" y="704"/>
                      <a:pt x="883" y="955"/>
                    </a:cubicBezTo>
                    <a:cubicBezTo>
                      <a:pt x="849" y="1094"/>
                      <a:pt x="805" y="1234"/>
                      <a:pt x="747" y="1360"/>
                    </a:cubicBezTo>
                    <a:cubicBezTo>
                      <a:pt x="692" y="1483"/>
                      <a:pt x="625" y="1592"/>
                      <a:pt x="546" y="1670"/>
                    </a:cubicBezTo>
                    <a:cubicBezTo>
                      <a:pt x="537" y="1679"/>
                      <a:pt x="528" y="1685"/>
                      <a:pt x="524" y="1689"/>
                    </a:cubicBezTo>
                    <a:lnTo>
                      <a:pt x="524" y="1689"/>
                    </a:lnTo>
                    <a:cubicBezTo>
                      <a:pt x="524" y="1689"/>
                      <a:pt x="523" y="1688"/>
                      <a:pt x="522" y="1687"/>
                    </a:cubicBezTo>
                    <a:cubicBezTo>
                      <a:pt x="512" y="1677"/>
                      <a:pt x="499" y="1656"/>
                      <a:pt x="485" y="1629"/>
                    </a:cubicBezTo>
                    <a:cubicBezTo>
                      <a:pt x="461" y="1582"/>
                      <a:pt x="437" y="1507"/>
                      <a:pt x="413" y="1418"/>
                    </a:cubicBezTo>
                    <a:cubicBezTo>
                      <a:pt x="382" y="1285"/>
                      <a:pt x="351" y="1115"/>
                      <a:pt x="328" y="928"/>
                    </a:cubicBezTo>
                    <a:cubicBezTo>
                      <a:pt x="309" y="756"/>
                      <a:pt x="292" y="569"/>
                      <a:pt x="282" y="384"/>
                    </a:cubicBezTo>
                    <a:lnTo>
                      <a:pt x="282" y="384"/>
                    </a:lnTo>
                    <a:lnTo>
                      <a:pt x="998" y="297"/>
                    </a:lnTo>
                    <a:close/>
                    <a:moveTo>
                      <a:pt x="1087" y="205"/>
                    </a:moveTo>
                    <a:lnTo>
                      <a:pt x="195" y="311"/>
                    </a:lnTo>
                    <a:lnTo>
                      <a:pt x="198" y="348"/>
                    </a:lnTo>
                    <a:cubicBezTo>
                      <a:pt x="212" y="672"/>
                      <a:pt x="249" y="1006"/>
                      <a:pt x="297" y="1268"/>
                    </a:cubicBezTo>
                    <a:cubicBezTo>
                      <a:pt x="324" y="1401"/>
                      <a:pt x="351" y="1513"/>
                      <a:pt x="382" y="1599"/>
                    </a:cubicBezTo>
                    <a:cubicBezTo>
                      <a:pt x="400" y="1643"/>
                      <a:pt x="417" y="1677"/>
                      <a:pt x="433" y="1708"/>
                    </a:cubicBezTo>
                    <a:cubicBezTo>
                      <a:pt x="444" y="1722"/>
                      <a:pt x="454" y="1735"/>
                      <a:pt x="464" y="1745"/>
                    </a:cubicBezTo>
                    <a:cubicBezTo>
                      <a:pt x="474" y="1755"/>
                      <a:pt x="488" y="1766"/>
                      <a:pt x="502" y="1772"/>
                    </a:cubicBezTo>
                    <a:lnTo>
                      <a:pt x="505" y="1772"/>
                    </a:lnTo>
                    <a:cubicBezTo>
                      <a:pt x="512" y="1776"/>
                      <a:pt x="515" y="1776"/>
                      <a:pt x="522" y="1776"/>
                    </a:cubicBezTo>
                    <a:cubicBezTo>
                      <a:pt x="532" y="1776"/>
                      <a:pt x="539" y="1772"/>
                      <a:pt x="546" y="1769"/>
                    </a:cubicBezTo>
                    <a:cubicBezTo>
                      <a:pt x="556" y="1766"/>
                      <a:pt x="563" y="1763"/>
                      <a:pt x="573" y="1755"/>
                    </a:cubicBezTo>
                    <a:cubicBezTo>
                      <a:pt x="584" y="1749"/>
                      <a:pt x="593" y="1738"/>
                      <a:pt x="604" y="1728"/>
                    </a:cubicBezTo>
                    <a:cubicBezTo>
                      <a:pt x="692" y="1640"/>
                      <a:pt x="764" y="1524"/>
                      <a:pt x="822" y="1395"/>
                    </a:cubicBezTo>
                    <a:cubicBezTo>
                      <a:pt x="911" y="1197"/>
                      <a:pt x="972" y="972"/>
                      <a:pt x="1013" y="764"/>
                    </a:cubicBezTo>
                    <a:cubicBezTo>
                      <a:pt x="1051" y="556"/>
                      <a:pt x="1074" y="368"/>
                      <a:pt x="1084" y="256"/>
                    </a:cubicBezTo>
                    <a:lnTo>
                      <a:pt x="1087" y="205"/>
                    </a:lnTo>
                    <a:close/>
                    <a:moveTo>
                      <a:pt x="1149" y="82"/>
                    </a:moveTo>
                    <a:cubicBezTo>
                      <a:pt x="1163" y="82"/>
                      <a:pt x="1180" y="89"/>
                      <a:pt x="1190" y="99"/>
                    </a:cubicBezTo>
                    <a:cubicBezTo>
                      <a:pt x="1200" y="110"/>
                      <a:pt x="1207" y="123"/>
                      <a:pt x="1207" y="140"/>
                    </a:cubicBezTo>
                    <a:lnTo>
                      <a:pt x="1207" y="143"/>
                    </a:lnTo>
                    <a:cubicBezTo>
                      <a:pt x="1204" y="168"/>
                      <a:pt x="1186" y="474"/>
                      <a:pt x="1112" y="829"/>
                    </a:cubicBezTo>
                    <a:cubicBezTo>
                      <a:pt x="1074" y="1009"/>
                      <a:pt x="1023" y="1197"/>
                      <a:pt x="955" y="1370"/>
                    </a:cubicBezTo>
                    <a:cubicBezTo>
                      <a:pt x="883" y="1544"/>
                      <a:pt x="795" y="1701"/>
                      <a:pt x="683" y="1807"/>
                    </a:cubicBezTo>
                    <a:cubicBezTo>
                      <a:pt x="652" y="1840"/>
                      <a:pt x="621" y="1861"/>
                      <a:pt x="593" y="1871"/>
                    </a:cubicBezTo>
                    <a:cubicBezTo>
                      <a:pt x="566" y="1885"/>
                      <a:pt x="543" y="1889"/>
                      <a:pt x="522" y="1889"/>
                    </a:cubicBezTo>
                    <a:cubicBezTo>
                      <a:pt x="499" y="1889"/>
                      <a:pt x="478" y="1881"/>
                      <a:pt x="461" y="1875"/>
                    </a:cubicBezTo>
                    <a:cubicBezTo>
                      <a:pt x="447" y="1871"/>
                      <a:pt x="430" y="1861"/>
                      <a:pt x="413" y="1848"/>
                    </a:cubicBezTo>
                    <a:cubicBezTo>
                      <a:pt x="386" y="1820"/>
                      <a:pt x="355" y="1783"/>
                      <a:pt x="328" y="1735"/>
                    </a:cubicBezTo>
                    <a:cubicBezTo>
                      <a:pt x="283" y="1650"/>
                      <a:pt x="243" y="1530"/>
                      <a:pt x="212" y="1398"/>
                    </a:cubicBezTo>
                    <a:cubicBezTo>
                      <a:pt x="164" y="1200"/>
                      <a:pt x="134" y="972"/>
                      <a:pt x="113" y="764"/>
                    </a:cubicBezTo>
                    <a:cubicBezTo>
                      <a:pt x="93" y="556"/>
                      <a:pt x="86" y="372"/>
                      <a:pt x="82" y="263"/>
                    </a:cubicBezTo>
                    <a:cubicBezTo>
                      <a:pt x="82" y="232"/>
                      <a:pt x="103" y="209"/>
                      <a:pt x="131" y="205"/>
                    </a:cubicBezTo>
                    <a:lnTo>
                      <a:pt x="1142" y="86"/>
                    </a:lnTo>
                    <a:cubicBezTo>
                      <a:pt x="1146" y="82"/>
                      <a:pt x="1149" y="82"/>
                      <a:pt x="1149" y="82"/>
                    </a:cubicBezTo>
                    <a:close/>
                    <a:moveTo>
                      <a:pt x="1149" y="0"/>
                    </a:moveTo>
                    <a:cubicBezTo>
                      <a:pt x="1146" y="0"/>
                      <a:pt x="1139" y="0"/>
                      <a:pt x="1136" y="4"/>
                    </a:cubicBezTo>
                    <a:lnTo>
                      <a:pt x="1132" y="4"/>
                    </a:lnTo>
                    <a:lnTo>
                      <a:pt x="123" y="123"/>
                    </a:lnTo>
                    <a:cubicBezTo>
                      <a:pt x="52" y="133"/>
                      <a:pt x="0" y="191"/>
                      <a:pt x="0" y="263"/>
                    </a:cubicBezTo>
                    <a:lnTo>
                      <a:pt x="0" y="266"/>
                    </a:lnTo>
                    <a:cubicBezTo>
                      <a:pt x="8" y="443"/>
                      <a:pt x="24" y="825"/>
                      <a:pt x="82" y="1179"/>
                    </a:cubicBezTo>
                    <a:cubicBezTo>
                      <a:pt x="113" y="1357"/>
                      <a:pt x="154" y="1527"/>
                      <a:pt x="208" y="1667"/>
                    </a:cubicBezTo>
                    <a:cubicBezTo>
                      <a:pt x="236" y="1735"/>
                      <a:pt x="266" y="1796"/>
                      <a:pt x="301" y="1844"/>
                    </a:cubicBezTo>
                    <a:cubicBezTo>
                      <a:pt x="321" y="1868"/>
                      <a:pt x="338" y="1892"/>
                      <a:pt x="362" y="1909"/>
                    </a:cubicBezTo>
                    <a:cubicBezTo>
                      <a:pt x="382" y="1926"/>
                      <a:pt x="406" y="1943"/>
                      <a:pt x="430" y="1953"/>
                    </a:cubicBezTo>
                    <a:cubicBezTo>
                      <a:pt x="458" y="1963"/>
                      <a:pt x="488" y="1970"/>
                      <a:pt x="522" y="1970"/>
                    </a:cubicBezTo>
                    <a:cubicBezTo>
                      <a:pt x="556" y="1970"/>
                      <a:pt x="590" y="1963"/>
                      <a:pt x="628" y="1947"/>
                    </a:cubicBezTo>
                    <a:cubicBezTo>
                      <a:pt x="665" y="1930"/>
                      <a:pt x="703" y="1906"/>
                      <a:pt x="740" y="1865"/>
                    </a:cubicBezTo>
                    <a:cubicBezTo>
                      <a:pt x="863" y="1745"/>
                      <a:pt x="955" y="1582"/>
                      <a:pt x="1030" y="1401"/>
                    </a:cubicBezTo>
                    <a:cubicBezTo>
                      <a:pt x="1139" y="1132"/>
                      <a:pt x="1204" y="829"/>
                      <a:pt x="1241" y="586"/>
                    </a:cubicBezTo>
                    <a:cubicBezTo>
                      <a:pt x="1276" y="348"/>
                      <a:pt x="1285" y="168"/>
                      <a:pt x="1289" y="147"/>
                    </a:cubicBezTo>
                    <a:lnTo>
                      <a:pt x="1289" y="140"/>
                    </a:lnTo>
                    <a:cubicBezTo>
                      <a:pt x="1289" y="102"/>
                      <a:pt x="1272" y="65"/>
                      <a:pt x="1245" y="38"/>
                    </a:cubicBezTo>
                    <a:cubicBezTo>
                      <a:pt x="1218" y="14"/>
                      <a:pt x="1183" y="0"/>
                      <a:pt x="1149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</p:grpSp>
        <p:grpSp>
          <p:nvGrpSpPr>
            <p:cNvPr id="104" name="Google Shape;2017;p44">
              <a:extLst>
                <a:ext uri="{FF2B5EF4-FFF2-40B4-BE49-F238E27FC236}">
                  <a16:creationId xmlns:a16="http://schemas.microsoft.com/office/drawing/2014/main" id="{0E4AFE2E-1BBA-4F57-A121-51D73466DC9A}"/>
                </a:ext>
              </a:extLst>
            </p:cNvPr>
            <p:cNvGrpSpPr/>
            <p:nvPr/>
          </p:nvGrpSpPr>
          <p:grpSpPr>
            <a:xfrm flipH="1">
              <a:off x="3934025" y="505981"/>
              <a:ext cx="320254" cy="358738"/>
              <a:chOff x="2779847" y="2243580"/>
              <a:chExt cx="1593304" cy="1784766"/>
            </a:xfrm>
          </p:grpSpPr>
          <p:sp>
            <p:nvSpPr>
              <p:cNvPr id="105" name="Google Shape;2018;p44">
                <a:extLst>
                  <a:ext uri="{FF2B5EF4-FFF2-40B4-BE49-F238E27FC236}">
                    <a16:creationId xmlns:a16="http://schemas.microsoft.com/office/drawing/2014/main" id="{71186EA4-DBD3-4CC9-8427-8E031082C96F}"/>
                  </a:ext>
                </a:extLst>
              </p:cNvPr>
              <p:cNvSpPr/>
              <p:nvPr/>
            </p:nvSpPr>
            <p:spPr>
              <a:xfrm>
                <a:off x="2779847" y="2243580"/>
                <a:ext cx="1593304" cy="1584822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2001" extrusionOk="0">
                    <a:moveTo>
                      <a:pt x="6034" y="0"/>
                    </a:moveTo>
                    <a:cubicBezTo>
                      <a:pt x="2701" y="0"/>
                      <a:pt x="0" y="2303"/>
                      <a:pt x="0" y="5144"/>
                    </a:cubicBezTo>
                    <a:cubicBezTo>
                      <a:pt x="0" y="6936"/>
                      <a:pt x="1079" y="8515"/>
                      <a:pt x="2712" y="9436"/>
                    </a:cubicBezTo>
                    <a:cubicBezTo>
                      <a:pt x="3633" y="9955"/>
                      <a:pt x="4186" y="10943"/>
                      <a:pt x="4186" y="12000"/>
                    </a:cubicBezTo>
                    <a:lnTo>
                      <a:pt x="7878" y="12000"/>
                    </a:lnTo>
                    <a:cubicBezTo>
                      <a:pt x="7878" y="10943"/>
                      <a:pt x="8436" y="9955"/>
                      <a:pt x="9356" y="9436"/>
                    </a:cubicBezTo>
                    <a:cubicBezTo>
                      <a:pt x="10988" y="8515"/>
                      <a:pt x="12065" y="6936"/>
                      <a:pt x="12065" y="5144"/>
                    </a:cubicBezTo>
                    <a:cubicBezTo>
                      <a:pt x="12065" y="2303"/>
                      <a:pt x="9364" y="0"/>
                      <a:pt x="6034" y="0"/>
                    </a:cubicBezTo>
                    <a:close/>
                  </a:path>
                </a:pathLst>
              </a:custGeom>
              <a:solidFill>
                <a:srgbClr val="FEE2A2"/>
              </a:solidFill>
              <a:ln w="19050" cap="flat" cmpd="sng">
                <a:solidFill>
                  <a:srgbClr val="303F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06" name="Google Shape;2019;p44">
                <a:extLst>
                  <a:ext uri="{FF2B5EF4-FFF2-40B4-BE49-F238E27FC236}">
                    <a16:creationId xmlns:a16="http://schemas.microsoft.com/office/drawing/2014/main" id="{D46F781F-0E28-42A7-AD54-52125E430A60}"/>
                  </a:ext>
                </a:extLst>
              </p:cNvPr>
              <p:cNvSpPr/>
              <p:nvPr/>
            </p:nvSpPr>
            <p:spPr>
              <a:xfrm>
                <a:off x="2832406" y="2305779"/>
                <a:ext cx="695692" cy="607332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599" extrusionOk="0">
                    <a:moveTo>
                      <a:pt x="4686" y="1"/>
                    </a:moveTo>
                    <a:cubicBezTo>
                      <a:pt x="4664" y="1"/>
                      <a:pt x="4641" y="2"/>
                      <a:pt x="4617" y="6"/>
                    </a:cubicBezTo>
                    <a:cubicBezTo>
                      <a:pt x="2428" y="370"/>
                      <a:pt x="655" y="1998"/>
                      <a:pt x="76" y="4135"/>
                    </a:cubicBezTo>
                    <a:cubicBezTo>
                      <a:pt x="0" y="4416"/>
                      <a:pt x="232" y="4599"/>
                      <a:pt x="456" y="4599"/>
                    </a:cubicBezTo>
                    <a:cubicBezTo>
                      <a:pt x="603" y="4599"/>
                      <a:pt x="748" y="4519"/>
                      <a:pt x="798" y="4335"/>
                    </a:cubicBezTo>
                    <a:cubicBezTo>
                      <a:pt x="1314" y="2430"/>
                      <a:pt x="2875" y="1048"/>
                      <a:pt x="4818" y="730"/>
                    </a:cubicBezTo>
                    <a:cubicBezTo>
                      <a:pt x="5267" y="654"/>
                      <a:pt x="5109" y="1"/>
                      <a:pt x="4686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07" name="Google Shape;2020;p44">
                <a:extLst>
                  <a:ext uri="{FF2B5EF4-FFF2-40B4-BE49-F238E27FC236}">
                    <a16:creationId xmlns:a16="http://schemas.microsoft.com/office/drawing/2014/main" id="{F83A7CE9-8FC8-43B9-A698-620492039304}"/>
                  </a:ext>
                </a:extLst>
              </p:cNvPr>
              <p:cNvSpPr/>
              <p:nvPr/>
            </p:nvSpPr>
            <p:spPr>
              <a:xfrm>
                <a:off x="2824219" y="3000538"/>
                <a:ext cx="213013" cy="239684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815" extrusionOk="0">
                    <a:moveTo>
                      <a:pt x="515" y="0"/>
                    </a:moveTo>
                    <a:cubicBezTo>
                      <a:pt x="260" y="0"/>
                      <a:pt x="1" y="271"/>
                      <a:pt x="171" y="560"/>
                    </a:cubicBezTo>
                    <a:cubicBezTo>
                      <a:pt x="380" y="915"/>
                      <a:pt x="588" y="1275"/>
                      <a:pt x="797" y="1635"/>
                    </a:cubicBezTo>
                    <a:cubicBezTo>
                      <a:pt x="872" y="1762"/>
                      <a:pt x="985" y="1814"/>
                      <a:pt x="1098" y="1814"/>
                    </a:cubicBezTo>
                    <a:cubicBezTo>
                      <a:pt x="1354" y="1814"/>
                      <a:pt x="1612" y="1546"/>
                      <a:pt x="1444" y="1256"/>
                    </a:cubicBezTo>
                    <a:cubicBezTo>
                      <a:pt x="1236" y="896"/>
                      <a:pt x="1028" y="541"/>
                      <a:pt x="815" y="181"/>
                    </a:cubicBezTo>
                    <a:cubicBezTo>
                      <a:pt x="741" y="53"/>
                      <a:pt x="628" y="0"/>
                      <a:pt x="515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08" name="Google Shape;2021;p44">
                <a:extLst>
                  <a:ext uri="{FF2B5EF4-FFF2-40B4-BE49-F238E27FC236}">
                    <a16:creationId xmlns:a16="http://schemas.microsoft.com/office/drawing/2014/main" id="{1E786F8A-1CD6-46BB-82C8-460C82D48B28}"/>
                  </a:ext>
                </a:extLst>
              </p:cNvPr>
              <p:cNvSpPr/>
              <p:nvPr/>
            </p:nvSpPr>
            <p:spPr>
              <a:xfrm>
                <a:off x="3223566" y="3767136"/>
                <a:ext cx="705861" cy="261210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978" extrusionOk="0">
                    <a:moveTo>
                      <a:pt x="988" y="0"/>
                    </a:moveTo>
                    <a:cubicBezTo>
                      <a:pt x="443" y="0"/>
                      <a:pt x="0" y="444"/>
                      <a:pt x="0" y="990"/>
                    </a:cubicBezTo>
                    <a:cubicBezTo>
                      <a:pt x="0" y="1535"/>
                      <a:pt x="443" y="1978"/>
                      <a:pt x="988" y="1978"/>
                    </a:cubicBezTo>
                    <a:lnTo>
                      <a:pt x="4356" y="1978"/>
                    </a:lnTo>
                    <a:cubicBezTo>
                      <a:pt x="4901" y="1978"/>
                      <a:pt x="5345" y="1535"/>
                      <a:pt x="5345" y="990"/>
                    </a:cubicBezTo>
                    <a:cubicBezTo>
                      <a:pt x="5345" y="444"/>
                      <a:pt x="4901" y="0"/>
                      <a:pt x="4356" y="0"/>
                    </a:cubicBezTo>
                    <a:close/>
                  </a:path>
                </a:pathLst>
              </a:custGeom>
              <a:solidFill>
                <a:srgbClr val="FFC3CC"/>
              </a:solidFill>
              <a:ln w="19050" cap="flat" cmpd="sng">
                <a:solidFill>
                  <a:srgbClr val="303F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09" name="Google Shape;2022;p44">
                <a:extLst>
                  <a:ext uri="{FF2B5EF4-FFF2-40B4-BE49-F238E27FC236}">
                    <a16:creationId xmlns:a16="http://schemas.microsoft.com/office/drawing/2014/main" id="{A9DE9887-2625-452D-B899-C375E74D68C9}"/>
                  </a:ext>
                </a:extLst>
              </p:cNvPr>
              <p:cNvSpPr/>
              <p:nvPr/>
            </p:nvSpPr>
            <p:spPr>
              <a:xfrm>
                <a:off x="3185401" y="3873311"/>
                <a:ext cx="782588" cy="49522"/>
              </a:xfrm>
              <a:custGeom>
                <a:avLst/>
                <a:gdLst/>
                <a:ahLst/>
                <a:cxnLst/>
                <a:rect l="l" t="t" r="r" b="b"/>
                <a:pathLst>
                  <a:path w="5926" h="375" extrusionOk="0">
                    <a:moveTo>
                      <a:pt x="186" y="0"/>
                    </a:moveTo>
                    <a:cubicBezTo>
                      <a:pt x="85" y="0"/>
                      <a:pt x="1" y="83"/>
                      <a:pt x="1" y="186"/>
                    </a:cubicBezTo>
                    <a:cubicBezTo>
                      <a:pt x="1" y="292"/>
                      <a:pt x="85" y="375"/>
                      <a:pt x="186" y="375"/>
                    </a:cubicBezTo>
                    <a:lnTo>
                      <a:pt x="5739" y="375"/>
                    </a:lnTo>
                    <a:cubicBezTo>
                      <a:pt x="5842" y="375"/>
                      <a:pt x="5926" y="292"/>
                      <a:pt x="5926" y="186"/>
                    </a:cubicBezTo>
                    <a:cubicBezTo>
                      <a:pt x="5926" y="83"/>
                      <a:pt x="5842" y="0"/>
                      <a:pt x="5739" y="0"/>
                    </a:cubicBezTo>
                    <a:close/>
                  </a:path>
                </a:pathLst>
              </a:custGeom>
              <a:solidFill>
                <a:srgbClr val="C0638D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0" name="Google Shape;2023;p44">
                <a:extLst>
                  <a:ext uri="{FF2B5EF4-FFF2-40B4-BE49-F238E27FC236}">
                    <a16:creationId xmlns:a16="http://schemas.microsoft.com/office/drawing/2014/main" id="{3D7D3D6E-AC2B-4B1F-9834-686B96894DCC}"/>
                  </a:ext>
                </a:extLst>
              </p:cNvPr>
              <p:cNvSpPr/>
              <p:nvPr/>
            </p:nvSpPr>
            <p:spPr>
              <a:xfrm>
                <a:off x="3304519" y="3305064"/>
                <a:ext cx="559934" cy="414132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3136" extrusionOk="0">
                    <a:moveTo>
                      <a:pt x="1519" y="890"/>
                    </a:moveTo>
                    <a:cubicBezTo>
                      <a:pt x="1606" y="1079"/>
                      <a:pt x="1637" y="1284"/>
                      <a:pt x="1569" y="1469"/>
                    </a:cubicBezTo>
                    <a:cubicBezTo>
                      <a:pt x="1496" y="1420"/>
                      <a:pt x="1459" y="1326"/>
                      <a:pt x="1451" y="1246"/>
                    </a:cubicBezTo>
                    <a:cubicBezTo>
                      <a:pt x="1440" y="1132"/>
                      <a:pt x="1474" y="1019"/>
                      <a:pt x="1519" y="894"/>
                    </a:cubicBezTo>
                    <a:lnTo>
                      <a:pt x="1519" y="890"/>
                    </a:lnTo>
                    <a:close/>
                    <a:moveTo>
                      <a:pt x="2728" y="818"/>
                    </a:moveTo>
                    <a:cubicBezTo>
                      <a:pt x="2732" y="928"/>
                      <a:pt x="2724" y="1041"/>
                      <a:pt x="2720" y="1151"/>
                    </a:cubicBezTo>
                    <a:cubicBezTo>
                      <a:pt x="2713" y="1288"/>
                      <a:pt x="2683" y="1454"/>
                      <a:pt x="2584" y="1508"/>
                    </a:cubicBezTo>
                    <a:cubicBezTo>
                      <a:pt x="2489" y="1310"/>
                      <a:pt x="2573" y="1057"/>
                      <a:pt x="2678" y="890"/>
                    </a:cubicBezTo>
                    <a:cubicBezTo>
                      <a:pt x="2694" y="863"/>
                      <a:pt x="2709" y="840"/>
                      <a:pt x="2728" y="818"/>
                    </a:cubicBezTo>
                    <a:close/>
                    <a:moveTo>
                      <a:pt x="2224" y="0"/>
                    </a:moveTo>
                    <a:cubicBezTo>
                      <a:pt x="2038" y="0"/>
                      <a:pt x="1843" y="93"/>
                      <a:pt x="1701" y="258"/>
                    </a:cubicBezTo>
                    <a:cubicBezTo>
                      <a:pt x="1610" y="359"/>
                      <a:pt x="1546" y="481"/>
                      <a:pt x="1493" y="606"/>
                    </a:cubicBezTo>
                    <a:cubicBezTo>
                      <a:pt x="1394" y="477"/>
                      <a:pt x="1274" y="359"/>
                      <a:pt x="1144" y="269"/>
                    </a:cubicBezTo>
                    <a:cubicBezTo>
                      <a:pt x="1050" y="204"/>
                      <a:pt x="924" y="129"/>
                      <a:pt x="781" y="118"/>
                    </a:cubicBezTo>
                    <a:cubicBezTo>
                      <a:pt x="770" y="117"/>
                      <a:pt x="760" y="116"/>
                      <a:pt x="749" y="116"/>
                    </a:cubicBezTo>
                    <a:cubicBezTo>
                      <a:pt x="446" y="116"/>
                      <a:pt x="210" y="431"/>
                      <a:pt x="144" y="749"/>
                    </a:cubicBezTo>
                    <a:cubicBezTo>
                      <a:pt x="1" y="1428"/>
                      <a:pt x="284" y="2136"/>
                      <a:pt x="633" y="2807"/>
                    </a:cubicBezTo>
                    <a:lnTo>
                      <a:pt x="57" y="2807"/>
                    </a:lnTo>
                    <a:lnTo>
                      <a:pt x="57" y="2931"/>
                    </a:lnTo>
                    <a:lnTo>
                      <a:pt x="842" y="2931"/>
                    </a:lnTo>
                    <a:lnTo>
                      <a:pt x="792" y="2840"/>
                    </a:lnTo>
                    <a:cubicBezTo>
                      <a:pt x="436" y="2163"/>
                      <a:pt x="122" y="1443"/>
                      <a:pt x="265" y="777"/>
                    </a:cubicBezTo>
                    <a:cubicBezTo>
                      <a:pt x="321" y="516"/>
                      <a:pt x="514" y="241"/>
                      <a:pt x="750" y="241"/>
                    </a:cubicBezTo>
                    <a:cubicBezTo>
                      <a:pt x="758" y="241"/>
                      <a:pt x="766" y="242"/>
                      <a:pt x="774" y="242"/>
                    </a:cubicBezTo>
                    <a:cubicBezTo>
                      <a:pt x="887" y="249"/>
                      <a:pt x="993" y="314"/>
                      <a:pt x="1073" y="371"/>
                    </a:cubicBezTo>
                    <a:cubicBezTo>
                      <a:pt x="1213" y="469"/>
                      <a:pt x="1342" y="599"/>
                      <a:pt x="1436" y="746"/>
                    </a:cubicBezTo>
                    <a:cubicBezTo>
                      <a:pt x="1424" y="780"/>
                      <a:pt x="1414" y="818"/>
                      <a:pt x="1402" y="852"/>
                    </a:cubicBezTo>
                    <a:cubicBezTo>
                      <a:pt x="1353" y="989"/>
                      <a:pt x="1314" y="1121"/>
                      <a:pt x="1326" y="1258"/>
                    </a:cubicBezTo>
                    <a:cubicBezTo>
                      <a:pt x="1337" y="1398"/>
                      <a:pt x="1421" y="1564"/>
                      <a:pt x="1580" y="1613"/>
                    </a:cubicBezTo>
                    <a:lnTo>
                      <a:pt x="1629" y="1632"/>
                    </a:lnTo>
                    <a:lnTo>
                      <a:pt x="1655" y="1583"/>
                    </a:lnTo>
                    <a:cubicBezTo>
                      <a:pt x="1788" y="1310"/>
                      <a:pt x="1732" y="999"/>
                      <a:pt x="1576" y="735"/>
                    </a:cubicBezTo>
                    <a:cubicBezTo>
                      <a:pt x="1629" y="590"/>
                      <a:pt x="1697" y="450"/>
                      <a:pt x="1796" y="340"/>
                    </a:cubicBezTo>
                    <a:cubicBezTo>
                      <a:pt x="1913" y="204"/>
                      <a:pt x="2073" y="127"/>
                      <a:pt x="2222" y="127"/>
                    </a:cubicBezTo>
                    <a:cubicBezTo>
                      <a:pt x="2251" y="127"/>
                      <a:pt x="2279" y="130"/>
                      <a:pt x="2307" y="136"/>
                    </a:cubicBezTo>
                    <a:cubicBezTo>
                      <a:pt x="2474" y="170"/>
                      <a:pt x="2622" y="329"/>
                      <a:pt x="2683" y="534"/>
                    </a:cubicBezTo>
                    <a:cubicBezTo>
                      <a:pt x="2694" y="572"/>
                      <a:pt x="2705" y="606"/>
                      <a:pt x="2709" y="644"/>
                    </a:cubicBezTo>
                    <a:cubicBezTo>
                      <a:pt x="2660" y="697"/>
                      <a:pt x="2614" y="758"/>
                      <a:pt x="2573" y="822"/>
                    </a:cubicBezTo>
                    <a:cubicBezTo>
                      <a:pt x="2433" y="1041"/>
                      <a:pt x="2337" y="1368"/>
                      <a:pt x="2501" y="1621"/>
                    </a:cubicBezTo>
                    <a:lnTo>
                      <a:pt x="2527" y="1655"/>
                    </a:lnTo>
                    <a:lnTo>
                      <a:pt x="2569" y="1648"/>
                    </a:lnTo>
                    <a:cubicBezTo>
                      <a:pt x="2683" y="1621"/>
                      <a:pt x="2823" y="1519"/>
                      <a:pt x="2845" y="1159"/>
                    </a:cubicBezTo>
                    <a:cubicBezTo>
                      <a:pt x="2853" y="1011"/>
                      <a:pt x="2860" y="849"/>
                      <a:pt x="2842" y="686"/>
                    </a:cubicBezTo>
                    <a:cubicBezTo>
                      <a:pt x="2970" y="560"/>
                      <a:pt x="3125" y="477"/>
                      <a:pt x="3284" y="443"/>
                    </a:cubicBezTo>
                    <a:cubicBezTo>
                      <a:pt x="3328" y="435"/>
                      <a:pt x="3371" y="431"/>
                      <a:pt x="3414" y="431"/>
                    </a:cubicBezTo>
                    <a:cubicBezTo>
                      <a:pt x="3628" y="431"/>
                      <a:pt x="3833" y="529"/>
                      <a:pt x="3940" y="693"/>
                    </a:cubicBezTo>
                    <a:cubicBezTo>
                      <a:pt x="4106" y="950"/>
                      <a:pt x="4024" y="1303"/>
                      <a:pt x="3947" y="1545"/>
                    </a:cubicBezTo>
                    <a:cubicBezTo>
                      <a:pt x="3910" y="1663"/>
                      <a:pt x="3872" y="1777"/>
                      <a:pt x="3830" y="1894"/>
                    </a:cubicBezTo>
                    <a:cubicBezTo>
                      <a:pt x="3701" y="2261"/>
                      <a:pt x="3569" y="2644"/>
                      <a:pt x="3564" y="3041"/>
                    </a:cubicBezTo>
                    <a:lnTo>
                      <a:pt x="3564" y="3099"/>
                    </a:lnTo>
                    <a:lnTo>
                      <a:pt x="3963" y="3136"/>
                    </a:lnTo>
                    <a:lnTo>
                      <a:pt x="3974" y="3011"/>
                    </a:lnTo>
                    <a:lnTo>
                      <a:pt x="3690" y="2985"/>
                    </a:lnTo>
                    <a:cubicBezTo>
                      <a:pt x="3705" y="2625"/>
                      <a:pt x="3826" y="2277"/>
                      <a:pt x="3947" y="1936"/>
                    </a:cubicBezTo>
                    <a:cubicBezTo>
                      <a:pt x="3989" y="1818"/>
                      <a:pt x="4031" y="1700"/>
                      <a:pt x="4064" y="1583"/>
                    </a:cubicBezTo>
                    <a:cubicBezTo>
                      <a:pt x="4152" y="1318"/>
                      <a:pt x="4239" y="928"/>
                      <a:pt x="4046" y="625"/>
                    </a:cubicBezTo>
                    <a:cubicBezTo>
                      <a:pt x="3917" y="426"/>
                      <a:pt x="3673" y="307"/>
                      <a:pt x="3417" y="307"/>
                    </a:cubicBezTo>
                    <a:cubicBezTo>
                      <a:pt x="3364" y="307"/>
                      <a:pt x="3311" y="312"/>
                      <a:pt x="3258" y="322"/>
                    </a:cubicBezTo>
                    <a:cubicBezTo>
                      <a:pt x="3103" y="352"/>
                      <a:pt x="2947" y="431"/>
                      <a:pt x="2814" y="541"/>
                    </a:cubicBezTo>
                    <a:cubicBezTo>
                      <a:pt x="2811" y="527"/>
                      <a:pt x="2807" y="515"/>
                      <a:pt x="2804" y="499"/>
                    </a:cubicBezTo>
                    <a:cubicBezTo>
                      <a:pt x="2743" y="303"/>
                      <a:pt x="2587" y="72"/>
                      <a:pt x="2334" y="11"/>
                    </a:cubicBezTo>
                    <a:cubicBezTo>
                      <a:pt x="2298" y="4"/>
                      <a:pt x="2261" y="0"/>
                      <a:pt x="2224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</p:grpSp>
      </p:grpSp>
      <p:grpSp>
        <p:nvGrpSpPr>
          <p:cNvPr id="153" name="Google Shape;13346;p72">
            <a:extLst>
              <a:ext uri="{FF2B5EF4-FFF2-40B4-BE49-F238E27FC236}">
                <a16:creationId xmlns:a16="http://schemas.microsoft.com/office/drawing/2014/main" id="{E5C5365D-A9A8-46AD-9F5B-E904923BB8E1}"/>
              </a:ext>
            </a:extLst>
          </p:cNvPr>
          <p:cNvGrpSpPr/>
          <p:nvPr/>
        </p:nvGrpSpPr>
        <p:grpSpPr>
          <a:xfrm>
            <a:off x="383572" y="2041270"/>
            <a:ext cx="546720" cy="515269"/>
            <a:chOff x="1224050" y="238125"/>
            <a:chExt cx="5152325" cy="5219200"/>
          </a:xfrm>
        </p:grpSpPr>
        <p:sp>
          <p:nvSpPr>
            <p:cNvPr id="154" name="Google Shape;13347;p72">
              <a:extLst>
                <a:ext uri="{FF2B5EF4-FFF2-40B4-BE49-F238E27FC236}">
                  <a16:creationId xmlns:a16="http://schemas.microsoft.com/office/drawing/2014/main" id="{47E98DC3-687D-418F-A5F0-7E81E160DE12}"/>
                </a:ext>
              </a:extLst>
            </p:cNvPr>
            <p:cNvSpPr/>
            <p:nvPr/>
          </p:nvSpPr>
          <p:spPr>
            <a:xfrm>
              <a:off x="1224050" y="3648225"/>
              <a:ext cx="1608175" cy="1350775"/>
            </a:xfrm>
            <a:custGeom>
              <a:avLst/>
              <a:gdLst/>
              <a:ahLst/>
              <a:cxnLst/>
              <a:rect l="l" t="t" r="r" b="b"/>
              <a:pathLst>
                <a:path w="64327" h="54031" extrusionOk="0">
                  <a:moveTo>
                    <a:pt x="26666" y="1"/>
                  </a:moveTo>
                  <a:cubicBezTo>
                    <a:pt x="18997" y="1"/>
                    <a:pt x="12770" y="7185"/>
                    <a:pt x="14581" y="15181"/>
                  </a:cubicBezTo>
                  <a:lnTo>
                    <a:pt x="18822" y="34067"/>
                  </a:lnTo>
                  <a:lnTo>
                    <a:pt x="10504" y="34067"/>
                  </a:lnTo>
                  <a:cubicBezTo>
                    <a:pt x="5122" y="34067"/>
                    <a:pt x="522" y="38178"/>
                    <a:pt x="261" y="43560"/>
                  </a:cubicBezTo>
                  <a:cubicBezTo>
                    <a:pt x="0" y="49301"/>
                    <a:pt x="4567" y="54031"/>
                    <a:pt x="10243" y="54031"/>
                  </a:cubicBezTo>
                  <a:lnTo>
                    <a:pt x="43026" y="54031"/>
                  </a:lnTo>
                  <a:cubicBezTo>
                    <a:pt x="54769" y="54031"/>
                    <a:pt x="64327" y="44473"/>
                    <a:pt x="64327" y="32730"/>
                  </a:cubicBezTo>
                  <a:lnTo>
                    <a:pt x="64327" y="9309"/>
                  </a:lnTo>
                  <a:lnTo>
                    <a:pt x="29815" y="404"/>
                  </a:lnTo>
                  <a:cubicBezTo>
                    <a:pt x="28750" y="130"/>
                    <a:pt x="27695" y="1"/>
                    <a:pt x="266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5" name="Google Shape;13348;p72">
              <a:extLst>
                <a:ext uri="{FF2B5EF4-FFF2-40B4-BE49-F238E27FC236}">
                  <a16:creationId xmlns:a16="http://schemas.microsoft.com/office/drawing/2014/main" id="{BBD6A5EF-49B0-45D6-A2D2-AF7D4933BC29}"/>
                </a:ext>
              </a:extLst>
            </p:cNvPr>
            <p:cNvSpPr/>
            <p:nvPr/>
          </p:nvSpPr>
          <p:spPr>
            <a:xfrm>
              <a:off x="4768200" y="3648225"/>
              <a:ext cx="1608175" cy="1350775"/>
            </a:xfrm>
            <a:custGeom>
              <a:avLst/>
              <a:gdLst/>
              <a:ahLst/>
              <a:cxnLst/>
              <a:rect l="l" t="t" r="r" b="b"/>
              <a:pathLst>
                <a:path w="64327" h="54031" extrusionOk="0">
                  <a:moveTo>
                    <a:pt x="37661" y="1"/>
                  </a:moveTo>
                  <a:cubicBezTo>
                    <a:pt x="36632" y="1"/>
                    <a:pt x="35577" y="130"/>
                    <a:pt x="34512" y="404"/>
                  </a:cubicBezTo>
                  <a:lnTo>
                    <a:pt x="0" y="9309"/>
                  </a:lnTo>
                  <a:lnTo>
                    <a:pt x="0" y="32730"/>
                  </a:lnTo>
                  <a:cubicBezTo>
                    <a:pt x="0" y="44473"/>
                    <a:pt x="9558" y="54031"/>
                    <a:pt x="21301" y="54031"/>
                  </a:cubicBezTo>
                  <a:lnTo>
                    <a:pt x="54084" y="54031"/>
                  </a:lnTo>
                  <a:cubicBezTo>
                    <a:pt x="59760" y="54031"/>
                    <a:pt x="64327" y="49301"/>
                    <a:pt x="64066" y="43560"/>
                  </a:cubicBezTo>
                  <a:cubicBezTo>
                    <a:pt x="63805" y="38178"/>
                    <a:pt x="59205" y="34067"/>
                    <a:pt x="53823" y="34067"/>
                  </a:cubicBezTo>
                  <a:lnTo>
                    <a:pt x="45505" y="34067"/>
                  </a:lnTo>
                  <a:lnTo>
                    <a:pt x="49746" y="15181"/>
                  </a:lnTo>
                  <a:cubicBezTo>
                    <a:pt x="51558" y="7185"/>
                    <a:pt x="45331" y="1"/>
                    <a:pt x="37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6" name="Google Shape;13349;p72">
              <a:extLst>
                <a:ext uri="{FF2B5EF4-FFF2-40B4-BE49-F238E27FC236}">
                  <a16:creationId xmlns:a16="http://schemas.microsoft.com/office/drawing/2014/main" id="{51D2EA39-F0FC-40F6-829D-7F87DD8731A9}"/>
                </a:ext>
              </a:extLst>
            </p:cNvPr>
            <p:cNvSpPr/>
            <p:nvPr/>
          </p:nvSpPr>
          <p:spPr>
            <a:xfrm>
              <a:off x="2120275" y="2455450"/>
              <a:ext cx="3359875" cy="2386175"/>
            </a:xfrm>
            <a:custGeom>
              <a:avLst/>
              <a:gdLst/>
              <a:ahLst/>
              <a:cxnLst/>
              <a:rect l="l" t="t" r="r" b="b"/>
              <a:pathLst>
                <a:path w="134395" h="95447" extrusionOk="0">
                  <a:moveTo>
                    <a:pt x="67198" y="0"/>
                  </a:moveTo>
                  <a:cubicBezTo>
                    <a:pt x="30076" y="0"/>
                    <a:pt x="1" y="22410"/>
                    <a:pt x="1" y="50039"/>
                  </a:cubicBezTo>
                  <a:cubicBezTo>
                    <a:pt x="1" y="77701"/>
                    <a:pt x="30076" y="95446"/>
                    <a:pt x="67198" y="95446"/>
                  </a:cubicBezTo>
                  <a:cubicBezTo>
                    <a:pt x="104319" y="95446"/>
                    <a:pt x="134394" y="77701"/>
                    <a:pt x="134394" y="50039"/>
                  </a:cubicBezTo>
                  <a:cubicBezTo>
                    <a:pt x="134394" y="22410"/>
                    <a:pt x="104319" y="0"/>
                    <a:pt x="67198" y="0"/>
                  </a:cubicBezTo>
                  <a:close/>
                </a:path>
              </a:pathLst>
            </a:custGeom>
            <a:solidFill>
              <a:srgbClr val="4EBF8C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7" name="Google Shape;13350;p72">
              <a:extLst>
                <a:ext uri="{FF2B5EF4-FFF2-40B4-BE49-F238E27FC236}">
                  <a16:creationId xmlns:a16="http://schemas.microsoft.com/office/drawing/2014/main" id="{6CAAAF6F-237F-45B7-9568-890D8D77B1DF}"/>
                </a:ext>
              </a:extLst>
            </p:cNvPr>
            <p:cNvSpPr/>
            <p:nvPr/>
          </p:nvSpPr>
          <p:spPr>
            <a:xfrm>
              <a:off x="2120275" y="2455450"/>
              <a:ext cx="3359875" cy="2386175"/>
            </a:xfrm>
            <a:custGeom>
              <a:avLst/>
              <a:gdLst/>
              <a:ahLst/>
              <a:cxnLst/>
              <a:rect l="l" t="t" r="r" b="b"/>
              <a:pathLst>
                <a:path w="134395" h="95447" extrusionOk="0">
                  <a:moveTo>
                    <a:pt x="67198" y="0"/>
                  </a:moveTo>
                  <a:cubicBezTo>
                    <a:pt x="30076" y="0"/>
                    <a:pt x="1" y="22410"/>
                    <a:pt x="1" y="50039"/>
                  </a:cubicBezTo>
                  <a:cubicBezTo>
                    <a:pt x="1" y="77701"/>
                    <a:pt x="30076" y="95446"/>
                    <a:pt x="67198" y="95446"/>
                  </a:cubicBezTo>
                  <a:cubicBezTo>
                    <a:pt x="104319" y="95446"/>
                    <a:pt x="134394" y="77701"/>
                    <a:pt x="134394" y="50039"/>
                  </a:cubicBezTo>
                  <a:cubicBezTo>
                    <a:pt x="134394" y="22410"/>
                    <a:pt x="104319" y="0"/>
                    <a:pt x="67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8" name="Google Shape;13351;p72">
              <a:extLst>
                <a:ext uri="{FF2B5EF4-FFF2-40B4-BE49-F238E27FC236}">
                  <a16:creationId xmlns:a16="http://schemas.microsoft.com/office/drawing/2014/main" id="{E57A1C9F-7376-4B18-99F4-C31A866F9631}"/>
                </a:ext>
              </a:extLst>
            </p:cNvPr>
            <p:cNvSpPr/>
            <p:nvPr/>
          </p:nvSpPr>
          <p:spPr>
            <a:xfrm>
              <a:off x="2760450" y="3755350"/>
              <a:ext cx="2079525" cy="1086275"/>
            </a:xfrm>
            <a:custGeom>
              <a:avLst/>
              <a:gdLst/>
              <a:ahLst/>
              <a:cxnLst/>
              <a:rect l="l" t="t" r="r" b="b"/>
              <a:pathLst>
                <a:path w="83181" h="43451" extrusionOk="0">
                  <a:moveTo>
                    <a:pt x="41591" y="0"/>
                  </a:moveTo>
                  <a:cubicBezTo>
                    <a:pt x="21953" y="0"/>
                    <a:pt x="5350" y="14549"/>
                    <a:pt x="0" y="34512"/>
                  </a:cubicBezTo>
                  <a:cubicBezTo>
                    <a:pt x="11450" y="40286"/>
                    <a:pt x="25900" y="43450"/>
                    <a:pt x="41591" y="43450"/>
                  </a:cubicBezTo>
                  <a:cubicBezTo>
                    <a:pt x="57281" y="43450"/>
                    <a:pt x="71731" y="40286"/>
                    <a:pt x="83181" y="34512"/>
                  </a:cubicBezTo>
                  <a:cubicBezTo>
                    <a:pt x="77831" y="14549"/>
                    <a:pt x="61228" y="0"/>
                    <a:pt x="41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9" name="Google Shape;13352;p72">
              <a:extLst>
                <a:ext uri="{FF2B5EF4-FFF2-40B4-BE49-F238E27FC236}">
                  <a16:creationId xmlns:a16="http://schemas.microsoft.com/office/drawing/2014/main" id="{8BB9D320-AAB8-4A48-BA0E-E06CFC33D39E}"/>
                </a:ext>
              </a:extLst>
            </p:cNvPr>
            <p:cNvSpPr/>
            <p:nvPr/>
          </p:nvSpPr>
          <p:spPr>
            <a:xfrm>
              <a:off x="2248300" y="3755350"/>
              <a:ext cx="981075" cy="1701975"/>
            </a:xfrm>
            <a:custGeom>
              <a:avLst/>
              <a:gdLst/>
              <a:ahLst/>
              <a:cxnLst/>
              <a:rect l="l" t="t" r="r" b="b"/>
              <a:pathLst>
                <a:path w="39243" h="68079" extrusionOk="0">
                  <a:moveTo>
                    <a:pt x="29261" y="0"/>
                  </a:moveTo>
                  <a:cubicBezTo>
                    <a:pt x="23748" y="0"/>
                    <a:pt x="19279" y="4469"/>
                    <a:pt x="19279" y="9982"/>
                  </a:cubicBezTo>
                  <a:lnTo>
                    <a:pt x="19279" y="31120"/>
                  </a:lnTo>
                  <a:lnTo>
                    <a:pt x="3883" y="46516"/>
                  </a:lnTo>
                  <a:cubicBezTo>
                    <a:pt x="1" y="50398"/>
                    <a:pt x="1" y="56726"/>
                    <a:pt x="3883" y="60608"/>
                  </a:cubicBezTo>
                  <a:cubicBezTo>
                    <a:pt x="5840" y="62565"/>
                    <a:pt x="8384" y="63544"/>
                    <a:pt x="10961" y="63544"/>
                  </a:cubicBezTo>
                  <a:cubicBezTo>
                    <a:pt x="13506" y="63544"/>
                    <a:pt x="16050" y="62565"/>
                    <a:pt x="18007" y="60608"/>
                  </a:cubicBezTo>
                  <a:lnTo>
                    <a:pt x="19345" y="59271"/>
                  </a:lnTo>
                  <a:cubicBezTo>
                    <a:pt x="19932" y="64229"/>
                    <a:pt x="24140" y="68078"/>
                    <a:pt x="29261" y="68078"/>
                  </a:cubicBezTo>
                  <a:cubicBezTo>
                    <a:pt x="34774" y="68078"/>
                    <a:pt x="39243" y="63609"/>
                    <a:pt x="39243" y="58096"/>
                  </a:cubicBezTo>
                  <a:lnTo>
                    <a:pt x="39243" y="9982"/>
                  </a:lnTo>
                  <a:cubicBezTo>
                    <a:pt x="39243" y="4469"/>
                    <a:pt x="34774" y="0"/>
                    <a:pt x="29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0" name="Google Shape;13353;p72">
              <a:extLst>
                <a:ext uri="{FF2B5EF4-FFF2-40B4-BE49-F238E27FC236}">
                  <a16:creationId xmlns:a16="http://schemas.microsoft.com/office/drawing/2014/main" id="{067BC232-A50F-4DC1-B76A-73FA82B9EAE5}"/>
                </a:ext>
              </a:extLst>
            </p:cNvPr>
            <p:cNvSpPr/>
            <p:nvPr/>
          </p:nvSpPr>
          <p:spPr>
            <a:xfrm>
              <a:off x="4371050" y="3755350"/>
              <a:ext cx="981075" cy="1701975"/>
            </a:xfrm>
            <a:custGeom>
              <a:avLst/>
              <a:gdLst/>
              <a:ahLst/>
              <a:cxnLst/>
              <a:rect l="l" t="t" r="r" b="b"/>
              <a:pathLst>
                <a:path w="39243" h="68079" extrusionOk="0">
                  <a:moveTo>
                    <a:pt x="9982" y="0"/>
                  </a:moveTo>
                  <a:cubicBezTo>
                    <a:pt x="4469" y="0"/>
                    <a:pt x="0" y="4469"/>
                    <a:pt x="0" y="9982"/>
                  </a:cubicBezTo>
                  <a:lnTo>
                    <a:pt x="0" y="58096"/>
                  </a:lnTo>
                  <a:cubicBezTo>
                    <a:pt x="0" y="63609"/>
                    <a:pt x="4469" y="68078"/>
                    <a:pt x="9982" y="68078"/>
                  </a:cubicBezTo>
                  <a:cubicBezTo>
                    <a:pt x="15103" y="68078"/>
                    <a:pt x="19311" y="64229"/>
                    <a:pt x="19899" y="59271"/>
                  </a:cubicBezTo>
                  <a:lnTo>
                    <a:pt x="21236" y="60608"/>
                  </a:lnTo>
                  <a:cubicBezTo>
                    <a:pt x="23193" y="62565"/>
                    <a:pt x="25738" y="63544"/>
                    <a:pt x="28282" y="63544"/>
                  </a:cubicBezTo>
                  <a:cubicBezTo>
                    <a:pt x="30859" y="63544"/>
                    <a:pt x="33403" y="62565"/>
                    <a:pt x="35360" y="60608"/>
                  </a:cubicBezTo>
                  <a:cubicBezTo>
                    <a:pt x="39242" y="56726"/>
                    <a:pt x="39242" y="50398"/>
                    <a:pt x="35360" y="46516"/>
                  </a:cubicBezTo>
                  <a:lnTo>
                    <a:pt x="19964" y="31120"/>
                  </a:lnTo>
                  <a:lnTo>
                    <a:pt x="19964" y="9982"/>
                  </a:lnTo>
                  <a:cubicBezTo>
                    <a:pt x="19964" y="4469"/>
                    <a:pt x="15495" y="0"/>
                    <a:pt x="9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1" name="Google Shape;13354;p72">
              <a:extLst>
                <a:ext uri="{FF2B5EF4-FFF2-40B4-BE49-F238E27FC236}">
                  <a16:creationId xmlns:a16="http://schemas.microsoft.com/office/drawing/2014/main" id="{A3031645-31FE-4736-AD59-B55BFB1A22BE}"/>
                </a:ext>
              </a:extLst>
            </p:cNvPr>
            <p:cNvSpPr/>
            <p:nvPr/>
          </p:nvSpPr>
          <p:spPr>
            <a:xfrm>
              <a:off x="1519250" y="238125"/>
              <a:ext cx="4561925" cy="3057300"/>
            </a:xfrm>
            <a:custGeom>
              <a:avLst/>
              <a:gdLst/>
              <a:ahLst/>
              <a:cxnLst/>
              <a:rect l="l" t="t" r="r" b="b"/>
              <a:pathLst>
                <a:path w="182477" h="122292" extrusionOk="0">
                  <a:moveTo>
                    <a:pt x="24922" y="0"/>
                  </a:moveTo>
                  <a:cubicBezTo>
                    <a:pt x="11157" y="0"/>
                    <a:pt x="1" y="11156"/>
                    <a:pt x="1" y="24889"/>
                  </a:cubicBezTo>
                  <a:cubicBezTo>
                    <a:pt x="1" y="30304"/>
                    <a:pt x="1730" y="35327"/>
                    <a:pt x="4665" y="39405"/>
                  </a:cubicBezTo>
                  <a:cubicBezTo>
                    <a:pt x="1664" y="45733"/>
                    <a:pt x="1" y="52779"/>
                    <a:pt x="1" y="60477"/>
                  </a:cubicBezTo>
                  <a:cubicBezTo>
                    <a:pt x="1" y="98936"/>
                    <a:pt x="40841" y="122292"/>
                    <a:pt x="91239" y="122292"/>
                  </a:cubicBezTo>
                  <a:cubicBezTo>
                    <a:pt x="141636" y="122292"/>
                    <a:pt x="182476" y="98936"/>
                    <a:pt x="182476" y="60477"/>
                  </a:cubicBezTo>
                  <a:cubicBezTo>
                    <a:pt x="182476" y="52779"/>
                    <a:pt x="180813" y="45733"/>
                    <a:pt x="177812" y="39405"/>
                  </a:cubicBezTo>
                  <a:cubicBezTo>
                    <a:pt x="180747" y="35327"/>
                    <a:pt x="182476" y="30304"/>
                    <a:pt x="182476" y="24889"/>
                  </a:cubicBezTo>
                  <a:cubicBezTo>
                    <a:pt x="182476" y="11156"/>
                    <a:pt x="171320" y="0"/>
                    <a:pt x="157555" y="0"/>
                  </a:cubicBezTo>
                  <a:cubicBezTo>
                    <a:pt x="150378" y="0"/>
                    <a:pt x="143920" y="3034"/>
                    <a:pt x="139385" y="7894"/>
                  </a:cubicBezTo>
                  <a:cubicBezTo>
                    <a:pt x="125424" y="2707"/>
                    <a:pt x="108919" y="0"/>
                    <a:pt x="91239" y="0"/>
                  </a:cubicBezTo>
                  <a:cubicBezTo>
                    <a:pt x="73559" y="0"/>
                    <a:pt x="57086" y="2707"/>
                    <a:pt x="43092" y="7894"/>
                  </a:cubicBezTo>
                  <a:cubicBezTo>
                    <a:pt x="38557" y="3034"/>
                    <a:pt x="32099" y="0"/>
                    <a:pt x="249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2" name="Google Shape;13355;p72">
              <a:extLst>
                <a:ext uri="{FF2B5EF4-FFF2-40B4-BE49-F238E27FC236}">
                  <a16:creationId xmlns:a16="http://schemas.microsoft.com/office/drawing/2014/main" id="{9D4E2811-CB0E-47DA-9FC6-277ABC4D22D3}"/>
                </a:ext>
              </a:extLst>
            </p:cNvPr>
            <p:cNvSpPr/>
            <p:nvPr/>
          </p:nvSpPr>
          <p:spPr>
            <a:xfrm>
              <a:off x="1819350" y="565125"/>
              <a:ext cx="520325" cy="343350"/>
            </a:xfrm>
            <a:custGeom>
              <a:avLst/>
              <a:gdLst/>
              <a:ahLst/>
              <a:cxnLst/>
              <a:rect l="l" t="t" r="r" b="b"/>
              <a:pathLst>
                <a:path w="20813" h="13734" extrusionOk="0">
                  <a:moveTo>
                    <a:pt x="10407" y="1"/>
                  </a:moveTo>
                  <a:cubicBezTo>
                    <a:pt x="4666" y="1"/>
                    <a:pt x="1" y="4665"/>
                    <a:pt x="1" y="10406"/>
                  </a:cubicBezTo>
                  <a:cubicBezTo>
                    <a:pt x="1" y="12233"/>
                    <a:pt x="1501" y="13734"/>
                    <a:pt x="3328" y="13734"/>
                  </a:cubicBezTo>
                  <a:cubicBezTo>
                    <a:pt x="5187" y="13734"/>
                    <a:pt x="6655" y="12233"/>
                    <a:pt x="6655" y="10406"/>
                  </a:cubicBezTo>
                  <a:cubicBezTo>
                    <a:pt x="6655" y="8319"/>
                    <a:pt x="8352" y="6655"/>
                    <a:pt x="10407" y="6655"/>
                  </a:cubicBezTo>
                  <a:cubicBezTo>
                    <a:pt x="12494" y="6655"/>
                    <a:pt x="14158" y="8319"/>
                    <a:pt x="14158" y="10406"/>
                  </a:cubicBezTo>
                  <a:cubicBezTo>
                    <a:pt x="14158" y="12233"/>
                    <a:pt x="15658" y="13734"/>
                    <a:pt x="17485" y="13734"/>
                  </a:cubicBezTo>
                  <a:cubicBezTo>
                    <a:pt x="19344" y="13734"/>
                    <a:pt x="20812" y="12233"/>
                    <a:pt x="20812" y="10406"/>
                  </a:cubicBezTo>
                  <a:cubicBezTo>
                    <a:pt x="20812" y="4665"/>
                    <a:pt x="16148" y="1"/>
                    <a:pt x="10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3" name="Google Shape;13356;p72">
              <a:extLst>
                <a:ext uri="{FF2B5EF4-FFF2-40B4-BE49-F238E27FC236}">
                  <a16:creationId xmlns:a16="http://schemas.microsoft.com/office/drawing/2014/main" id="{F407ADFA-47D6-47A4-AC59-97C42C8F7A5E}"/>
                </a:ext>
              </a:extLst>
            </p:cNvPr>
            <p:cNvSpPr/>
            <p:nvPr/>
          </p:nvSpPr>
          <p:spPr>
            <a:xfrm>
              <a:off x="5260750" y="565125"/>
              <a:ext cx="520325" cy="343350"/>
            </a:xfrm>
            <a:custGeom>
              <a:avLst/>
              <a:gdLst/>
              <a:ahLst/>
              <a:cxnLst/>
              <a:rect l="l" t="t" r="r" b="b"/>
              <a:pathLst>
                <a:path w="20813" h="13734" extrusionOk="0">
                  <a:moveTo>
                    <a:pt x="10406" y="1"/>
                  </a:moveTo>
                  <a:cubicBezTo>
                    <a:pt x="4665" y="1"/>
                    <a:pt x="1" y="4665"/>
                    <a:pt x="1" y="10406"/>
                  </a:cubicBezTo>
                  <a:cubicBezTo>
                    <a:pt x="1" y="12233"/>
                    <a:pt x="1469" y="13734"/>
                    <a:pt x="3328" y="13734"/>
                  </a:cubicBezTo>
                  <a:cubicBezTo>
                    <a:pt x="5155" y="13734"/>
                    <a:pt x="6655" y="12233"/>
                    <a:pt x="6655" y="10406"/>
                  </a:cubicBezTo>
                  <a:cubicBezTo>
                    <a:pt x="6655" y="8319"/>
                    <a:pt x="8319" y="6655"/>
                    <a:pt x="10406" y="6655"/>
                  </a:cubicBezTo>
                  <a:cubicBezTo>
                    <a:pt x="12462" y="6655"/>
                    <a:pt x="14158" y="8319"/>
                    <a:pt x="14158" y="10406"/>
                  </a:cubicBezTo>
                  <a:cubicBezTo>
                    <a:pt x="14158" y="12233"/>
                    <a:pt x="15626" y="13734"/>
                    <a:pt x="17485" y="13734"/>
                  </a:cubicBezTo>
                  <a:cubicBezTo>
                    <a:pt x="19312" y="13734"/>
                    <a:pt x="20812" y="12233"/>
                    <a:pt x="20812" y="10406"/>
                  </a:cubicBezTo>
                  <a:cubicBezTo>
                    <a:pt x="20812" y="4665"/>
                    <a:pt x="16148" y="1"/>
                    <a:pt x="10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4" name="Google Shape;13357;p72">
              <a:extLst>
                <a:ext uri="{FF2B5EF4-FFF2-40B4-BE49-F238E27FC236}">
                  <a16:creationId xmlns:a16="http://schemas.microsoft.com/office/drawing/2014/main" id="{DB8A52DB-2E82-46C3-8071-5763C37FFD59}"/>
                </a:ext>
              </a:extLst>
            </p:cNvPr>
            <p:cNvSpPr/>
            <p:nvPr/>
          </p:nvSpPr>
          <p:spPr>
            <a:xfrm>
              <a:off x="3538425" y="1015275"/>
              <a:ext cx="523575" cy="589625"/>
            </a:xfrm>
            <a:custGeom>
              <a:avLst/>
              <a:gdLst/>
              <a:ahLst/>
              <a:cxnLst/>
              <a:rect l="l" t="t" r="r" b="b"/>
              <a:pathLst>
                <a:path w="20943" h="23585" extrusionOk="0">
                  <a:moveTo>
                    <a:pt x="10472" y="1"/>
                  </a:moveTo>
                  <a:cubicBezTo>
                    <a:pt x="10472" y="3687"/>
                    <a:pt x="7503" y="6655"/>
                    <a:pt x="3817" y="6655"/>
                  </a:cubicBezTo>
                  <a:cubicBezTo>
                    <a:pt x="2382" y="6655"/>
                    <a:pt x="1077" y="6199"/>
                    <a:pt x="1" y="5448"/>
                  </a:cubicBezTo>
                  <a:lnTo>
                    <a:pt x="1" y="13114"/>
                  </a:lnTo>
                  <a:cubicBezTo>
                    <a:pt x="1" y="18920"/>
                    <a:pt x="4698" y="23585"/>
                    <a:pt x="10472" y="23585"/>
                  </a:cubicBezTo>
                  <a:cubicBezTo>
                    <a:pt x="16245" y="23585"/>
                    <a:pt x="20943" y="18920"/>
                    <a:pt x="20943" y="13114"/>
                  </a:cubicBezTo>
                  <a:lnTo>
                    <a:pt x="20943" y="5448"/>
                  </a:lnTo>
                  <a:cubicBezTo>
                    <a:pt x="19866" y="6199"/>
                    <a:pt x="18561" y="6655"/>
                    <a:pt x="17126" y="6655"/>
                  </a:cubicBezTo>
                  <a:cubicBezTo>
                    <a:pt x="13440" y="6655"/>
                    <a:pt x="10472" y="3687"/>
                    <a:pt x="10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5" name="Google Shape;13358;p72">
              <a:extLst>
                <a:ext uri="{FF2B5EF4-FFF2-40B4-BE49-F238E27FC236}">
                  <a16:creationId xmlns:a16="http://schemas.microsoft.com/office/drawing/2014/main" id="{35CE14CF-FA65-4AD7-8F29-3AB617961AC9}"/>
                </a:ext>
              </a:extLst>
            </p:cNvPr>
            <p:cNvSpPr/>
            <p:nvPr/>
          </p:nvSpPr>
          <p:spPr>
            <a:xfrm>
              <a:off x="3571875" y="1403450"/>
              <a:ext cx="456700" cy="201450"/>
            </a:xfrm>
            <a:custGeom>
              <a:avLst/>
              <a:gdLst/>
              <a:ahLst/>
              <a:cxnLst/>
              <a:rect l="l" t="t" r="r" b="b"/>
              <a:pathLst>
                <a:path w="18268" h="8058" extrusionOk="0">
                  <a:moveTo>
                    <a:pt x="9134" y="1"/>
                  </a:moveTo>
                  <a:cubicBezTo>
                    <a:pt x="5545" y="1"/>
                    <a:pt x="2316" y="1045"/>
                    <a:pt x="0" y="2708"/>
                  </a:cubicBezTo>
                  <a:cubicBezTo>
                    <a:pt x="1794" y="5905"/>
                    <a:pt x="5187" y="8058"/>
                    <a:pt x="9134" y="8058"/>
                  </a:cubicBezTo>
                  <a:cubicBezTo>
                    <a:pt x="13081" y="8058"/>
                    <a:pt x="16473" y="5905"/>
                    <a:pt x="18267" y="2708"/>
                  </a:cubicBezTo>
                  <a:cubicBezTo>
                    <a:pt x="15951" y="1045"/>
                    <a:pt x="12722" y="1"/>
                    <a:pt x="9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6" name="Google Shape;13359;p72">
              <a:extLst>
                <a:ext uri="{FF2B5EF4-FFF2-40B4-BE49-F238E27FC236}">
                  <a16:creationId xmlns:a16="http://schemas.microsoft.com/office/drawing/2014/main" id="{7FBA5A78-5E5E-4F72-BA69-E235888CB273}"/>
                </a:ext>
              </a:extLst>
            </p:cNvPr>
            <p:cNvSpPr/>
            <p:nvPr/>
          </p:nvSpPr>
          <p:spPr>
            <a:xfrm>
              <a:off x="3384300" y="932100"/>
              <a:ext cx="831825" cy="332750"/>
            </a:xfrm>
            <a:custGeom>
              <a:avLst/>
              <a:gdLst/>
              <a:ahLst/>
              <a:cxnLst/>
              <a:rect l="l" t="t" r="r" b="b"/>
              <a:pathLst>
                <a:path w="33273" h="13310" extrusionOk="0">
                  <a:moveTo>
                    <a:pt x="3328" y="1"/>
                  </a:moveTo>
                  <a:cubicBezTo>
                    <a:pt x="1468" y="1"/>
                    <a:pt x="0" y="1501"/>
                    <a:pt x="0" y="3328"/>
                  </a:cubicBezTo>
                  <a:cubicBezTo>
                    <a:pt x="0" y="8840"/>
                    <a:pt x="4469" y="13309"/>
                    <a:pt x="9982" y="13309"/>
                  </a:cubicBezTo>
                  <a:cubicBezTo>
                    <a:pt x="12526" y="13309"/>
                    <a:pt x="14875" y="12363"/>
                    <a:pt x="16637" y="10765"/>
                  </a:cubicBezTo>
                  <a:cubicBezTo>
                    <a:pt x="18398" y="12363"/>
                    <a:pt x="20747" y="13309"/>
                    <a:pt x="23291" y="13309"/>
                  </a:cubicBezTo>
                  <a:cubicBezTo>
                    <a:pt x="28804" y="13309"/>
                    <a:pt x="33273" y="8840"/>
                    <a:pt x="33273" y="3328"/>
                  </a:cubicBezTo>
                  <a:cubicBezTo>
                    <a:pt x="33273" y="1501"/>
                    <a:pt x="31805" y="1"/>
                    <a:pt x="29945" y="1"/>
                  </a:cubicBezTo>
                  <a:cubicBezTo>
                    <a:pt x="28119" y="1"/>
                    <a:pt x="26618" y="1501"/>
                    <a:pt x="26618" y="3328"/>
                  </a:cubicBezTo>
                  <a:cubicBezTo>
                    <a:pt x="26618" y="5154"/>
                    <a:pt x="25118" y="6655"/>
                    <a:pt x="23291" y="6655"/>
                  </a:cubicBezTo>
                  <a:cubicBezTo>
                    <a:pt x="21464" y="6655"/>
                    <a:pt x="19964" y="5154"/>
                    <a:pt x="19964" y="3328"/>
                  </a:cubicBezTo>
                  <a:cubicBezTo>
                    <a:pt x="19964" y="1501"/>
                    <a:pt x="18463" y="1"/>
                    <a:pt x="16637" y="1"/>
                  </a:cubicBezTo>
                  <a:cubicBezTo>
                    <a:pt x="14810" y="1"/>
                    <a:pt x="13309" y="1501"/>
                    <a:pt x="13309" y="3328"/>
                  </a:cubicBezTo>
                  <a:cubicBezTo>
                    <a:pt x="13309" y="5154"/>
                    <a:pt x="11809" y="6655"/>
                    <a:pt x="9982" y="6655"/>
                  </a:cubicBezTo>
                  <a:cubicBezTo>
                    <a:pt x="8155" y="6655"/>
                    <a:pt x="6655" y="5154"/>
                    <a:pt x="6655" y="3328"/>
                  </a:cubicBezTo>
                  <a:cubicBezTo>
                    <a:pt x="6655" y="1501"/>
                    <a:pt x="5154" y="1"/>
                    <a:pt x="3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grpSp>
        <p:nvGrpSpPr>
          <p:cNvPr id="167" name="Google Shape;13377;p72">
            <a:extLst>
              <a:ext uri="{FF2B5EF4-FFF2-40B4-BE49-F238E27FC236}">
                <a16:creationId xmlns:a16="http://schemas.microsoft.com/office/drawing/2014/main" id="{DC85976E-07F8-4CF5-AF38-61C13F113168}"/>
              </a:ext>
            </a:extLst>
          </p:cNvPr>
          <p:cNvGrpSpPr/>
          <p:nvPr/>
        </p:nvGrpSpPr>
        <p:grpSpPr>
          <a:xfrm>
            <a:off x="5399657" y="2044333"/>
            <a:ext cx="688038" cy="497926"/>
            <a:chOff x="1190625" y="972050"/>
            <a:chExt cx="5219200" cy="3751325"/>
          </a:xfrm>
        </p:grpSpPr>
        <p:sp>
          <p:nvSpPr>
            <p:cNvPr id="168" name="Google Shape;13378;p72">
              <a:extLst>
                <a:ext uri="{FF2B5EF4-FFF2-40B4-BE49-F238E27FC236}">
                  <a16:creationId xmlns:a16="http://schemas.microsoft.com/office/drawing/2014/main" id="{C2F9B598-5512-4375-810D-F36459DD66AA}"/>
                </a:ext>
              </a:extLst>
            </p:cNvPr>
            <p:cNvSpPr/>
            <p:nvPr/>
          </p:nvSpPr>
          <p:spPr>
            <a:xfrm>
              <a:off x="1190625" y="2028950"/>
              <a:ext cx="1958025" cy="2694425"/>
            </a:xfrm>
            <a:custGeom>
              <a:avLst/>
              <a:gdLst/>
              <a:ahLst/>
              <a:cxnLst/>
              <a:rect l="l" t="t" r="r" b="b"/>
              <a:pathLst>
                <a:path w="78321" h="107777" extrusionOk="0">
                  <a:moveTo>
                    <a:pt x="15853" y="0"/>
                  </a:moveTo>
                  <a:cubicBezTo>
                    <a:pt x="7111" y="0"/>
                    <a:pt x="0" y="7079"/>
                    <a:pt x="0" y="15853"/>
                  </a:cubicBezTo>
                  <a:lnTo>
                    <a:pt x="0" y="61032"/>
                  </a:lnTo>
                  <a:cubicBezTo>
                    <a:pt x="0" y="86834"/>
                    <a:pt x="20942" y="107776"/>
                    <a:pt x="46744" y="107776"/>
                  </a:cubicBezTo>
                  <a:lnTo>
                    <a:pt x="50496" y="107776"/>
                  </a:lnTo>
                  <a:cubicBezTo>
                    <a:pt x="65860" y="107776"/>
                    <a:pt x="78320" y="95315"/>
                    <a:pt x="78320" y="79919"/>
                  </a:cubicBezTo>
                  <a:lnTo>
                    <a:pt x="49713" y="79919"/>
                  </a:lnTo>
                  <a:cubicBezTo>
                    <a:pt x="39764" y="79919"/>
                    <a:pt x="31739" y="71894"/>
                    <a:pt x="31739" y="61978"/>
                  </a:cubicBezTo>
                  <a:lnTo>
                    <a:pt x="31739" y="15853"/>
                  </a:lnTo>
                  <a:cubicBezTo>
                    <a:pt x="31739" y="7079"/>
                    <a:pt x="24628" y="0"/>
                    <a:pt x="158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9" name="Google Shape;13379;p72">
              <a:extLst>
                <a:ext uri="{FF2B5EF4-FFF2-40B4-BE49-F238E27FC236}">
                  <a16:creationId xmlns:a16="http://schemas.microsoft.com/office/drawing/2014/main" id="{0CDBD63B-0DA5-4F81-978F-97613EF52DA3}"/>
                </a:ext>
              </a:extLst>
            </p:cNvPr>
            <p:cNvSpPr/>
            <p:nvPr/>
          </p:nvSpPr>
          <p:spPr>
            <a:xfrm>
              <a:off x="1340675" y="2391025"/>
              <a:ext cx="166375" cy="167200"/>
            </a:xfrm>
            <a:custGeom>
              <a:avLst/>
              <a:gdLst/>
              <a:ahLst/>
              <a:cxnLst/>
              <a:rect l="l" t="t" r="r" b="b"/>
              <a:pathLst>
                <a:path w="6655" h="6688" extrusionOk="0">
                  <a:moveTo>
                    <a:pt x="3327" y="0"/>
                  </a:moveTo>
                  <a:cubicBezTo>
                    <a:pt x="1501" y="0"/>
                    <a:pt x="0" y="1501"/>
                    <a:pt x="0" y="3360"/>
                  </a:cubicBezTo>
                  <a:cubicBezTo>
                    <a:pt x="0" y="5187"/>
                    <a:pt x="1501" y="6688"/>
                    <a:pt x="3327" y="6688"/>
                  </a:cubicBezTo>
                  <a:cubicBezTo>
                    <a:pt x="5187" y="6688"/>
                    <a:pt x="6655" y="5187"/>
                    <a:pt x="6655" y="3360"/>
                  </a:cubicBezTo>
                  <a:cubicBezTo>
                    <a:pt x="6655" y="1501"/>
                    <a:pt x="5187" y="0"/>
                    <a:pt x="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0" name="Google Shape;13380;p72">
              <a:extLst>
                <a:ext uri="{FF2B5EF4-FFF2-40B4-BE49-F238E27FC236}">
                  <a16:creationId xmlns:a16="http://schemas.microsoft.com/office/drawing/2014/main" id="{BAAAC0CF-D04E-4726-B70C-31F54EF56C49}"/>
                </a:ext>
              </a:extLst>
            </p:cNvPr>
            <p:cNvSpPr/>
            <p:nvPr/>
          </p:nvSpPr>
          <p:spPr>
            <a:xfrm>
              <a:off x="1340675" y="2830575"/>
              <a:ext cx="166375" cy="167200"/>
            </a:xfrm>
            <a:custGeom>
              <a:avLst/>
              <a:gdLst/>
              <a:ahLst/>
              <a:cxnLst/>
              <a:rect l="l" t="t" r="r" b="b"/>
              <a:pathLst>
                <a:path w="6655" h="6688" extrusionOk="0">
                  <a:moveTo>
                    <a:pt x="3327" y="1"/>
                  </a:moveTo>
                  <a:cubicBezTo>
                    <a:pt x="1501" y="1"/>
                    <a:pt x="0" y="1501"/>
                    <a:pt x="0" y="3360"/>
                  </a:cubicBezTo>
                  <a:cubicBezTo>
                    <a:pt x="0" y="5187"/>
                    <a:pt x="1501" y="6688"/>
                    <a:pt x="3327" y="6688"/>
                  </a:cubicBezTo>
                  <a:cubicBezTo>
                    <a:pt x="5187" y="6688"/>
                    <a:pt x="6655" y="5187"/>
                    <a:pt x="6655" y="3360"/>
                  </a:cubicBezTo>
                  <a:cubicBezTo>
                    <a:pt x="6655" y="1501"/>
                    <a:pt x="518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1" name="Google Shape;13381;p72">
              <a:extLst>
                <a:ext uri="{FF2B5EF4-FFF2-40B4-BE49-F238E27FC236}">
                  <a16:creationId xmlns:a16="http://schemas.microsoft.com/office/drawing/2014/main" id="{7BF3EEFB-796D-4480-9669-6AAC15497CE9}"/>
                </a:ext>
              </a:extLst>
            </p:cNvPr>
            <p:cNvSpPr/>
            <p:nvPr/>
          </p:nvSpPr>
          <p:spPr>
            <a:xfrm>
              <a:off x="1340675" y="3270950"/>
              <a:ext cx="166375" cy="166375"/>
            </a:xfrm>
            <a:custGeom>
              <a:avLst/>
              <a:gdLst/>
              <a:ahLst/>
              <a:cxnLst/>
              <a:rect l="l" t="t" r="r" b="b"/>
              <a:pathLst>
                <a:path w="6655" h="6655" extrusionOk="0">
                  <a:moveTo>
                    <a:pt x="3327" y="0"/>
                  </a:moveTo>
                  <a:cubicBezTo>
                    <a:pt x="1501" y="0"/>
                    <a:pt x="0" y="1468"/>
                    <a:pt x="0" y="3328"/>
                  </a:cubicBezTo>
                  <a:cubicBezTo>
                    <a:pt x="0" y="5154"/>
                    <a:pt x="1501" y="6655"/>
                    <a:pt x="3327" y="6655"/>
                  </a:cubicBezTo>
                  <a:cubicBezTo>
                    <a:pt x="5187" y="6655"/>
                    <a:pt x="6655" y="5154"/>
                    <a:pt x="6655" y="3328"/>
                  </a:cubicBezTo>
                  <a:cubicBezTo>
                    <a:pt x="6655" y="1468"/>
                    <a:pt x="5187" y="0"/>
                    <a:pt x="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2" name="Google Shape;13382;p72">
              <a:extLst>
                <a:ext uri="{FF2B5EF4-FFF2-40B4-BE49-F238E27FC236}">
                  <a16:creationId xmlns:a16="http://schemas.microsoft.com/office/drawing/2014/main" id="{C3F448A4-606C-4142-BFEA-05C921C7333C}"/>
                </a:ext>
              </a:extLst>
            </p:cNvPr>
            <p:cNvSpPr/>
            <p:nvPr/>
          </p:nvSpPr>
          <p:spPr>
            <a:xfrm>
              <a:off x="1379800" y="3706425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61" y="0"/>
                  </a:moveTo>
                  <a:cubicBezTo>
                    <a:pt x="1501" y="0"/>
                    <a:pt x="1" y="1501"/>
                    <a:pt x="1" y="3328"/>
                  </a:cubicBezTo>
                  <a:cubicBezTo>
                    <a:pt x="1" y="5187"/>
                    <a:pt x="1501" y="6687"/>
                    <a:pt x="3361" y="6687"/>
                  </a:cubicBezTo>
                  <a:cubicBezTo>
                    <a:pt x="5187" y="6687"/>
                    <a:pt x="6688" y="5187"/>
                    <a:pt x="6688" y="3328"/>
                  </a:cubicBezTo>
                  <a:cubicBezTo>
                    <a:pt x="6688" y="1501"/>
                    <a:pt x="5187" y="0"/>
                    <a:pt x="3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3" name="Google Shape;13383;p72">
              <a:extLst>
                <a:ext uri="{FF2B5EF4-FFF2-40B4-BE49-F238E27FC236}">
                  <a16:creationId xmlns:a16="http://schemas.microsoft.com/office/drawing/2014/main" id="{62594774-3275-4056-B1C6-A2D8C3ACA395}"/>
                </a:ext>
              </a:extLst>
            </p:cNvPr>
            <p:cNvSpPr/>
            <p:nvPr/>
          </p:nvSpPr>
          <p:spPr>
            <a:xfrm>
              <a:off x="1563300" y="4068500"/>
              <a:ext cx="166375" cy="167200"/>
            </a:xfrm>
            <a:custGeom>
              <a:avLst/>
              <a:gdLst/>
              <a:ahLst/>
              <a:cxnLst/>
              <a:rect l="l" t="t" r="r" b="b"/>
              <a:pathLst>
                <a:path w="6655" h="6688" extrusionOk="0">
                  <a:moveTo>
                    <a:pt x="3328" y="1"/>
                  </a:moveTo>
                  <a:cubicBezTo>
                    <a:pt x="1468" y="1"/>
                    <a:pt x="0" y="1501"/>
                    <a:pt x="0" y="3360"/>
                  </a:cubicBezTo>
                  <a:cubicBezTo>
                    <a:pt x="0" y="5187"/>
                    <a:pt x="1468" y="6688"/>
                    <a:pt x="3328" y="6688"/>
                  </a:cubicBezTo>
                  <a:cubicBezTo>
                    <a:pt x="5154" y="6688"/>
                    <a:pt x="6655" y="5187"/>
                    <a:pt x="6655" y="3360"/>
                  </a:cubicBezTo>
                  <a:cubicBezTo>
                    <a:pt x="6655" y="1501"/>
                    <a:pt x="5154" y="1"/>
                    <a:pt x="3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4" name="Google Shape;13384;p72">
              <a:extLst>
                <a:ext uri="{FF2B5EF4-FFF2-40B4-BE49-F238E27FC236}">
                  <a16:creationId xmlns:a16="http://schemas.microsoft.com/office/drawing/2014/main" id="{2DE88AF2-72C5-4E3C-9FB6-EBBE64C21C77}"/>
                </a:ext>
              </a:extLst>
            </p:cNvPr>
            <p:cNvSpPr/>
            <p:nvPr/>
          </p:nvSpPr>
          <p:spPr>
            <a:xfrm>
              <a:off x="4451775" y="2028950"/>
              <a:ext cx="1958050" cy="2694425"/>
            </a:xfrm>
            <a:custGeom>
              <a:avLst/>
              <a:gdLst/>
              <a:ahLst/>
              <a:cxnLst/>
              <a:rect l="l" t="t" r="r" b="b"/>
              <a:pathLst>
                <a:path w="78322" h="107777" extrusionOk="0">
                  <a:moveTo>
                    <a:pt x="62468" y="0"/>
                  </a:moveTo>
                  <a:cubicBezTo>
                    <a:pt x="53693" y="0"/>
                    <a:pt x="46582" y="7079"/>
                    <a:pt x="46582" y="15853"/>
                  </a:cubicBezTo>
                  <a:lnTo>
                    <a:pt x="46582" y="61978"/>
                  </a:lnTo>
                  <a:cubicBezTo>
                    <a:pt x="46582" y="71894"/>
                    <a:pt x="38558" y="79919"/>
                    <a:pt x="28608" y="79919"/>
                  </a:cubicBezTo>
                  <a:lnTo>
                    <a:pt x="1" y="79919"/>
                  </a:lnTo>
                  <a:cubicBezTo>
                    <a:pt x="1" y="95315"/>
                    <a:pt x="12462" y="107776"/>
                    <a:pt x="27826" y="107776"/>
                  </a:cubicBezTo>
                  <a:lnTo>
                    <a:pt x="31577" y="107776"/>
                  </a:lnTo>
                  <a:cubicBezTo>
                    <a:pt x="57379" y="107776"/>
                    <a:pt x="78321" y="86834"/>
                    <a:pt x="78321" y="61032"/>
                  </a:cubicBezTo>
                  <a:lnTo>
                    <a:pt x="78321" y="15853"/>
                  </a:lnTo>
                  <a:cubicBezTo>
                    <a:pt x="78321" y="7079"/>
                    <a:pt x="71210" y="0"/>
                    <a:pt x="62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5" name="Google Shape;13385;p72">
              <a:extLst>
                <a:ext uri="{FF2B5EF4-FFF2-40B4-BE49-F238E27FC236}">
                  <a16:creationId xmlns:a16="http://schemas.microsoft.com/office/drawing/2014/main" id="{B2CEC258-BD68-48DD-99FF-50A64417EEEE}"/>
                </a:ext>
              </a:extLst>
            </p:cNvPr>
            <p:cNvSpPr/>
            <p:nvPr/>
          </p:nvSpPr>
          <p:spPr>
            <a:xfrm>
              <a:off x="6092575" y="2391025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60" y="0"/>
                  </a:moveTo>
                  <a:cubicBezTo>
                    <a:pt x="1501" y="0"/>
                    <a:pt x="0" y="1501"/>
                    <a:pt x="0" y="3360"/>
                  </a:cubicBezTo>
                  <a:cubicBezTo>
                    <a:pt x="0" y="5187"/>
                    <a:pt x="1501" y="6688"/>
                    <a:pt x="3360" y="6688"/>
                  </a:cubicBezTo>
                  <a:cubicBezTo>
                    <a:pt x="5187" y="6688"/>
                    <a:pt x="6687" y="5187"/>
                    <a:pt x="6687" y="3360"/>
                  </a:cubicBezTo>
                  <a:cubicBezTo>
                    <a:pt x="6687" y="1501"/>
                    <a:pt x="5187" y="0"/>
                    <a:pt x="3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6" name="Google Shape;13386;p72">
              <a:extLst>
                <a:ext uri="{FF2B5EF4-FFF2-40B4-BE49-F238E27FC236}">
                  <a16:creationId xmlns:a16="http://schemas.microsoft.com/office/drawing/2014/main" id="{BA392D06-3884-48C5-9482-990F1EA2AD92}"/>
                </a:ext>
              </a:extLst>
            </p:cNvPr>
            <p:cNvSpPr/>
            <p:nvPr/>
          </p:nvSpPr>
          <p:spPr>
            <a:xfrm>
              <a:off x="6092575" y="2830575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60" y="1"/>
                  </a:moveTo>
                  <a:cubicBezTo>
                    <a:pt x="1501" y="1"/>
                    <a:pt x="0" y="1501"/>
                    <a:pt x="0" y="3360"/>
                  </a:cubicBezTo>
                  <a:cubicBezTo>
                    <a:pt x="0" y="5187"/>
                    <a:pt x="1501" y="6688"/>
                    <a:pt x="3360" y="6688"/>
                  </a:cubicBezTo>
                  <a:cubicBezTo>
                    <a:pt x="5187" y="6688"/>
                    <a:pt x="6687" y="5187"/>
                    <a:pt x="6687" y="3360"/>
                  </a:cubicBezTo>
                  <a:cubicBezTo>
                    <a:pt x="6687" y="1501"/>
                    <a:pt x="5187" y="1"/>
                    <a:pt x="3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7" name="Google Shape;13387;p72">
              <a:extLst>
                <a:ext uri="{FF2B5EF4-FFF2-40B4-BE49-F238E27FC236}">
                  <a16:creationId xmlns:a16="http://schemas.microsoft.com/office/drawing/2014/main" id="{D0BEED9A-BBF5-4838-899F-FEB409E1F926}"/>
                </a:ext>
              </a:extLst>
            </p:cNvPr>
            <p:cNvSpPr/>
            <p:nvPr/>
          </p:nvSpPr>
          <p:spPr>
            <a:xfrm>
              <a:off x="6092575" y="3270950"/>
              <a:ext cx="167200" cy="166375"/>
            </a:xfrm>
            <a:custGeom>
              <a:avLst/>
              <a:gdLst/>
              <a:ahLst/>
              <a:cxnLst/>
              <a:rect l="l" t="t" r="r" b="b"/>
              <a:pathLst>
                <a:path w="6688" h="6655" extrusionOk="0">
                  <a:moveTo>
                    <a:pt x="3360" y="0"/>
                  </a:moveTo>
                  <a:cubicBezTo>
                    <a:pt x="1501" y="0"/>
                    <a:pt x="0" y="1468"/>
                    <a:pt x="0" y="3328"/>
                  </a:cubicBezTo>
                  <a:cubicBezTo>
                    <a:pt x="0" y="5154"/>
                    <a:pt x="1501" y="6655"/>
                    <a:pt x="3360" y="6655"/>
                  </a:cubicBezTo>
                  <a:cubicBezTo>
                    <a:pt x="5187" y="6655"/>
                    <a:pt x="6687" y="5154"/>
                    <a:pt x="6687" y="3328"/>
                  </a:cubicBezTo>
                  <a:cubicBezTo>
                    <a:pt x="6687" y="1468"/>
                    <a:pt x="5187" y="0"/>
                    <a:pt x="3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8" name="Google Shape;13388;p72">
              <a:extLst>
                <a:ext uri="{FF2B5EF4-FFF2-40B4-BE49-F238E27FC236}">
                  <a16:creationId xmlns:a16="http://schemas.microsoft.com/office/drawing/2014/main" id="{AA81E941-DB00-47C6-B601-2E509D4843A4}"/>
                </a:ext>
              </a:extLst>
            </p:cNvPr>
            <p:cNvSpPr/>
            <p:nvPr/>
          </p:nvSpPr>
          <p:spPr>
            <a:xfrm>
              <a:off x="6053425" y="3706425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27" y="0"/>
                  </a:moveTo>
                  <a:cubicBezTo>
                    <a:pt x="1501" y="0"/>
                    <a:pt x="0" y="1501"/>
                    <a:pt x="0" y="3328"/>
                  </a:cubicBezTo>
                  <a:cubicBezTo>
                    <a:pt x="0" y="5187"/>
                    <a:pt x="1501" y="6687"/>
                    <a:pt x="3327" y="6687"/>
                  </a:cubicBezTo>
                  <a:cubicBezTo>
                    <a:pt x="5187" y="6687"/>
                    <a:pt x="6687" y="5187"/>
                    <a:pt x="6687" y="3328"/>
                  </a:cubicBezTo>
                  <a:cubicBezTo>
                    <a:pt x="6687" y="1501"/>
                    <a:pt x="5187" y="0"/>
                    <a:pt x="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9" name="Google Shape;13389;p72">
              <a:extLst>
                <a:ext uri="{FF2B5EF4-FFF2-40B4-BE49-F238E27FC236}">
                  <a16:creationId xmlns:a16="http://schemas.microsoft.com/office/drawing/2014/main" id="{DA279717-1AA6-4A07-8760-7C6998D9422E}"/>
                </a:ext>
              </a:extLst>
            </p:cNvPr>
            <p:cNvSpPr/>
            <p:nvPr/>
          </p:nvSpPr>
          <p:spPr>
            <a:xfrm>
              <a:off x="5870750" y="4068500"/>
              <a:ext cx="166375" cy="167200"/>
            </a:xfrm>
            <a:custGeom>
              <a:avLst/>
              <a:gdLst/>
              <a:ahLst/>
              <a:cxnLst/>
              <a:rect l="l" t="t" r="r" b="b"/>
              <a:pathLst>
                <a:path w="6655" h="6688" extrusionOk="0">
                  <a:moveTo>
                    <a:pt x="3328" y="1"/>
                  </a:moveTo>
                  <a:cubicBezTo>
                    <a:pt x="1501" y="1"/>
                    <a:pt x="0" y="1501"/>
                    <a:pt x="0" y="3360"/>
                  </a:cubicBezTo>
                  <a:cubicBezTo>
                    <a:pt x="0" y="5187"/>
                    <a:pt x="1501" y="6688"/>
                    <a:pt x="3328" y="6688"/>
                  </a:cubicBezTo>
                  <a:cubicBezTo>
                    <a:pt x="5187" y="6688"/>
                    <a:pt x="6655" y="5187"/>
                    <a:pt x="6655" y="3360"/>
                  </a:cubicBezTo>
                  <a:cubicBezTo>
                    <a:pt x="6655" y="1501"/>
                    <a:pt x="5187" y="1"/>
                    <a:pt x="3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0" name="Google Shape;13390;p72">
              <a:extLst>
                <a:ext uri="{FF2B5EF4-FFF2-40B4-BE49-F238E27FC236}">
                  <a16:creationId xmlns:a16="http://schemas.microsoft.com/office/drawing/2014/main" id="{32AB9703-24DE-40A8-ACEA-1339F569008F}"/>
                </a:ext>
              </a:extLst>
            </p:cNvPr>
            <p:cNvSpPr/>
            <p:nvPr/>
          </p:nvSpPr>
          <p:spPr>
            <a:xfrm>
              <a:off x="2381250" y="972050"/>
              <a:ext cx="2837950" cy="3054875"/>
            </a:xfrm>
            <a:custGeom>
              <a:avLst/>
              <a:gdLst/>
              <a:ahLst/>
              <a:cxnLst/>
              <a:rect l="l" t="t" r="r" b="b"/>
              <a:pathLst>
                <a:path w="113518" h="122195" extrusionOk="0">
                  <a:moveTo>
                    <a:pt x="56759" y="1"/>
                  </a:moveTo>
                  <a:cubicBezTo>
                    <a:pt x="25411" y="1"/>
                    <a:pt x="0" y="25412"/>
                    <a:pt x="0" y="56759"/>
                  </a:cubicBezTo>
                  <a:lnTo>
                    <a:pt x="0" y="122195"/>
                  </a:lnTo>
                  <a:lnTo>
                    <a:pt x="113517" y="122195"/>
                  </a:lnTo>
                  <a:lnTo>
                    <a:pt x="113517" y="56759"/>
                  </a:lnTo>
                  <a:cubicBezTo>
                    <a:pt x="113517" y="25412"/>
                    <a:pt x="88106" y="1"/>
                    <a:pt x="56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1" name="Google Shape;13391;p72">
              <a:extLst>
                <a:ext uri="{FF2B5EF4-FFF2-40B4-BE49-F238E27FC236}">
                  <a16:creationId xmlns:a16="http://schemas.microsoft.com/office/drawing/2014/main" id="{3461BD9F-F6CD-44FB-999D-742A3A139F6B}"/>
                </a:ext>
              </a:extLst>
            </p:cNvPr>
            <p:cNvSpPr/>
            <p:nvPr/>
          </p:nvSpPr>
          <p:spPr>
            <a:xfrm>
              <a:off x="2784900" y="2012625"/>
              <a:ext cx="400450" cy="284650"/>
            </a:xfrm>
            <a:custGeom>
              <a:avLst/>
              <a:gdLst/>
              <a:ahLst/>
              <a:cxnLst/>
              <a:rect l="l" t="t" r="r" b="b"/>
              <a:pathLst>
                <a:path w="16018" h="11386" extrusionOk="0">
                  <a:moveTo>
                    <a:pt x="8025" y="1"/>
                  </a:moveTo>
                  <a:cubicBezTo>
                    <a:pt x="3589" y="1"/>
                    <a:pt x="1" y="3622"/>
                    <a:pt x="1" y="8025"/>
                  </a:cubicBezTo>
                  <a:cubicBezTo>
                    <a:pt x="1" y="9885"/>
                    <a:pt x="1534" y="11385"/>
                    <a:pt x="3393" y="11385"/>
                  </a:cubicBezTo>
                  <a:cubicBezTo>
                    <a:pt x="5253" y="11385"/>
                    <a:pt x="6753" y="9885"/>
                    <a:pt x="6753" y="8025"/>
                  </a:cubicBezTo>
                  <a:cubicBezTo>
                    <a:pt x="6753" y="7308"/>
                    <a:pt x="7308" y="6753"/>
                    <a:pt x="8025" y="6753"/>
                  </a:cubicBezTo>
                  <a:cubicBezTo>
                    <a:pt x="8710" y="6753"/>
                    <a:pt x="9265" y="7308"/>
                    <a:pt x="9265" y="8025"/>
                  </a:cubicBezTo>
                  <a:cubicBezTo>
                    <a:pt x="9265" y="9885"/>
                    <a:pt x="10798" y="11385"/>
                    <a:pt x="12657" y="11385"/>
                  </a:cubicBezTo>
                  <a:cubicBezTo>
                    <a:pt x="14517" y="11385"/>
                    <a:pt x="16017" y="9885"/>
                    <a:pt x="16017" y="8025"/>
                  </a:cubicBezTo>
                  <a:cubicBezTo>
                    <a:pt x="16017" y="3589"/>
                    <a:pt x="12429" y="1"/>
                    <a:pt x="8025" y="1"/>
                  </a:cubicBezTo>
                  <a:close/>
                </a:path>
              </a:pathLst>
            </a:custGeom>
            <a:solidFill>
              <a:srgbClr val="4A5058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2" name="Google Shape;13392;p72">
              <a:extLst>
                <a:ext uri="{FF2B5EF4-FFF2-40B4-BE49-F238E27FC236}">
                  <a16:creationId xmlns:a16="http://schemas.microsoft.com/office/drawing/2014/main" id="{33961886-577A-411A-80ED-D815288A80DA}"/>
                </a:ext>
              </a:extLst>
            </p:cNvPr>
            <p:cNvSpPr/>
            <p:nvPr/>
          </p:nvSpPr>
          <p:spPr>
            <a:xfrm>
              <a:off x="4415075" y="2012625"/>
              <a:ext cx="400450" cy="284650"/>
            </a:xfrm>
            <a:custGeom>
              <a:avLst/>
              <a:gdLst/>
              <a:ahLst/>
              <a:cxnLst/>
              <a:rect l="l" t="t" r="r" b="b"/>
              <a:pathLst>
                <a:path w="16018" h="11386" extrusionOk="0">
                  <a:moveTo>
                    <a:pt x="7993" y="1"/>
                  </a:moveTo>
                  <a:cubicBezTo>
                    <a:pt x="3589" y="1"/>
                    <a:pt x="1" y="3622"/>
                    <a:pt x="1" y="8025"/>
                  </a:cubicBezTo>
                  <a:cubicBezTo>
                    <a:pt x="1" y="9885"/>
                    <a:pt x="1501" y="11385"/>
                    <a:pt x="3361" y="11385"/>
                  </a:cubicBezTo>
                  <a:cubicBezTo>
                    <a:pt x="5220" y="11385"/>
                    <a:pt x="6753" y="9885"/>
                    <a:pt x="6753" y="8025"/>
                  </a:cubicBezTo>
                  <a:cubicBezTo>
                    <a:pt x="6753" y="7308"/>
                    <a:pt x="7308" y="6753"/>
                    <a:pt x="7993" y="6753"/>
                  </a:cubicBezTo>
                  <a:cubicBezTo>
                    <a:pt x="8710" y="6753"/>
                    <a:pt x="9265" y="7308"/>
                    <a:pt x="9265" y="8025"/>
                  </a:cubicBezTo>
                  <a:cubicBezTo>
                    <a:pt x="9265" y="9885"/>
                    <a:pt x="10766" y="11385"/>
                    <a:pt x="12625" y="11385"/>
                  </a:cubicBezTo>
                  <a:cubicBezTo>
                    <a:pt x="14484" y="11385"/>
                    <a:pt x="16017" y="9885"/>
                    <a:pt x="16017" y="8025"/>
                  </a:cubicBezTo>
                  <a:cubicBezTo>
                    <a:pt x="16017" y="3589"/>
                    <a:pt x="12429" y="1"/>
                    <a:pt x="7993" y="1"/>
                  </a:cubicBezTo>
                  <a:close/>
                </a:path>
              </a:pathLst>
            </a:custGeom>
            <a:solidFill>
              <a:srgbClr val="4A5058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3" name="Google Shape;13393;p72">
              <a:extLst>
                <a:ext uri="{FF2B5EF4-FFF2-40B4-BE49-F238E27FC236}">
                  <a16:creationId xmlns:a16="http://schemas.microsoft.com/office/drawing/2014/main" id="{4549FCC0-8009-4AAE-A4F5-8B91CD6B7E0C}"/>
                </a:ext>
              </a:extLst>
            </p:cNvPr>
            <p:cNvSpPr/>
            <p:nvPr/>
          </p:nvSpPr>
          <p:spPr>
            <a:xfrm>
              <a:off x="3589000" y="2143925"/>
              <a:ext cx="422450" cy="423275"/>
            </a:xfrm>
            <a:custGeom>
              <a:avLst/>
              <a:gdLst/>
              <a:ahLst/>
              <a:cxnLst/>
              <a:rect l="l" t="t" r="r" b="b"/>
              <a:pathLst>
                <a:path w="16898" h="16931" extrusionOk="0">
                  <a:moveTo>
                    <a:pt x="8449" y="1"/>
                  </a:moveTo>
                  <a:cubicBezTo>
                    <a:pt x="3784" y="1"/>
                    <a:pt x="0" y="3785"/>
                    <a:pt x="0" y="8449"/>
                  </a:cubicBezTo>
                  <a:cubicBezTo>
                    <a:pt x="0" y="13146"/>
                    <a:pt x="3784" y="16930"/>
                    <a:pt x="8449" y="16930"/>
                  </a:cubicBezTo>
                  <a:cubicBezTo>
                    <a:pt x="13113" y="16930"/>
                    <a:pt x="16897" y="13146"/>
                    <a:pt x="16897" y="8449"/>
                  </a:cubicBezTo>
                  <a:cubicBezTo>
                    <a:pt x="16897" y="3785"/>
                    <a:pt x="13113" y="1"/>
                    <a:pt x="8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4" name="Google Shape;13394;p72">
              <a:extLst>
                <a:ext uri="{FF2B5EF4-FFF2-40B4-BE49-F238E27FC236}">
                  <a16:creationId xmlns:a16="http://schemas.microsoft.com/office/drawing/2014/main" id="{2DE6D1A9-EE6C-42C1-96B8-54E014E4311E}"/>
                </a:ext>
              </a:extLst>
            </p:cNvPr>
            <p:cNvSpPr/>
            <p:nvPr/>
          </p:nvSpPr>
          <p:spPr>
            <a:xfrm>
              <a:off x="3609375" y="2399175"/>
              <a:ext cx="381675" cy="168025"/>
            </a:xfrm>
            <a:custGeom>
              <a:avLst/>
              <a:gdLst/>
              <a:ahLst/>
              <a:cxnLst/>
              <a:rect l="l" t="t" r="r" b="b"/>
              <a:pathLst>
                <a:path w="15267" h="6721" extrusionOk="0">
                  <a:moveTo>
                    <a:pt x="7634" y="1"/>
                  </a:moveTo>
                  <a:cubicBezTo>
                    <a:pt x="4730" y="1"/>
                    <a:pt x="2088" y="718"/>
                    <a:pt x="1" y="1893"/>
                  </a:cubicBezTo>
                  <a:cubicBezTo>
                    <a:pt x="1371" y="4763"/>
                    <a:pt x="4274" y="6720"/>
                    <a:pt x="7634" y="6720"/>
                  </a:cubicBezTo>
                  <a:cubicBezTo>
                    <a:pt x="10993" y="6720"/>
                    <a:pt x="13897" y="4763"/>
                    <a:pt x="15267" y="1893"/>
                  </a:cubicBezTo>
                  <a:cubicBezTo>
                    <a:pt x="13179" y="718"/>
                    <a:pt x="10537" y="1"/>
                    <a:pt x="7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5" name="Google Shape;13395;p72">
              <a:extLst>
                <a:ext uri="{FF2B5EF4-FFF2-40B4-BE49-F238E27FC236}">
                  <a16:creationId xmlns:a16="http://schemas.microsoft.com/office/drawing/2014/main" id="{A6247EF6-E368-481C-8C1C-65FCBF13E4AB}"/>
                </a:ext>
              </a:extLst>
            </p:cNvPr>
            <p:cNvSpPr/>
            <p:nvPr/>
          </p:nvSpPr>
          <p:spPr>
            <a:xfrm>
              <a:off x="1842200" y="2633225"/>
              <a:ext cx="1958025" cy="2090150"/>
            </a:xfrm>
            <a:custGeom>
              <a:avLst/>
              <a:gdLst/>
              <a:ahLst/>
              <a:cxnLst/>
              <a:rect l="l" t="t" r="r" b="b"/>
              <a:pathLst>
                <a:path w="78321" h="83606" extrusionOk="0">
                  <a:moveTo>
                    <a:pt x="15854" y="1"/>
                  </a:moveTo>
                  <a:cubicBezTo>
                    <a:pt x="7111" y="1"/>
                    <a:pt x="0" y="7112"/>
                    <a:pt x="0" y="15854"/>
                  </a:cubicBezTo>
                  <a:lnTo>
                    <a:pt x="0" y="36861"/>
                  </a:lnTo>
                  <a:cubicBezTo>
                    <a:pt x="0" y="62663"/>
                    <a:pt x="20910" y="83605"/>
                    <a:pt x="46745" y="83605"/>
                  </a:cubicBezTo>
                  <a:lnTo>
                    <a:pt x="50496" y="83605"/>
                  </a:lnTo>
                  <a:cubicBezTo>
                    <a:pt x="65860" y="83605"/>
                    <a:pt x="78321" y="71144"/>
                    <a:pt x="78321" y="55748"/>
                  </a:cubicBezTo>
                  <a:lnTo>
                    <a:pt x="49680" y="55748"/>
                  </a:lnTo>
                  <a:cubicBezTo>
                    <a:pt x="39764" y="55748"/>
                    <a:pt x="31739" y="47723"/>
                    <a:pt x="31739" y="37807"/>
                  </a:cubicBezTo>
                  <a:lnTo>
                    <a:pt x="31739" y="15854"/>
                  </a:lnTo>
                  <a:cubicBezTo>
                    <a:pt x="31739" y="7112"/>
                    <a:pt x="24628" y="1"/>
                    <a:pt x="15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6" name="Google Shape;13396;p72">
              <a:extLst>
                <a:ext uri="{FF2B5EF4-FFF2-40B4-BE49-F238E27FC236}">
                  <a16:creationId xmlns:a16="http://schemas.microsoft.com/office/drawing/2014/main" id="{9A43612B-8B3D-49A4-AA6B-124D6A14B9D0}"/>
                </a:ext>
              </a:extLst>
            </p:cNvPr>
            <p:cNvSpPr/>
            <p:nvPr/>
          </p:nvSpPr>
          <p:spPr>
            <a:xfrm>
              <a:off x="1981650" y="2963500"/>
              <a:ext cx="166375" cy="167200"/>
            </a:xfrm>
            <a:custGeom>
              <a:avLst/>
              <a:gdLst/>
              <a:ahLst/>
              <a:cxnLst/>
              <a:rect l="l" t="t" r="r" b="b"/>
              <a:pathLst>
                <a:path w="6655" h="6688" extrusionOk="0">
                  <a:moveTo>
                    <a:pt x="3327" y="1"/>
                  </a:moveTo>
                  <a:cubicBezTo>
                    <a:pt x="1501" y="1"/>
                    <a:pt x="0" y="1501"/>
                    <a:pt x="0" y="3360"/>
                  </a:cubicBezTo>
                  <a:cubicBezTo>
                    <a:pt x="0" y="5187"/>
                    <a:pt x="1501" y="6688"/>
                    <a:pt x="3327" y="6688"/>
                  </a:cubicBezTo>
                  <a:cubicBezTo>
                    <a:pt x="5154" y="6688"/>
                    <a:pt x="6655" y="5187"/>
                    <a:pt x="6655" y="3360"/>
                  </a:cubicBezTo>
                  <a:cubicBezTo>
                    <a:pt x="6655" y="1501"/>
                    <a:pt x="5154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7" name="Google Shape;13397;p72">
              <a:extLst>
                <a:ext uri="{FF2B5EF4-FFF2-40B4-BE49-F238E27FC236}">
                  <a16:creationId xmlns:a16="http://schemas.microsoft.com/office/drawing/2014/main" id="{65E1E31A-140F-4A3F-BDA5-6EE4B7DBD7F1}"/>
                </a:ext>
              </a:extLst>
            </p:cNvPr>
            <p:cNvSpPr/>
            <p:nvPr/>
          </p:nvSpPr>
          <p:spPr>
            <a:xfrm>
              <a:off x="1981650" y="3403875"/>
              <a:ext cx="166375" cy="166375"/>
            </a:xfrm>
            <a:custGeom>
              <a:avLst/>
              <a:gdLst/>
              <a:ahLst/>
              <a:cxnLst/>
              <a:rect l="l" t="t" r="r" b="b"/>
              <a:pathLst>
                <a:path w="6655" h="6655" extrusionOk="0">
                  <a:moveTo>
                    <a:pt x="3327" y="0"/>
                  </a:moveTo>
                  <a:cubicBezTo>
                    <a:pt x="1501" y="0"/>
                    <a:pt x="0" y="1468"/>
                    <a:pt x="0" y="3328"/>
                  </a:cubicBezTo>
                  <a:cubicBezTo>
                    <a:pt x="0" y="5154"/>
                    <a:pt x="1501" y="6655"/>
                    <a:pt x="3327" y="6655"/>
                  </a:cubicBezTo>
                  <a:cubicBezTo>
                    <a:pt x="5154" y="6655"/>
                    <a:pt x="6655" y="5154"/>
                    <a:pt x="6655" y="3328"/>
                  </a:cubicBezTo>
                  <a:cubicBezTo>
                    <a:pt x="6655" y="1468"/>
                    <a:pt x="5154" y="0"/>
                    <a:pt x="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8" name="Google Shape;13398;p72">
              <a:extLst>
                <a:ext uri="{FF2B5EF4-FFF2-40B4-BE49-F238E27FC236}">
                  <a16:creationId xmlns:a16="http://schemas.microsoft.com/office/drawing/2014/main" id="{0FD593C9-ED39-490F-8F9A-1E2AB09C9210}"/>
                </a:ext>
              </a:extLst>
            </p:cNvPr>
            <p:cNvSpPr/>
            <p:nvPr/>
          </p:nvSpPr>
          <p:spPr>
            <a:xfrm>
              <a:off x="2048525" y="3809175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60" y="0"/>
                  </a:moveTo>
                  <a:cubicBezTo>
                    <a:pt x="1501" y="0"/>
                    <a:pt x="0" y="1501"/>
                    <a:pt x="0" y="3360"/>
                  </a:cubicBezTo>
                  <a:cubicBezTo>
                    <a:pt x="0" y="5187"/>
                    <a:pt x="1501" y="6687"/>
                    <a:pt x="3360" y="6687"/>
                  </a:cubicBezTo>
                  <a:cubicBezTo>
                    <a:pt x="5187" y="6687"/>
                    <a:pt x="6687" y="5187"/>
                    <a:pt x="6687" y="3360"/>
                  </a:cubicBezTo>
                  <a:cubicBezTo>
                    <a:pt x="6687" y="1501"/>
                    <a:pt x="5187" y="0"/>
                    <a:pt x="3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9" name="Google Shape;13399;p72">
              <a:extLst>
                <a:ext uri="{FF2B5EF4-FFF2-40B4-BE49-F238E27FC236}">
                  <a16:creationId xmlns:a16="http://schemas.microsoft.com/office/drawing/2014/main" id="{3F7E873D-3DC7-42F3-9BF2-3DB7FDF808F9}"/>
                </a:ext>
              </a:extLst>
            </p:cNvPr>
            <p:cNvSpPr/>
            <p:nvPr/>
          </p:nvSpPr>
          <p:spPr>
            <a:xfrm>
              <a:off x="2259725" y="4118250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28" y="0"/>
                  </a:moveTo>
                  <a:cubicBezTo>
                    <a:pt x="1501" y="0"/>
                    <a:pt x="1" y="1501"/>
                    <a:pt x="1" y="3328"/>
                  </a:cubicBezTo>
                  <a:cubicBezTo>
                    <a:pt x="1" y="5187"/>
                    <a:pt x="1501" y="6687"/>
                    <a:pt x="3328" y="6687"/>
                  </a:cubicBezTo>
                  <a:cubicBezTo>
                    <a:pt x="5187" y="6687"/>
                    <a:pt x="6688" y="5187"/>
                    <a:pt x="6688" y="3328"/>
                  </a:cubicBezTo>
                  <a:cubicBezTo>
                    <a:pt x="6688" y="1501"/>
                    <a:pt x="5187" y="0"/>
                    <a:pt x="3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0" name="Google Shape;13400;p72">
              <a:extLst>
                <a:ext uri="{FF2B5EF4-FFF2-40B4-BE49-F238E27FC236}">
                  <a16:creationId xmlns:a16="http://schemas.microsoft.com/office/drawing/2014/main" id="{AD294C37-8A75-4B87-9179-6F30E5BF7EFB}"/>
                </a:ext>
              </a:extLst>
            </p:cNvPr>
            <p:cNvSpPr/>
            <p:nvPr/>
          </p:nvSpPr>
          <p:spPr>
            <a:xfrm>
              <a:off x="3800200" y="2633225"/>
              <a:ext cx="1958025" cy="2090150"/>
            </a:xfrm>
            <a:custGeom>
              <a:avLst/>
              <a:gdLst/>
              <a:ahLst/>
              <a:cxnLst/>
              <a:rect l="l" t="t" r="r" b="b"/>
              <a:pathLst>
                <a:path w="78321" h="83606" extrusionOk="0">
                  <a:moveTo>
                    <a:pt x="62468" y="1"/>
                  </a:moveTo>
                  <a:cubicBezTo>
                    <a:pt x="53693" y="1"/>
                    <a:pt x="46582" y="7112"/>
                    <a:pt x="46582" y="15854"/>
                  </a:cubicBezTo>
                  <a:lnTo>
                    <a:pt x="46582" y="37807"/>
                  </a:lnTo>
                  <a:cubicBezTo>
                    <a:pt x="46582" y="47723"/>
                    <a:pt x="38557" y="55748"/>
                    <a:pt x="28641" y="55748"/>
                  </a:cubicBezTo>
                  <a:lnTo>
                    <a:pt x="1" y="55748"/>
                  </a:lnTo>
                  <a:cubicBezTo>
                    <a:pt x="1" y="71144"/>
                    <a:pt x="12461" y="83605"/>
                    <a:pt x="27825" y="83605"/>
                  </a:cubicBezTo>
                  <a:lnTo>
                    <a:pt x="31577" y="83605"/>
                  </a:lnTo>
                  <a:cubicBezTo>
                    <a:pt x="57412" y="83605"/>
                    <a:pt x="78321" y="62663"/>
                    <a:pt x="78321" y="36861"/>
                  </a:cubicBezTo>
                  <a:lnTo>
                    <a:pt x="78321" y="15854"/>
                  </a:lnTo>
                  <a:cubicBezTo>
                    <a:pt x="78321" y="7112"/>
                    <a:pt x="71210" y="1"/>
                    <a:pt x="624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1" name="Google Shape;13401;p72">
              <a:extLst>
                <a:ext uri="{FF2B5EF4-FFF2-40B4-BE49-F238E27FC236}">
                  <a16:creationId xmlns:a16="http://schemas.microsoft.com/office/drawing/2014/main" id="{15D8E892-B220-4528-B768-D9570EAD01BF}"/>
                </a:ext>
              </a:extLst>
            </p:cNvPr>
            <p:cNvSpPr/>
            <p:nvPr/>
          </p:nvSpPr>
          <p:spPr>
            <a:xfrm>
              <a:off x="5452400" y="2963500"/>
              <a:ext cx="166375" cy="167200"/>
            </a:xfrm>
            <a:custGeom>
              <a:avLst/>
              <a:gdLst/>
              <a:ahLst/>
              <a:cxnLst/>
              <a:rect l="l" t="t" r="r" b="b"/>
              <a:pathLst>
                <a:path w="6655" h="6688" extrusionOk="0">
                  <a:moveTo>
                    <a:pt x="3328" y="1"/>
                  </a:moveTo>
                  <a:cubicBezTo>
                    <a:pt x="1501" y="1"/>
                    <a:pt x="0" y="1501"/>
                    <a:pt x="0" y="3360"/>
                  </a:cubicBezTo>
                  <a:cubicBezTo>
                    <a:pt x="0" y="5187"/>
                    <a:pt x="1501" y="6688"/>
                    <a:pt x="3328" y="6688"/>
                  </a:cubicBezTo>
                  <a:cubicBezTo>
                    <a:pt x="5154" y="6688"/>
                    <a:pt x="6655" y="5187"/>
                    <a:pt x="6655" y="3360"/>
                  </a:cubicBezTo>
                  <a:cubicBezTo>
                    <a:pt x="6655" y="1501"/>
                    <a:pt x="5154" y="1"/>
                    <a:pt x="3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2" name="Google Shape;13402;p72">
              <a:extLst>
                <a:ext uri="{FF2B5EF4-FFF2-40B4-BE49-F238E27FC236}">
                  <a16:creationId xmlns:a16="http://schemas.microsoft.com/office/drawing/2014/main" id="{0F2B041F-473A-48A6-AC13-80DC96919344}"/>
                </a:ext>
              </a:extLst>
            </p:cNvPr>
            <p:cNvSpPr/>
            <p:nvPr/>
          </p:nvSpPr>
          <p:spPr>
            <a:xfrm>
              <a:off x="5452400" y="3403875"/>
              <a:ext cx="166375" cy="166375"/>
            </a:xfrm>
            <a:custGeom>
              <a:avLst/>
              <a:gdLst/>
              <a:ahLst/>
              <a:cxnLst/>
              <a:rect l="l" t="t" r="r" b="b"/>
              <a:pathLst>
                <a:path w="6655" h="6655" extrusionOk="0">
                  <a:moveTo>
                    <a:pt x="3328" y="0"/>
                  </a:moveTo>
                  <a:cubicBezTo>
                    <a:pt x="1501" y="0"/>
                    <a:pt x="0" y="1468"/>
                    <a:pt x="0" y="3328"/>
                  </a:cubicBezTo>
                  <a:cubicBezTo>
                    <a:pt x="0" y="5154"/>
                    <a:pt x="1501" y="6655"/>
                    <a:pt x="3328" y="6655"/>
                  </a:cubicBezTo>
                  <a:cubicBezTo>
                    <a:pt x="5154" y="6655"/>
                    <a:pt x="6655" y="5154"/>
                    <a:pt x="6655" y="3328"/>
                  </a:cubicBezTo>
                  <a:cubicBezTo>
                    <a:pt x="6655" y="1468"/>
                    <a:pt x="5154" y="0"/>
                    <a:pt x="3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3" name="Google Shape;13403;p72">
              <a:extLst>
                <a:ext uri="{FF2B5EF4-FFF2-40B4-BE49-F238E27FC236}">
                  <a16:creationId xmlns:a16="http://schemas.microsoft.com/office/drawing/2014/main" id="{147F9EAD-21F0-4169-87F7-288562F07446}"/>
                </a:ext>
              </a:extLst>
            </p:cNvPr>
            <p:cNvSpPr/>
            <p:nvPr/>
          </p:nvSpPr>
          <p:spPr>
            <a:xfrm>
              <a:off x="5384700" y="3809175"/>
              <a:ext cx="166400" cy="167200"/>
            </a:xfrm>
            <a:custGeom>
              <a:avLst/>
              <a:gdLst/>
              <a:ahLst/>
              <a:cxnLst/>
              <a:rect l="l" t="t" r="r" b="b"/>
              <a:pathLst>
                <a:path w="6656" h="6688" extrusionOk="0">
                  <a:moveTo>
                    <a:pt x="3328" y="0"/>
                  </a:moveTo>
                  <a:cubicBezTo>
                    <a:pt x="1501" y="0"/>
                    <a:pt x="1" y="1501"/>
                    <a:pt x="1" y="3360"/>
                  </a:cubicBezTo>
                  <a:cubicBezTo>
                    <a:pt x="1" y="5187"/>
                    <a:pt x="1501" y="6687"/>
                    <a:pt x="3328" y="6687"/>
                  </a:cubicBezTo>
                  <a:cubicBezTo>
                    <a:pt x="5188" y="6687"/>
                    <a:pt x="6655" y="5187"/>
                    <a:pt x="6655" y="3360"/>
                  </a:cubicBezTo>
                  <a:cubicBezTo>
                    <a:pt x="6655" y="1501"/>
                    <a:pt x="5188" y="0"/>
                    <a:pt x="3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4" name="Google Shape;13404;p72">
              <a:extLst>
                <a:ext uri="{FF2B5EF4-FFF2-40B4-BE49-F238E27FC236}">
                  <a16:creationId xmlns:a16="http://schemas.microsoft.com/office/drawing/2014/main" id="{BCF8804D-FF85-4320-84D2-DD036564258B}"/>
                </a:ext>
              </a:extLst>
            </p:cNvPr>
            <p:cNvSpPr/>
            <p:nvPr/>
          </p:nvSpPr>
          <p:spPr>
            <a:xfrm>
              <a:off x="5173500" y="4118250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28" y="0"/>
                  </a:moveTo>
                  <a:cubicBezTo>
                    <a:pt x="1501" y="0"/>
                    <a:pt x="0" y="1501"/>
                    <a:pt x="0" y="3328"/>
                  </a:cubicBezTo>
                  <a:cubicBezTo>
                    <a:pt x="0" y="5187"/>
                    <a:pt x="1501" y="6687"/>
                    <a:pt x="3328" y="6687"/>
                  </a:cubicBezTo>
                  <a:cubicBezTo>
                    <a:pt x="5187" y="6687"/>
                    <a:pt x="6687" y="5187"/>
                    <a:pt x="6687" y="3328"/>
                  </a:cubicBezTo>
                  <a:cubicBezTo>
                    <a:pt x="6687" y="1501"/>
                    <a:pt x="5187" y="0"/>
                    <a:pt x="3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pic>
        <p:nvPicPr>
          <p:cNvPr id="196" name="Picture 6" descr="Download HD Colorful Flowers Clip Art Transparent PNG Image - NicePNG.com">
            <a:extLst>
              <a:ext uri="{FF2B5EF4-FFF2-40B4-BE49-F238E27FC236}">
                <a16:creationId xmlns:a16="http://schemas.microsoft.com/office/drawing/2014/main" id="{37CD10C0-1292-4D34-ABAF-D4454E1F8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" y="4878584"/>
            <a:ext cx="1770980" cy="192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9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33" grpId="0"/>
      <p:bldP spid="3080" grpId="0" animBg="1"/>
      <p:bldP spid="3090" grpId="0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5333EB6-D6D3-4684-BC64-77F2EB9DFDC4}"/>
              </a:ext>
            </a:extLst>
          </p:cNvPr>
          <p:cNvSpPr txBox="1"/>
          <p:nvPr/>
        </p:nvSpPr>
        <p:spPr>
          <a:xfrm>
            <a:off x="304375" y="547893"/>
            <a:ext cx="6716792" cy="47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 Giới thiệu thu thập, phân loại, kiểm đếm</a:t>
            </a:r>
            <a:endParaRPr lang="en-US" sz="2500" b="1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25D6FB-DEC3-4B1F-8476-9CF0F2339BBC}"/>
              </a:ext>
            </a:extLst>
          </p:cNvPr>
          <p:cNvSpPr/>
          <p:nvPr/>
        </p:nvSpPr>
        <p:spPr>
          <a:xfrm>
            <a:off x="304801" y="385195"/>
            <a:ext cx="6633240" cy="6754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8BB9F3-B674-428F-BA94-56F03E597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913" y="1079491"/>
            <a:ext cx="5821939" cy="34037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900E3DD-E41E-4714-9A36-0D0742B82068}"/>
              </a:ext>
            </a:extLst>
          </p:cNvPr>
          <p:cNvSpPr txBox="1"/>
          <p:nvPr/>
        </p:nvSpPr>
        <p:spPr>
          <a:xfrm>
            <a:off x="714340" y="4641499"/>
            <a:ext cx="8550332" cy="47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Để thuận tiện trong diễn tả ta có thể quy ước gọi: </a:t>
            </a:r>
            <a:endParaRPr lang="en-US" sz="2500" b="1">
              <a:solidFill>
                <a:srgbClr val="0070C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E9155-025B-4127-ADFA-F93BE28B1B35}"/>
              </a:ext>
            </a:extLst>
          </p:cNvPr>
          <p:cNvCxnSpPr>
            <a:cxnSpLocks/>
          </p:cNvCxnSpPr>
          <p:nvPr/>
        </p:nvCxnSpPr>
        <p:spPr>
          <a:xfrm flipH="1">
            <a:off x="3363427" y="5216182"/>
            <a:ext cx="181541" cy="5623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E3FF540-F7FA-426B-A167-1C55C928ACB2}"/>
              </a:ext>
            </a:extLst>
          </p:cNvPr>
          <p:cNvSpPr/>
          <p:nvPr/>
        </p:nvSpPr>
        <p:spPr>
          <a:xfrm>
            <a:off x="456733" y="4574341"/>
            <a:ext cx="8234685" cy="2079501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373;p31">
            <a:extLst>
              <a:ext uri="{FF2B5EF4-FFF2-40B4-BE49-F238E27FC236}">
                <a16:creationId xmlns:a16="http://schemas.microsoft.com/office/drawing/2014/main" id="{96AC1DEC-E02D-4225-BFFE-5C74C8DBEEF4}"/>
              </a:ext>
            </a:extLst>
          </p:cNvPr>
          <p:cNvSpPr/>
          <p:nvPr/>
        </p:nvSpPr>
        <p:spPr>
          <a:xfrm>
            <a:off x="145928" y="2752783"/>
            <a:ext cx="1053300" cy="1053300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379;p31">
            <a:extLst>
              <a:ext uri="{FF2B5EF4-FFF2-40B4-BE49-F238E27FC236}">
                <a16:creationId xmlns:a16="http://schemas.microsoft.com/office/drawing/2014/main" id="{808C16EE-E61E-4E80-B7B7-5E9C2BCA9EC7}"/>
              </a:ext>
            </a:extLst>
          </p:cNvPr>
          <p:cNvGrpSpPr/>
          <p:nvPr/>
        </p:nvGrpSpPr>
        <p:grpSpPr>
          <a:xfrm>
            <a:off x="395022" y="2895737"/>
            <a:ext cx="619128" cy="566244"/>
            <a:chOff x="1229953" y="1570571"/>
            <a:chExt cx="516672" cy="472540"/>
          </a:xfrm>
        </p:grpSpPr>
        <p:sp>
          <p:nvSpPr>
            <p:cNvPr id="42" name="Google Shape;380;p31">
              <a:extLst>
                <a:ext uri="{FF2B5EF4-FFF2-40B4-BE49-F238E27FC236}">
                  <a16:creationId xmlns:a16="http://schemas.microsoft.com/office/drawing/2014/main" id="{0DA8123D-9138-480F-BCC6-DCA5B304BD52}"/>
                </a:ext>
              </a:extLst>
            </p:cNvPr>
            <p:cNvSpPr/>
            <p:nvPr/>
          </p:nvSpPr>
          <p:spPr>
            <a:xfrm>
              <a:off x="1255931" y="1682700"/>
              <a:ext cx="464519" cy="352409"/>
            </a:xfrm>
            <a:custGeom>
              <a:avLst/>
              <a:gdLst/>
              <a:ahLst/>
              <a:cxnLst/>
              <a:rect l="l" t="t" r="r" b="b"/>
              <a:pathLst>
                <a:path w="23514" h="17839" extrusionOk="0">
                  <a:moveTo>
                    <a:pt x="11757" y="0"/>
                  </a:moveTo>
                  <a:lnTo>
                    <a:pt x="4865" y="6892"/>
                  </a:lnTo>
                  <a:lnTo>
                    <a:pt x="0" y="6892"/>
                  </a:lnTo>
                  <a:lnTo>
                    <a:pt x="0" y="17838"/>
                  </a:lnTo>
                  <a:lnTo>
                    <a:pt x="23514" y="17838"/>
                  </a:lnTo>
                  <a:lnTo>
                    <a:pt x="23514" y="6892"/>
                  </a:lnTo>
                  <a:lnTo>
                    <a:pt x="18649" y="6892"/>
                  </a:lnTo>
                  <a:lnTo>
                    <a:pt x="117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1;p31">
              <a:extLst>
                <a:ext uri="{FF2B5EF4-FFF2-40B4-BE49-F238E27FC236}">
                  <a16:creationId xmlns:a16="http://schemas.microsoft.com/office/drawing/2014/main" id="{D2A09DC9-F503-4ACF-8F43-83F87082FE09}"/>
                </a:ext>
              </a:extLst>
            </p:cNvPr>
            <p:cNvSpPr/>
            <p:nvPr/>
          </p:nvSpPr>
          <p:spPr>
            <a:xfrm>
              <a:off x="1440127" y="1938982"/>
              <a:ext cx="96128" cy="96128"/>
            </a:xfrm>
            <a:custGeom>
              <a:avLst/>
              <a:gdLst/>
              <a:ahLst/>
              <a:cxnLst/>
              <a:rect l="l" t="t" r="r" b="b"/>
              <a:pathLst>
                <a:path w="4866" h="4866" extrusionOk="0">
                  <a:moveTo>
                    <a:pt x="1" y="0"/>
                  </a:moveTo>
                  <a:lnTo>
                    <a:pt x="1" y="4865"/>
                  </a:lnTo>
                  <a:lnTo>
                    <a:pt x="4865" y="4865"/>
                  </a:lnTo>
                  <a:lnTo>
                    <a:pt x="48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2;p31">
              <a:extLst>
                <a:ext uri="{FF2B5EF4-FFF2-40B4-BE49-F238E27FC236}">
                  <a16:creationId xmlns:a16="http://schemas.microsoft.com/office/drawing/2014/main" id="{8FA5500F-3DEF-4EF2-A8AB-81080CCB2ADA}"/>
                </a:ext>
              </a:extLst>
            </p:cNvPr>
            <p:cNvSpPr/>
            <p:nvPr/>
          </p:nvSpPr>
          <p:spPr>
            <a:xfrm>
              <a:off x="1440107" y="1906979"/>
              <a:ext cx="96128" cy="32043"/>
            </a:xfrm>
            <a:custGeom>
              <a:avLst/>
              <a:gdLst/>
              <a:ahLst/>
              <a:cxnLst/>
              <a:rect l="l" t="t" r="r" b="b"/>
              <a:pathLst>
                <a:path w="4866" h="1622" extrusionOk="0">
                  <a:moveTo>
                    <a:pt x="102" y="0"/>
                  </a:moveTo>
                  <a:cubicBezTo>
                    <a:pt x="47" y="0"/>
                    <a:pt x="0" y="45"/>
                    <a:pt x="2" y="100"/>
                  </a:cubicBezTo>
                  <a:lnTo>
                    <a:pt x="2" y="1622"/>
                  </a:lnTo>
                  <a:lnTo>
                    <a:pt x="4865" y="1622"/>
                  </a:lnTo>
                  <a:lnTo>
                    <a:pt x="4865" y="100"/>
                  </a:lnTo>
                  <a:cubicBezTo>
                    <a:pt x="4865" y="45"/>
                    <a:pt x="4820" y="0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3;p31">
              <a:extLst>
                <a:ext uri="{FF2B5EF4-FFF2-40B4-BE49-F238E27FC236}">
                  <a16:creationId xmlns:a16="http://schemas.microsoft.com/office/drawing/2014/main" id="{1375E927-5D2F-477F-9AE4-81425C90A9BF}"/>
                </a:ext>
              </a:extLst>
            </p:cNvPr>
            <p:cNvSpPr/>
            <p:nvPr/>
          </p:nvSpPr>
          <p:spPr>
            <a:xfrm>
              <a:off x="1480427" y="1586592"/>
              <a:ext cx="98321" cy="64085"/>
            </a:xfrm>
            <a:custGeom>
              <a:avLst/>
              <a:gdLst/>
              <a:ahLst/>
              <a:cxnLst/>
              <a:rect l="l" t="t" r="r" b="b"/>
              <a:pathLst>
                <a:path w="4977" h="3244" extrusionOk="0">
                  <a:moveTo>
                    <a:pt x="4460" y="0"/>
                  </a:moveTo>
                  <a:cubicBezTo>
                    <a:pt x="4460" y="0"/>
                    <a:pt x="4459" y="0"/>
                    <a:pt x="4458" y="0"/>
                  </a:cubicBezTo>
                  <a:lnTo>
                    <a:pt x="404" y="0"/>
                  </a:lnTo>
                  <a:cubicBezTo>
                    <a:pt x="180" y="0"/>
                    <a:pt x="0" y="182"/>
                    <a:pt x="0" y="406"/>
                  </a:cubicBezTo>
                  <a:lnTo>
                    <a:pt x="0" y="2838"/>
                  </a:lnTo>
                  <a:cubicBezTo>
                    <a:pt x="0" y="3062"/>
                    <a:pt x="180" y="3244"/>
                    <a:pt x="404" y="3244"/>
                  </a:cubicBezTo>
                  <a:lnTo>
                    <a:pt x="4458" y="3244"/>
                  </a:lnTo>
                  <a:cubicBezTo>
                    <a:pt x="4782" y="3244"/>
                    <a:pt x="4976" y="2882"/>
                    <a:pt x="4796" y="2613"/>
                  </a:cubicBezTo>
                  <a:lnTo>
                    <a:pt x="4135" y="1622"/>
                  </a:lnTo>
                  <a:lnTo>
                    <a:pt x="4795" y="631"/>
                  </a:lnTo>
                  <a:cubicBezTo>
                    <a:pt x="4976" y="361"/>
                    <a:pt x="4783" y="0"/>
                    <a:pt x="4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4;p31">
              <a:extLst>
                <a:ext uri="{FF2B5EF4-FFF2-40B4-BE49-F238E27FC236}">
                  <a16:creationId xmlns:a16="http://schemas.microsoft.com/office/drawing/2014/main" id="{79BAD0B2-DE14-4D83-A9E2-812AD324A632}"/>
                </a:ext>
              </a:extLst>
            </p:cNvPr>
            <p:cNvSpPr/>
            <p:nvPr/>
          </p:nvSpPr>
          <p:spPr>
            <a:xfrm>
              <a:off x="1480427" y="1570571"/>
              <a:ext cx="16041" cy="120150"/>
            </a:xfrm>
            <a:custGeom>
              <a:avLst/>
              <a:gdLst/>
              <a:ahLst/>
              <a:cxnLst/>
              <a:rect l="l" t="t" r="r" b="b"/>
              <a:pathLst>
                <a:path w="812" h="6082" extrusionOk="0">
                  <a:moveTo>
                    <a:pt x="406" y="1"/>
                  </a:moveTo>
                  <a:cubicBezTo>
                    <a:pt x="180" y="1"/>
                    <a:pt x="0" y="182"/>
                    <a:pt x="0" y="406"/>
                  </a:cubicBezTo>
                  <a:lnTo>
                    <a:pt x="0" y="5676"/>
                  </a:lnTo>
                  <a:cubicBezTo>
                    <a:pt x="0" y="5900"/>
                    <a:pt x="180" y="6082"/>
                    <a:pt x="404" y="6082"/>
                  </a:cubicBezTo>
                  <a:lnTo>
                    <a:pt x="406" y="6082"/>
                  </a:lnTo>
                  <a:cubicBezTo>
                    <a:pt x="629" y="6082"/>
                    <a:pt x="811" y="5900"/>
                    <a:pt x="811" y="5676"/>
                  </a:cubicBezTo>
                  <a:lnTo>
                    <a:pt x="811" y="406"/>
                  </a:lnTo>
                  <a:cubicBezTo>
                    <a:pt x="811" y="182"/>
                    <a:pt x="629" y="1"/>
                    <a:pt x="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5;p31">
              <a:extLst>
                <a:ext uri="{FF2B5EF4-FFF2-40B4-BE49-F238E27FC236}">
                  <a16:creationId xmlns:a16="http://schemas.microsoft.com/office/drawing/2014/main" id="{B8E7230C-523D-43BE-807C-62DA4A7F29C2}"/>
                </a:ext>
              </a:extLst>
            </p:cNvPr>
            <p:cNvSpPr/>
            <p:nvPr/>
          </p:nvSpPr>
          <p:spPr>
            <a:xfrm>
              <a:off x="1519581" y="1714723"/>
              <a:ext cx="227044" cy="104148"/>
            </a:xfrm>
            <a:custGeom>
              <a:avLst/>
              <a:gdLst/>
              <a:ahLst/>
              <a:cxnLst/>
              <a:rect l="l" t="t" r="r" b="b"/>
              <a:pathLst>
                <a:path w="11493" h="5272" extrusionOk="0">
                  <a:moveTo>
                    <a:pt x="438" y="1"/>
                  </a:moveTo>
                  <a:cubicBezTo>
                    <a:pt x="273" y="1"/>
                    <a:pt x="126" y="99"/>
                    <a:pt x="64" y="252"/>
                  </a:cubicBezTo>
                  <a:cubicBezTo>
                    <a:pt x="0" y="402"/>
                    <a:pt x="35" y="577"/>
                    <a:pt x="151" y="694"/>
                  </a:cubicBezTo>
                  <a:lnTo>
                    <a:pt x="4610" y="5153"/>
                  </a:lnTo>
                  <a:cubicBezTo>
                    <a:pt x="4686" y="5229"/>
                    <a:pt x="4791" y="5271"/>
                    <a:pt x="4897" y="5271"/>
                  </a:cubicBezTo>
                  <a:lnTo>
                    <a:pt x="10979" y="5271"/>
                  </a:lnTo>
                  <a:cubicBezTo>
                    <a:pt x="10979" y="5271"/>
                    <a:pt x="10980" y="5271"/>
                    <a:pt x="10980" y="5271"/>
                  </a:cubicBezTo>
                  <a:cubicBezTo>
                    <a:pt x="11299" y="5271"/>
                    <a:pt x="11492" y="4917"/>
                    <a:pt x="11321" y="4648"/>
                  </a:cubicBezTo>
                  <a:lnTo>
                    <a:pt x="8483" y="190"/>
                  </a:lnTo>
                  <a:cubicBezTo>
                    <a:pt x="8408" y="73"/>
                    <a:pt x="8279" y="1"/>
                    <a:pt x="8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6;p31">
              <a:extLst>
                <a:ext uri="{FF2B5EF4-FFF2-40B4-BE49-F238E27FC236}">
                  <a16:creationId xmlns:a16="http://schemas.microsoft.com/office/drawing/2014/main" id="{596499E5-1E98-4C6B-9284-774BDC5DEBFF}"/>
                </a:ext>
              </a:extLst>
            </p:cNvPr>
            <p:cNvSpPr/>
            <p:nvPr/>
          </p:nvSpPr>
          <p:spPr>
            <a:xfrm>
              <a:off x="1229953" y="1714723"/>
              <a:ext cx="227084" cy="104148"/>
            </a:xfrm>
            <a:custGeom>
              <a:avLst/>
              <a:gdLst/>
              <a:ahLst/>
              <a:cxnLst/>
              <a:rect l="l" t="t" r="r" b="b"/>
              <a:pathLst>
                <a:path w="11495" h="5272" extrusionOk="0">
                  <a:moveTo>
                    <a:pt x="3354" y="1"/>
                  </a:moveTo>
                  <a:cubicBezTo>
                    <a:pt x="3214" y="1"/>
                    <a:pt x="3085" y="73"/>
                    <a:pt x="3010" y="190"/>
                  </a:cubicBezTo>
                  <a:lnTo>
                    <a:pt x="174" y="4648"/>
                  </a:lnTo>
                  <a:cubicBezTo>
                    <a:pt x="1" y="4917"/>
                    <a:pt x="194" y="5271"/>
                    <a:pt x="514" y="5271"/>
                  </a:cubicBezTo>
                  <a:cubicBezTo>
                    <a:pt x="514" y="5271"/>
                    <a:pt x="515" y="5271"/>
                    <a:pt x="516" y="5271"/>
                  </a:cubicBezTo>
                  <a:lnTo>
                    <a:pt x="6597" y="5271"/>
                  </a:lnTo>
                  <a:cubicBezTo>
                    <a:pt x="6704" y="5271"/>
                    <a:pt x="6807" y="5229"/>
                    <a:pt x="6883" y="5153"/>
                  </a:cubicBezTo>
                  <a:lnTo>
                    <a:pt x="11342" y="694"/>
                  </a:lnTo>
                  <a:cubicBezTo>
                    <a:pt x="11459" y="577"/>
                    <a:pt x="11494" y="402"/>
                    <a:pt x="11431" y="252"/>
                  </a:cubicBezTo>
                  <a:cubicBezTo>
                    <a:pt x="11367" y="99"/>
                    <a:pt x="11220" y="1"/>
                    <a:pt x="110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7;p31">
              <a:extLst>
                <a:ext uri="{FF2B5EF4-FFF2-40B4-BE49-F238E27FC236}">
                  <a16:creationId xmlns:a16="http://schemas.microsoft.com/office/drawing/2014/main" id="{46BB0E90-7208-4CE2-ABC2-6151F6053AE5}"/>
                </a:ext>
              </a:extLst>
            </p:cNvPr>
            <p:cNvSpPr/>
            <p:nvPr/>
          </p:nvSpPr>
          <p:spPr>
            <a:xfrm>
              <a:off x="1343584" y="1674660"/>
              <a:ext cx="291604" cy="152094"/>
            </a:xfrm>
            <a:custGeom>
              <a:avLst/>
              <a:gdLst/>
              <a:ahLst/>
              <a:cxnLst/>
              <a:rect l="l" t="t" r="r" b="b"/>
              <a:pathLst>
                <a:path w="14761" h="7699" extrusionOk="0">
                  <a:moveTo>
                    <a:pt x="7331" y="1"/>
                  </a:moveTo>
                  <a:cubicBezTo>
                    <a:pt x="7227" y="1"/>
                    <a:pt x="7123" y="41"/>
                    <a:pt x="7044" y="120"/>
                  </a:cubicBezTo>
                  <a:lnTo>
                    <a:pt x="158" y="7006"/>
                  </a:lnTo>
                  <a:cubicBezTo>
                    <a:pt x="0" y="7165"/>
                    <a:pt x="0" y="7422"/>
                    <a:pt x="158" y="7581"/>
                  </a:cubicBezTo>
                  <a:cubicBezTo>
                    <a:pt x="237" y="7660"/>
                    <a:pt x="341" y="7699"/>
                    <a:pt x="445" y="7699"/>
                  </a:cubicBezTo>
                  <a:cubicBezTo>
                    <a:pt x="548" y="7699"/>
                    <a:pt x="652" y="7660"/>
                    <a:pt x="731" y="7581"/>
                  </a:cubicBezTo>
                  <a:lnTo>
                    <a:pt x="7331" y="980"/>
                  </a:lnTo>
                  <a:lnTo>
                    <a:pt x="13930" y="7581"/>
                  </a:lnTo>
                  <a:cubicBezTo>
                    <a:pt x="14006" y="7657"/>
                    <a:pt x="14109" y="7699"/>
                    <a:pt x="14218" y="7699"/>
                  </a:cubicBezTo>
                  <a:cubicBezTo>
                    <a:pt x="14218" y="7699"/>
                    <a:pt x="14219" y="7699"/>
                    <a:pt x="14219" y="7699"/>
                  </a:cubicBezTo>
                  <a:cubicBezTo>
                    <a:pt x="14580" y="7699"/>
                    <a:pt x="14760" y="7262"/>
                    <a:pt x="14505" y="7006"/>
                  </a:cubicBezTo>
                  <a:lnTo>
                    <a:pt x="7617" y="120"/>
                  </a:lnTo>
                  <a:cubicBezTo>
                    <a:pt x="7538" y="41"/>
                    <a:pt x="7434" y="1"/>
                    <a:pt x="7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8;p31">
              <a:extLst>
                <a:ext uri="{FF2B5EF4-FFF2-40B4-BE49-F238E27FC236}">
                  <a16:creationId xmlns:a16="http://schemas.microsoft.com/office/drawing/2014/main" id="{5886698A-4C7B-48EA-91E7-1F529E9E1D9A}"/>
                </a:ext>
              </a:extLst>
            </p:cNvPr>
            <p:cNvSpPr/>
            <p:nvPr/>
          </p:nvSpPr>
          <p:spPr>
            <a:xfrm>
              <a:off x="1436571" y="1770788"/>
              <a:ext cx="99901" cy="96128"/>
            </a:xfrm>
            <a:custGeom>
              <a:avLst/>
              <a:gdLst/>
              <a:ahLst/>
              <a:cxnLst/>
              <a:rect l="l" t="t" r="r" b="b"/>
              <a:pathLst>
                <a:path w="5057" h="4866" extrusionOk="0">
                  <a:moveTo>
                    <a:pt x="2624" y="1"/>
                  </a:moveTo>
                  <a:cubicBezTo>
                    <a:pt x="1640" y="1"/>
                    <a:pt x="753" y="593"/>
                    <a:pt x="376" y="1501"/>
                  </a:cubicBezTo>
                  <a:cubicBezTo>
                    <a:pt x="0" y="2411"/>
                    <a:pt x="209" y="3457"/>
                    <a:pt x="904" y="4153"/>
                  </a:cubicBezTo>
                  <a:cubicBezTo>
                    <a:pt x="1369" y="4618"/>
                    <a:pt x="1991" y="4866"/>
                    <a:pt x="2624" y="4866"/>
                  </a:cubicBezTo>
                  <a:cubicBezTo>
                    <a:pt x="2937" y="4866"/>
                    <a:pt x="3253" y="4805"/>
                    <a:pt x="3555" y="4680"/>
                  </a:cubicBezTo>
                  <a:cubicBezTo>
                    <a:pt x="4464" y="4304"/>
                    <a:pt x="5057" y="3417"/>
                    <a:pt x="5057" y="2433"/>
                  </a:cubicBezTo>
                  <a:cubicBezTo>
                    <a:pt x="5057" y="1090"/>
                    <a:pt x="3967" y="1"/>
                    <a:pt x="2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9;p31">
              <a:extLst>
                <a:ext uri="{FF2B5EF4-FFF2-40B4-BE49-F238E27FC236}">
                  <a16:creationId xmlns:a16="http://schemas.microsoft.com/office/drawing/2014/main" id="{FE28BA6A-0F5E-4889-9292-9C619204D6AA}"/>
                </a:ext>
              </a:extLst>
            </p:cNvPr>
            <p:cNvSpPr/>
            <p:nvPr/>
          </p:nvSpPr>
          <p:spPr>
            <a:xfrm>
              <a:off x="1456405" y="1786809"/>
              <a:ext cx="40024" cy="40063"/>
            </a:xfrm>
            <a:custGeom>
              <a:avLst/>
              <a:gdLst/>
              <a:ahLst/>
              <a:cxnLst/>
              <a:rect l="l" t="t" r="r" b="b"/>
              <a:pathLst>
                <a:path w="2026" h="2028" extrusionOk="0">
                  <a:moveTo>
                    <a:pt x="1620" y="1"/>
                  </a:moveTo>
                  <a:cubicBezTo>
                    <a:pt x="1396" y="1"/>
                    <a:pt x="1216" y="182"/>
                    <a:pt x="1216" y="406"/>
                  </a:cubicBezTo>
                  <a:lnTo>
                    <a:pt x="1216" y="1217"/>
                  </a:lnTo>
                  <a:lnTo>
                    <a:pt x="405" y="1217"/>
                  </a:lnTo>
                  <a:cubicBezTo>
                    <a:pt x="182" y="1217"/>
                    <a:pt x="0" y="1397"/>
                    <a:pt x="0" y="1622"/>
                  </a:cubicBezTo>
                  <a:cubicBezTo>
                    <a:pt x="0" y="1846"/>
                    <a:pt x="182" y="2028"/>
                    <a:pt x="405" y="2028"/>
                  </a:cubicBezTo>
                  <a:lnTo>
                    <a:pt x="1620" y="2028"/>
                  </a:lnTo>
                  <a:cubicBezTo>
                    <a:pt x="1844" y="2028"/>
                    <a:pt x="2026" y="1846"/>
                    <a:pt x="2026" y="1622"/>
                  </a:cubicBezTo>
                  <a:lnTo>
                    <a:pt x="2026" y="406"/>
                  </a:lnTo>
                  <a:cubicBezTo>
                    <a:pt x="2026" y="182"/>
                    <a:pt x="1844" y="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0;p31">
              <a:extLst>
                <a:ext uri="{FF2B5EF4-FFF2-40B4-BE49-F238E27FC236}">
                  <a16:creationId xmlns:a16="http://schemas.microsoft.com/office/drawing/2014/main" id="{811CBAF1-1F18-4BA9-91AD-4CEF652D4387}"/>
                </a:ext>
              </a:extLst>
            </p:cNvPr>
            <p:cNvSpPr/>
            <p:nvPr/>
          </p:nvSpPr>
          <p:spPr>
            <a:xfrm>
              <a:off x="1566302" y="1850815"/>
              <a:ext cx="42078" cy="56183"/>
            </a:xfrm>
            <a:custGeom>
              <a:avLst/>
              <a:gdLst/>
              <a:ahLst/>
              <a:cxnLst/>
              <a:rect l="l" t="t" r="r" b="b"/>
              <a:pathLst>
                <a:path w="2130" h="2844" extrusionOk="0">
                  <a:moveTo>
                    <a:pt x="1116" y="0"/>
                  </a:moveTo>
                  <a:cubicBezTo>
                    <a:pt x="1082" y="0"/>
                    <a:pt x="1047" y="2"/>
                    <a:pt x="1012" y="5"/>
                  </a:cubicBezTo>
                  <a:cubicBezTo>
                    <a:pt x="414" y="66"/>
                    <a:pt x="0" y="632"/>
                    <a:pt x="123" y="1220"/>
                  </a:cubicBezTo>
                  <a:lnTo>
                    <a:pt x="101" y="1220"/>
                  </a:lnTo>
                  <a:lnTo>
                    <a:pt x="101" y="2843"/>
                  </a:lnTo>
                  <a:lnTo>
                    <a:pt x="2128" y="2843"/>
                  </a:lnTo>
                  <a:lnTo>
                    <a:pt x="2128" y="1220"/>
                  </a:lnTo>
                  <a:lnTo>
                    <a:pt x="2107" y="1220"/>
                  </a:lnTo>
                  <a:cubicBezTo>
                    <a:pt x="2121" y="1152"/>
                    <a:pt x="2127" y="1085"/>
                    <a:pt x="2128" y="1017"/>
                  </a:cubicBezTo>
                  <a:cubicBezTo>
                    <a:pt x="2130" y="451"/>
                    <a:pt x="1669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1;p31">
              <a:extLst>
                <a:ext uri="{FF2B5EF4-FFF2-40B4-BE49-F238E27FC236}">
                  <a16:creationId xmlns:a16="http://schemas.microsoft.com/office/drawing/2014/main" id="{A1542026-F0E4-4E2C-AC36-ACABD2FBCDD5}"/>
                </a:ext>
              </a:extLst>
            </p:cNvPr>
            <p:cNvSpPr/>
            <p:nvPr/>
          </p:nvSpPr>
          <p:spPr>
            <a:xfrm>
              <a:off x="1560474" y="1842874"/>
              <a:ext cx="56084" cy="72106"/>
            </a:xfrm>
            <a:custGeom>
              <a:avLst/>
              <a:gdLst/>
              <a:ahLst/>
              <a:cxnLst/>
              <a:rect l="l" t="t" r="r" b="b"/>
              <a:pathLst>
                <a:path w="2839" h="3650" extrusionOk="0">
                  <a:moveTo>
                    <a:pt x="1420" y="811"/>
                  </a:moveTo>
                  <a:cubicBezTo>
                    <a:pt x="1755" y="811"/>
                    <a:pt x="2028" y="1083"/>
                    <a:pt x="2028" y="1419"/>
                  </a:cubicBezTo>
                  <a:lnTo>
                    <a:pt x="2028" y="1622"/>
                  </a:lnTo>
                  <a:lnTo>
                    <a:pt x="812" y="1622"/>
                  </a:lnTo>
                  <a:lnTo>
                    <a:pt x="812" y="1419"/>
                  </a:lnTo>
                  <a:cubicBezTo>
                    <a:pt x="812" y="1083"/>
                    <a:pt x="1085" y="811"/>
                    <a:pt x="1420" y="811"/>
                  </a:cubicBezTo>
                  <a:close/>
                  <a:moveTo>
                    <a:pt x="2028" y="2433"/>
                  </a:moveTo>
                  <a:lnTo>
                    <a:pt x="2028" y="2838"/>
                  </a:lnTo>
                  <a:lnTo>
                    <a:pt x="812" y="2838"/>
                  </a:lnTo>
                  <a:lnTo>
                    <a:pt x="812" y="2433"/>
                  </a:lnTo>
                  <a:close/>
                  <a:moveTo>
                    <a:pt x="1420" y="0"/>
                  </a:moveTo>
                  <a:cubicBezTo>
                    <a:pt x="637" y="2"/>
                    <a:pt x="2" y="635"/>
                    <a:pt x="1" y="1419"/>
                  </a:cubicBezTo>
                  <a:lnTo>
                    <a:pt x="1" y="3245"/>
                  </a:lnTo>
                  <a:cubicBezTo>
                    <a:pt x="1" y="3469"/>
                    <a:pt x="182" y="3649"/>
                    <a:pt x="406" y="3649"/>
                  </a:cubicBezTo>
                  <a:lnTo>
                    <a:pt x="2433" y="3649"/>
                  </a:lnTo>
                  <a:cubicBezTo>
                    <a:pt x="2657" y="3649"/>
                    <a:pt x="2839" y="3468"/>
                    <a:pt x="2839" y="3245"/>
                  </a:cubicBezTo>
                  <a:lnTo>
                    <a:pt x="2839" y="1419"/>
                  </a:lnTo>
                  <a:cubicBezTo>
                    <a:pt x="2837" y="637"/>
                    <a:pt x="2202" y="2"/>
                    <a:pt x="1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2;p31">
              <a:extLst>
                <a:ext uri="{FF2B5EF4-FFF2-40B4-BE49-F238E27FC236}">
                  <a16:creationId xmlns:a16="http://schemas.microsoft.com/office/drawing/2014/main" id="{7669512A-7F4C-4B4F-ABCD-BD1AFCCD3AC9}"/>
                </a:ext>
              </a:extLst>
            </p:cNvPr>
            <p:cNvSpPr/>
            <p:nvPr/>
          </p:nvSpPr>
          <p:spPr>
            <a:xfrm>
              <a:off x="1368278" y="1946983"/>
              <a:ext cx="40063" cy="48084"/>
            </a:xfrm>
            <a:custGeom>
              <a:avLst/>
              <a:gdLst/>
              <a:ahLst/>
              <a:cxnLst/>
              <a:rect l="l" t="t" r="r" b="b"/>
              <a:pathLst>
                <a:path w="2028" h="2434" extrusionOk="0">
                  <a:moveTo>
                    <a:pt x="0" y="1"/>
                  </a:moveTo>
                  <a:lnTo>
                    <a:pt x="0" y="2433"/>
                  </a:lnTo>
                  <a:lnTo>
                    <a:pt x="2027" y="2433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9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3;p31">
              <a:extLst>
                <a:ext uri="{FF2B5EF4-FFF2-40B4-BE49-F238E27FC236}">
                  <a16:creationId xmlns:a16="http://schemas.microsoft.com/office/drawing/2014/main" id="{240A94BF-65D8-48E7-8EBD-71813DF86790}"/>
                </a:ext>
              </a:extLst>
            </p:cNvPr>
            <p:cNvSpPr/>
            <p:nvPr/>
          </p:nvSpPr>
          <p:spPr>
            <a:xfrm>
              <a:off x="1360257" y="1938982"/>
              <a:ext cx="56084" cy="64065"/>
            </a:xfrm>
            <a:custGeom>
              <a:avLst/>
              <a:gdLst/>
              <a:ahLst/>
              <a:cxnLst/>
              <a:rect l="l" t="t" r="r" b="b"/>
              <a:pathLst>
                <a:path w="2839" h="3243" extrusionOk="0">
                  <a:moveTo>
                    <a:pt x="2028" y="811"/>
                  </a:moveTo>
                  <a:lnTo>
                    <a:pt x="2028" y="1215"/>
                  </a:lnTo>
                  <a:lnTo>
                    <a:pt x="812" y="1215"/>
                  </a:lnTo>
                  <a:lnTo>
                    <a:pt x="812" y="811"/>
                  </a:lnTo>
                  <a:close/>
                  <a:moveTo>
                    <a:pt x="2028" y="2027"/>
                  </a:moveTo>
                  <a:lnTo>
                    <a:pt x="2028" y="2433"/>
                  </a:lnTo>
                  <a:lnTo>
                    <a:pt x="812" y="2433"/>
                  </a:lnTo>
                  <a:lnTo>
                    <a:pt x="812" y="2027"/>
                  </a:lnTo>
                  <a:close/>
                  <a:moveTo>
                    <a:pt x="406" y="0"/>
                  </a:moveTo>
                  <a:cubicBezTo>
                    <a:pt x="182" y="0"/>
                    <a:pt x="1" y="182"/>
                    <a:pt x="1" y="406"/>
                  </a:cubicBezTo>
                  <a:lnTo>
                    <a:pt x="1" y="2838"/>
                  </a:lnTo>
                  <a:cubicBezTo>
                    <a:pt x="1" y="3062"/>
                    <a:pt x="182" y="3242"/>
                    <a:pt x="406" y="3242"/>
                  </a:cubicBezTo>
                  <a:lnTo>
                    <a:pt x="2433" y="3242"/>
                  </a:lnTo>
                  <a:cubicBezTo>
                    <a:pt x="2657" y="3242"/>
                    <a:pt x="2837" y="3062"/>
                    <a:pt x="2837" y="2838"/>
                  </a:cubicBezTo>
                  <a:lnTo>
                    <a:pt x="2837" y="406"/>
                  </a:lnTo>
                  <a:cubicBezTo>
                    <a:pt x="2839" y="182"/>
                    <a:pt x="2657" y="0"/>
                    <a:pt x="2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4;p31">
              <a:extLst>
                <a:ext uri="{FF2B5EF4-FFF2-40B4-BE49-F238E27FC236}">
                  <a16:creationId xmlns:a16="http://schemas.microsoft.com/office/drawing/2014/main" id="{01DE181A-7AE5-4E40-829D-720DF835D6E6}"/>
                </a:ext>
              </a:extLst>
            </p:cNvPr>
            <p:cNvSpPr/>
            <p:nvPr/>
          </p:nvSpPr>
          <p:spPr>
            <a:xfrm>
              <a:off x="1295974" y="1946983"/>
              <a:ext cx="40063" cy="48084"/>
            </a:xfrm>
            <a:custGeom>
              <a:avLst/>
              <a:gdLst/>
              <a:ahLst/>
              <a:cxnLst/>
              <a:rect l="l" t="t" r="r" b="b"/>
              <a:pathLst>
                <a:path w="2028" h="2434" extrusionOk="0">
                  <a:moveTo>
                    <a:pt x="0" y="1"/>
                  </a:moveTo>
                  <a:lnTo>
                    <a:pt x="0" y="2433"/>
                  </a:lnTo>
                  <a:lnTo>
                    <a:pt x="2027" y="2433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9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5;p31">
              <a:extLst>
                <a:ext uri="{FF2B5EF4-FFF2-40B4-BE49-F238E27FC236}">
                  <a16:creationId xmlns:a16="http://schemas.microsoft.com/office/drawing/2014/main" id="{F8ECDAF5-E2B7-4223-8F43-0C1A306B2E15}"/>
                </a:ext>
              </a:extLst>
            </p:cNvPr>
            <p:cNvSpPr/>
            <p:nvPr/>
          </p:nvSpPr>
          <p:spPr>
            <a:xfrm>
              <a:off x="1287954" y="1938982"/>
              <a:ext cx="56084" cy="64065"/>
            </a:xfrm>
            <a:custGeom>
              <a:avLst/>
              <a:gdLst/>
              <a:ahLst/>
              <a:cxnLst/>
              <a:rect l="l" t="t" r="r" b="b"/>
              <a:pathLst>
                <a:path w="2839" h="3243" extrusionOk="0">
                  <a:moveTo>
                    <a:pt x="2028" y="811"/>
                  </a:moveTo>
                  <a:lnTo>
                    <a:pt x="2028" y="1215"/>
                  </a:lnTo>
                  <a:lnTo>
                    <a:pt x="812" y="1215"/>
                  </a:lnTo>
                  <a:lnTo>
                    <a:pt x="812" y="811"/>
                  </a:lnTo>
                  <a:close/>
                  <a:moveTo>
                    <a:pt x="2028" y="2027"/>
                  </a:moveTo>
                  <a:lnTo>
                    <a:pt x="2028" y="2433"/>
                  </a:lnTo>
                  <a:lnTo>
                    <a:pt x="812" y="2433"/>
                  </a:lnTo>
                  <a:lnTo>
                    <a:pt x="812" y="2027"/>
                  </a:lnTo>
                  <a:close/>
                  <a:moveTo>
                    <a:pt x="406" y="0"/>
                  </a:moveTo>
                  <a:cubicBezTo>
                    <a:pt x="182" y="0"/>
                    <a:pt x="1" y="182"/>
                    <a:pt x="1" y="406"/>
                  </a:cubicBezTo>
                  <a:lnTo>
                    <a:pt x="1" y="2838"/>
                  </a:lnTo>
                  <a:cubicBezTo>
                    <a:pt x="1" y="3062"/>
                    <a:pt x="182" y="3242"/>
                    <a:pt x="406" y="3242"/>
                  </a:cubicBezTo>
                  <a:lnTo>
                    <a:pt x="2433" y="3242"/>
                  </a:lnTo>
                  <a:cubicBezTo>
                    <a:pt x="2657" y="3242"/>
                    <a:pt x="2837" y="3062"/>
                    <a:pt x="2837" y="2838"/>
                  </a:cubicBezTo>
                  <a:lnTo>
                    <a:pt x="2837" y="406"/>
                  </a:lnTo>
                  <a:cubicBezTo>
                    <a:pt x="2839" y="182"/>
                    <a:pt x="2657" y="0"/>
                    <a:pt x="2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6;p31">
              <a:extLst>
                <a:ext uri="{FF2B5EF4-FFF2-40B4-BE49-F238E27FC236}">
                  <a16:creationId xmlns:a16="http://schemas.microsoft.com/office/drawing/2014/main" id="{297D2915-2EA6-4052-9DD3-7ACDED383A77}"/>
                </a:ext>
              </a:extLst>
            </p:cNvPr>
            <p:cNvSpPr/>
            <p:nvPr/>
          </p:nvSpPr>
          <p:spPr>
            <a:xfrm>
              <a:off x="1640561" y="1946983"/>
              <a:ext cx="40063" cy="48084"/>
            </a:xfrm>
            <a:custGeom>
              <a:avLst/>
              <a:gdLst/>
              <a:ahLst/>
              <a:cxnLst/>
              <a:rect l="l" t="t" r="r" b="b"/>
              <a:pathLst>
                <a:path w="2028" h="2434" extrusionOk="0">
                  <a:moveTo>
                    <a:pt x="1" y="1"/>
                  </a:moveTo>
                  <a:lnTo>
                    <a:pt x="1" y="2433"/>
                  </a:lnTo>
                  <a:lnTo>
                    <a:pt x="2028" y="2433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9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7;p31">
              <a:extLst>
                <a:ext uri="{FF2B5EF4-FFF2-40B4-BE49-F238E27FC236}">
                  <a16:creationId xmlns:a16="http://schemas.microsoft.com/office/drawing/2014/main" id="{D2F98A40-070C-495C-8519-AD215298A40F}"/>
                </a:ext>
              </a:extLst>
            </p:cNvPr>
            <p:cNvSpPr/>
            <p:nvPr/>
          </p:nvSpPr>
          <p:spPr>
            <a:xfrm>
              <a:off x="1632560" y="1938982"/>
              <a:ext cx="56045" cy="64065"/>
            </a:xfrm>
            <a:custGeom>
              <a:avLst/>
              <a:gdLst/>
              <a:ahLst/>
              <a:cxnLst/>
              <a:rect l="l" t="t" r="r" b="b"/>
              <a:pathLst>
                <a:path w="2837" h="3243" extrusionOk="0">
                  <a:moveTo>
                    <a:pt x="2028" y="811"/>
                  </a:moveTo>
                  <a:lnTo>
                    <a:pt x="2028" y="1215"/>
                  </a:lnTo>
                  <a:lnTo>
                    <a:pt x="811" y="1215"/>
                  </a:lnTo>
                  <a:lnTo>
                    <a:pt x="811" y="811"/>
                  </a:lnTo>
                  <a:close/>
                  <a:moveTo>
                    <a:pt x="2028" y="2027"/>
                  </a:moveTo>
                  <a:lnTo>
                    <a:pt x="2028" y="2433"/>
                  </a:lnTo>
                  <a:lnTo>
                    <a:pt x="811" y="2433"/>
                  </a:lnTo>
                  <a:lnTo>
                    <a:pt x="811" y="2027"/>
                  </a:lnTo>
                  <a:close/>
                  <a:moveTo>
                    <a:pt x="406" y="0"/>
                  </a:moveTo>
                  <a:cubicBezTo>
                    <a:pt x="182" y="0"/>
                    <a:pt x="1" y="182"/>
                    <a:pt x="1" y="406"/>
                  </a:cubicBezTo>
                  <a:lnTo>
                    <a:pt x="1" y="2838"/>
                  </a:lnTo>
                  <a:cubicBezTo>
                    <a:pt x="1" y="3062"/>
                    <a:pt x="182" y="3242"/>
                    <a:pt x="406" y="3242"/>
                  </a:cubicBezTo>
                  <a:lnTo>
                    <a:pt x="2433" y="3242"/>
                  </a:lnTo>
                  <a:cubicBezTo>
                    <a:pt x="2655" y="3242"/>
                    <a:pt x="2837" y="3062"/>
                    <a:pt x="2837" y="2838"/>
                  </a:cubicBezTo>
                  <a:lnTo>
                    <a:pt x="2837" y="406"/>
                  </a:lnTo>
                  <a:cubicBezTo>
                    <a:pt x="2837" y="182"/>
                    <a:pt x="2657" y="0"/>
                    <a:pt x="2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8;p31">
              <a:extLst>
                <a:ext uri="{FF2B5EF4-FFF2-40B4-BE49-F238E27FC236}">
                  <a16:creationId xmlns:a16="http://schemas.microsoft.com/office/drawing/2014/main" id="{F666013C-B78F-487F-B36A-9C5AB42A43A4}"/>
                </a:ext>
              </a:extLst>
            </p:cNvPr>
            <p:cNvSpPr/>
            <p:nvPr/>
          </p:nvSpPr>
          <p:spPr>
            <a:xfrm>
              <a:off x="1568277" y="1946983"/>
              <a:ext cx="40063" cy="48084"/>
            </a:xfrm>
            <a:custGeom>
              <a:avLst/>
              <a:gdLst/>
              <a:ahLst/>
              <a:cxnLst/>
              <a:rect l="l" t="t" r="r" b="b"/>
              <a:pathLst>
                <a:path w="2028" h="2434" extrusionOk="0">
                  <a:moveTo>
                    <a:pt x="0" y="1"/>
                  </a:moveTo>
                  <a:lnTo>
                    <a:pt x="0" y="2433"/>
                  </a:lnTo>
                  <a:lnTo>
                    <a:pt x="2027" y="2433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9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9;p31">
              <a:extLst>
                <a:ext uri="{FF2B5EF4-FFF2-40B4-BE49-F238E27FC236}">
                  <a16:creationId xmlns:a16="http://schemas.microsoft.com/office/drawing/2014/main" id="{AD03F0ED-F36F-4081-891F-A8B6D28E57BB}"/>
                </a:ext>
              </a:extLst>
            </p:cNvPr>
            <p:cNvSpPr/>
            <p:nvPr/>
          </p:nvSpPr>
          <p:spPr>
            <a:xfrm>
              <a:off x="1560296" y="1938982"/>
              <a:ext cx="56045" cy="64065"/>
            </a:xfrm>
            <a:custGeom>
              <a:avLst/>
              <a:gdLst/>
              <a:ahLst/>
              <a:cxnLst/>
              <a:rect l="l" t="t" r="r" b="b"/>
              <a:pathLst>
                <a:path w="2837" h="3243" extrusionOk="0">
                  <a:moveTo>
                    <a:pt x="2027" y="811"/>
                  </a:moveTo>
                  <a:lnTo>
                    <a:pt x="2027" y="1215"/>
                  </a:lnTo>
                  <a:lnTo>
                    <a:pt x="811" y="1215"/>
                  </a:lnTo>
                  <a:lnTo>
                    <a:pt x="811" y="811"/>
                  </a:lnTo>
                  <a:close/>
                  <a:moveTo>
                    <a:pt x="2027" y="2027"/>
                  </a:moveTo>
                  <a:lnTo>
                    <a:pt x="2027" y="2433"/>
                  </a:lnTo>
                  <a:lnTo>
                    <a:pt x="811" y="2433"/>
                  </a:lnTo>
                  <a:lnTo>
                    <a:pt x="811" y="2027"/>
                  </a:lnTo>
                  <a:close/>
                  <a:moveTo>
                    <a:pt x="405" y="0"/>
                  </a:moveTo>
                  <a:cubicBezTo>
                    <a:pt x="180" y="0"/>
                    <a:pt x="0" y="182"/>
                    <a:pt x="0" y="406"/>
                  </a:cubicBezTo>
                  <a:lnTo>
                    <a:pt x="0" y="2838"/>
                  </a:lnTo>
                  <a:cubicBezTo>
                    <a:pt x="0" y="3062"/>
                    <a:pt x="182" y="3242"/>
                    <a:pt x="405" y="3242"/>
                  </a:cubicBezTo>
                  <a:lnTo>
                    <a:pt x="2432" y="3242"/>
                  </a:lnTo>
                  <a:cubicBezTo>
                    <a:pt x="2655" y="3242"/>
                    <a:pt x="2836" y="3062"/>
                    <a:pt x="2836" y="2838"/>
                  </a:cubicBezTo>
                  <a:lnTo>
                    <a:pt x="2836" y="406"/>
                  </a:lnTo>
                  <a:cubicBezTo>
                    <a:pt x="2836" y="182"/>
                    <a:pt x="2656" y="0"/>
                    <a:pt x="2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00;p31">
              <a:extLst>
                <a:ext uri="{FF2B5EF4-FFF2-40B4-BE49-F238E27FC236}">
                  <a16:creationId xmlns:a16="http://schemas.microsoft.com/office/drawing/2014/main" id="{0D04A512-16E4-4D48-99F1-5E2C2F85E23C}"/>
                </a:ext>
              </a:extLst>
            </p:cNvPr>
            <p:cNvSpPr/>
            <p:nvPr/>
          </p:nvSpPr>
          <p:spPr>
            <a:xfrm>
              <a:off x="1640126" y="1850874"/>
              <a:ext cx="40063" cy="56124"/>
            </a:xfrm>
            <a:custGeom>
              <a:avLst/>
              <a:gdLst/>
              <a:ahLst/>
              <a:cxnLst/>
              <a:rect l="l" t="t" r="r" b="b"/>
              <a:pathLst>
                <a:path w="2028" h="2841" extrusionOk="0">
                  <a:moveTo>
                    <a:pt x="1014" y="1"/>
                  </a:moveTo>
                  <a:cubicBezTo>
                    <a:pt x="454" y="1"/>
                    <a:pt x="0" y="454"/>
                    <a:pt x="0" y="1014"/>
                  </a:cubicBezTo>
                  <a:cubicBezTo>
                    <a:pt x="0" y="1082"/>
                    <a:pt x="7" y="1149"/>
                    <a:pt x="20" y="1217"/>
                  </a:cubicBezTo>
                  <a:lnTo>
                    <a:pt x="0" y="1217"/>
                  </a:lnTo>
                  <a:lnTo>
                    <a:pt x="0" y="2840"/>
                  </a:lnTo>
                  <a:lnTo>
                    <a:pt x="2027" y="2840"/>
                  </a:lnTo>
                  <a:lnTo>
                    <a:pt x="2027" y="1217"/>
                  </a:lnTo>
                  <a:lnTo>
                    <a:pt x="2008" y="1217"/>
                  </a:lnTo>
                  <a:cubicBezTo>
                    <a:pt x="2020" y="1149"/>
                    <a:pt x="2027" y="1082"/>
                    <a:pt x="2027" y="1014"/>
                  </a:cubicBezTo>
                  <a:cubicBezTo>
                    <a:pt x="2027" y="454"/>
                    <a:pt x="1574" y="1"/>
                    <a:pt x="10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01;p31">
              <a:extLst>
                <a:ext uri="{FF2B5EF4-FFF2-40B4-BE49-F238E27FC236}">
                  <a16:creationId xmlns:a16="http://schemas.microsoft.com/office/drawing/2014/main" id="{76F1ED76-B621-4F77-A338-E0FD5CA9F004}"/>
                </a:ext>
              </a:extLst>
            </p:cNvPr>
            <p:cNvSpPr/>
            <p:nvPr/>
          </p:nvSpPr>
          <p:spPr>
            <a:xfrm>
              <a:off x="1632343" y="1842874"/>
              <a:ext cx="56045" cy="72106"/>
            </a:xfrm>
            <a:custGeom>
              <a:avLst/>
              <a:gdLst/>
              <a:ahLst/>
              <a:cxnLst/>
              <a:rect l="l" t="t" r="r" b="b"/>
              <a:pathLst>
                <a:path w="2837" h="3650" extrusionOk="0">
                  <a:moveTo>
                    <a:pt x="1418" y="0"/>
                  </a:moveTo>
                  <a:cubicBezTo>
                    <a:pt x="1418" y="0"/>
                    <a:pt x="1418" y="0"/>
                    <a:pt x="1419" y="0"/>
                  </a:cubicBezTo>
                  <a:lnTo>
                    <a:pt x="1419" y="0"/>
                  </a:lnTo>
                  <a:cubicBezTo>
                    <a:pt x="1419" y="0"/>
                    <a:pt x="1419" y="0"/>
                    <a:pt x="1419" y="0"/>
                  </a:cubicBezTo>
                  <a:close/>
                  <a:moveTo>
                    <a:pt x="1419" y="811"/>
                  </a:moveTo>
                  <a:cubicBezTo>
                    <a:pt x="1754" y="811"/>
                    <a:pt x="2027" y="1083"/>
                    <a:pt x="2027" y="1419"/>
                  </a:cubicBezTo>
                  <a:lnTo>
                    <a:pt x="2027" y="1622"/>
                  </a:lnTo>
                  <a:lnTo>
                    <a:pt x="811" y="1622"/>
                  </a:lnTo>
                  <a:lnTo>
                    <a:pt x="811" y="1419"/>
                  </a:lnTo>
                  <a:cubicBezTo>
                    <a:pt x="811" y="1083"/>
                    <a:pt x="1083" y="811"/>
                    <a:pt x="1419" y="811"/>
                  </a:cubicBezTo>
                  <a:close/>
                  <a:moveTo>
                    <a:pt x="2027" y="2433"/>
                  </a:moveTo>
                  <a:lnTo>
                    <a:pt x="2027" y="2838"/>
                  </a:lnTo>
                  <a:lnTo>
                    <a:pt x="811" y="2838"/>
                  </a:lnTo>
                  <a:lnTo>
                    <a:pt x="811" y="2433"/>
                  </a:lnTo>
                  <a:close/>
                  <a:moveTo>
                    <a:pt x="1419" y="0"/>
                  </a:moveTo>
                  <a:cubicBezTo>
                    <a:pt x="636" y="2"/>
                    <a:pt x="2" y="636"/>
                    <a:pt x="0" y="1419"/>
                  </a:cubicBezTo>
                  <a:lnTo>
                    <a:pt x="0" y="3245"/>
                  </a:lnTo>
                  <a:cubicBezTo>
                    <a:pt x="0" y="3468"/>
                    <a:pt x="182" y="3649"/>
                    <a:pt x="404" y="3649"/>
                  </a:cubicBezTo>
                  <a:lnTo>
                    <a:pt x="2431" y="3649"/>
                  </a:lnTo>
                  <a:cubicBezTo>
                    <a:pt x="2655" y="3649"/>
                    <a:pt x="2837" y="3468"/>
                    <a:pt x="2837" y="3245"/>
                  </a:cubicBezTo>
                  <a:lnTo>
                    <a:pt x="2837" y="1419"/>
                  </a:lnTo>
                  <a:cubicBezTo>
                    <a:pt x="2835" y="637"/>
                    <a:pt x="2201" y="2"/>
                    <a:pt x="14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02;p31">
              <a:extLst>
                <a:ext uri="{FF2B5EF4-FFF2-40B4-BE49-F238E27FC236}">
                  <a16:creationId xmlns:a16="http://schemas.microsoft.com/office/drawing/2014/main" id="{2FF2CDA2-A9A8-47EA-81CC-5F6C99DCE8BC}"/>
                </a:ext>
              </a:extLst>
            </p:cNvPr>
            <p:cNvSpPr/>
            <p:nvPr/>
          </p:nvSpPr>
          <p:spPr>
            <a:xfrm>
              <a:off x="1295737" y="1850874"/>
              <a:ext cx="40103" cy="56124"/>
            </a:xfrm>
            <a:custGeom>
              <a:avLst/>
              <a:gdLst/>
              <a:ahLst/>
              <a:cxnLst/>
              <a:rect l="l" t="t" r="r" b="b"/>
              <a:pathLst>
                <a:path w="2030" h="2841" extrusionOk="0">
                  <a:moveTo>
                    <a:pt x="1016" y="1"/>
                  </a:moveTo>
                  <a:cubicBezTo>
                    <a:pt x="456" y="1"/>
                    <a:pt x="2" y="454"/>
                    <a:pt x="1" y="1014"/>
                  </a:cubicBezTo>
                  <a:cubicBezTo>
                    <a:pt x="1" y="1082"/>
                    <a:pt x="8" y="1149"/>
                    <a:pt x="22" y="1217"/>
                  </a:cubicBezTo>
                  <a:lnTo>
                    <a:pt x="1" y="1217"/>
                  </a:lnTo>
                  <a:lnTo>
                    <a:pt x="1" y="2840"/>
                  </a:lnTo>
                  <a:lnTo>
                    <a:pt x="2029" y="2840"/>
                  </a:lnTo>
                  <a:lnTo>
                    <a:pt x="2029" y="1217"/>
                  </a:lnTo>
                  <a:lnTo>
                    <a:pt x="2008" y="1217"/>
                  </a:lnTo>
                  <a:cubicBezTo>
                    <a:pt x="2021" y="1151"/>
                    <a:pt x="2028" y="1082"/>
                    <a:pt x="2029" y="1014"/>
                  </a:cubicBezTo>
                  <a:cubicBezTo>
                    <a:pt x="2028" y="454"/>
                    <a:pt x="1575" y="1"/>
                    <a:pt x="1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03;p31">
              <a:extLst>
                <a:ext uri="{FF2B5EF4-FFF2-40B4-BE49-F238E27FC236}">
                  <a16:creationId xmlns:a16="http://schemas.microsoft.com/office/drawing/2014/main" id="{7B293DF9-AF92-4908-94DD-AA77A423A22B}"/>
                </a:ext>
              </a:extLst>
            </p:cNvPr>
            <p:cNvSpPr/>
            <p:nvPr/>
          </p:nvSpPr>
          <p:spPr>
            <a:xfrm>
              <a:off x="1287954" y="1842874"/>
              <a:ext cx="56065" cy="72106"/>
            </a:xfrm>
            <a:custGeom>
              <a:avLst/>
              <a:gdLst/>
              <a:ahLst/>
              <a:cxnLst/>
              <a:rect l="l" t="t" r="r" b="b"/>
              <a:pathLst>
                <a:path w="2838" h="3650" extrusionOk="0">
                  <a:moveTo>
                    <a:pt x="1420" y="811"/>
                  </a:moveTo>
                  <a:cubicBezTo>
                    <a:pt x="1756" y="811"/>
                    <a:pt x="2028" y="1083"/>
                    <a:pt x="2028" y="1419"/>
                  </a:cubicBezTo>
                  <a:lnTo>
                    <a:pt x="2028" y="1622"/>
                  </a:lnTo>
                  <a:lnTo>
                    <a:pt x="812" y="1622"/>
                  </a:lnTo>
                  <a:lnTo>
                    <a:pt x="812" y="1419"/>
                  </a:lnTo>
                  <a:cubicBezTo>
                    <a:pt x="812" y="1083"/>
                    <a:pt x="1083" y="811"/>
                    <a:pt x="1420" y="811"/>
                  </a:cubicBezTo>
                  <a:close/>
                  <a:moveTo>
                    <a:pt x="2028" y="2433"/>
                  </a:moveTo>
                  <a:lnTo>
                    <a:pt x="2028" y="2838"/>
                  </a:lnTo>
                  <a:lnTo>
                    <a:pt x="812" y="2838"/>
                  </a:lnTo>
                  <a:lnTo>
                    <a:pt x="812" y="2433"/>
                  </a:lnTo>
                  <a:close/>
                  <a:moveTo>
                    <a:pt x="1420" y="0"/>
                  </a:moveTo>
                  <a:cubicBezTo>
                    <a:pt x="637" y="2"/>
                    <a:pt x="2" y="637"/>
                    <a:pt x="1" y="1419"/>
                  </a:cubicBezTo>
                  <a:lnTo>
                    <a:pt x="1" y="3245"/>
                  </a:lnTo>
                  <a:cubicBezTo>
                    <a:pt x="1" y="3468"/>
                    <a:pt x="182" y="3649"/>
                    <a:pt x="406" y="3649"/>
                  </a:cubicBezTo>
                  <a:lnTo>
                    <a:pt x="2433" y="3649"/>
                  </a:lnTo>
                  <a:cubicBezTo>
                    <a:pt x="2656" y="3649"/>
                    <a:pt x="2837" y="3468"/>
                    <a:pt x="2837" y="3245"/>
                  </a:cubicBezTo>
                  <a:lnTo>
                    <a:pt x="2837" y="1419"/>
                  </a:lnTo>
                  <a:cubicBezTo>
                    <a:pt x="2836" y="637"/>
                    <a:pt x="2202" y="2"/>
                    <a:pt x="1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04;p31">
              <a:extLst>
                <a:ext uri="{FF2B5EF4-FFF2-40B4-BE49-F238E27FC236}">
                  <a16:creationId xmlns:a16="http://schemas.microsoft.com/office/drawing/2014/main" id="{3E7D1433-967C-4DDE-A81E-20A422199C5F}"/>
                </a:ext>
              </a:extLst>
            </p:cNvPr>
            <p:cNvSpPr/>
            <p:nvPr/>
          </p:nvSpPr>
          <p:spPr>
            <a:xfrm>
              <a:off x="1365611" y="1850815"/>
              <a:ext cx="42078" cy="56183"/>
            </a:xfrm>
            <a:custGeom>
              <a:avLst/>
              <a:gdLst/>
              <a:ahLst/>
              <a:cxnLst/>
              <a:rect l="l" t="t" r="r" b="b"/>
              <a:pathLst>
                <a:path w="2130" h="2844" extrusionOk="0">
                  <a:moveTo>
                    <a:pt x="1117" y="0"/>
                  </a:moveTo>
                  <a:cubicBezTo>
                    <a:pt x="1083" y="0"/>
                    <a:pt x="1048" y="2"/>
                    <a:pt x="1014" y="5"/>
                  </a:cubicBezTo>
                  <a:cubicBezTo>
                    <a:pt x="415" y="66"/>
                    <a:pt x="0" y="632"/>
                    <a:pt x="122" y="1220"/>
                  </a:cubicBezTo>
                  <a:lnTo>
                    <a:pt x="101" y="1220"/>
                  </a:lnTo>
                  <a:lnTo>
                    <a:pt x="101" y="2843"/>
                  </a:lnTo>
                  <a:lnTo>
                    <a:pt x="2128" y="2843"/>
                  </a:lnTo>
                  <a:lnTo>
                    <a:pt x="2128" y="1220"/>
                  </a:lnTo>
                  <a:lnTo>
                    <a:pt x="2109" y="1220"/>
                  </a:lnTo>
                  <a:cubicBezTo>
                    <a:pt x="2123" y="1152"/>
                    <a:pt x="2128" y="1085"/>
                    <a:pt x="2128" y="1017"/>
                  </a:cubicBezTo>
                  <a:cubicBezTo>
                    <a:pt x="2130" y="451"/>
                    <a:pt x="1670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05;p31">
              <a:extLst>
                <a:ext uri="{FF2B5EF4-FFF2-40B4-BE49-F238E27FC236}">
                  <a16:creationId xmlns:a16="http://schemas.microsoft.com/office/drawing/2014/main" id="{076A66C9-59AA-4F7B-98B8-DB4C833ADF07}"/>
                </a:ext>
              </a:extLst>
            </p:cNvPr>
            <p:cNvSpPr/>
            <p:nvPr/>
          </p:nvSpPr>
          <p:spPr>
            <a:xfrm>
              <a:off x="1359823" y="1842874"/>
              <a:ext cx="56045" cy="72106"/>
            </a:xfrm>
            <a:custGeom>
              <a:avLst/>
              <a:gdLst/>
              <a:ahLst/>
              <a:cxnLst/>
              <a:rect l="l" t="t" r="r" b="b"/>
              <a:pathLst>
                <a:path w="2837" h="3650" extrusionOk="0">
                  <a:moveTo>
                    <a:pt x="1418" y="0"/>
                  </a:moveTo>
                  <a:cubicBezTo>
                    <a:pt x="1418" y="0"/>
                    <a:pt x="1418" y="0"/>
                    <a:pt x="1418" y="0"/>
                  </a:cubicBezTo>
                  <a:lnTo>
                    <a:pt x="1418" y="0"/>
                  </a:lnTo>
                  <a:cubicBezTo>
                    <a:pt x="1419" y="0"/>
                    <a:pt x="1419" y="0"/>
                    <a:pt x="1419" y="0"/>
                  </a:cubicBezTo>
                  <a:close/>
                  <a:moveTo>
                    <a:pt x="1419" y="811"/>
                  </a:moveTo>
                  <a:cubicBezTo>
                    <a:pt x="1754" y="811"/>
                    <a:pt x="2027" y="1083"/>
                    <a:pt x="2027" y="1419"/>
                  </a:cubicBezTo>
                  <a:lnTo>
                    <a:pt x="2027" y="1622"/>
                  </a:lnTo>
                  <a:lnTo>
                    <a:pt x="811" y="1622"/>
                  </a:lnTo>
                  <a:lnTo>
                    <a:pt x="811" y="1419"/>
                  </a:lnTo>
                  <a:cubicBezTo>
                    <a:pt x="811" y="1083"/>
                    <a:pt x="1084" y="811"/>
                    <a:pt x="1419" y="811"/>
                  </a:cubicBezTo>
                  <a:close/>
                  <a:moveTo>
                    <a:pt x="2027" y="2433"/>
                  </a:moveTo>
                  <a:lnTo>
                    <a:pt x="2027" y="2838"/>
                  </a:lnTo>
                  <a:lnTo>
                    <a:pt x="811" y="2838"/>
                  </a:lnTo>
                  <a:lnTo>
                    <a:pt x="811" y="2433"/>
                  </a:lnTo>
                  <a:close/>
                  <a:moveTo>
                    <a:pt x="1418" y="0"/>
                  </a:moveTo>
                  <a:cubicBezTo>
                    <a:pt x="636" y="2"/>
                    <a:pt x="2" y="637"/>
                    <a:pt x="0" y="1419"/>
                  </a:cubicBezTo>
                  <a:lnTo>
                    <a:pt x="0" y="3245"/>
                  </a:lnTo>
                  <a:cubicBezTo>
                    <a:pt x="0" y="3468"/>
                    <a:pt x="182" y="3649"/>
                    <a:pt x="406" y="3649"/>
                  </a:cubicBezTo>
                  <a:lnTo>
                    <a:pt x="2433" y="3649"/>
                  </a:lnTo>
                  <a:cubicBezTo>
                    <a:pt x="2655" y="3649"/>
                    <a:pt x="2837" y="3468"/>
                    <a:pt x="2837" y="3245"/>
                  </a:cubicBezTo>
                  <a:lnTo>
                    <a:pt x="2837" y="1419"/>
                  </a:lnTo>
                  <a:cubicBezTo>
                    <a:pt x="2835" y="636"/>
                    <a:pt x="2201" y="2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06;p31">
              <a:extLst>
                <a:ext uri="{FF2B5EF4-FFF2-40B4-BE49-F238E27FC236}">
                  <a16:creationId xmlns:a16="http://schemas.microsoft.com/office/drawing/2014/main" id="{4D802152-23F5-4301-8928-863252056497}"/>
                </a:ext>
              </a:extLst>
            </p:cNvPr>
            <p:cNvSpPr/>
            <p:nvPr/>
          </p:nvSpPr>
          <p:spPr>
            <a:xfrm>
              <a:off x="1432343" y="1762787"/>
              <a:ext cx="112149" cy="112149"/>
            </a:xfrm>
            <a:custGeom>
              <a:avLst/>
              <a:gdLst/>
              <a:ahLst/>
              <a:cxnLst/>
              <a:rect l="l" t="t" r="r" b="b"/>
              <a:pathLst>
                <a:path w="5677" h="5677" extrusionOk="0">
                  <a:moveTo>
                    <a:pt x="2838" y="811"/>
                  </a:moveTo>
                  <a:cubicBezTo>
                    <a:pt x="3957" y="813"/>
                    <a:pt x="4864" y="1719"/>
                    <a:pt x="4865" y="2838"/>
                  </a:cubicBezTo>
                  <a:cubicBezTo>
                    <a:pt x="4865" y="3657"/>
                    <a:pt x="4371" y="4396"/>
                    <a:pt x="3614" y="4710"/>
                  </a:cubicBezTo>
                  <a:cubicBezTo>
                    <a:pt x="3363" y="4814"/>
                    <a:pt x="3100" y="4865"/>
                    <a:pt x="2838" y="4865"/>
                  </a:cubicBezTo>
                  <a:cubicBezTo>
                    <a:pt x="2311" y="4865"/>
                    <a:pt x="1793" y="4659"/>
                    <a:pt x="1405" y="4271"/>
                  </a:cubicBezTo>
                  <a:cubicBezTo>
                    <a:pt x="825" y="3691"/>
                    <a:pt x="652" y="2820"/>
                    <a:pt x="966" y="2063"/>
                  </a:cubicBezTo>
                  <a:cubicBezTo>
                    <a:pt x="1279" y="1305"/>
                    <a:pt x="2019" y="811"/>
                    <a:pt x="2838" y="811"/>
                  </a:cubicBezTo>
                  <a:close/>
                  <a:moveTo>
                    <a:pt x="2838" y="0"/>
                  </a:moveTo>
                  <a:cubicBezTo>
                    <a:pt x="1273" y="0"/>
                    <a:pt x="0" y="1273"/>
                    <a:pt x="0" y="2838"/>
                  </a:cubicBezTo>
                  <a:cubicBezTo>
                    <a:pt x="0" y="4404"/>
                    <a:pt x="1273" y="5676"/>
                    <a:pt x="2838" y="5676"/>
                  </a:cubicBezTo>
                  <a:cubicBezTo>
                    <a:pt x="4402" y="5676"/>
                    <a:pt x="5676" y="4404"/>
                    <a:pt x="5676" y="2838"/>
                  </a:cubicBezTo>
                  <a:cubicBezTo>
                    <a:pt x="5676" y="1273"/>
                    <a:pt x="4404" y="0"/>
                    <a:pt x="2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07;p31">
              <a:extLst>
                <a:ext uri="{FF2B5EF4-FFF2-40B4-BE49-F238E27FC236}">
                  <a16:creationId xmlns:a16="http://schemas.microsoft.com/office/drawing/2014/main" id="{624C57BD-D363-4A5A-ADEC-A8488061D40E}"/>
                </a:ext>
              </a:extLst>
            </p:cNvPr>
            <p:cNvSpPr/>
            <p:nvPr/>
          </p:nvSpPr>
          <p:spPr>
            <a:xfrm>
              <a:off x="1432343" y="1898899"/>
              <a:ext cx="112149" cy="144212"/>
            </a:xfrm>
            <a:custGeom>
              <a:avLst/>
              <a:gdLst/>
              <a:ahLst/>
              <a:cxnLst/>
              <a:rect l="l" t="t" r="r" b="b"/>
              <a:pathLst>
                <a:path w="5677" h="7300" extrusionOk="0">
                  <a:moveTo>
                    <a:pt x="4458" y="815"/>
                  </a:moveTo>
                  <a:cubicBezTo>
                    <a:pt x="4681" y="815"/>
                    <a:pt x="4862" y="996"/>
                    <a:pt x="4862" y="1219"/>
                  </a:cubicBezTo>
                  <a:lnTo>
                    <a:pt x="4864" y="1624"/>
                  </a:lnTo>
                  <a:lnTo>
                    <a:pt x="810" y="1624"/>
                  </a:lnTo>
                  <a:lnTo>
                    <a:pt x="810" y="1219"/>
                  </a:lnTo>
                  <a:cubicBezTo>
                    <a:pt x="811" y="996"/>
                    <a:pt x="991" y="815"/>
                    <a:pt x="1215" y="815"/>
                  </a:cubicBezTo>
                  <a:close/>
                  <a:moveTo>
                    <a:pt x="4460" y="1"/>
                  </a:moveTo>
                  <a:lnTo>
                    <a:pt x="4460" y="2"/>
                  </a:lnTo>
                  <a:lnTo>
                    <a:pt x="1217" y="2"/>
                  </a:lnTo>
                  <a:cubicBezTo>
                    <a:pt x="545" y="2"/>
                    <a:pt x="0" y="547"/>
                    <a:pt x="0" y="1219"/>
                  </a:cubicBezTo>
                  <a:lnTo>
                    <a:pt x="0" y="6894"/>
                  </a:lnTo>
                  <a:cubicBezTo>
                    <a:pt x="0" y="7118"/>
                    <a:pt x="182" y="7298"/>
                    <a:pt x="406" y="7298"/>
                  </a:cubicBezTo>
                  <a:cubicBezTo>
                    <a:pt x="630" y="7298"/>
                    <a:pt x="811" y="7118"/>
                    <a:pt x="811" y="6894"/>
                  </a:cubicBezTo>
                  <a:lnTo>
                    <a:pt x="811" y="2435"/>
                  </a:lnTo>
                  <a:lnTo>
                    <a:pt x="2422" y="2435"/>
                  </a:lnTo>
                  <a:lnTo>
                    <a:pt x="2422" y="6894"/>
                  </a:lnTo>
                  <a:lnTo>
                    <a:pt x="3232" y="6894"/>
                  </a:lnTo>
                  <a:lnTo>
                    <a:pt x="3232" y="2435"/>
                  </a:lnTo>
                  <a:lnTo>
                    <a:pt x="4865" y="2435"/>
                  </a:lnTo>
                  <a:lnTo>
                    <a:pt x="4865" y="6894"/>
                  </a:lnTo>
                  <a:cubicBezTo>
                    <a:pt x="4865" y="7118"/>
                    <a:pt x="5047" y="7300"/>
                    <a:pt x="5271" y="7300"/>
                  </a:cubicBezTo>
                  <a:cubicBezTo>
                    <a:pt x="5495" y="7300"/>
                    <a:pt x="5676" y="7118"/>
                    <a:pt x="5676" y="6894"/>
                  </a:cubicBezTo>
                  <a:lnTo>
                    <a:pt x="5676" y="1219"/>
                  </a:lnTo>
                  <a:cubicBezTo>
                    <a:pt x="5675" y="547"/>
                    <a:pt x="5131" y="2"/>
                    <a:pt x="4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08;p31">
              <a:extLst>
                <a:ext uri="{FF2B5EF4-FFF2-40B4-BE49-F238E27FC236}">
                  <a16:creationId xmlns:a16="http://schemas.microsoft.com/office/drawing/2014/main" id="{847C5EA3-9F5B-4A44-9381-45918B7F75F5}"/>
                </a:ext>
              </a:extLst>
            </p:cNvPr>
            <p:cNvSpPr/>
            <p:nvPr/>
          </p:nvSpPr>
          <p:spPr>
            <a:xfrm>
              <a:off x="1232126" y="2027069"/>
              <a:ext cx="512583" cy="16041"/>
            </a:xfrm>
            <a:custGeom>
              <a:avLst/>
              <a:gdLst/>
              <a:ahLst/>
              <a:cxnLst/>
              <a:rect l="l" t="t" r="r" b="b"/>
              <a:pathLst>
                <a:path w="25947" h="812" extrusionOk="0">
                  <a:moveTo>
                    <a:pt x="406" y="1"/>
                  </a:moveTo>
                  <a:cubicBezTo>
                    <a:pt x="182" y="1"/>
                    <a:pt x="0" y="182"/>
                    <a:pt x="0" y="406"/>
                  </a:cubicBezTo>
                  <a:cubicBezTo>
                    <a:pt x="0" y="630"/>
                    <a:pt x="182" y="812"/>
                    <a:pt x="406" y="812"/>
                  </a:cubicBezTo>
                  <a:lnTo>
                    <a:pt x="25541" y="812"/>
                  </a:lnTo>
                  <a:cubicBezTo>
                    <a:pt x="25765" y="812"/>
                    <a:pt x="25946" y="630"/>
                    <a:pt x="25946" y="406"/>
                  </a:cubicBezTo>
                  <a:cubicBezTo>
                    <a:pt x="25946" y="182"/>
                    <a:pt x="25765" y="1"/>
                    <a:pt x="25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375;p31">
            <a:extLst>
              <a:ext uri="{FF2B5EF4-FFF2-40B4-BE49-F238E27FC236}">
                <a16:creationId xmlns:a16="http://schemas.microsoft.com/office/drawing/2014/main" id="{24C87E4C-DF33-40D1-AF8B-45978372E1EF}"/>
              </a:ext>
            </a:extLst>
          </p:cNvPr>
          <p:cNvSpPr/>
          <p:nvPr/>
        </p:nvSpPr>
        <p:spPr>
          <a:xfrm>
            <a:off x="7229726" y="82920"/>
            <a:ext cx="1053300" cy="1053300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414;p31">
            <a:extLst>
              <a:ext uri="{FF2B5EF4-FFF2-40B4-BE49-F238E27FC236}">
                <a16:creationId xmlns:a16="http://schemas.microsoft.com/office/drawing/2014/main" id="{25DE744A-8D99-4AE5-ACC0-6223071F7BBE}"/>
              </a:ext>
            </a:extLst>
          </p:cNvPr>
          <p:cNvGrpSpPr/>
          <p:nvPr/>
        </p:nvGrpSpPr>
        <p:grpSpPr>
          <a:xfrm>
            <a:off x="7481514" y="365107"/>
            <a:ext cx="595030" cy="432022"/>
            <a:chOff x="2614036" y="4239234"/>
            <a:chExt cx="496562" cy="360529"/>
          </a:xfrm>
        </p:grpSpPr>
        <p:sp>
          <p:nvSpPr>
            <p:cNvPr id="73" name="Google Shape;415;p31">
              <a:extLst>
                <a:ext uri="{FF2B5EF4-FFF2-40B4-BE49-F238E27FC236}">
                  <a16:creationId xmlns:a16="http://schemas.microsoft.com/office/drawing/2014/main" id="{C8C711C5-41C3-4E2B-BAAD-9D44D5544DDB}"/>
                </a:ext>
              </a:extLst>
            </p:cNvPr>
            <p:cNvSpPr/>
            <p:nvPr/>
          </p:nvSpPr>
          <p:spPr>
            <a:xfrm>
              <a:off x="2614036" y="4287417"/>
              <a:ext cx="496562" cy="312346"/>
            </a:xfrm>
            <a:custGeom>
              <a:avLst/>
              <a:gdLst/>
              <a:ahLst/>
              <a:cxnLst/>
              <a:rect l="l" t="t" r="r" b="b"/>
              <a:pathLst>
                <a:path w="25136" h="15811" extrusionOk="0">
                  <a:moveTo>
                    <a:pt x="1217" y="0"/>
                  </a:moveTo>
                  <a:cubicBezTo>
                    <a:pt x="545" y="2"/>
                    <a:pt x="1" y="545"/>
                    <a:pt x="1" y="1216"/>
                  </a:cubicBezTo>
                  <a:lnTo>
                    <a:pt x="1" y="14595"/>
                  </a:lnTo>
                  <a:cubicBezTo>
                    <a:pt x="1" y="15266"/>
                    <a:pt x="545" y="15811"/>
                    <a:pt x="1217" y="15811"/>
                  </a:cubicBezTo>
                  <a:lnTo>
                    <a:pt x="23920" y="15811"/>
                  </a:lnTo>
                  <a:cubicBezTo>
                    <a:pt x="24591" y="15811"/>
                    <a:pt x="25134" y="15266"/>
                    <a:pt x="25136" y="14595"/>
                  </a:cubicBezTo>
                  <a:lnTo>
                    <a:pt x="25136" y="1216"/>
                  </a:lnTo>
                  <a:cubicBezTo>
                    <a:pt x="25134" y="545"/>
                    <a:pt x="24591" y="2"/>
                    <a:pt x="239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16;p31">
              <a:extLst>
                <a:ext uri="{FF2B5EF4-FFF2-40B4-BE49-F238E27FC236}">
                  <a16:creationId xmlns:a16="http://schemas.microsoft.com/office/drawing/2014/main" id="{A881A3E2-A6A6-4C3A-86A4-15992819FABF}"/>
                </a:ext>
              </a:extLst>
            </p:cNvPr>
            <p:cNvSpPr/>
            <p:nvPr/>
          </p:nvSpPr>
          <p:spPr>
            <a:xfrm>
              <a:off x="2838294" y="4559700"/>
              <a:ext cx="48064" cy="40063"/>
            </a:xfrm>
            <a:custGeom>
              <a:avLst/>
              <a:gdLst/>
              <a:ahLst/>
              <a:cxnLst/>
              <a:rect l="l" t="t" r="r" b="b"/>
              <a:pathLst>
                <a:path w="2433" h="2028" extrusionOk="0">
                  <a:moveTo>
                    <a:pt x="0" y="1"/>
                  </a:moveTo>
                  <a:lnTo>
                    <a:pt x="0" y="2028"/>
                  </a:lnTo>
                  <a:lnTo>
                    <a:pt x="2433" y="2028"/>
                  </a:lnTo>
                  <a:lnTo>
                    <a:pt x="2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17;p31">
              <a:extLst>
                <a:ext uri="{FF2B5EF4-FFF2-40B4-BE49-F238E27FC236}">
                  <a16:creationId xmlns:a16="http://schemas.microsoft.com/office/drawing/2014/main" id="{F93EA156-FA30-42DC-A95C-9AECFE14C2AD}"/>
                </a:ext>
              </a:extLst>
            </p:cNvPr>
            <p:cNvSpPr/>
            <p:nvPr/>
          </p:nvSpPr>
          <p:spPr>
            <a:xfrm>
              <a:off x="2646276" y="4511656"/>
              <a:ext cx="432496" cy="56084"/>
            </a:xfrm>
            <a:custGeom>
              <a:avLst/>
              <a:gdLst/>
              <a:ahLst/>
              <a:cxnLst/>
              <a:rect l="l" t="t" r="r" b="b"/>
              <a:pathLst>
                <a:path w="21893" h="2839" extrusionOk="0">
                  <a:moveTo>
                    <a:pt x="2423" y="0"/>
                  </a:moveTo>
                  <a:lnTo>
                    <a:pt x="0" y="1218"/>
                  </a:lnTo>
                  <a:lnTo>
                    <a:pt x="0" y="2434"/>
                  </a:lnTo>
                  <a:cubicBezTo>
                    <a:pt x="0" y="2658"/>
                    <a:pt x="182" y="2838"/>
                    <a:pt x="407" y="2838"/>
                  </a:cubicBezTo>
                  <a:lnTo>
                    <a:pt x="21488" y="2838"/>
                  </a:lnTo>
                  <a:cubicBezTo>
                    <a:pt x="21712" y="2838"/>
                    <a:pt x="21892" y="2657"/>
                    <a:pt x="21892" y="2434"/>
                  </a:cubicBezTo>
                  <a:lnTo>
                    <a:pt x="21892" y="1218"/>
                  </a:lnTo>
                  <a:lnTo>
                    <a:pt x="20261" y="0"/>
                  </a:lnTo>
                  <a:lnTo>
                    <a:pt x="12153" y="406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18;p31">
              <a:extLst>
                <a:ext uri="{FF2B5EF4-FFF2-40B4-BE49-F238E27FC236}">
                  <a16:creationId xmlns:a16="http://schemas.microsoft.com/office/drawing/2014/main" id="{AAF9E5D7-2F40-40ED-8FC5-DECF17B29AE0}"/>
                </a:ext>
              </a:extLst>
            </p:cNvPr>
            <p:cNvSpPr/>
            <p:nvPr/>
          </p:nvSpPr>
          <p:spPr>
            <a:xfrm>
              <a:off x="2646276" y="4239234"/>
              <a:ext cx="216258" cy="312485"/>
            </a:xfrm>
            <a:custGeom>
              <a:avLst/>
              <a:gdLst/>
              <a:ahLst/>
              <a:cxnLst/>
              <a:rect l="l" t="t" r="r" b="b"/>
              <a:pathLst>
                <a:path w="10947" h="15818" extrusionOk="0">
                  <a:moveTo>
                    <a:pt x="5473" y="0"/>
                  </a:moveTo>
                  <a:cubicBezTo>
                    <a:pt x="3691" y="0"/>
                    <a:pt x="1907" y="371"/>
                    <a:pt x="241" y="1113"/>
                  </a:cubicBezTo>
                  <a:cubicBezTo>
                    <a:pt x="95" y="1179"/>
                    <a:pt x="0" y="1326"/>
                    <a:pt x="0" y="1488"/>
                  </a:cubicBezTo>
                  <a:lnTo>
                    <a:pt x="0" y="15197"/>
                  </a:lnTo>
                  <a:cubicBezTo>
                    <a:pt x="0" y="15431"/>
                    <a:pt x="192" y="15599"/>
                    <a:pt x="408" y="15599"/>
                  </a:cubicBezTo>
                  <a:cubicBezTo>
                    <a:pt x="462" y="15599"/>
                    <a:pt x="516" y="15589"/>
                    <a:pt x="570" y="15567"/>
                  </a:cubicBezTo>
                  <a:cubicBezTo>
                    <a:pt x="2143" y="14918"/>
                    <a:pt x="3809" y="14594"/>
                    <a:pt x="5474" y="14594"/>
                  </a:cubicBezTo>
                  <a:cubicBezTo>
                    <a:pt x="7346" y="14594"/>
                    <a:pt x="9215" y="15003"/>
                    <a:pt x="10946" y="15818"/>
                  </a:cubicBezTo>
                  <a:lnTo>
                    <a:pt x="10946" y="1223"/>
                  </a:lnTo>
                  <a:cubicBezTo>
                    <a:pt x="9214" y="408"/>
                    <a:pt x="7344" y="0"/>
                    <a:pt x="547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19;p31">
              <a:extLst>
                <a:ext uri="{FF2B5EF4-FFF2-40B4-BE49-F238E27FC236}">
                  <a16:creationId xmlns:a16="http://schemas.microsoft.com/office/drawing/2014/main" id="{FE612792-4FD4-4117-B439-2A6E1D446B6B}"/>
                </a:ext>
              </a:extLst>
            </p:cNvPr>
            <p:cNvSpPr/>
            <p:nvPr/>
          </p:nvSpPr>
          <p:spPr>
            <a:xfrm>
              <a:off x="2862514" y="4239234"/>
              <a:ext cx="216278" cy="312485"/>
            </a:xfrm>
            <a:custGeom>
              <a:avLst/>
              <a:gdLst/>
              <a:ahLst/>
              <a:cxnLst/>
              <a:rect l="l" t="t" r="r" b="b"/>
              <a:pathLst>
                <a:path w="10948" h="15818" extrusionOk="0">
                  <a:moveTo>
                    <a:pt x="5474" y="0"/>
                  </a:moveTo>
                  <a:cubicBezTo>
                    <a:pt x="3603" y="0"/>
                    <a:pt x="1732" y="408"/>
                    <a:pt x="0" y="1223"/>
                  </a:cubicBezTo>
                  <a:lnTo>
                    <a:pt x="0" y="15818"/>
                  </a:lnTo>
                  <a:cubicBezTo>
                    <a:pt x="1731" y="15003"/>
                    <a:pt x="3601" y="14594"/>
                    <a:pt x="5473" y="14594"/>
                  </a:cubicBezTo>
                  <a:cubicBezTo>
                    <a:pt x="7138" y="14594"/>
                    <a:pt x="8805" y="14918"/>
                    <a:pt x="10377" y="15567"/>
                  </a:cubicBezTo>
                  <a:cubicBezTo>
                    <a:pt x="10431" y="15589"/>
                    <a:pt x="10486" y="15599"/>
                    <a:pt x="10539" y="15599"/>
                  </a:cubicBezTo>
                  <a:cubicBezTo>
                    <a:pt x="10755" y="15599"/>
                    <a:pt x="10946" y="15430"/>
                    <a:pt x="10946" y="15195"/>
                  </a:cubicBezTo>
                  <a:lnTo>
                    <a:pt x="10946" y="1488"/>
                  </a:lnTo>
                  <a:cubicBezTo>
                    <a:pt x="10948" y="1326"/>
                    <a:pt x="10853" y="1179"/>
                    <a:pt x="10705" y="1113"/>
                  </a:cubicBezTo>
                  <a:cubicBezTo>
                    <a:pt x="9040" y="371"/>
                    <a:pt x="7256" y="0"/>
                    <a:pt x="547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20;p31">
              <a:extLst>
                <a:ext uri="{FF2B5EF4-FFF2-40B4-BE49-F238E27FC236}">
                  <a16:creationId xmlns:a16="http://schemas.microsoft.com/office/drawing/2014/main" id="{E53B47C0-A454-4869-9B5F-1AE464D888F3}"/>
                </a:ext>
              </a:extLst>
            </p:cNvPr>
            <p:cNvSpPr/>
            <p:nvPr/>
          </p:nvSpPr>
          <p:spPr>
            <a:xfrm>
              <a:off x="2885983" y="4477124"/>
              <a:ext cx="41367" cy="22323"/>
            </a:xfrm>
            <a:custGeom>
              <a:avLst/>
              <a:gdLst/>
              <a:ahLst/>
              <a:cxnLst/>
              <a:rect l="l" t="t" r="r" b="b"/>
              <a:pathLst>
                <a:path w="2094" h="1130" extrusionOk="0">
                  <a:moveTo>
                    <a:pt x="1650" y="0"/>
                  </a:moveTo>
                  <a:cubicBezTo>
                    <a:pt x="1623" y="0"/>
                    <a:pt x="1595" y="3"/>
                    <a:pt x="1567" y="9"/>
                  </a:cubicBezTo>
                  <a:cubicBezTo>
                    <a:pt x="1145" y="97"/>
                    <a:pt x="722" y="207"/>
                    <a:pt x="313" y="337"/>
                  </a:cubicBezTo>
                  <a:cubicBezTo>
                    <a:pt x="120" y="396"/>
                    <a:pt x="0" y="586"/>
                    <a:pt x="31" y="786"/>
                  </a:cubicBezTo>
                  <a:cubicBezTo>
                    <a:pt x="60" y="982"/>
                    <a:pt x="231" y="1128"/>
                    <a:pt x="429" y="1128"/>
                  </a:cubicBezTo>
                  <a:cubicBezTo>
                    <a:pt x="431" y="1128"/>
                    <a:pt x="433" y="1128"/>
                    <a:pt x="435" y="1128"/>
                  </a:cubicBezTo>
                  <a:lnTo>
                    <a:pt x="435" y="1129"/>
                  </a:lnTo>
                  <a:cubicBezTo>
                    <a:pt x="476" y="1129"/>
                    <a:pt x="517" y="1122"/>
                    <a:pt x="556" y="1111"/>
                  </a:cubicBezTo>
                  <a:cubicBezTo>
                    <a:pt x="941" y="990"/>
                    <a:pt x="1337" y="886"/>
                    <a:pt x="1734" y="803"/>
                  </a:cubicBezTo>
                  <a:cubicBezTo>
                    <a:pt x="1953" y="756"/>
                    <a:pt x="2093" y="542"/>
                    <a:pt x="2047" y="323"/>
                  </a:cubicBezTo>
                  <a:cubicBezTo>
                    <a:pt x="2008" y="131"/>
                    <a:pt x="1838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21;p31">
              <a:extLst>
                <a:ext uri="{FF2B5EF4-FFF2-40B4-BE49-F238E27FC236}">
                  <a16:creationId xmlns:a16="http://schemas.microsoft.com/office/drawing/2014/main" id="{203DB76D-E259-4AF7-A95B-5B555DA174FD}"/>
                </a:ext>
              </a:extLst>
            </p:cNvPr>
            <p:cNvSpPr/>
            <p:nvPr/>
          </p:nvSpPr>
          <p:spPr>
            <a:xfrm>
              <a:off x="2942285" y="4471711"/>
              <a:ext cx="113038" cy="27697"/>
            </a:xfrm>
            <a:custGeom>
              <a:avLst/>
              <a:gdLst/>
              <a:ahLst/>
              <a:cxnLst/>
              <a:rect l="l" t="t" r="r" b="b"/>
              <a:pathLst>
                <a:path w="5722" h="1402" extrusionOk="0">
                  <a:moveTo>
                    <a:pt x="1441" y="0"/>
                  </a:moveTo>
                  <a:cubicBezTo>
                    <a:pt x="1091" y="0"/>
                    <a:pt x="741" y="14"/>
                    <a:pt x="391" y="42"/>
                  </a:cubicBezTo>
                  <a:cubicBezTo>
                    <a:pt x="167" y="59"/>
                    <a:pt x="1" y="254"/>
                    <a:pt x="18" y="478"/>
                  </a:cubicBezTo>
                  <a:cubicBezTo>
                    <a:pt x="35" y="690"/>
                    <a:pt x="211" y="851"/>
                    <a:pt x="421" y="851"/>
                  </a:cubicBezTo>
                  <a:cubicBezTo>
                    <a:pt x="432" y="851"/>
                    <a:pt x="443" y="851"/>
                    <a:pt x="454" y="850"/>
                  </a:cubicBezTo>
                  <a:cubicBezTo>
                    <a:pt x="783" y="824"/>
                    <a:pt x="1113" y="811"/>
                    <a:pt x="1442" y="811"/>
                  </a:cubicBezTo>
                  <a:cubicBezTo>
                    <a:pt x="2703" y="811"/>
                    <a:pt x="3959" y="1003"/>
                    <a:pt x="5165" y="1383"/>
                  </a:cubicBezTo>
                  <a:cubicBezTo>
                    <a:pt x="5205" y="1396"/>
                    <a:pt x="5246" y="1402"/>
                    <a:pt x="5286" y="1402"/>
                  </a:cubicBezTo>
                  <a:cubicBezTo>
                    <a:pt x="5287" y="1402"/>
                    <a:pt x="5288" y="1402"/>
                    <a:pt x="5289" y="1402"/>
                  </a:cubicBezTo>
                  <a:cubicBezTo>
                    <a:pt x="5489" y="1402"/>
                    <a:pt x="5660" y="1256"/>
                    <a:pt x="5690" y="1058"/>
                  </a:cubicBezTo>
                  <a:cubicBezTo>
                    <a:pt x="5721" y="860"/>
                    <a:pt x="5600" y="668"/>
                    <a:pt x="5409" y="611"/>
                  </a:cubicBezTo>
                  <a:cubicBezTo>
                    <a:pt x="4122" y="205"/>
                    <a:pt x="2785" y="0"/>
                    <a:pt x="1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22;p31">
              <a:extLst>
                <a:ext uri="{FF2B5EF4-FFF2-40B4-BE49-F238E27FC236}">
                  <a16:creationId xmlns:a16="http://schemas.microsoft.com/office/drawing/2014/main" id="{8CC798D1-6CC7-4092-9379-0DDF47B9194E}"/>
                </a:ext>
              </a:extLst>
            </p:cNvPr>
            <p:cNvSpPr/>
            <p:nvPr/>
          </p:nvSpPr>
          <p:spPr>
            <a:xfrm>
              <a:off x="2885588" y="4439530"/>
              <a:ext cx="169597" cy="27756"/>
            </a:xfrm>
            <a:custGeom>
              <a:avLst/>
              <a:gdLst/>
              <a:ahLst/>
              <a:cxnLst/>
              <a:rect l="l" t="t" r="r" b="b"/>
              <a:pathLst>
                <a:path w="8585" h="1405" extrusionOk="0">
                  <a:moveTo>
                    <a:pt x="4306" y="0"/>
                  </a:moveTo>
                  <a:cubicBezTo>
                    <a:pt x="2966" y="0"/>
                    <a:pt x="1626" y="204"/>
                    <a:pt x="333" y="612"/>
                  </a:cubicBezTo>
                  <a:cubicBezTo>
                    <a:pt x="119" y="679"/>
                    <a:pt x="1" y="907"/>
                    <a:pt x="67" y="1121"/>
                  </a:cubicBezTo>
                  <a:cubicBezTo>
                    <a:pt x="122" y="1294"/>
                    <a:pt x="282" y="1405"/>
                    <a:pt x="455" y="1405"/>
                  </a:cubicBezTo>
                  <a:cubicBezTo>
                    <a:pt x="495" y="1405"/>
                    <a:pt x="536" y="1399"/>
                    <a:pt x="576" y="1387"/>
                  </a:cubicBezTo>
                  <a:cubicBezTo>
                    <a:pt x="1790" y="1003"/>
                    <a:pt x="3048" y="811"/>
                    <a:pt x="4306" y="811"/>
                  </a:cubicBezTo>
                  <a:cubicBezTo>
                    <a:pt x="5564" y="811"/>
                    <a:pt x="6822" y="1003"/>
                    <a:pt x="8035" y="1387"/>
                  </a:cubicBezTo>
                  <a:cubicBezTo>
                    <a:pt x="8075" y="1398"/>
                    <a:pt x="8116" y="1405"/>
                    <a:pt x="8156" y="1405"/>
                  </a:cubicBezTo>
                  <a:lnTo>
                    <a:pt x="8156" y="1403"/>
                  </a:lnTo>
                  <a:cubicBezTo>
                    <a:pt x="8356" y="1402"/>
                    <a:pt x="8524" y="1257"/>
                    <a:pt x="8555" y="1060"/>
                  </a:cubicBezTo>
                  <a:cubicBezTo>
                    <a:pt x="8584" y="863"/>
                    <a:pt x="8468" y="673"/>
                    <a:pt x="8279" y="612"/>
                  </a:cubicBezTo>
                  <a:cubicBezTo>
                    <a:pt x="6986" y="204"/>
                    <a:pt x="5646" y="0"/>
                    <a:pt x="4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23;p31">
              <a:extLst>
                <a:ext uri="{FF2B5EF4-FFF2-40B4-BE49-F238E27FC236}">
                  <a16:creationId xmlns:a16="http://schemas.microsoft.com/office/drawing/2014/main" id="{6A94E109-BFC8-4192-86FC-949C392E116C}"/>
                </a:ext>
              </a:extLst>
            </p:cNvPr>
            <p:cNvSpPr/>
            <p:nvPr/>
          </p:nvSpPr>
          <p:spPr>
            <a:xfrm>
              <a:off x="2885983" y="4407666"/>
              <a:ext cx="104879" cy="27677"/>
            </a:xfrm>
            <a:custGeom>
              <a:avLst/>
              <a:gdLst/>
              <a:ahLst/>
              <a:cxnLst/>
              <a:rect l="l" t="t" r="r" b="b"/>
              <a:pathLst>
                <a:path w="5309" h="1401" extrusionOk="0">
                  <a:moveTo>
                    <a:pt x="4280" y="0"/>
                  </a:moveTo>
                  <a:cubicBezTo>
                    <a:pt x="2935" y="0"/>
                    <a:pt x="1598" y="205"/>
                    <a:pt x="313" y="609"/>
                  </a:cubicBezTo>
                  <a:cubicBezTo>
                    <a:pt x="120" y="668"/>
                    <a:pt x="0" y="859"/>
                    <a:pt x="31" y="1058"/>
                  </a:cubicBezTo>
                  <a:cubicBezTo>
                    <a:pt x="60" y="1255"/>
                    <a:pt x="231" y="1400"/>
                    <a:pt x="429" y="1400"/>
                  </a:cubicBezTo>
                  <a:cubicBezTo>
                    <a:pt x="431" y="1400"/>
                    <a:pt x="433" y="1400"/>
                    <a:pt x="435" y="1400"/>
                  </a:cubicBezTo>
                  <a:cubicBezTo>
                    <a:pt x="476" y="1400"/>
                    <a:pt x="517" y="1395"/>
                    <a:pt x="556" y="1382"/>
                  </a:cubicBezTo>
                  <a:cubicBezTo>
                    <a:pt x="1761" y="1003"/>
                    <a:pt x="3017" y="810"/>
                    <a:pt x="4278" y="810"/>
                  </a:cubicBezTo>
                  <a:cubicBezTo>
                    <a:pt x="4477" y="810"/>
                    <a:pt x="4676" y="815"/>
                    <a:pt x="4875" y="825"/>
                  </a:cubicBezTo>
                  <a:cubicBezTo>
                    <a:pt x="4881" y="825"/>
                    <a:pt x="4887" y="825"/>
                    <a:pt x="4893" y="825"/>
                  </a:cubicBezTo>
                  <a:cubicBezTo>
                    <a:pt x="5108" y="825"/>
                    <a:pt x="5288" y="657"/>
                    <a:pt x="5299" y="439"/>
                  </a:cubicBezTo>
                  <a:cubicBezTo>
                    <a:pt x="5309" y="215"/>
                    <a:pt x="5137" y="25"/>
                    <a:pt x="4913" y="15"/>
                  </a:cubicBezTo>
                  <a:cubicBezTo>
                    <a:pt x="4702" y="5"/>
                    <a:pt x="4491" y="0"/>
                    <a:pt x="4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24;p31">
              <a:extLst>
                <a:ext uri="{FF2B5EF4-FFF2-40B4-BE49-F238E27FC236}">
                  <a16:creationId xmlns:a16="http://schemas.microsoft.com/office/drawing/2014/main" id="{EFEE53BC-C7C7-4F6F-AA9F-956ECAC040BA}"/>
                </a:ext>
              </a:extLst>
            </p:cNvPr>
            <p:cNvSpPr/>
            <p:nvPr/>
          </p:nvSpPr>
          <p:spPr>
            <a:xfrm>
              <a:off x="3006034" y="4411478"/>
              <a:ext cx="49289" cy="23864"/>
            </a:xfrm>
            <a:custGeom>
              <a:avLst/>
              <a:gdLst/>
              <a:ahLst/>
              <a:cxnLst/>
              <a:rect l="l" t="t" r="r" b="b"/>
              <a:pathLst>
                <a:path w="2495" h="1208" extrusionOk="0">
                  <a:moveTo>
                    <a:pt x="438" y="1"/>
                  </a:moveTo>
                  <a:cubicBezTo>
                    <a:pt x="245" y="1"/>
                    <a:pt x="73" y="139"/>
                    <a:pt x="38" y="336"/>
                  </a:cubicBezTo>
                  <a:cubicBezTo>
                    <a:pt x="0" y="557"/>
                    <a:pt x="146" y="767"/>
                    <a:pt x="367" y="806"/>
                  </a:cubicBezTo>
                  <a:cubicBezTo>
                    <a:pt x="900" y="899"/>
                    <a:pt x="1423" y="1027"/>
                    <a:pt x="1938" y="1189"/>
                  </a:cubicBezTo>
                  <a:cubicBezTo>
                    <a:pt x="1978" y="1202"/>
                    <a:pt x="2019" y="1207"/>
                    <a:pt x="2059" y="1207"/>
                  </a:cubicBezTo>
                  <a:cubicBezTo>
                    <a:pt x="2060" y="1207"/>
                    <a:pt x="2061" y="1207"/>
                    <a:pt x="2062" y="1207"/>
                  </a:cubicBezTo>
                  <a:cubicBezTo>
                    <a:pt x="2262" y="1207"/>
                    <a:pt x="2433" y="1062"/>
                    <a:pt x="2463" y="864"/>
                  </a:cubicBezTo>
                  <a:cubicBezTo>
                    <a:pt x="2494" y="666"/>
                    <a:pt x="2373" y="474"/>
                    <a:pt x="2182" y="416"/>
                  </a:cubicBezTo>
                  <a:cubicBezTo>
                    <a:pt x="1633" y="243"/>
                    <a:pt x="1074" y="107"/>
                    <a:pt x="508" y="7"/>
                  </a:cubicBezTo>
                  <a:cubicBezTo>
                    <a:pt x="485" y="3"/>
                    <a:pt x="461" y="1"/>
                    <a:pt x="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25;p31">
              <a:extLst>
                <a:ext uri="{FF2B5EF4-FFF2-40B4-BE49-F238E27FC236}">
                  <a16:creationId xmlns:a16="http://schemas.microsoft.com/office/drawing/2014/main" id="{014C1A38-B2AD-4CE7-8E9F-80094F52771C}"/>
                </a:ext>
              </a:extLst>
            </p:cNvPr>
            <p:cNvSpPr/>
            <p:nvPr/>
          </p:nvSpPr>
          <p:spPr>
            <a:xfrm>
              <a:off x="2885588" y="4375445"/>
              <a:ext cx="169735" cy="27776"/>
            </a:xfrm>
            <a:custGeom>
              <a:avLst/>
              <a:gdLst/>
              <a:ahLst/>
              <a:cxnLst/>
              <a:rect l="l" t="t" r="r" b="b"/>
              <a:pathLst>
                <a:path w="8592" h="1406" extrusionOk="0">
                  <a:moveTo>
                    <a:pt x="4306" y="1"/>
                  </a:moveTo>
                  <a:cubicBezTo>
                    <a:pt x="2966" y="1"/>
                    <a:pt x="1626" y="205"/>
                    <a:pt x="333" y="613"/>
                  </a:cubicBezTo>
                  <a:cubicBezTo>
                    <a:pt x="119" y="679"/>
                    <a:pt x="1" y="907"/>
                    <a:pt x="67" y="1121"/>
                  </a:cubicBezTo>
                  <a:cubicBezTo>
                    <a:pt x="122" y="1295"/>
                    <a:pt x="282" y="1406"/>
                    <a:pt x="455" y="1406"/>
                  </a:cubicBezTo>
                  <a:cubicBezTo>
                    <a:pt x="495" y="1406"/>
                    <a:pt x="536" y="1400"/>
                    <a:pt x="576" y="1387"/>
                  </a:cubicBezTo>
                  <a:cubicBezTo>
                    <a:pt x="1790" y="1004"/>
                    <a:pt x="3048" y="812"/>
                    <a:pt x="4306" y="812"/>
                  </a:cubicBezTo>
                  <a:cubicBezTo>
                    <a:pt x="5564" y="812"/>
                    <a:pt x="6822" y="1004"/>
                    <a:pt x="8035" y="1387"/>
                  </a:cubicBezTo>
                  <a:cubicBezTo>
                    <a:pt x="8075" y="1399"/>
                    <a:pt x="8116" y="1406"/>
                    <a:pt x="8156" y="1406"/>
                  </a:cubicBezTo>
                  <a:lnTo>
                    <a:pt x="8156" y="1404"/>
                  </a:lnTo>
                  <a:cubicBezTo>
                    <a:pt x="8157" y="1404"/>
                    <a:pt x="8158" y="1404"/>
                    <a:pt x="8159" y="1404"/>
                  </a:cubicBezTo>
                  <a:cubicBezTo>
                    <a:pt x="8359" y="1404"/>
                    <a:pt x="8530" y="1260"/>
                    <a:pt x="8560" y="1061"/>
                  </a:cubicBezTo>
                  <a:cubicBezTo>
                    <a:pt x="8591" y="862"/>
                    <a:pt x="8470" y="671"/>
                    <a:pt x="8279" y="613"/>
                  </a:cubicBezTo>
                  <a:cubicBezTo>
                    <a:pt x="6986" y="205"/>
                    <a:pt x="5646" y="1"/>
                    <a:pt x="43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26;p31">
              <a:extLst>
                <a:ext uri="{FF2B5EF4-FFF2-40B4-BE49-F238E27FC236}">
                  <a16:creationId xmlns:a16="http://schemas.microsoft.com/office/drawing/2014/main" id="{3E12D230-FAF9-49F0-94E2-B4128477E30D}"/>
                </a:ext>
              </a:extLst>
            </p:cNvPr>
            <p:cNvSpPr/>
            <p:nvPr/>
          </p:nvSpPr>
          <p:spPr>
            <a:xfrm>
              <a:off x="2885983" y="4345062"/>
              <a:ext cx="65093" cy="26156"/>
            </a:xfrm>
            <a:custGeom>
              <a:avLst/>
              <a:gdLst/>
              <a:ahLst/>
              <a:cxnLst/>
              <a:rect l="l" t="t" r="r" b="b"/>
              <a:pathLst>
                <a:path w="3295" h="1324" extrusionOk="0">
                  <a:moveTo>
                    <a:pt x="2869" y="0"/>
                  </a:moveTo>
                  <a:cubicBezTo>
                    <a:pt x="2854" y="0"/>
                    <a:pt x="2838" y="1"/>
                    <a:pt x="2823" y="3"/>
                  </a:cubicBezTo>
                  <a:cubicBezTo>
                    <a:pt x="1971" y="97"/>
                    <a:pt x="1131" y="273"/>
                    <a:pt x="313" y="531"/>
                  </a:cubicBezTo>
                  <a:cubicBezTo>
                    <a:pt x="120" y="589"/>
                    <a:pt x="0" y="780"/>
                    <a:pt x="31" y="979"/>
                  </a:cubicBezTo>
                  <a:cubicBezTo>
                    <a:pt x="61" y="1176"/>
                    <a:pt x="232" y="1322"/>
                    <a:pt x="432" y="1322"/>
                  </a:cubicBezTo>
                  <a:cubicBezTo>
                    <a:pt x="433" y="1322"/>
                    <a:pt x="434" y="1322"/>
                    <a:pt x="435" y="1322"/>
                  </a:cubicBezTo>
                  <a:lnTo>
                    <a:pt x="435" y="1323"/>
                  </a:lnTo>
                  <a:cubicBezTo>
                    <a:pt x="476" y="1323"/>
                    <a:pt x="517" y="1316"/>
                    <a:pt x="556" y="1304"/>
                  </a:cubicBezTo>
                  <a:cubicBezTo>
                    <a:pt x="1323" y="1063"/>
                    <a:pt x="2113" y="897"/>
                    <a:pt x="2913" y="808"/>
                  </a:cubicBezTo>
                  <a:cubicBezTo>
                    <a:pt x="3135" y="783"/>
                    <a:pt x="3294" y="583"/>
                    <a:pt x="3270" y="361"/>
                  </a:cubicBezTo>
                  <a:cubicBezTo>
                    <a:pt x="3247" y="154"/>
                    <a:pt x="3072" y="0"/>
                    <a:pt x="28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27;p31">
              <a:extLst>
                <a:ext uri="{FF2B5EF4-FFF2-40B4-BE49-F238E27FC236}">
                  <a16:creationId xmlns:a16="http://schemas.microsoft.com/office/drawing/2014/main" id="{4E606C7C-C6DB-4553-AE14-EFD0C8EA16F8}"/>
                </a:ext>
              </a:extLst>
            </p:cNvPr>
            <p:cNvSpPr/>
            <p:nvPr/>
          </p:nvSpPr>
          <p:spPr>
            <a:xfrm>
              <a:off x="2966564" y="4343521"/>
              <a:ext cx="88641" cy="27657"/>
            </a:xfrm>
            <a:custGeom>
              <a:avLst/>
              <a:gdLst/>
              <a:ahLst/>
              <a:cxnLst/>
              <a:rect l="l" t="t" r="r" b="b"/>
              <a:pathLst>
                <a:path w="4487" h="1400" extrusionOk="0">
                  <a:moveTo>
                    <a:pt x="394" y="0"/>
                  </a:moveTo>
                  <a:cubicBezTo>
                    <a:pt x="191" y="0"/>
                    <a:pt x="8" y="183"/>
                    <a:pt x="5" y="399"/>
                  </a:cubicBezTo>
                  <a:cubicBezTo>
                    <a:pt x="1" y="623"/>
                    <a:pt x="179" y="807"/>
                    <a:pt x="405" y="810"/>
                  </a:cubicBezTo>
                  <a:cubicBezTo>
                    <a:pt x="1603" y="830"/>
                    <a:pt x="2792" y="1021"/>
                    <a:pt x="3936" y="1382"/>
                  </a:cubicBezTo>
                  <a:cubicBezTo>
                    <a:pt x="3976" y="1393"/>
                    <a:pt x="4017" y="1400"/>
                    <a:pt x="4057" y="1400"/>
                  </a:cubicBezTo>
                  <a:lnTo>
                    <a:pt x="4059" y="1400"/>
                  </a:lnTo>
                  <a:cubicBezTo>
                    <a:pt x="4257" y="1399"/>
                    <a:pt x="4426" y="1252"/>
                    <a:pt x="4457" y="1055"/>
                  </a:cubicBezTo>
                  <a:cubicBezTo>
                    <a:pt x="4487" y="858"/>
                    <a:pt x="4370" y="668"/>
                    <a:pt x="4180" y="607"/>
                  </a:cubicBezTo>
                  <a:cubicBezTo>
                    <a:pt x="2961" y="225"/>
                    <a:pt x="1694" y="20"/>
                    <a:pt x="416" y="1"/>
                  </a:cubicBezTo>
                  <a:cubicBezTo>
                    <a:pt x="408" y="0"/>
                    <a:pt x="40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28;p31">
              <a:extLst>
                <a:ext uri="{FF2B5EF4-FFF2-40B4-BE49-F238E27FC236}">
                  <a16:creationId xmlns:a16="http://schemas.microsoft.com/office/drawing/2014/main" id="{97C1D628-B466-400D-8FEB-9C8DD733E4A2}"/>
                </a:ext>
              </a:extLst>
            </p:cNvPr>
            <p:cNvSpPr/>
            <p:nvPr/>
          </p:nvSpPr>
          <p:spPr>
            <a:xfrm>
              <a:off x="2885983" y="4311538"/>
              <a:ext cx="121177" cy="27716"/>
            </a:xfrm>
            <a:custGeom>
              <a:avLst/>
              <a:gdLst/>
              <a:ahLst/>
              <a:cxnLst/>
              <a:rect l="l" t="t" r="r" b="b"/>
              <a:pathLst>
                <a:path w="6134" h="1403" extrusionOk="0">
                  <a:moveTo>
                    <a:pt x="4276" y="0"/>
                  </a:moveTo>
                  <a:cubicBezTo>
                    <a:pt x="2934" y="0"/>
                    <a:pt x="1597" y="205"/>
                    <a:pt x="313" y="610"/>
                  </a:cubicBezTo>
                  <a:cubicBezTo>
                    <a:pt x="120" y="670"/>
                    <a:pt x="0" y="860"/>
                    <a:pt x="31" y="1060"/>
                  </a:cubicBezTo>
                  <a:cubicBezTo>
                    <a:pt x="60" y="1256"/>
                    <a:pt x="231" y="1402"/>
                    <a:pt x="429" y="1402"/>
                  </a:cubicBezTo>
                  <a:cubicBezTo>
                    <a:pt x="431" y="1402"/>
                    <a:pt x="433" y="1402"/>
                    <a:pt x="435" y="1402"/>
                  </a:cubicBezTo>
                  <a:lnTo>
                    <a:pt x="435" y="1403"/>
                  </a:lnTo>
                  <a:cubicBezTo>
                    <a:pt x="476" y="1403"/>
                    <a:pt x="517" y="1396"/>
                    <a:pt x="556" y="1385"/>
                  </a:cubicBezTo>
                  <a:cubicBezTo>
                    <a:pt x="1764" y="1003"/>
                    <a:pt x="3019" y="810"/>
                    <a:pt x="4280" y="810"/>
                  </a:cubicBezTo>
                  <a:cubicBezTo>
                    <a:pt x="4740" y="810"/>
                    <a:pt x="5201" y="836"/>
                    <a:pt x="5660" y="888"/>
                  </a:cubicBezTo>
                  <a:cubicBezTo>
                    <a:pt x="5677" y="890"/>
                    <a:pt x="5694" y="891"/>
                    <a:pt x="5711" y="891"/>
                  </a:cubicBezTo>
                  <a:cubicBezTo>
                    <a:pt x="5914" y="891"/>
                    <a:pt x="6087" y="737"/>
                    <a:pt x="6108" y="530"/>
                  </a:cubicBezTo>
                  <a:cubicBezTo>
                    <a:pt x="6133" y="308"/>
                    <a:pt x="5973" y="107"/>
                    <a:pt x="5751" y="83"/>
                  </a:cubicBezTo>
                  <a:cubicBezTo>
                    <a:pt x="5260" y="27"/>
                    <a:pt x="4767" y="0"/>
                    <a:pt x="4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29;p31">
              <a:extLst>
                <a:ext uri="{FF2B5EF4-FFF2-40B4-BE49-F238E27FC236}">
                  <a16:creationId xmlns:a16="http://schemas.microsoft.com/office/drawing/2014/main" id="{9BBD65A4-7C13-4740-9A7A-1467CD349113}"/>
                </a:ext>
              </a:extLst>
            </p:cNvPr>
            <p:cNvSpPr/>
            <p:nvPr/>
          </p:nvSpPr>
          <p:spPr>
            <a:xfrm>
              <a:off x="3021878" y="4318748"/>
              <a:ext cx="33445" cy="20486"/>
            </a:xfrm>
            <a:custGeom>
              <a:avLst/>
              <a:gdLst/>
              <a:ahLst/>
              <a:cxnLst/>
              <a:rect l="l" t="t" r="r" b="b"/>
              <a:pathLst>
                <a:path w="1693" h="1037" extrusionOk="0">
                  <a:moveTo>
                    <a:pt x="447" y="0"/>
                  </a:moveTo>
                  <a:cubicBezTo>
                    <a:pt x="264" y="0"/>
                    <a:pt x="98" y="124"/>
                    <a:pt x="54" y="309"/>
                  </a:cubicBezTo>
                  <a:cubicBezTo>
                    <a:pt x="0" y="527"/>
                    <a:pt x="134" y="747"/>
                    <a:pt x="351" y="800"/>
                  </a:cubicBezTo>
                  <a:cubicBezTo>
                    <a:pt x="616" y="863"/>
                    <a:pt x="879" y="938"/>
                    <a:pt x="1136" y="1018"/>
                  </a:cubicBezTo>
                  <a:cubicBezTo>
                    <a:pt x="1176" y="1031"/>
                    <a:pt x="1217" y="1037"/>
                    <a:pt x="1257" y="1037"/>
                  </a:cubicBezTo>
                  <a:cubicBezTo>
                    <a:pt x="1258" y="1037"/>
                    <a:pt x="1259" y="1037"/>
                    <a:pt x="1260" y="1037"/>
                  </a:cubicBezTo>
                  <a:cubicBezTo>
                    <a:pt x="1460" y="1037"/>
                    <a:pt x="1631" y="891"/>
                    <a:pt x="1661" y="693"/>
                  </a:cubicBezTo>
                  <a:cubicBezTo>
                    <a:pt x="1692" y="495"/>
                    <a:pt x="1571" y="303"/>
                    <a:pt x="1380" y="245"/>
                  </a:cubicBezTo>
                  <a:cubicBezTo>
                    <a:pt x="1105" y="158"/>
                    <a:pt x="825" y="81"/>
                    <a:pt x="544" y="12"/>
                  </a:cubicBezTo>
                  <a:cubicBezTo>
                    <a:pt x="511" y="4"/>
                    <a:pt x="479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30;p31">
              <a:extLst>
                <a:ext uri="{FF2B5EF4-FFF2-40B4-BE49-F238E27FC236}">
                  <a16:creationId xmlns:a16="http://schemas.microsoft.com/office/drawing/2014/main" id="{8D9BCCD6-CE19-47B8-A032-FB1EBE79BC58}"/>
                </a:ext>
              </a:extLst>
            </p:cNvPr>
            <p:cNvSpPr/>
            <p:nvPr/>
          </p:nvSpPr>
          <p:spPr>
            <a:xfrm>
              <a:off x="2886042" y="4286627"/>
              <a:ext cx="33346" cy="20486"/>
            </a:xfrm>
            <a:custGeom>
              <a:avLst/>
              <a:gdLst/>
              <a:ahLst/>
              <a:cxnLst/>
              <a:rect l="l" t="t" r="r" b="b"/>
              <a:pathLst>
                <a:path w="1688" h="1037" extrusionOk="0">
                  <a:moveTo>
                    <a:pt x="1243" y="0"/>
                  </a:moveTo>
                  <a:cubicBezTo>
                    <a:pt x="1211" y="0"/>
                    <a:pt x="1178" y="4"/>
                    <a:pt x="1146" y="12"/>
                  </a:cubicBezTo>
                  <a:cubicBezTo>
                    <a:pt x="870" y="80"/>
                    <a:pt x="588" y="157"/>
                    <a:pt x="310" y="244"/>
                  </a:cubicBezTo>
                  <a:cubicBezTo>
                    <a:pt x="118" y="303"/>
                    <a:pt x="0" y="495"/>
                    <a:pt x="31" y="693"/>
                  </a:cubicBezTo>
                  <a:cubicBezTo>
                    <a:pt x="61" y="890"/>
                    <a:pt x="231" y="1037"/>
                    <a:pt x="432" y="1037"/>
                  </a:cubicBezTo>
                  <a:cubicBezTo>
                    <a:pt x="473" y="1037"/>
                    <a:pt x="514" y="1030"/>
                    <a:pt x="552" y="1018"/>
                  </a:cubicBezTo>
                  <a:cubicBezTo>
                    <a:pt x="815" y="935"/>
                    <a:pt x="1078" y="862"/>
                    <a:pt x="1337" y="800"/>
                  </a:cubicBezTo>
                  <a:cubicBezTo>
                    <a:pt x="1555" y="747"/>
                    <a:pt x="1688" y="527"/>
                    <a:pt x="1636" y="310"/>
                  </a:cubicBezTo>
                  <a:cubicBezTo>
                    <a:pt x="1590" y="125"/>
                    <a:pt x="1425" y="0"/>
                    <a:pt x="12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31;p31">
              <a:extLst>
                <a:ext uri="{FF2B5EF4-FFF2-40B4-BE49-F238E27FC236}">
                  <a16:creationId xmlns:a16="http://schemas.microsoft.com/office/drawing/2014/main" id="{48D4C872-B801-4A6F-95D9-80C667791065}"/>
                </a:ext>
              </a:extLst>
            </p:cNvPr>
            <p:cNvSpPr/>
            <p:nvPr/>
          </p:nvSpPr>
          <p:spPr>
            <a:xfrm>
              <a:off x="2934165" y="4279377"/>
              <a:ext cx="121098" cy="27736"/>
            </a:xfrm>
            <a:custGeom>
              <a:avLst/>
              <a:gdLst/>
              <a:ahLst/>
              <a:cxnLst/>
              <a:rect l="l" t="t" r="r" b="b"/>
              <a:pathLst>
                <a:path w="6130" h="1404" extrusionOk="0">
                  <a:moveTo>
                    <a:pt x="1858" y="1"/>
                  </a:moveTo>
                  <a:cubicBezTo>
                    <a:pt x="1366" y="1"/>
                    <a:pt x="874" y="28"/>
                    <a:pt x="384" y="83"/>
                  </a:cubicBezTo>
                  <a:cubicBezTo>
                    <a:pt x="160" y="107"/>
                    <a:pt x="1" y="309"/>
                    <a:pt x="25" y="531"/>
                  </a:cubicBezTo>
                  <a:cubicBezTo>
                    <a:pt x="48" y="738"/>
                    <a:pt x="223" y="891"/>
                    <a:pt x="426" y="891"/>
                  </a:cubicBezTo>
                  <a:cubicBezTo>
                    <a:pt x="441" y="891"/>
                    <a:pt x="457" y="890"/>
                    <a:pt x="472" y="889"/>
                  </a:cubicBezTo>
                  <a:cubicBezTo>
                    <a:pt x="932" y="837"/>
                    <a:pt x="1393" y="811"/>
                    <a:pt x="1853" y="811"/>
                  </a:cubicBezTo>
                  <a:cubicBezTo>
                    <a:pt x="3113" y="811"/>
                    <a:pt x="4369" y="1004"/>
                    <a:pt x="5576" y="1385"/>
                  </a:cubicBezTo>
                  <a:cubicBezTo>
                    <a:pt x="5616" y="1397"/>
                    <a:pt x="5657" y="1404"/>
                    <a:pt x="5697" y="1404"/>
                  </a:cubicBezTo>
                  <a:lnTo>
                    <a:pt x="5699" y="1404"/>
                  </a:lnTo>
                  <a:cubicBezTo>
                    <a:pt x="5899" y="1404"/>
                    <a:pt x="6069" y="1257"/>
                    <a:pt x="6099" y="1060"/>
                  </a:cubicBezTo>
                  <a:cubicBezTo>
                    <a:pt x="6130" y="862"/>
                    <a:pt x="6011" y="672"/>
                    <a:pt x="5820" y="611"/>
                  </a:cubicBezTo>
                  <a:cubicBezTo>
                    <a:pt x="4535" y="205"/>
                    <a:pt x="3199" y="1"/>
                    <a:pt x="1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32;p31">
              <a:extLst>
                <a:ext uri="{FF2B5EF4-FFF2-40B4-BE49-F238E27FC236}">
                  <a16:creationId xmlns:a16="http://schemas.microsoft.com/office/drawing/2014/main" id="{23DA0BCC-B200-4E0D-BFA5-288B1ECAEA9D}"/>
                </a:ext>
              </a:extLst>
            </p:cNvPr>
            <p:cNvSpPr/>
            <p:nvPr/>
          </p:nvSpPr>
          <p:spPr>
            <a:xfrm>
              <a:off x="2669745" y="4477124"/>
              <a:ext cx="41367" cy="22323"/>
            </a:xfrm>
            <a:custGeom>
              <a:avLst/>
              <a:gdLst/>
              <a:ahLst/>
              <a:cxnLst/>
              <a:rect l="l" t="t" r="r" b="b"/>
              <a:pathLst>
                <a:path w="2094" h="1130" extrusionOk="0">
                  <a:moveTo>
                    <a:pt x="1650" y="0"/>
                  </a:moveTo>
                  <a:cubicBezTo>
                    <a:pt x="1623" y="0"/>
                    <a:pt x="1595" y="3"/>
                    <a:pt x="1567" y="9"/>
                  </a:cubicBezTo>
                  <a:cubicBezTo>
                    <a:pt x="1145" y="97"/>
                    <a:pt x="722" y="207"/>
                    <a:pt x="313" y="337"/>
                  </a:cubicBezTo>
                  <a:cubicBezTo>
                    <a:pt x="120" y="396"/>
                    <a:pt x="0" y="586"/>
                    <a:pt x="31" y="784"/>
                  </a:cubicBezTo>
                  <a:cubicBezTo>
                    <a:pt x="61" y="982"/>
                    <a:pt x="231" y="1128"/>
                    <a:pt x="428" y="1128"/>
                  </a:cubicBezTo>
                  <a:cubicBezTo>
                    <a:pt x="430" y="1128"/>
                    <a:pt x="432" y="1128"/>
                    <a:pt x="434" y="1128"/>
                  </a:cubicBezTo>
                  <a:lnTo>
                    <a:pt x="434" y="1129"/>
                  </a:lnTo>
                  <a:cubicBezTo>
                    <a:pt x="476" y="1129"/>
                    <a:pt x="517" y="1122"/>
                    <a:pt x="556" y="1111"/>
                  </a:cubicBezTo>
                  <a:cubicBezTo>
                    <a:pt x="941" y="990"/>
                    <a:pt x="1338" y="886"/>
                    <a:pt x="1734" y="803"/>
                  </a:cubicBezTo>
                  <a:cubicBezTo>
                    <a:pt x="1953" y="756"/>
                    <a:pt x="2093" y="542"/>
                    <a:pt x="2047" y="323"/>
                  </a:cubicBezTo>
                  <a:cubicBezTo>
                    <a:pt x="2008" y="131"/>
                    <a:pt x="1838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33;p31">
              <a:extLst>
                <a:ext uri="{FF2B5EF4-FFF2-40B4-BE49-F238E27FC236}">
                  <a16:creationId xmlns:a16="http://schemas.microsoft.com/office/drawing/2014/main" id="{6CE2DADC-EA9B-4932-8D54-0D9563B6B4F5}"/>
                </a:ext>
              </a:extLst>
            </p:cNvPr>
            <p:cNvSpPr/>
            <p:nvPr/>
          </p:nvSpPr>
          <p:spPr>
            <a:xfrm>
              <a:off x="2726046" y="4471711"/>
              <a:ext cx="113038" cy="27697"/>
            </a:xfrm>
            <a:custGeom>
              <a:avLst/>
              <a:gdLst/>
              <a:ahLst/>
              <a:cxnLst/>
              <a:rect l="l" t="t" r="r" b="b"/>
              <a:pathLst>
                <a:path w="5722" h="1402" extrusionOk="0">
                  <a:moveTo>
                    <a:pt x="1441" y="0"/>
                  </a:moveTo>
                  <a:cubicBezTo>
                    <a:pt x="1091" y="0"/>
                    <a:pt x="741" y="14"/>
                    <a:pt x="391" y="42"/>
                  </a:cubicBezTo>
                  <a:cubicBezTo>
                    <a:pt x="167" y="59"/>
                    <a:pt x="1" y="254"/>
                    <a:pt x="18" y="478"/>
                  </a:cubicBezTo>
                  <a:cubicBezTo>
                    <a:pt x="35" y="690"/>
                    <a:pt x="212" y="851"/>
                    <a:pt x="421" y="851"/>
                  </a:cubicBezTo>
                  <a:cubicBezTo>
                    <a:pt x="432" y="851"/>
                    <a:pt x="443" y="851"/>
                    <a:pt x="454" y="850"/>
                  </a:cubicBezTo>
                  <a:cubicBezTo>
                    <a:pt x="783" y="824"/>
                    <a:pt x="1113" y="811"/>
                    <a:pt x="1442" y="811"/>
                  </a:cubicBezTo>
                  <a:cubicBezTo>
                    <a:pt x="2703" y="811"/>
                    <a:pt x="3959" y="1003"/>
                    <a:pt x="5165" y="1383"/>
                  </a:cubicBezTo>
                  <a:cubicBezTo>
                    <a:pt x="5205" y="1396"/>
                    <a:pt x="5246" y="1402"/>
                    <a:pt x="5288" y="1402"/>
                  </a:cubicBezTo>
                  <a:cubicBezTo>
                    <a:pt x="5289" y="1402"/>
                    <a:pt x="5290" y="1402"/>
                    <a:pt x="5291" y="1402"/>
                  </a:cubicBezTo>
                  <a:cubicBezTo>
                    <a:pt x="5489" y="1402"/>
                    <a:pt x="5660" y="1256"/>
                    <a:pt x="5691" y="1058"/>
                  </a:cubicBezTo>
                  <a:cubicBezTo>
                    <a:pt x="5721" y="860"/>
                    <a:pt x="5600" y="668"/>
                    <a:pt x="5409" y="611"/>
                  </a:cubicBezTo>
                  <a:cubicBezTo>
                    <a:pt x="4122" y="205"/>
                    <a:pt x="2785" y="0"/>
                    <a:pt x="1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34;p31">
              <a:extLst>
                <a:ext uri="{FF2B5EF4-FFF2-40B4-BE49-F238E27FC236}">
                  <a16:creationId xmlns:a16="http://schemas.microsoft.com/office/drawing/2014/main" id="{305F2E1C-3155-4891-AAAD-D697CC71A0BA}"/>
                </a:ext>
              </a:extLst>
            </p:cNvPr>
            <p:cNvSpPr/>
            <p:nvPr/>
          </p:nvSpPr>
          <p:spPr>
            <a:xfrm>
              <a:off x="2669330" y="4439530"/>
              <a:ext cx="169616" cy="27756"/>
            </a:xfrm>
            <a:custGeom>
              <a:avLst/>
              <a:gdLst/>
              <a:ahLst/>
              <a:cxnLst/>
              <a:rect l="l" t="t" r="r" b="b"/>
              <a:pathLst>
                <a:path w="8586" h="1405" extrusionOk="0">
                  <a:moveTo>
                    <a:pt x="4306" y="0"/>
                  </a:moveTo>
                  <a:cubicBezTo>
                    <a:pt x="2966" y="0"/>
                    <a:pt x="1626" y="204"/>
                    <a:pt x="334" y="612"/>
                  </a:cubicBezTo>
                  <a:cubicBezTo>
                    <a:pt x="120" y="679"/>
                    <a:pt x="0" y="907"/>
                    <a:pt x="68" y="1121"/>
                  </a:cubicBezTo>
                  <a:cubicBezTo>
                    <a:pt x="123" y="1294"/>
                    <a:pt x="282" y="1405"/>
                    <a:pt x="455" y="1405"/>
                  </a:cubicBezTo>
                  <a:cubicBezTo>
                    <a:pt x="495" y="1405"/>
                    <a:pt x="536" y="1399"/>
                    <a:pt x="576" y="1387"/>
                  </a:cubicBezTo>
                  <a:cubicBezTo>
                    <a:pt x="1790" y="1003"/>
                    <a:pt x="3048" y="811"/>
                    <a:pt x="4307" y="811"/>
                  </a:cubicBezTo>
                  <a:cubicBezTo>
                    <a:pt x="5565" y="811"/>
                    <a:pt x="6823" y="1003"/>
                    <a:pt x="8036" y="1387"/>
                  </a:cubicBezTo>
                  <a:cubicBezTo>
                    <a:pt x="8076" y="1399"/>
                    <a:pt x="8117" y="1405"/>
                    <a:pt x="8159" y="1405"/>
                  </a:cubicBezTo>
                  <a:lnTo>
                    <a:pt x="8158" y="1403"/>
                  </a:lnTo>
                  <a:cubicBezTo>
                    <a:pt x="8356" y="1402"/>
                    <a:pt x="8525" y="1256"/>
                    <a:pt x="8554" y="1060"/>
                  </a:cubicBezTo>
                  <a:cubicBezTo>
                    <a:pt x="8585" y="863"/>
                    <a:pt x="8469" y="673"/>
                    <a:pt x="8279" y="612"/>
                  </a:cubicBezTo>
                  <a:cubicBezTo>
                    <a:pt x="6986" y="204"/>
                    <a:pt x="5646" y="0"/>
                    <a:pt x="4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35;p31">
              <a:extLst>
                <a:ext uri="{FF2B5EF4-FFF2-40B4-BE49-F238E27FC236}">
                  <a16:creationId xmlns:a16="http://schemas.microsoft.com/office/drawing/2014/main" id="{F594AD0E-78C1-4FAC-9D54-4B33B316990C}"/>
                </a:ext>
              </a:extLst>
            </p:cNvPr>
            <p:cNvSpPr/>
            <p:nvPr/>
          </p:nvSpPr>
          <p:spPr>
            <a:xfrm>
              <a:off x="2669745" y="4407666"/>
              <a:ext cx="104899" cy="27677"/>
            </a:xfrm>
            <a:custGeom>
              <a:avLst/>
              <a:gdLst/>
              <a:ahLst/>
              <a:cxnLst/>
              <a:rect l="l" t="t" r="r" b="b"/>
              <a:pathLst>
                <a:path w="5310" h="1401" extrusionOk="0">
                  <a:moveTo>
                    <a:pt x="4281" y="0"/>
                  </a:moveTo>
                  <a:cubicBezTo>
                    <a:pt x="2936" y="0"/>
                    <a:pt x="1598" y="205"/>
                    <a:pt x="313" y="609"/>
                  </a:cubicBezTo>
                  <a:cubicBezTo>
                    <a:pt x="120" y="668"/>
                    <a:pt x="0" y="859"/>
                    <a:pt x="31" y="1057"/>
                  </a:cubicBezTo>
                  <a:cubicBezTo>
                    <a:pt x="61" y="1255"/>
                    <a:pt x="231" y="1400"/>
                    <a:pt x="428" y="1400"/>
                  </a:cubicBezTo>
                  <a:cubicBezTo>
                    <a:pt x="430" y="1400"/>
                    <a:pt x="432" y="1400"/>
                    <a:pt x="434" y="1400"/>
                  </a:cubicBezTo>
                  <a:cubicBezTo>
                    <a:pt x="476" y="1400"/>
                    <a:pt x="517" y="1395"/>
                    <a:pt x="556" y="1382"/>
                  </a:cubicBezTo>
                  <a:cubicBezTo>
                    <a:pt x="1761" y="1003"/>
                    <a:pt x="3017" y="810"/>
                    <a:pt x="4278" y="810"/>
                  </a:cubicBezTo>
                  <a:cubicBezTo>
                    <a:pt x="4477" y="810"/>
                    <a:pt x="4676" y="815"/>
                    <a:pt x="4875" y="825"/>
                  </a:cubicBezTo>
                  <a:cubicBezTo>
                    <a:pt x="4881" y="825"/>
                    <a:pt x="4887" y="825"/>
                    <a:pt x="4893" y="825"/>
                  </a:cubicBezTo>
                  <a:cubicBezTo>
                    <a:pt x="5108" y="825"/>
                    <a:pt x="5288" y="657"/>
                    <a:pt x="5299" y="439"/>
                  </a:cubicBezTo>
                  <a:cubicBezTo>
                    <a:pt x="5310" y="215"/>
                    <a:pt x="5137" y="25"/>
                    <a:pt x="4913" y="15"/>
                  </a:cubicBezTo>
                  <a:cubicBezTo>
                    <a:pt x="4702" y="5"/>
                    <a:pt x="4491" y="0"/>
                    <a:pt x="4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36;p31">
              <a:extLst>
                <a:ext uri="{FF2B5EF4-FFF2-40B4-BE49-F238E27FC236}">
                  <a16:creationId xmlns:a16="http://schemas.microsoft.com/office/drawing/2014/main" id="{611C9E07-2060-44A3-861C-5B0CC85754E9}"/>
                </a:ext>
              </a:extLst>
            </p:cNvPr>
            <p:cNvSpPr/>
            <p:nvPr/>
          </p:nvSpPr>
          <p:spPr>
            <a:xfrm>
              <a:off x="2789796" y="4411478"/>
              <a:ext cx="49289" cy="23864"/>
            </a:xfrm>
            <a:custGeom>
              <a:avLst/>
              <a:gdLst/>
              <a:ahLst/>
              <a:cxnLst/>
              <a:rect l="l" t="t" r="r" b="b"/>
              <a:pathLst>
                <a:path w="2495" h="1208" extrusionOk="0">
                  <a:moveTo>
                    <a:pt x="438" y="1"/>
                  </a:moveTo>
                  <a:cubicBezTo>
                    <a:pt x="245" y="1"/>
                    <a:pt x="73" y="139"/>
                    <a:pt x="38" y="336"/>
                  </a:cubicBezTo>
                  <a:cubicBezTo>
                    <a:pt x="0" y="557"/>
                    <a:pt x="147" y="767"/>
                    <a:pt x="368" y="806"/>
                  </a:cubicBezTo>
                  <a:cubicBezTo>
                    <a:pt x="900" y="899"/>
                    <a:pt x="1423" y="1027"/>
                    <a:pt x="1938" y="1189"/>
                  </a:cubicBezTo>
                  <a:cubicBezTo>
                    <a:pt x="1978" y="1202"/>
                    <a:pt x="2019" y="1207"/>
                    <a:pt x="2061" y="1207"/>
                  </a:cubicBezTo>
                  <a:cubicBezTo>
                    <a:pt x="2062" y="1207"/>
                    <a:pt x="2063" y="1207"/>
                    <a:pt x="2064" y="1207"/>
                  </a:cubicBezTo>
                  <a:cubicBezTo>
                    <a:pt x="2262" y="1207"/>
                    <a:pt x="2433" y="1062"/>
                    <a:pt x="2464" y="864"/>
                  </a:cubicBezTo>
                  <a:cubicBezTo>
                    <a:pt x="2494" y="666"/>
                    <a:pt x="2373" y="474"/>
                    <a:pt x="2182" y="416"/>
                  </a:cubicBezTo>
                  <a:cubicBezTo>
                    <a:pt x="1633" y="243"/>
                    <a:pt x="1074" y="107"/>
                    <a:pt x="508" y="7"/>
                  </a:cubicBezTo>
                  <a:cubicBezTo>
                    <a:pt x="485" y="3"/>
                    <a:pt x="461" y="1"/>
                    <a:pt x="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37;p31">
              <a:extLst>
                <a:ext uri="{FF2B5EF4-FFF2-40B4-BE49-F238E27FC236}">
                  <a16:creationId xmlns:a16="http://schemas.microsoft.com/office/drawing/2014/main" id="{9055DB26-DA90-4C2E-924E-DE6FE96B8619}"/>
                </a:ext>
              </a:extLst>
            </p:cNvPr>
            <p:cNvSpPr/>
            <p:nvPr/>
          </p:nvSpPr>
          <p:spPr>
            <a:xfrm>
              <a:off x="2669745" y="4375524"/>
              <a:ext cx="153575" cy="27697"/>
            </a:xfrm>
            <a:custGeom>
              <a:avLst/>
              <a:gdLst/>
              <a:ahLst/>
              <a:cxnLst/>
              <a:rect l="l" t="t" r="r" b="b"/>
              <a:pathLst>
                <a:path w="7774" h="1402" extrusionOk="0">
                  <a:moveTo>
                    <a:pt x="4288" y="1"/>
                  </a:moveTo>
                  <a:cubicBezTo>
                    <a:pt x="2946" y="1"/>
                    <a:pt x="1605" y="205"/>
                    <a:pt x="313" y="611"/>
                  </a:cubicBezTo>
                  <a:cubicBezTo>
                    <a:pt x="120" y="668"/>
                    <a:pt x="0" y="860"/>
                    <a:pt x="31" y="1058"/>
                  </a:cubicBezTo>
                  <a:cubicBezTo>
                    <a:pt x="61" y="1256"/>
                    <a:pt x="232" y="1402"/>
                    <a:pt x="431" y="1402"/>
                  </a:cubicBezTo>
                  <a:cubicBezTo>
                    <a:pt x="432" y="1402"/>
                    <a:pt x="433" y="1402"/>
                    <a:pt x="434" y="1402"/>
                  </a:cubicBezTo>
                  <a:cubicBezTo>
                    <a:pt x="475" y="1402"/>
                    <a:pt x="515" y="1396"/>
                    <a:pt x="555" y="1383"/>
                  </a:cubicBezTo>
                  <a:cubicBezTo>
                    <a:pt x="1767" y="1002"/>
                    <a:pt x="3025" y="811"/>
                    <a:pt x="4285" y="811"/>
                  </a:cubicBezTo>
                  <a:cubicBezTo>
                    <a:pt x="5273" y="811"/>
                    <a:pt x="6262" y="929"/>
                    <a:pt x="7230" y="1165"/>
                  </a:cubicBezTo>
                  <a:cubicBezTo>
                    <a:pt x="7262" y="1173"/>
                    <a:pt x="7294" y="1176"/>
                    <a:pt x="7326" y="1176"/>
                  </a:cubicBezTo>
                  <a:cubicBezTo>
                    <a:pt x="7509" y="1176"/>
                    <a:pt x="7674" y="1053"/>
                    <a:pt x="7720" y="867"/>
                  </a:cubicBezTo>
                  <a:cubicBezTo>
                    <a:pt x="7773" y="649"/>
                    <a:pt x="7640" y="430"/>
                    <a:pt x="7421" y="377"/>
                  </a:cubicBezTo>
                  <a:cubicBezTo>
                    <a:pt x="6391" y="126"/>
                    <a:pt x="5339" y="1"/>
                    <a:pt x="4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38;p31">
              <a:extLst>
                <a:ext uri="{FF2B5EF4-FFF2-40B4-BE49-F238E27FC236}">
                  <a16:creationId xmlns:a16="http://schemas.microsoft.com/office/drawing/2014/main" id="{6E73C3D8-1AD4-4DA3-9058-876176AA138F}"/>
                </a:ext>
              </a:extLst>
            </p:cNvPr>
            <p:cNvSpPr/>
            <p:nvPr/>
          </p:nvSpPr>
          <p:spPr>
            <a:xfrm>
              <a:off x="2669745" y="4345062"/>
              <a:ext cx="65093" cy="26156"/>
            </a:xfrm>
            <a:custGeom>
              <a:avLst/>
              <a:gdLst/>
              <a:ahLst/>
              <a:cxnLst/>
              <a:rect l="l" t="t" r="r" b="b"/>
              <a:pathLst>
                <a:path w="3295" h="1324" extrusionOk="0">
                  <a:moveTo>
                    <a:pt x="2869" y="0"/>
                  </a:moveTo>
                  <a:cubicBezTo>
                    <a:pt x="2854" y="0"/>
                    <a:pt x="2838" y="1"/>
                    <a:pt x="2823" y="3"/>
                  </a:cubicBezTo>
                  <a:cubicBezTo>
                    <a:pt x="1971" y="97"/>
                    <a:pt x="1131" y="273"/>
                    <a:pt x="313" y="531"/>
                  </a:cubicBezTo>
                  <a:cubicBezTo>
                    <a:pt x="120" y="589"/>
                    <a:pt x="0" y="780"/>
                    <a:pt x="31" y="979"/>
                  </a:cubicBezTo>
                  <a:cubicBezTo>
                    <a:pt x="61" y="1176"/>
                    <a:pt x="232" y="1322"/>
                    <a:pt x="431" y="1322"/>
                  </a:cubicBezTo>
                  <a:cubicBezTo>
                    <a:pt x="432" y="1322"/>
                    <a:pt x="433" y="1322"/>
                    <a:pt x="434" y="1322"/>
                  </a:cubicBezTo>
                  <a:lnTo>
                    <a:pt x="434" y="1323"/>
                  </a:lnTo>
                  <a:cubicBezTo>
                    <a:pt x="476" y="1323"/>
                    <a:pt x="517" y="1316"/>
                    <a:pt x="556" y="1304"/>
                  </a:cubicBezTo>
                  <a:cubicBezTo>
                    <a:pt x="1323" y="1063"/>
                    <a:pt x="2113" y="897"/>
                    <a:pt x="2913" y="808"/>
                  </a:cubicBezTo>
                  <a:cubicBezTo>
                    <a:pt x="3135" y="783"/>
                    <a:pt x="3294" y="583"/>
                    <a:pt x="3270" y="361"/>
                  </a:cubicBezTo>
                  <a:cubicBezTo>
                    <a:pt x="3247" y="154"/>
                    <a:pt x="3072" y="0"/>
                    <a:pt x="28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39;p31">
              <a:extLst>
                <a:ext uri="{FF2B5EF4-FFF2-40B4-BE49-F238E27FC236}">
                  <a16:creationId xmlns:a16="http://schemas.microsoft.com/office/drawing/2014/main" id="{3981F6E6-41E8-4950-A026-F849C4FD2541}"/>
                </a:ext>
              </a:extLst>
            </p:cNvPr>
            <p:cNvSpPr/>
            <p:nvPr/>
          </p:nvSpPr>
          <p:spPr>
            <a:xfrm>
              <a:off x="2750325" y="4343482"/>
              <a:ext cx="72738" cy="23252"/>
            </a:xfrm>
            <a:custGeom>
              <a:avLst/>
              <a:gdLst/>
              <a:ahLst/>
              <a:cxnLst/>
              <a:rect l="l" t="t" r="r" b="b"/>
              <a:pathLst>
                <a:path w="3682" h="1177" extrusionOk="0">
                  <a:moveTo>
                    <a:pt x="394" y="1"/>
                  </a:moveTo>
                  <a:cubicBezTo>
                    <a:pt x="173" y="1"/>
                    <a:pt x="8" y="184"/>
                    <a:pt x="5" y="401"/>
                  </a:cubicBezTo>
                  <a:cubicBezTo>
                    <a:pt x="1" y="625"/>
                    <a:pt x="179" y="809"/>
                    <a:pt x="403" y="812"/>
                  </a:cubicBezTo>
                  <a:cubicBezTo>
                    <a:pt x="1329" y="828"/>
                    <a:pt x="2252" y="946"/>
                    <a:pt x="3151" y="1164"/>
                  </a:cubicBezTo>
                  <a:cubicBezTo>
                    <a:pt x="3183" y="1173"/>
                    <a:pt x="3216" y="1177"/>
                    <a:pt x="3248" y="1177"/>
                  </a:cubicBezTo>
                  <a:cubicBezTo>
                    <a:pt x="3250" y="1177"/>
                    <a:pt x="3252" y="1177"/>
                    <a:pt x="3254" y="1177"/>
                  </a:cubicBezTo>
                  <a:cubicBezTo>
                    <a:pt x="3460" y="1177"/>
                    <a:pt x="3633" y="1024"/>
                    <a:pt x="3658" y="819"/>
                  </a:cubicBezTo>
                  <a:cubicBezTo>
                    <a:pt x="3682" y="614"/>
                    <a:pt x="3547" y="422"/>
                    <a:pt x="3344" y="377"/>
                  </a:cubicBezTo>
                  <a:cubicBezTo>
                    <a:pt x="2385" y="144"/>
                    <a:pt x="1403" y="18"/>
                    <a:pt x="416" y="1"/>
                  </a:cubicBezTo>
                  <a:cubicBezTo>
                    <a:pt x="409" y="1"/>
                    <a:pt x="401" y="1"/>
                    <a:pt x="3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40;p31">
              <a:extLst>
                <a:ext uri="{FF2B5EF4-FFF2-40B4-BE49-F238E27FC236}">
                  <a16:creationId xmlns:a16="http://schemas.microsoft.com/office/drawing/2014/main" id="{530D8944-A9B9-4E8F-B62D-85D2A6ED17DD}"/>
                </a:ext>
              </a:extLst>
            </p:cNvPr>
            <p:cNvSpPr/>
            <p:nvPr/>
          </p:nvSpPr>
          <p:spPr>
            <a:xfrm>
              <a:off x="2669745" y="4311538"/>
              <a:ext cx="121177" cy="27716"/>
            </a:xfrm>
            <a:custGeom>
              <a:avLst/>
              <a:gdLst/>
              <a:ahLst/>
              <a:cxnLst/>
              <a:rect l="l" t="t" r="r" b="b"/>
              <a:pathLst>
                <a:path w="6134" h="1403" extrusionOk="0">
                  <a:moveTo>
                    <a:pt x="4276" y="0"/>
                  </a:moveTo>
                  <a:cubicBezTo>
                    <a:pt x="2934" y="0"/>
                    <a:pt x="1597" y="205"/>
                    <a:pt x="313" y="610"/>
                  </a:cubicBezTo>
                  <a:cubicBezTo>
                    <a:pt x="120" y="670"/>
                    <a:pt x="0" y="860"/>
                    <a:pt x="31" y="1058"/>
                  </a:cubicBezTo>
                  <a:cubicBezTo>
                    <a:pt x="61" y="1256"/>
                    <a:pt x="231" y="1402"/>
                    <a:pt x="428" y="1402"/>
                  </a:cubicBezTo>
                  <a:cubicBezTo>
                    <a:pt x="430" y="1402"/>
                    <a:pt x="432" y="1402"/>
                    <a:pt x="434" y="1402"/>
                  </a:cubicBezTo>
                  <a:lnTo>
                    <a:pt x="435" y="1403"/>
                  </a:lnTo>
                  <a:cubicBezTo>
                    <a:pt x="476" y="1403"/>
                    <a:pt x="517" y="1396"/>
                    <a:pt x="556" y="1385"/>
                  </a:cubicBezTo>
                  <a:cubicBezTo>
                    <a:pt x="1764" y="1003"/>
                    <a:pt x="3019" y="810"/>
                    <a:pt x="4280" y="810"/>
                  </a:cubicBezTo>
                  <a:cubicBezTo>
                    <a:pt x="4740" y="810"/>
                    <a:pt x="5201" y="836"/>
                    <a:pt x="5660" y="888"/>
                  </a:cubicBezTo>
                  <a:cubicBezTo>
                    <a:pt x="5677" y="890"/>
                    <a:pt x="5694" y="891"/>
                    <a:pt x="5711" y="891"/>
                  </a:cubicBezTo>
                  <a:cubicBezTo>
                    <a:pt x="5914" y="891"/>
                    <a:pt x="6087" y="737"/>
                    <a:pt x="6108" y="530"/>
                  </a:cubicBezTo>
                  <a:cubicBezTo>
                    <a:pt x="6133" y="308"/>
                    <a:pt x="5973" y="107"/>
                    <a:pt x="5751" y="83"/>
                  </a:cubicBezTo>
                  <a:cubicBezTo>
                    <a:pt x="5260" y="27"/>
                    <a:pt x="4767" y="0"/>
                    <a:pt x="4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41;p31">
              <a:extLst>
                <a:ext uri="{FF2B5EF4-FFF2-40B4-BE49-F238E27FC236}">
                  <a16:creationId xmlns:a16="http://schemas.microsoft.com/office/drawing/2014/main" id="{750DE73F-6941-448F-9B62-0923368B6F1D}"/>
                </a:ext>
              </a:extLst>
            </p:cNvPr>
            <p:cNvSpPr/>
            <p:nvPr/>
          </p:nvSpPr>
          <p:spPr>
            <a:xfrm>
              <a:off x="2669824" y="4286627"/>
              <a:ext cx="33327" cy="20486"/>
            </a:xfrm>
            <a:custGeom>
              <a:avLst/>
              <a:gdLst/>
              <a:ahLst/>
              <a:cxnLst/>
              <a:rect l="l" t="t" r="r" b="b"/>
              <a:pathLst>
                <a:path w="1687" h="1037" extrusionOk="0">
                  <a:moveTo>
                    <a:pt x="1242" y="0"/>
                  </a:moveTo>
                  <a:cubicBezTo>
                    <a:pt x="1210" y="0"/>
                    <a:pt x="1177" y="4"/>
                    <a:pt x="1145" y="12"/>
                  </a:cubicBezTo>
                  <a:cubicBezTo>
                    <a:pt x="869" y="80"/>
                    <a:pt x="587" y="157"/>
                    <a:pt x="309" y="244"/>
                  </a:cubicBezTo>
                  <a:cubicBezTo>
                    <a:pt x="119" y="305"/>
                    <a:pt x="0" y="495"/>
                    <a:pt x="30" y="692"/>
                  </a:cubicBezTo>
                  <a:cubicBezTo>
                    <a:pt x="61" y="890"/>
                    <a:pt x="230" y="1037"/>
                    <a:pt x="430" y="1037"/>
                  </a:cubicBezTo>
                  <a:cubicBezTo>
                    <a:pt x="472" y="1037"/>
                    <a:pt x="513" y="1030"/>
                    <a:pt x="552" y="1018"/>
                  </a:cubicBezTo>
                  <a:cubicBezTo>
                    <a:pt x="814" y="935"/>
                    <a:pt x="1077" y="862"/>
                    <a:pt x="1336" y="800"/>
                  </a:cubicBezTo>
                  <a:cubicBezTo>
                    <a:pt x="1555" y="747"/>
                    <a:pt x="1687" y="527"/>
                    <a:pt x="1635" y="310"/>
                  </a:cubicBezTo>
                  <a:cubicBezTo>
                    <a:pt x="1589" y="125"/>
                    <a:pt x="1424" y="0"/>
                    <a:pt x="1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42;p31">
              <a:extLst>
                <a:ext uri="{FF2B5EF4-FFF2-40B4-BE49-F238E27FC236}">
                  <a16:creationId xmlns:a16="http://schemas.microsoft.com/office/drawing/2014/main" id="{44F26463-D735-4B1C-BAE1-B562DFAB7616}"/>
                </a:ext>
              </a:extLst>
            </p:cNvPr>
            <p:cNvSpPr/>
            <p:nvPr/>
          </p:nvSpPr>
          <p:spPr>
            <a:xfrm>
              <a:off x="2717927" y="4279396"/>
              <a:ext cx="105116" cy="23271"/>
            </a:xfrm>
            <a:custGeom>
              <a:avLst/>
              <a:gdLst/>
              <a:ahLst/>
              <a:cxnLst/>
              <a:rect l="l" t="t" r="r" b="b"/>
              <a:pathLst>
                <a:path w="5321" h="1178" extrusionOk="0">
                  <a:moveTo>
                    <a:pt x="1849" y="1"/>
                  </a:moveTo>
                  <a:cubicBezTo>
                    <a:pt x="1360" y="1"/>
                    <a:pt x="871" y="28"/>
                    <a:pt x="384" y="82"/>
                  </a:cubicBezTo>
                  <a:cubicBezTo>
                    <a:pt x="161" y="106"/>
                    <a:pt x="1" y="308"/>
                    <a:pt x="25" y="530"/>
                  </a:cubicBezTo>
                  <a:cubicBezTo>
                    <a:pt x="48" y="737"/>
                    <a:pt x="223" y="890"/>
                    <a:pt x="426" y="890"/>
                  </a:cubicBezTo>
                  <a:cubicBezTo>
                    <a:pt x="441" y="890"/>
                    <a:pt x="457" y="889"/>
                    <a:pt x="472" y="888"/>
                  </a:cubicBezTo>
                  <a:cubicBezTo>
                    <a:pt x="929" y="837"/>
                    <a:pt x="1388" y="812"/>
                    <a:pt x="1845" y="812"/>
                  </a:cubicBezTo>
                  <a:cubicBezTo>
                    <a:pt x="2837" y="812"/>
                    <a:pt x="3825" y="930"/>
                    <a:pt x="4791" y="1165"/>
                  </a:cubicBezTo>
                  <a:cubicBezTo>
                    <a:pt x="4823" y="1173"/>
                    <a:pt x="4856" y="1176"/>
                    <a:pt x="4888" y="1178"/>
                  </a:cubicBezTo>
                  <a:cubicBezTo>
                    <a:pt x="4890" y="1178"/>
                    <a:pt x="4892" y="1178"/>
                    <a:pt x="4894" y="1178"/>
                  </a:cubicBezTo>
                  <a:cubicBezTo>
                    <a:pt x="5098" y="1178"/>
                    <a:pt x="5273" y="1024"/>
                    <a:pt x="5296" y="820"/>
                  </a:cubicBezTo>
                  <a:cubicBezTo>
                    <a:pt x="5320" y="614"/>
                    <a:pt x="5187" y="423"/>
                    <a:pt x="4984" y="378"/>
                  </a:cubicBezTo>
                  <a:cubicBezTo>
                    <a:pt x="3956" y="127"/>
                    <a:pt x="2904" y="1"/>
                    <a:pt x="1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43;p31">
              <a:extLst>
                <a:ext uri="{FF2B5EF4-FFF2-40B4-BE49-F238E27FC236}">
                  <a16:creationId xmlns:a16="http://schemas.microsoft.com/office/drawing/2014/main" id="{D2EA9243-DE40-48F0-AE77-6AB5ACB23131}"/>
                </a:ext>
              </a:extLst>
            </p:cNvPr>
            <p:cNvSpPr/>
            <p:nvPr/>
          </p:nvSpPr>
          <p:spPr>
            <a:xfrm>
              <a:off x="2814450" y="4243126"/>
              <a:ext cx="48103" cy="148439"/>
            </a:xfrm>
            <a:custGeom>
              <a:avLst/>
              <a:gdLst/>
              <a:ahLst/>
              <a:cxnLst/>
              <a:rect l="l" t="t" r="r" b="b"/>
              <a:pathLst>
                <a:path w="2435" h="7514" extrusionOk="0">
                  <a:moveTo>
                    <a:pt x="205" y="0"/>
                  </a:moveTo>
                  <a:cubicBezTo>
                    <a:pt x="95" y="0"/>
                    <a:pt x="1" y="89"/>
                    <a:pt x="1" y="205"/>
                  </a:cubicBezTo>
                  <a:lnTo>
                    <a:pt x="2" y="7310"/>
                  </a:lnTo>
                  <a:cubicBezTo>
                    <a:pt x="2" y="7429"/>
                    <a:pt x="100" y="7513"/>
                    <a:pt x="205" y="7513"/>
                  </a:cubicBezTo>
                  <a:cubicBezTo>
                    <a:pt x="242" y="7513"/>
                    <a:pt x="281" y="7502"/>
                    <a:pt x="316" y="7479"/>
                  </a:cubicBezTo>
                  <a:lnTo>
                    <a:pt x="1217" y="6878"/>
                  </a:lnTo>
                  <a:lnTo>
                    <a:pt x="2119" y="7479"/>
                  </a:lnTo>
                  <a:cubicBezTo>
                    <a:pt x="2154" y="7502"/>
                    <a:pt x="2193" y="7513"/>
                    <a:pt x="2230" y="7513"/>
                  </a:cubicBezTo>
                  <a:cubicBezTo>
                    <a:pt x="2335" y="7513"/>
                    <a:pt x="2433" y="7429"/>
                    <a:pt x="2433" y="7310"/>
                  </a:cubicBezTo>
                  <a:lnTo>
                    <a:pt x="2433" y="1060"/>
                  </a:lnTo>
                  <a:cubicBezTo>
                    <a:pt x="2435" y="899"/>
                    <a:pt x="2340" y="753"/>
                    <a:pt x="2194" y="687"/>
                  </a:cubicBezTo>
                  <a:cubicBezTo>
                    <a:pt x="1567" y="409"/>
                    <a:pt x="919" y="181"/>
                    <a:pt x="256" y="7"/>
                  </a:cubicBezTo>
                  <a:cubicBezTo>
                    <a:pt x="239" y="2"/>
                    <a:pt x="222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08" name="Picture 12" descr="Teacher PNG alpha channel clipart images (pictures) with transparent  background. Free downloading.">
            <a:extLst>
              <a:ext uri="{FF2B5EF4-FFF2-40B4-BE49-F238E27FC236}">
                <a16:creationId xmlns:a16="http://schemas.microsoft.com/office/drawing/2014/main" id="{AE9E56A9-1E3D-4430-AC0A-082A0C149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21" y="1021745"/>
            <a:ext cx="2896595" cy="351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D484977E-7EC9-4951-B73F-E3CD464B2AAF}"/>
              </a:ext>
            </a:extLst>
          </p:cNvPr>
          <p:cNvSpPr txBox="1"/>
          <p:nvPr/>
        </p:nvSpPr>
        <p:spPr>
          <a:xfrm>
            <a:off x="617804" y="5292945"/>
            <a:ext cx="20899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Vạch đơn: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0268EEC-EA53-4E27-B74B-64239C798F55}"/>
              </a:ext>
            </a:extLst>
          </p:cNvPr>
          <p:cNvSpPr txBox="1"/>
          <p:nvPr/>
        </p:nvSpPr>
        <p:spPr>
          <a:xfrm>
            <a:off x="646850" y="6003851"/>
            <a:ext cx="2089926" cy="47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Vạch 5: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A720D1A-0A0A-48F3-A96C-FAB8A6FC636D}"/>
              </a:ext>
            </a:extLst>
          </p:cNvPr>
          <p:cNvCxnSpPr>
            <a:cxnSpLocks/>
          </p:cNvCxnSpPr>
          <p:nvPr/>
        </p:nvCxnSpPr>
        <p:spPr>
          <a:xfrm flipH="1">
            <a:off x="3016272" y="5906070"/>
            <a:ext cx="181541" cy="5623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C38ED50-A425-4793-9FEE-0BA2EC8EA3F0}"/>
              </a:ext>
            </a:extLst>
          </p:cNvPr>
          <p:cNvCxnSpPr>
            <a:cxnSpLocks/>
          </p:cNvCxnSpPr>
          <p:nvPr/>
        </p:nvCxnSpPr>
        <p:spPr>
          <a:xfrm flipH="1">
            <a:off x="3184716" y="5921844"/>
            <a:ext cx="181541" cy="5623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E1211AB-0CA9-4F80-AF3A-229B5BC4FB1D}"/>
              </a:ext>
            </a:extLst>
          </p:cNvPr>
          <p:cNvCxnSpPr>
            <a:cxnSpLocks/>
          </p:cNvCxnSpPr>
          <p:nvPr/>
        </p:nvCxnSpPr>
        <p:spPr>
          <a:xfrm flipH="1">
            <a:off x="3363427" y="5921844"/>
            <a:ext cx="181541" cy="5623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3B189BB-B28C-4586-A64B-2FFA8D8F7E31}"/>
              </a:ext>
            </a:extLst>
          </p:cNvPr>
          <p:cNvCxnSpPr>
            <a:cxnSpLocks/>
          </p:cNvCxnSpPr>
          <p:nvPr/>
        </p:nvCxnSpPr>
        <p:spPr>
          <a:xfrm flipH="1">
            <a:off x="3526456" y="5923982"/>
            <a:ext cx="181541" cy="5623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524577B7-206D-4397-BEE9-996259E76A1F}"/>
              </a:ext>
            </a:extLst>
          </p:cNvPr>
          <p:cNvCxnSpPr>
            <a:cxnSpLocks/>
          </p:cNvCxnSpPr>
          <p:nvPr/>
        </p:nvCxnSpPr>
        <p:spPr>
          <a:xfrm flipV="1">
            <a:off x="2877815" y="6225789"/>
            <a:ext cx="971221" cy="331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76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 animBg="1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A8947E-02F4-4FD2-8B59-9173F891D20E}"/>
              </a:ext>
            </a:extLst>
          </p:cNvPr>
          <p:cNvSpPr txBox="1"/>
          <p:nvPr/>
        </p:nvSpPr>
        <p:spPr>
          <a:xfrm>
            <a:off x="3352800" y="249382"/>
            <a:ext cx="319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6E595F-0815-42B9-B5E9-CA621EAAA6FF}"/>
              </a:ext>
            </a:extLst>
          </p:cNvPr>
          <p:cNvSpPr/>
          <p:nvPr/>
        </p:nvSpPr>
        <p:spPr>
          <a:xfrm>
            <a:off x="803564" y="1287247"/>
            <a:ext cx="1570181" cy="539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Bài 1. 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BC1C7A-AF2F-400A-A562-0B2CF2EE2BD8}"/>
              </a:ext>
            </a:extLst>
          </p:cNvPr>
          <p:cNvCxnSpPr>
            <a:cxnSpLocks/>
          </p:cNvCxnSpPr>
          <p:nvPr/>
        </p:nvCxnSpPr>
        <p:spPr>
          <a:xfrm flipH="1">
            <a:off x="674253" y="244216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17A3F83-C36E-4860-91ED-1F7C10DF2860}"/>
              </a:ext>
            </a:extLst>
          </p:cNvPr>
          <p:cNvCxnSpPr>
            <a:cxnSpLocks/>
          </p:cNvCxnSpPr>
          <p:nvPr/>
        </p:nvCxnSpPr>
        <p:spPr>
          <a:xfrm flipH="1">
            <a:off x="812798" y="243563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F99F760-3746-4F3A-A443-21BEDE160828}"/>
              </a:ext>
            </a:extLst>
          </p:cNvPr>
          <p:cNvCxnSpPr>
            <a:cxnSpLocks/>
          </p:cNvCxnSpPr>
          <p:nvPr/>
        </p:nvCxnSpPr>
        <p:spPr>
          <a:xfrm flipH="1">
            <a:off x="974434" y="244216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C6FAF66-2F03-42F0-A5F4-BB1AC8B3E8CD}"/>
              </a:ext>
            </a:extLst>
          </p:cNvPr>
          <p:cNvCxnSpPr>
            <a:cxnSpLocks/>
          </p:cNvCxnSpPr>
          <p:nvPr/>
        </p:nvCxnSpPr>
        <p:spPr>
          <a:xfrm flipH="1">
            <a:off x="2225426" y="245873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8B64BC8-1A7A-4CAE-B3E9-36EF264C1EA5}"/>
              </a:ext>
            </a:extLst>
          </p:cNvPr>
          <p:cNvCxnSpPr>
            <a:cxnSpLocks/>
          </p:cNvCxnSpPr>
          <p:nvPr/>
        </p:nvCxnSpPr>
        <p:spPr>
          <a:xfrm flipH="1">
            <a:off x="1749754" y="244216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AA2A9B8-772C-40B6-9DCF-C19A04B8CBD5}"/>
              </a:ext>
            </a:extLst>
          </p:cNvPr>
          <p:cNvCxnSpPr>
            <a:cxnSpLocks/>
          </p:cNvCxnSpPr>
          <p:nvPr/>
        </p:nvCxnSpPr>
        <p:spPr>
          <a:xfrm flipH="1">
            <a:off x="1888299" y="243563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4D55902-E3B4-4E04-B10E-EAE9E8554F97}"/>
              </a:ext>
            </a:extLst>
          </p:cNvPr>
          <p:cNvCxnSpPr>
            <a:cxnSpLocks/>
          </p:cNvCxnSpPr>
          <p:nvPr/>
        </p:nvCxnSpPr>
        <p:spPr>
          <a:xfrm flipH="1">
            <a:off x="2049935" y="244216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813CA14-2903-4353-9927-3F16159C4B71}"/>
              </a:ext>
            </a:extLst>
          </p:cNvPr>
          <p:cNvCxnSpPr>
            <a:cxnSpLocks/>
          </p:cNvCxnSpPr>
          <p:nvPr/>
        </p:nvCxnSpPr>
        <p:spPr>
          <a:xfrm flipH="1">
            <a:off x="2542941" y="2500256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4A8913E-DA99-485E-AD38-3CF2D8417ABF}"/>
              </a:ext>
            </a:extLst>
          </p:cNvPr>
          <p:cNvCxnSpPr>
            <a:cxnSpLocks/>
          </p:cNvCxnSpPr>
          <p:nvPr/>
        </p:nvCxnSpPr>
        <p:spPr>
          <a:xfrm flipH="1">
            <a:off x="2650345" y="251054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4C50701-62EC-436E-AB45-30C4D45CF236}"/>
              </a:ext>
            </a:extLst>
          </p:cNvPr>
          <p:cNvCxnSpPr>
            <a:cxnSpLocks/>
          </p:cNvCxnSpPr>
          <p:nvPr/>
        </p:nvCxnSpPr>
        <p:spPr>
          <a:xfrm>
            <a:off x="1709345" y="2760868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08FDC62-8D4A-4A41-B552-E7716B207DD7}"/>
              </a:ext>
            </a:extLst>
          </p:cNvPr>
          <p:cNvCxnSpPr>
            <a:cxnSpLocks/>
          </p:cNvCxnSpPr>
          <p:nvPr/>
        </p:nvCxnSpPr>
        <p:spPr>
          <a:xfrm flipH="1">
            <a:off x="4053846" y="2516025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BBC2144-52FD-4312-B5FE-56E46C56F057}"/>
              </a:ext>
            </a:extLst>
          </p:cNvPr>
          <p:cNvCxnSpPr>
            <a:cxnSpLocks/>
          </p:cNvCxnSpPr>
          <p:nvPr/>
        </p:nvCxnSpPr>
        <p:spPr>
          <a:xfrm flipH="1">
            <a:off x="3578174" y="2499447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AA7DD0E1-C78E-4374-87AE-27A660041A70}"/>
              </a:ext>
            </a:extLst>
          </p:cNvPr>
          <p:cNvCxnSpPr>
            <a:cxnSpLocks/>
          </p:cNvCxnSpPr>
          <p:nvPr/>
        </p:nvCxnSpPr>
        <p:spPr>
          <a:xfrm flipH="1">
            <a:off x="3716719" y="249291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DC86FEB-065A-4C58-B55C-FFC3DEAC616F}"/>
              </a:ext>
            </a:extLst>
          </p:cNvPr>
          <p:cNvCxnSpPr>
            <a:cxnSpLocks/>
          </p:cNvCxnSpPr>
          <p:nvPr/>
        </p:nvCxnSpPr>
        <p:spPr>
          <a:xfrm flipH="1">
            <a:off x="3878355" y="2499447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56ADCF7-6EDD-4BA9-B454-1481105844BE}"/>
              </a:ext>
            </a:extLst>
          </p:cNvPr>
          <p:cNvCxnSpPr>
            <a:cxnSpLocks/>
          </p:cNvCxnSpPr>
          <p:nvPr/>
        </p:nvCxnSpPr>
        <p:spPr>
          <a:xfrm>
            <a:off x="3547013" y="2818551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C35BCBD-65B3-43A6-BF21-D3C3E9F1673C}"/>
              </a:ext>
            </a:extLst>
          </p:cNvPr>
          <p:cNvCxnSpPr>
            <a:cxnSpLocks/>
          </p:cNvCxnSpPr>
          <p:nvPr/>
        </p:nvCxnSpPr>
        <p:spPr>
          <a:xfrm flipH="1">
            <a:off x="4843396" y="253925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0050FFC-6285-40EB-B602-F6C4AC298074}"/>
              </a:ext>
            </a:extLst>
          </p:cNvPr>
          <p:cNvCxnSpPr>
            <a:cxnSpLocks/>
          </p:cNvCxnSpPr>
          <p:nvPr/>
        </p:nvCxnSpPr>
        <p:spPr>
          <a:xfrm flipH="1">
            <a:off x="4395291" y="251133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F90A2DF-2C45-4A30-8540-0FA55CC9E523}"/>
              </a:ext>
            </a:extLst>
          </p:cNvPr>
          <p:cNvCxnSpPr>
            <a:cxnSpLocks/>
          </p:cNvCxnSpPr>
          <p:nvPr/>
        </p:nvCxnSpPr>
        <p:spPr>
          <a:xfrm flipH="1">
            <a:off x="4533836" y="2504806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FBD2B0F-7517-4A14-9477-060A7287DFB5}"/>
              </a:ext>
            </a:extLst>
          </p:cNvPr>
          <p:cNvCxnSpPr>
            <a:cxnSpLocks/>
          </p:cNvCxnSpPr>
          <p:nvPr/>
        </p:nvCxnSpPr>
        <p:spPr>
          <a:xfrm flipH="1">
            <a:off x="4695472" y="251133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80A17A5-D550-47F5-8229-AA1BBD49BF10}"/>
              </a:ext>
            </a:extLst>
          </p:cNvPr>
          <p:cNvCxnSpPr>
            <a:cxnSpLocks/>
          </p:cNvCxnSpPr>
          <p:nvPr/>
        </p:nvCxnSpPr>
        <p:spPr>
          <a:xfrm>
            <a:off x="4333534" y="2826668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C69EF652-8018-4EF4-AAA2-DE649EB2A848}"/>
              </a:ext>
            </a:extLst>
          </p:cNvPr>
          <p:cNvCxnSpPr>
            <a:cxnSpLocks/>
          </p:cNvCxnSpPr>
          <p:nvPr/>
        </p:nvCxnSpPr>
        <p:spPr>
          <a:xfrm flipH="1">
            <a:off x="5527867" y="257026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2A59709-BDF6-4643-8047-1BC267F56888}"/>
              </a:ext>
            </a:extLst>
          </p:cNvPr>
          <p:cNvCxnSpPr>
            <a:cxnSpLocks/>
          </p:cNvCxnSpPr>
          <p:nvPr/>
        </p:nvCxnSpPr>
        <p:spPr>
          <a:xfrm flipH="1">
            <a:off x="5116931" y="255542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AE963CC-7C0F-4CF1-8126-26C5F0627BB0}"/>
              </a:ext>
            </a:extLst>
          </p:cNvPr>
          <p:cNvCxnSpPr>
            <a:cxnSpLocks/>
          </p:cNvCxnSpPr>
          <p:nvPr/>
        </p:nvCxnSpPr>
        <p:spPr>
          <a:xfrm flipH="1">
            <a:off x="5246698" y="2548900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669F463-12B6-4DA4-B5A5-618F2C17506C}"/>
              </a:ext>
            </a:extLst>
          </p:cNvPr>
          <p:cNvCxnSpPr>
            <a:cxnSpLocks/>
          </p:cNvCxnSpPr>
          <p:nvPr/>
        </p:nvCxnSpPr>
        <p:spPr>
          <a:xfrm flipH="1">
            <a:off x="5370930" y="2548900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9F578E1-10FE-4BB5-A003-DACB6F334E41}"/>
              </a:ext>
            </a:extLst>
          </p:cNvPr>
          <p:cNvCxnSpPr>
            <a:cxnSpLocks/>
          </p:cNvCxnSpPr>
          <p:nvPr/>
        </p:nvCxnSpPr>
        <p:spPr>
          <a:xfrm flipH="1">
            <a:off x="6652288" y="2542297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A962F7E-0332-4C36-A59E-5DC1017501ED}"/>
              </a:ext>
            </a:extLst>
          </p:cNvPr>
          <p:cNvCxnSpPr>
            <a:cxnSpLocks/>
          </p:cNvCxnSpPr>
          <p:nvPr/>
        </p:nvCxnSpPr>
        <p:spPr>
          <a:xfrm flipH="1">
            <a:off x="6176616" y="252571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20F3510-EB5D-408D-8A6D-041FF089BE03}"/>
              </a:ext>
            </a:extLst>
          </p:cNvPr>
          <p:cNvCxnSpPr>
            <a:cxnSpLocks/>
          </p:cNvCxnSpPr>
          <p:nvPr/>
        </p:nvCxnSpPr>
        <p:spPr>
          <a:xfrm flipH="1">
            <a:off x="6315161" y="251919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606840D-47AD-488B-8ACC-C0F7EDACC239}"/>
              </a:ext>
            </a:extLst>
          </p:cNvPr>
          <p:cNvCxnSpPr>
            <a:cxnSpLocks/>
          </p:cNvCxnSpPr>
          <p:nvPr/>
        </p:nvCxnSpPr>
        <p:spPr>
          <a:xfrm flipH="1">
            <a:off x="6476797" y="252571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BFBE578F-4352-494B-8974-92D1805F6B8E}"/>
              </a:ext>
            </a:extLst>
          </p:cNvPr>
          <p:cNvCxnSpPr>
            <a:cxnSpLocks/>
          </p:cNvCxnSpPr>
          <p:nvPr/>
        </p:nvCxnSpPr>
        <p:spPr>
          <a:xfrm>
            <a:off x="6145455" y="2844823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0BB8BE4-2500-493A-8BFC-FFEB590B83C6}"/>
              </a:ext>
            </a:extLst>
          </p:cNvPr>
          <p:cNvCxnSpPr>
            <a:cxnSpLocks/>
          </p:cNvCxnSpPr>
          <p:nvPr/>
        </p:nvCxnSpPr>
        <p:spPr>
          <a:xfrm flipH="1">
            <a:off x="7419883" y="258320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0E737FBE-EF5B-441F-8BBA-DA920950FB89}"/>
              </a:ext>
            </a:extLst>
          </p:cNvPr>
          <p:cNvCxnSpPr>
            <a:cxnSpLocks/>
          </p:cNvCxnSpPr>
          <p:nvPr/>
        </p:nvCxnSpPr>
        <p:spPr>
          <a:xfrm flipH="1">
            <a:off x="6952469" y="257507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90CBBE0-C9EB-4F61-84FD-7D356CA92681}"/>
              </a:ext>
            </a:extLst>
          </p:cNvPr>
          <p:cNvCxnSpPr>
            <a:cxnSpLocks/>
          </p:cNvCxnSpPr>
          <p:nvPr/>
        </p:nvCxnSpPr>
        <p:spPr>
          <a:xfrm flipH="1">
            <a:off x="7091014" y="256854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C6C41E4-A788-4CA2-8AAB-EDF4E0308AAD}"/>
              </a:ext>
            </a:extLst>
          </p:cNvPr>
          <p:cNvCxnSpPr>
            <a:cxnSpLocks/>
          </p:cNvCxnSpPr>
          <p:nvPr/>
        </p:nvCxnSpPr>
        <p:spPr>
          <a:xfrm flipH="1">
            <a:off x="7252650" y="257507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66045B5-15F4-4F13-B33E-A24E33CB3FED}"/>
              </a:ext>
            </a:extLst>
          </p:cNvPr>
          <p:cNvCxnSpPr>
            <a:cxnSpLocks/>
          </p:cNvCxnSpPr>
          <p:nvPr/>
        </p:nvCxnSpPr>
        <p:spPr>
          <a:xfrm>
            <a:off x="6921308" y="2894175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64F24E6-30D0-4707-AE8A-19D1B23A36A6}"/>
              </a:ext>
            </a:extLst>
          </p:cNvPr>
          <p:cNvCxnSpPr>
            <a:cxnSpLocks/>
          </p:cNvCxnSpPr>
          <p:nvPr/>
        </p:nvCxnSpPr>
        <p:spPr>
          <a:xfrm flipH="1">
            <a:off x="8195963" y="259164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FF7014D-4BA6-46D5-934F-0D5367DF8D79}"/>
              </a:ext>
            </a:extLst>
          </p:cNvPr>
          <p:cNvCxnSpPr>
            <a:cxnSpLocks/>
          </p:cNvCxnSpPr>
          <p:nvPr/>
        </p:nvCxnSpPr>
        <p:spPr>
          <a:xfrm flipH="1">
            <a:off x="7720291" y="257507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FE38484-5D04-4868-9198-EB8F77F3BDB1}"/>
              </a:ext>
            </a:extLst>
          </p:cNvPr>
          <p:cNvCxnSpPr>
            <a:cxnSpLocks/>
          </p:cNvCxnSpPr>
          <p:nvPr/>
        </p:nvCxnSpPr>
        <p:spPr>
          <a:xfrm flipH="1">
            <a:off x="7858836" y="256854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7790477-7445-455D-BE17-9C7815AF7FA3}"/>
              </a:ext>
            </a:extLst>
          </p:cNvPr>
          <p:cNvCxnSpPr>
            <a:cxnSpLocks/>
          </p:cNvCxnSpPr>
          <p:nvPr/>
        </p:nvCxnSpPr>
        <p:spPr>
          <a:xfrm flipH="1">
            <a:off x="8020472" y="257507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7097B3E-84B1-4F92-A06F-B56531A4A9A5}"/>
              </a:ext>
            </a:extLst>
          </p:cNvPr>
          <p:cNvCxnSpPr>
            <a:cxnSpLocks/>
          </p:cNvCxnSpPr>
          <p:nvPr/>
        </p:nvCxnSpPr>
        <p:spPr>
          <a:xfrm>
            <a:off x="7689130" y="2894175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E16B6DA-037F-44ED-A76C-EE5B04B5FE29}"/>
              </a:ext>
            </a:extLst>
          </p:cNvPr>
          <p:cNvCxnSpPr>
            <a:cxnSpLocks/>
          </p:cNvCxnSpPr>
          <p:nvPr/>
        </p:nvCxnSpPr>
        <p:spPr>
          <a:xfrm flipH="1">
            <a:off x="8566621" y="259164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1FFD5-8671-43CB-8337-3B940AFF90F3}"/>
              </a:ext>
            </a:extLst>
          </p:cNvPr>
          <p:cNvSpPr/>
          <p:nvPr/>
        </p:nvSpPr>
        <p:spPr>
          <a:xfrm>
            <a:off x="401781" y="3387366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7191FDC-3E69-41E9-B3AC-5740B029A09E}"/>
              </a:ext>
            </a:extLst>
          </p:cNvPr>
          <p:cNvSpPr/>
          <p:nvPr/>
        </p:nvSpPr>
        <p:spPr>
          <a:xfrm>
            <a:off x="1832881" y="3382176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F9C5A0F-5AA5-4049-84CE-A10A10393D2F}"/>
              </a:ext>
            </a:extLst>
          </p:cNvPr>
          <p:cNvSpPr/>
          <p:nvPr/>
        </p:nvSpPr>
        <p:spPr>
          <a:xfrm>
            <a:off x="4150669" y="3382176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4CFA12F-9E2F-4983-A76C-780EF0F32C65}"/>
              </a:ext>
            </a:extLst>
          </p:cNvPr>
          <p:cNvSpPr/>
          <p:nvPr/>
        </p:nvSpPr>
        <p:spPr>
          <a:xfrm>
            <a:off x="7087601" y="3449648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122" name="Picture 2" descr="Trẻ Em, Mầm Non, Học Tập, Tải hình PNG 366 - Free.Vector6.com">
            <a:extLst>
              <a:ext uri="{FF2B5EF4-FFF2-40B4-BE49-F238E27FC236}">
                <a16:creationId xmlns:a16="http://schemas.microsoft.com/office/drawing/2014/main" id="{577A104E-3913-41FF-B21F-AB5DBCA99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68" y="3715990"/>
            <a:ext cx="4693995" cy="377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3 Em Bé Học Bài, Đọc Sách - KhoThietKe.Net">
            <a:extLst>
              <a:ext uri="{FF2B5EF4-FFF2-40B4-BE49-F238E27FC236}">
                <a16:creationId xmlns:a16="http://schemas.microsoft.com/office/drawing/2014/main" id="{462E44EF-3138-4C84-8566-054CB9BB9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73" y="133413"/>
            <a:ext cx="2066310" cy="20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f you are looking for postal mailing tubes, then visit Just Paper Tubes  Ltd. We are an ISO certified comp… | Powerpoint animation, Sculpture  lessons, Stick figures">
            <a:extLst>
              <a:ext uri="{FF2B5EF4-FFF2-40B4-BE49-F238E27FC236}">
                <a16:creationId xmlns:a16="http://schemas.microsoft.com/office/drawing/2014/main" id="{91AC797C-C0EA-4C5B-8FB4-FA777FB90E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113" y="4367612"/>
            <a:ext cx="1958895" cy="28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oney Bee Attractors - Countryside Gardens">
            <a:extLst>
              <a:ext uri="{FF2B5EF4-FFF2-40B4-BE49-F238E27FC236}">
                <a16:creationId xmlns:a16="http://schemas.microsoft.com/office/drawing/2014/main" id="{212C1FED-E0AF-48D0-ACDB-5BF67811A4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63" y="875005"/>
            <a:ext cx="1733115" cy="173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C85EE4B6-59E4-4D63-9F8B-12F449241719}"/>
              </a:ext>
            </a:extLst>
          </p:cNvPr>
          <p:cNvSpPr/>
          <p:nvPr/>
        </p:nvSpPr>
        <p:spPr>
          <a:xfrm>
            <a:off x="387926" y="3380838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689A0173-A6A8-4DFB-A98F-F6866E6FB249}"/>
              </a:ext>
            </a:extLst>
          </p:cNvPr>
          <p:cNvSpPr/>
          <p:nvPr/>
        </p:nvSpPr>
        <p:spPr>
          <a:xfrm>
            <a:off x="1832881" y="3376177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F80083A-CFE2-44FE-ADB4-728EB41F6A54}"/>
              </a:ext>
            </a:extLst>
          </p:cNvPr>
          <p:cNvSpPr/>
          <p:nvPr/>
        </p:nvSpPr>
        <p:spPr>
          <a:xfrm>
            <a:off x="4150669" y="3375465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D1627AF-FA48-4C6A-8FDC-D5FD68404B55}"/>
              </a:ext>
            </a:extLst>
          </p:cNvPr>
          <p:cNvSpPr/>
          <p:nvPr/>
        </p:nvSpPr>
        <p:spPr>
          <a:xfrm>
            <a:off x="7087601" y="3439202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6903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5" grpId="0" animBg="1"/>
      <p:bldP spid="146" grpId="0" animBg="1"/>
      <p:bldP spid="147" grpId="0" animBg="1"/>
      <p:bldP spid="148" grpId="0" animBg="1"/>
      <p:bldP spid="150" grpId="0" animBg="1"/>
      <p:bldP spid="151" grpId="0" animBg="1"/>
      <p:bldP spid="1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A8947E-02F4-4FD2-8B59-9173F891D20E}"/>
              </a:ext>
            </a:extLst>
          </p:cNvPr>
          <p:cNvSpPr txBox="1"/>
          <p:nvPr/>
        </p:nvSpPr>
        <p:spPr>
          <a:xfrm>
            <a:off x="3352800" y="249382"/>
            <a:ext cx="319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0582195-C43A-449D-B9BC-6AF49F3112A2}"/>
              </a:ext>
            </a:extLst>
          </p:cNvPr>
          <p:cNvSpPr txBox="1"/>
          <p:nvPr/>
        </p:nvSpPr>
        <p:spPr>
          <a:xfrm>
            <a:off x="101599" y="1051107"/>
            <a:ext cx="9042401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5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2. </a:t>
            </a:r>
            <a:r>
              <a:rPr lang="nl-NL" sz="25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Kiểm đếm số lượng từng loại con vật: châu chấu, chuồn chuồn, bọ rùa và ghi kết quả (theo mẫu):</a:t>
            </a:r>
            <a:endParaRPr lang="en-US" sz="250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6EFAB-E052-4326-9570-DF0679605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894"/>
            <a:ext cx="5359115" cy="37939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B45800-EE23-455A-BFF3-CB13921EF749}"/>
              </a:ext>
            </a:extLst>
          </p:cNvPr>
          <p:cNvSpPr/>
          <p:nvPr/>
        </p:nvSpPr>
        <p:spPr>
          <a:xfrm>
            <a:off x="101599" y="1163782"/>
            <a:ext cx="8940802" cy="106258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CB5B44-C41E-4CCF-8D3B-AE7F2D363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112" y="2346503"/>
            <a:ext cx="3438525" cy="10953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DE72F8-DD22-489D-97BE-BE3E3CA732B8}"/>
              </a:ext>
            </a:extLst>
          </p:cNvPr>
          <p:cNvSpPr txBox="1"/>
          <p:nvPr/>
        </p:nvSpPr>
        <p:spPr>
          <a:xfrm>
            <a:off x="5205556" y="3798366"/>
            <a:ext cx="26164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chấu: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2A2CDB0-375F-4DF5-9A14-B588839E2B4B}"/>
              </a:ext>
            </a:extLst>
          </p:cNvPr>
          <p:cNvCxnSpPr>
            <a:cxnSpLocks/>
          </p:cNvCxnSpPr>
          <p:nvPr/>
        </p:nvCxnSpPr>
        <p:spPr>
          <a:xfrm flipH="1">
            <a:off x="8268854" y="368608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B255588-62B3-4BC4-8DA2-77A9CFA3C39D}"/>
              </a:ext>
            </a:extLst>
          </p:cNvPr>
          <p:cNvCxnSpPr>
            <a:cxnSpLocks/>
          </p:cNvCxnSpPr>
          <p:nvPr/>
        </p:nvCxnSpPr>
        <p:spPr>
          <a:xfrm flipH="1">
            <a:off x="7793182" y="366950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208C4B8-0F14-4E9E-87EF-6125F7A19CF6}"/>
              </a:ext>
            </a:extLst>
          </p:cNvPr>
          <p:cNvCxnSpPr>
            <a:cxnSpLocks/>
          </p:cNvCxnSpPr>
          <p:nvPr/>
        </p:nvCxnSpPr>
        <p:spPr>
          <a:xfrm flipH="1">
            <a:off x="7931727" y="3662975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70F21F9-30C6-4AB7-B5C5-4CE6CC45D700}"/>
              </a:ext>
            </a:extLst>
          </p:cNvPr>
          <p:cNvCxnSpPr>
            <a:cxnSpLocks/>
          </p:cNvCxnSpPr>
          <p:nvPr/>
        </p:nvCxnSpPr>
        <p:spPr>
          <a:xfrm flipH="1">
            <a:off x="8093363" y="366950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52FC3F0-2157-4780-96F4-D3B61D54F05D}"/>
              </a:ext>
            </a:extLst>
          </p:cNvPr>
          <p:cNvCxnSpPr>
            <a:cxnSpLocks/>
          </p:cNvCxnSpPr>
          <p:nvPr/>
        </p:nvCxnSpPr>
        <p:spPr>
          <a:xfrm>
            <a:off x="7752773" y="3988210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4F54E1C-2F44-4116-8A40-90AEC5D32CEF}"/>
              </a:ext>
            </a:extLst>
          </p:cNvPr>
          <p:cNvSpPr txBox="1"/>
          <p:nvPr/>
        </p:nvSpPr>
        <p:spPr>
          <a:xfrm>
            <a:off x="8557491" y="3798366"/>
            <a:ext cx="350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9C651C8-3E6D-4698-A8D3-778F27F44ABB}"/>
              </a:ext>
            </a:extLst>
          </p:cNvPr>
          <p:cNvSpPr txBox="1"/>
          <p:nvPr/>
        </p:nvSpPr>
        <p:spPr>
          <a:xfrm>
            <a:off x="5305475" y="4829215"/>
            <a:ext cx="26164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 chuồn: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56ED93C-F0CF-4FDC-A093-82A2BAE88433}"/>
              </a:ext>
            </a:extLst>
          </p:cNvPr>
          <p:cNvCxnSpPr>
            <a:cxnSpLocks/>
          </p:cNvCxnSpPr>
          <p:nvPr/>
        </p:nvCxnSpPr>
        <p:spPr>
          <a:xfrm flipH="1">
            <a:off x="7893101" y="4700352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E476F11-B48D-4256-98A3-D670A2278351}"/>
              </a:ext>
            </a:extLst>
          </p:cNvPr>
          <p:cNvCxnSpPr>
            <a:cxnSpLocks/>
          </p:cNvCxnSpPr>
          <p:nvPr/>
        </p:nvCxnSpPr>
        <p:spPr>
          <a:xfrm flipH="1">
            <a:off x="8031646" y="469382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0FE1AA3-E25C-4E6C-9AA4-FA34AF9A40E4}"/>
              </a:ext>
            </a:extLst>
          </p:cNvPr>
          <p:cNvCxnSpPr>
            <a:cxnSpLocks/>
          </p:cNvCxnSpPr>
          <p:nvPr/>
        </p:nvCxnSpPr>
        <p:spPr>
          <a:xfrm flipH="1">
            <a:off x="8193282" y="4700352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EF45AB04-92C8-4F3C-8657-8A24C5B7CAA2}"/>
              </a:ext>
            </a:extLst>
          </p:cNvPr>
          <p:cNvSpPr txBox="1"/>
          <p:nvPr/>
        </p:nvSpPr>
        <p:spPr>
          <a:xfrm>
            <a:off x="8657410" y="4829215"/>
            <a:ext cx="350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F534DEA-4D96-4077-A184-084A66838609}"/>
              </a:ext>
            </a:extLst>
          </p:cNvPr>
          <p:cNvSpPr txBox="1"/>
          <p:nvPr/>
        </p:nvSpPr>
        <p:spPr>
          <a:xfrm>
            <a:off x="5337804" y="5962116"/>
            <a:ext cx="26164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 rùa: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0579D3A-1568-4561-8BA4-49448FEF4C1A}"/>
              </a:ext>
            </a:extLst>
          </p:cNvPr>
          <p:cNvSpPr txBox="1"/>
          <p:nvPr/>
        </p:nvSpPr>
        <p:spPr>
          <a:xfrm>
            <a:off x="8591990" y="5943197"/>
            <a:ext cx="6278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C458DDB-D424-4D54-AF62-544D61149C76}"/>
              </a:ext>
            </a:extLst>
          </p:cNvPr>
          <p:cNvCxnSpPr>
            <a:cxnSpLocks/>
          </p:cNvCxnSpPr>
          <p:nvPr/>
        </p:nvCxnSpPr>
        <p:spPr>
          <a:xfrm flipH="1">
            <a:off x="7417428" y="582999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FF937E5-3881-4ACE-B202-A591E2D641F4}"/>
              </a:ext>
            </a:extLst>
          </p:cNvPr>
          <p:cNvCxnSpPr>
            <a:cxnSpLocks/>
          </p:cNvCxnSpPr>
          <p:nvPr/>
        </p:nvCxnSpPr>
        <p:spPr>
          <a:xfrm flipH="1">
            <a:off x="6941756" y="581342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878FA76-BC67-43A1-A1D7-689178A85AEC}"/>
              </a:ext>
            </a:extLst>
          </p:cNvPr>
          <p:cNvCxnSpPr>
            <a:cxnSpLocks/>
          </p:cNvCxnSpPr>
          <p:nvPr/>
        </p:nvCxnSpPr>
        <p:spPr>
          <a:xfrm flipH="1">
            <a:off x="7080301" y="580689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08426BA-492D-48B2-A6F7-7FFF35A0607E}"/>
              </a:ext>
            </a:extLst>
          </p:cNvPr>
          <p:cNvCxnSpPr>
            <a:cxnSpLocks/>
          </p:cNvCxnSpPr>
          <p:nvPr/>
        </p:nvCxnSpPr>
        <p:spPr>
          <a:xfrm flipH="1">
            <a:off x="7241937" y="581342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DD93898-57AE-4B22-AA3F-0532CD7AF5E1}"/>
              </a:ext>
            </a:extLst>
          </p:cNvPr>
          <p:cNvCxnSpPr>
            <a:cxnSpLocks/>
          </p:cNvCxnSpPr>
          <p:nvPr/>
        </p:nvCxnSpPr>
        <p:spPr>
          <a:xfrm>
            <a:off x="6901347" y="6132128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B51B169-AF70-4A55-AF86-934709044217}"/>
              </a:ext>
            </a:extLst>
          </p:cNvPr>
          <p:cNvCxnSpPr>
            <a:cxnSpLocks/>
          </p:cNvCxnSpPr>
          <p:nvPr/>
        </p:nvCxnSpPr>
        <p:spPr>
          <a:xfrm flipH="1">
            <a:off x="8200209" y="586508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A51DE16-133C-4C9C-BD6F-6860154B4BA0}"/>
              </a:ext>
            </a:extLst>
          </p:cNvPr>
          <p:cNvCxnSpPr>
            <a:cxnSpLocks/>
          </p:cNvCxnSpPr>
          <p:nvPr/>
        </p:nvCxnSpPr>
        <p:spPr>
          <a:xfrm flipH="1">
            <a:off x="7724537" y="5848506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988DED2-D96B-4F39-B96B-2E41CEFB08E5}"/>
              </a:ext>
            </a:extLst>
          </p:cNvPr>
          <p:cNvCxnSpPr>
            <a:cxnSpLocks/>
          </p:cNvCxnSpPr>
          <p:nvPr/>
        </p:nvCxnSpPr>
        <p:spPr>
          <a:xfrm flipH="1">
            <a:off x="7863082" y="5841978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9A84DDC-A2E6-430B-84FA-1EABF0D3B260}"/>
              </a:ext>
            </a:extLst>
          </p:cNvPr>
          <p:cNvCxnSpPr>
            <a:cxnSpLocks/>
          </p:cNvCxnSpPr>
          <p:nvPr/>
        </p:nvCxnSpPr>
        <p:spPr>
          <a:xfrm flipH="1">
            <a:off x="8024718" y="5848506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0B50EF3D-CA8F-46B7-A4C7-2F5B3540EF69}"/>
              </a:ext>
            </a:extLst>
          </p:cNvPr>
          <p:cNvCxnSpPr>
            <a:cxnSpLocks/>
          </p:cNvCxnSpPr>
          <p:nvPr/>
        </p:nvCxnSpPr>
        <p:spPr>
          <a:xfrm>
            <a:off x="7684128" y="6167213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B6728CF2-E764-47C1-B9EC-22294269B687}"/>
              </a:ext>
            </a:extLst>
          </p:cNvPr>
          <p:cNvCxnSpPr>
            <a:cxnSpLocks/>
          </p:cNvCxnSpPr>
          <p:nvPr/>
        </p:nvCxnSpPr>
        <p:spPr>
          <a:xfrm flipH="1">
            <a:off x="8455368" y="589768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BD9CCF-E5ED-4C45-8A3A-58880A1FD898}"/>
              </a:ext>
            </a:extLst>
          </p:cNvPr>
          <p:cNvCxnSpPr>
            <a:cxnSpLocks/>
          </p:cNvCxnSpPr>
          <p:nvPr/>
        </p:nvCxnSpPr>
        <p:spPr>
          <a:xfrm flipV="1">
            <a:off x="5671127" y="4489663"/>
            <a:ext cx="3337266" cy="13382"/>
          </a:xfrm>
          <a:prstGeom prst="line">
            <a:avLst/>
          </a:prstGeom>
          <a:ln w="28575">
            <a:solidFill>
              <a:srgbClr val="FFCC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B0D71BA-1613-46CC-8B51-B671656497C9}"/>
              </a:ext>
            </a:extLst>
          </p:cNvPr>
          <p:cNvCxnSpPr>
            <a:cxnSpLocks/>
          </p:cNvCxnSpPr>
          <p:nvPr/>
        </p:nvCxnSpPr>
        <p:spPr>
          <a:xfrm flipV="1">
            <a:off x="5582371" y="5538174"/>
            <a:ext cx="3337266" cy="13382"/>
          </a:xfrm>
          <a:prstGeom prst="line">
            <a:avLst/>
          </a:prstGeom>
          <a:ln w="28575">
            <a:solidFill>
              <a:srgbClr val="FFCC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20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" grpId="0" animBg="1"/>
      <p:bldP spid="19" grpId="0"/>
      <p:bldP spid="20" grpId="0"/>
      <p:bldP spid="91" grpId="0"/>
      <p:bldP spid="95" grpId="0"/>
      <p:bldP spid="96" grpId="0"/>
      <p:bldP spid="9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463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 Light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Minh Trung</dc:creator>
  <cp:lastModifiedBy>huynhthi ngocdiem</cp:lastModifiedBy>
  <cp:revision>15</cp:revision>
  <dcterms:created xsi:type="dcterms:W3CDTF">2016-11-30T18:42:07Z</dcterms:created>
  <dcterms:modified xsi:type="dcterms:W3CDTF">2021-11-14T14:06:14Z</dcterms:modified>
</cp:coreProperties>
</file>