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5" r:id="rId4"/>
    <p:sldId id="257" r:id="rId5"/>
    <p:sldId id="258" r:id="rId6"/>
    <p:sldId id="259" r:id="rId7"/>
    <p:sldId id="260" r:id="rId8"/>
    <p:sldId id="261" r:id="rId9"/>
    <p:sldId id="262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7" d="100"/>
          <a:sy n="87" d="100"/>
        </p:scale>
        <p:origin x="149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902B-F6DE-4D1F-A9B8-D86B9D34B9D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CE50-3017-4DDB-AA1D-1343DDF499E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902B-F6DE-4D1F-A9B8-D86B9D34B9D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CE50-3017-4DDB-AA1D-1343DDF499E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902B-F6DE-4D1F-A9B8-D86B9D34B9D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CE50-3017-4DDB-AA1D-1343DDF499E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902B-F6DE-4D1F-A9B8-D86B9D34B9D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CE50-3017-4DDB-AA1D-1343DDF499E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902B-F6DE-4D1F-A9B8-D86B9D34B9D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CE50-3017-4DDB-AA1D-1343DDF499E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902B-F6DE-4D1F-A9B8-D86B9D34B9D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CE50-3017-4DDB-AA1D-1343DDF499E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902B-F6DE-4D1F-A9B8-D86B9D34B9D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CE50-3017-4DDB-AA1D-1343DDF499E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902B-F6DE-4D1F-A9B8-D86B9D34B9D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CE50-3017-4DDB-AA1D-1343DDF499E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902B-F6DE-4D1F-A9B8-D86B9D34B9D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CE50-3017-4DDB-AA1D-1343DDF499E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902B-F6DE-4D1F-A9B8-D86B9D34B9D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CE50-3017-4DDB-AA1D-1343DDF499E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902B-F6DE-4D1F-A9B8-D86B9D34B9D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CE50-3017-4DDB-AA1D-1343DDF499E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9902B-F6DE-4D1F-A9B8-D86B9D34B9D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BCE50-3017-4DDB-AA1D-1343DDF499E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audio" Target="../media/audio3.wav"/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2.GIF"/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586cc371684d9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7641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838200"/>
            <a:ext cx="8229600" cy="48768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4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54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54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54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5400" b="1" cap="none" spc="50" dirty="0" smtClean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2362200"/>
            <a:ext cx="7467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err="1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400" b="1" cap="none" spc="0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b="1" cap="none" spc="0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b="1" cap="none" spc="0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4400" b="1" cap="none" spc="0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4400" b="1" cap="none" spc="0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02484" y="2133600"/>
            <a:ext cx="6999032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13: </a:t>
            </a:r>
            <a:r>
              <a:rPr lang="en-US" sz="54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54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54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54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sz="5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130825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1447800" y="0"/>
            <a:ext cx="1981200" cy="1295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81400" y="0"/>
            <a:ext cx="55626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0"/>
            <a:ext cx="4556404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58833" y="1600200"/>
            <a:ext cx="4085167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28600" y="54102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54102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miley Face 10"/>
          <p:cNvSpPr/>
          <p:nvPr/>
        </p:nvSpPr>
        <p:spPr>
          <a:xfrm>
            <a:off x="7924800" y="5943600"/>
            <a:ext cx="762000" cy="914400"/>
          </a:xfrm>
          <a:prstGeom prst="smileyFace">
            <a:avLst>
              <a:gd name="adj" fmla="val -465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iley Face 13"/>
          <p:cNvSpPr/>
          <p:nvPr/>
        </p:nvSpPr>
        <p:spPr>
          <a:xfrm>
            <a:off x="381000" y="5715000"/>
            <a:ext cx="762000" cy="914400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  <p:bldP spid="8" grpId="0"/>
      <p:bldP spid="11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4267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2667000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0"/>
            <a:ext cx="4648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724400" y="26670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81400"/>
            <a:ext cx="44196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60960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3200399"/>
            <a:ext cx="3733800" cy="2840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105400" y="60198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miley Face 9"/>
          <p:cNvSpPr/>
          <p:nvPr/>
        </p:nvSpPr>
        <p:spPr>
          <a:xfrm>
            <a:off x="228600" y="0"/>
            <a:ext cx="762000" cy="914400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iley Face 11"/>
          <p:cNvSpPr/>
          <p:nvPr/>
        </p:nvSpPr>
        <p:spPr>
          <a:xfrm>
            <a:off x="4800600" y="5029200"/>
            <a:ext cx="762000" cy="914400"/>
          </a:xfrm>
          <a:prstGeom prst="smileyFace">
            <a:avLst>
              <a:gd name="adj" fmla="val -465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iley Face 12"/>
          <p:cNvSpPr/>
          <p:nvPr/>
        </p:nvSpPr>
        <p:spPr>
          <a:xfrm>
            <a:off x="8382000" y="0"/>
            <a:ext cx="762000" cy="914400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iley Face 14"/>
          <p:cNvSpPr/>
          <p:nvPr/>
        </p:nvSpPr>
        <p:spPr>
          <a:xfrm>
            <a:off x="228600" y="5943600"/>
            <a:ext cx="762000" cy="914400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0" grpId="0" animBg="1"/>
      <p:bldP spid="12" grpId="0" animBg="1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43200" y="0"/>
            <a:ext cx="33185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Ăn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uống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hợp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lí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685800"/>
            <a:ext cx="4267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57200" y="3276600"/>
            <a:ext cx="2368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685800"/>
            <a:ext cx="4267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105400" y="2971800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10000"/>
            <a:ext cx="4648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28600" y="633478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886200"/>
            <a:ext cx="44196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800600" y="633478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0"/>
            <a:ext cx="47516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Ăn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uống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không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hợp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lí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" y="838200"/>
            <a:ext cx="4248574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46482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37018" y="914400"/>
            <a:ext cx="4706982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876800" y="44958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1237129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1447800" y="0"/>
            <a:ext cx="1981200" cy="1295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81400" y="0"/>
            <a:ext cx="5562600" cy="1219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90800"/>
            <a:ext cx="220027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2667000"/>
            <a:ext cx="15240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2743200"/>
            <a:ext cx="12287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58050" y="2590800"/>
            <a:ext cx="188595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5029200"/>
            <a:ext cx="20097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33800" y="4648200"/>
            <a:ext cx="18192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34200" y="4953000"/>
            <a:ext cx="15525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685800" y="1371600"/>
            <a:ext cx="7965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tôi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cản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tôi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cản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...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1828800" cy="180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3429000" y="0"/>
            <a:ext cx="3886200" cy="1295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3622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9624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2819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hoa v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56575" y="5637213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hoa v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 descr="blumen-pflanzen05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blumen-pflanzen05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6" descr="blumen-pflanzen05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7" descr="blumen-pflanzen05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5715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8" descr="blumen-pflanzen05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9" descr="blumen-pflanzen05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6295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1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2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609600"/>
            <a:ext cx="7810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3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7620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4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5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6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7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34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9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286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WordArt 30"/>
          <p:cNvSpPr>
            <a:spLocks noChangeArrowheads="1" noChangeShapeType="1" noTextEdit="1"/>
          </p:cNvSpPr>
          <p:nvPr/>
        </p:nvSpPr>
        <p:spPr bwMode="auto">
          <a:xfrm>
            <a:off x="1447800" y="1676400"/>
            <a:ext cx="6457949" cy="16062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Củng cố</a:t>
            </a:r>
            <a:endParaRPr lang="en-US" sz="3600" kern="10" dirty="0">
              <a:ln w="12700">
                <a:solidFill>
                  <a:srgbClr val="0000FF"/>
                </a:solidFill>
                <a:rou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118" name="Picture 36" descr="3d butterfl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21248">
            <a:off x="0" y="2590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37" descr="3d butterfl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21248">
            <a:off x="8174038" y="3962400"/>
            <a:ext cx="969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39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614</Words>
  <Application>WPS Presentation</Application>
  <PresentationFormat>On-screen Show (4:3)</PresentationFormat>
  <Paragraphs>54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Arial</vt:lpstr>
      <vt:lpstr>SimSun</vt:lpstr>
      <vt:lpstr>Wingdings</vt:lpstr>
      <vt:lpstr>Times New Roman</vt:lpstr>
      <vt:lpstr>Times New Roman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Laptop</cp:lastModifiedBy>
  <cp:revision>16</cp:revision>
  <dcterms:created xsi:type="dcterms:W3CDTF">2020-08-29T14:27:00Z</dcterms:created>
  <dcterms:modified xsi:type="dcterms:W3CDTF">2025-01-08T08:10:58Z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B12B8AB801954BE6970AB8BE211FD830_13</vt:lpwstr>
  </property>
  <property fmtid="{D5CDD505-2E9C-101B-9397-08002B2CF9AE}" pid="3" name="KSOProductBuildVer">
    <vt:lpwstr>1033-12.2.0.19307</vt:lpwstr>
  </property>
</Properties>
</file>