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257" r:id="rId4"/>
    <p:sldId id="266" r:id="rId5"/>
    <p:sldId id="267" r:id="rId6"/>
    <p:sldId id="268" r:id="rId7"/>
    <p:sldId id="270" r:id="rId8"/>
    <p:sldId id="258" r:id="rId9"/>
    <p:sldId id="259" r:id="rId10"/>
    <p:sldId id="260" r:id="rId11"/>
    <p:sldId id="261" r:id="rId12"/>
    <p:sldId id="262" r:id="rId13"/>
    <p:sldId id="263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2A2FCE71-FC15-4881-9E38-5187A6F443F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TOÁN LỚP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9400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Ôn tập các số trong phạm vi 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1280" y="1417955"/>
            <a:ext cx="9828530" cy="3373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280" y="1615440"/>
            <a:ext cx="9828530" cy="303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435" y="399415"/>
            <a:ext cx="8820150" cy="616394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767965" y="1048385"/>
            <a:ext cx="753110" cy="6070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18305" y="1655445"/>
            <a:ext cx="753110" cy="6070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94020" y="1284605"/>
            <a:ext cx="753110" cy="6070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84695" y="1284605"/>
            <a:ext cx="753110" cy="6070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25315" y="4915535"/>
            <a:ext cx="753110" cy="6070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44335" y="4915535"/>
            <a:ext cx="753110" cy="6070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/>
              <a:t>The little bee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+ 20 =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99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 +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54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55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53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0260" y="-635"/>
            <a:ext cx="7827010" cy="658622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690620" y="698500"/>
            <a:ext cx="504825" cy="55308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845050" y="650240"/>
            <a:ext cx="3751580" cy="5048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78555" y="1359535"/>
            <a:ext cx="1478915" cy="76962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311900" y="1407795"/>
            <a:ext cx="2356485" cy="32448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690620" y="1347470"/>
            <a:ext cx="3138170" cy="67373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187690" y="1576070"/>
            <a:ext cx="468630" cy="42100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90620" y="2369820"/>
            <a:ext cx="457200" cy="20447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626735" y="2574290"/>
            <a:ext cx="2993390" cy="19240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702685" y="2393950"/>
            <a:ext cx="3065780" cy="78168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8103235" y="2754630"/>
            <a:ext cx="504825" cy="32448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690620" y="3355975"/>
            <a:ext cx="2224405" cy="2159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454265" y="3271520"/>
            <a:ext cx="1165860" cy="30035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678555" y="4257675"/>
            <a:ext cx="421005" cy="20447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022975" y="3932555"/>
            <a:ext cx="2609215" cy="43307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678555" y="4678045"/>
            <a:ext cx="2548890" cy="20447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8199755" y="4606290"/>
            <a:ext cx="396875" cy="30035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654425" y="5399405"/>
            <a:ext cx="493395" cy="19240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6155690" y="5351780"/>
            <a:ext cx="2500630" cy="26416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714750" y="6109335"/>
            <a:ext cx="2885440" cy="18034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8054975" y="6144895"/>
            <a:ext cx="613410" cy="2286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324610"/>
            <a:ext cx="10623550" cy="323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324610"/>
            <a:ext cx="10325100" cy="304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065" y="563880"/>
            <a:ext cx="9785985" cy="27959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153795" y="3536950"/>
            <a:ext cx="3594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 Tìm số bé nhất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770" y="4416425"/>
            <a:ext cx="2687320" cy="1934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853440" y="554355"/>
            <a:ext cx="3594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Tìm số lớn nhất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0995" y="1417955"/>
            <a:ext cx="2625090" cy="20580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909955" y="3513455"/>
            <a:ext cx="8816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c. Sắp xếp các số trên theo thứ tự từ bé đến lớn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55" y="4559935"/>
            <a:ext cx="2456815" cy="1769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160" y="4477385"/>
            <a:ext cx="2183130" cy="1934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030" y="4404360"/>
            <a:ext cx="2459990" cy="1808480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415" y="4522470"/>
            <a:ext cx="2155825" cy="16903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101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1_Default Design</vt:lpstr>
      <vt:lpstr>2_Office Theme</vt:lpstr>
      <vt:lpstr>1_Office Theme</vt:lpstr>
      <vt:lpstr>TOÁN LỚP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LỚP 1</dc:title>
  <dc:creator/>
  <cp:lastModifiedBy>Admin</cp:lastModifiedBy>
  <cp:revision>2</cp:revision>
  <dcterms:created xsi:type="dcterms:W3CDTF">2020-10-01T14:46:34Z</dcterms:created>
  <dcterms:modified xsi:type="dcterms:W3CDTF">2020-10-05T13:21:04Z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