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7" r:id="rId2"/>
    <p:sldId id="290" r:id="rId3"/>
    <p:sldId id="257" r:id="rId4"/>
    <p:sldId id="291" r:id="rId5"/>
    <p:sldId id="289" r:id="rId6"/>
    <p:sldId id="292" r:id="rId7"/>
    <p:sldId id="258" r:id="rId8"/>
    <p:sldId id="280" r:id="rId9"/>
    <p:sldId id="281" r:id="rId10"/>
    <p:sldId id="294" r:id="rId11"/>
    <p:sldId id="293" r:id="rId12"/>
    <p:sldId id="285" r:id="rId13"/>
    <p:sldId id="295" r:id="rId14"/>
    <p:sldId id="268" r:id="rId15"/>
    <p:sldId id="282" r:id="rId16"/>
  </p:sldIdLst>
  <p:sldSz cx="12188825" cy="6858000"/>
  <p:notesSz cx="6858000" cy="9144000"/>
  <p:defaultTextStyle>
    <a:defPPr>
      <a:defRPr lang="en-US"/>
    </a:defPPr>
    <a:lvl1pPr marL="0" algn="l" defTabSz="1228787" rtl="0" eaLnBrk="1" latinLnBrk="0" hangingPunct="1">
      <a:defRPr sz="2400" kern="1200">
        <a:solidFill>
          <a:schemeClr val="tx1"/>
        </a:solidFill>
        <a:latin typeface="+mn-lt"/>
        <a:ea typeface="+mn-ea"/>
        <a:cs typeface="+mn-cs"/>
      </a:defRPr>
    </a:lvl1pPr>
    <a:lvl2pPr marL="614393" algn="l" defTabSz="1228787" rtl="0" eaLnBrk="1" latinLnBrk="0" hangingPunct="1">
      <a:defRPr sz="2400" kern="1200">
        <a:solidFill>
          <a:schemeClr val="tx1"/>
        </a:solidFill>
        <a:latin typeface="+mn-lt"/>
        <a:ea typeface="+mn-ea"/>
        <a:cs typeface="+mn-cs"/>
      </a:defRPr>
    </a:lvl2pPr>
    <a:lvl3pPr marL="1228787" algn="l" defTabSz="1228787" rtl="0" eaLnBrk="1" latinLnBrk="0" hangingPunct="1">
      <a:defRPr sz="2400" kern="1200">
        <a:solidFill>
          <a:schemeClr val="tx1"/>
        </a:solidFill>
        <a:latin typeface="+mn-lt"/>
        <a:ea typeface="+mn-ea"/>
        <a:cs typeface="+mn-cs"/>
      </a:defRPr>
    </a:lvl3pPr>
    <a:lvl4pPr marL="1843180" algn="l" defTabSz="1228787" rtl="0" eaLnBrk="1" latinLnBrk="0" hangingPunct="1">
      <a:defRPr sz="2400" kern="1200">
        <a:solidFill>
          <a:schemeClr val="tx1"/>
        </a:solidFill>
        <a:latin typeface="+mn-lt"/>
        <a:ea typeface="+mn-ea"/>
        <a:cs typeface="+mn-cs"/>
      </a:defRPr>
    </a:lvl4pPr>
    <a:lvl5pPr marL="2457574" algn="l" defTabSz="1228787" rtl="0" eaLnBrk="1" latinLnBrk="0" hangingPunct="1">
      <a:defRPr sz="2400" kern="1200">
        <a:solidFill>
          <a:schemeClr val="tx1"/>
        </a:solidFill>
        <a:latin typeface="+mn-lt"/>
        <a:ea typeface="+mn-ea"/>
        <a:cs typeface="+mn-cs"/>
      </a:defRPr>
    </a:lvl5pPr>
    <a:lvl6pPr marL="3071967" algn="l" defTabSz="1228787" rtl="0" eaLnBrk="1" latinLnBrk="0" hangingPunct="1">
      <a:defRPr sz="2400" kern="1200">
        <a:solidFill>
          <a:schemeClr val="tx1"/>
        </a:solidFill>
        <a:latin typeface="+mn-lt"/>
        <a:ea typeface="+mn-ea"/>
        <a:cs typeface="+mn-cs"/>
      </a:defRPr>
    </a:lvl6pPr>
    <a:lvl7pPr marL="3686361" algn="l" defTabSz="1228787" rtl="0" eaLnBrk="1" latinLnBrk="0" hangingPunct="1">
      <a:defRPr sz="2400" kern="1200">
        <a:solidFill>
          <a:schemeClr val="tx1"/>
        </a:solidFill>
        <a:latin typeface="+mn-lt"/>
        <a:ea typeface="+mn-ea"/>
        <a:cs typeface="+mn-cs"/>
      </a:defRPr>
    </a:lvl7pPr>
    <a:lvl8pPr marL="4300754" algn="l" defTabSz="1228787" rtl="0" eaLnBrk="1" latinLnBrk="0" hangingPunct="1">
      <a:defRPr sz="2400" kern="1200">
        <a:solidFill>
          <a:schemeClr val="tx1"/>
        </a:solidFill>
        <a:latin typeface="+mn-lt"/>
        <a:ea typeface="+mn-ea"/>
        <a:cs typeface="+mn-cs"/>
      </a:defRPr>
    </a:lvl8pPr>
    <a:lvl9pPr marL="4915148" algn="l" defTabSz="12287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24B5"/>
    <a:srgbClr val="F6BB00"/>
    <a:srgbClr val="A9DA74"/>
    <a:srgbClr val="EBF6F9"/>
    <a:srgbClr val="FBD6B7"/>
    <a:srgbClr val="00DA63"/>
    <a:srgbClr val="0DFF7A"/>
    <a:srgbClr val="BEE395"/>
    <a:srgbClr val="00863D"/>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8/18/2021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228954" rtl="0" eaLnBrk="1" latinLnBrk="0" hangingPunct="1">
      <a:defRPr sz="1600" kern="1200">
        <a:solidFill>
          <a:schemeClr val="tx1"/>
        </a:solidFill>
        <a:latin typeface="+mn-lt"/>
        <a:ea typeface="+mn-ea"/>
        <a:cs typeface="+mn-cs"/>
      </a:defRPr>
    </a:lvl1pPr>
    <a:lvl2pPr marL="614477" algn="l" defTabSz="1228954" rtl="0" eaLnBrk="1" latinLnBrk="0" hangingPunct="1">
      <a:defRPr sz="1600" kern="1200">
        <a:solidFill>
          <a:schemeClr val="tx1"/>
        </a:solidFill>
        <a:latin typeface="+mn-lt"/>
        <a:ea typeface="+mn-ea"/>
        <a:cs typeface="+mn-cs"/>
      </a:defRPr>
    </a:lvl2pPr>
    <a:lvl3pPr marL="1228954" algn="l" defTabSz="1228954" rtl="0" eaLnBrk="1" latinLnBrk="0" hangingPunct="1">
      <a:defRPr sz="1600" kern="1200">
        <a:solidFill>
          <a:schemeClr val="tx1"/>
        </a:solidFill>
        <a:latin typeface="+mn-lt"/>
        <a:ea typeface="+mn-ea"/>
        <a:cs typeface="+mn-cs"/>
      </a:defRPr>
    </a:lvl3pPr>
    <a:lvl4pPr marL="1843430" algn="l" defTabSz="1228954" rtl="0" eaLnBrk="1" latinLnBrk="0" hangingPunct="1">
      <a:defRPr sz="1600" kern="1200">
        <a:solidFill>
          <a:schemeClr val="tx1"/>
        </a:solidFill>
        <a:latin typeface="+mn-lt"/>
        <a:ea typeface="+mn-ea"/>
        <a:cs typeface="+mn-cs"/>
      </a:defRPr>
    </a:lvl4pPr>
    <a:lvl5pPr marL="2457907" algn="l" defTabSz="1228954" rtl="0" eaLnBrk="1" latinLnBrk="0" hangingPunct="1">
      <a:defRPr sz="1600" kern="1200">
        <a:solidFill>
          <a:schemeClr val="tx1"/>
        </a:solidFill>
        <a:latin typeface="+mn-lt"/>
        <a:ea typeface="+mn-ea"/>
        <a:cs typeface="+mn-cs"/>
      </a:defRPr>
    </a:lvl5pPr>
    <a:lvl6pPr marL="3072384" algn="l" defTabSz="1228954" rtl="0" eaLnBrk="1" latinLnBrk="0" hangingPunct="1">
      <a:defRPr sz="1600" kern="1200">
        <a:solidFill>
          <a:schemeClr val="tx1"/>
        </a:solidFill>
        <a:latin typeface="+mn-lt"/>
        <a:ea typeface="+mn-ea"/>
        <a:cs typeface="+mn-cs"/>
      </a:defRPr>
    </a:lvl6pPr>
    <a:lvl7pPr marL="3686861" algn="l" defTabSz="1228954" rtl="0" eaLnBrk="1" latinLnBrk="0" hangingPunct="1">
      <a:defRPr sz="1600" kern="1200">
        <a:solidFill>
          <a:schemeClr val="tx1"/>
        </a:solidFill>
        <a:latin typeface="+mn-lt"/>
        <a:ea typeface="+mn-ea"/>
        <a:cs typeface="+mn-cs"/>
      </a:defRPr>
    </a:lvl7pPr>
    <a:lvl8pPr marL="4301338" algn="l" defTabSz="1228954" rtl="0" eaLnBrk="1" latinLnBrk="0" hangingPunct="1">
      <a:defRPr sz="1600" kern="1200">
        <a:solidFill>
          <a:schemeClr val="tx1"/>
        </a:solidFill>
        <a:latin typeface="+mn-lt"/>
        <a:ea typeface="+mn-ea"/>
        <a:cs typeface="+mn-cs"/>
      </a:defRPr>
    </a:lvl8pPr>
    <a:lvl9pPr marL="4915814" algn="l" defTabSz="122895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GV chủ</a:t>
            </a:r>
            <a:r>
              <a:rPr lang="en-US" baseline="0"/>
              <a:t> động HD HS nắm quy tắc chính tả cơ bản.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61720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a:t>Gọi</a:t>
            </a:r>
            <a:r>
              <a:rPr lang="en-US" baseline="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345454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45058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5" y="3886200"/>
            <a:ext cx="8532178" cy="1752600"/>
          </a:xfrm>
        </p:spPr>
        <p:txBody>
          <a:bodyPr/>
          <a:lstStyle>
            <a:lvl1pPr marL="0" indent="0" algn="ctr">
              <a:buNone/>
              <a:defRPr>
                <a:solidFill>
                  <a:schemeClr val="tx1">
                    <a:tint val="75000"/>
                  </a:schemeClr>
                </a:solidFill>
              </a:defRPr>
            </a:lvl1pPr>
            <a:lvl2pPr marL="614393" indent="0" algn="ctr">
              <a:buNone/>
              <a:defRPr>
                <a:solidFill>
                  <a:schemeClr val="tx1">
                    <a:tint val="75000"/>
                  </a:schemeClr>
                </a:solidFill>
              </a:defRPr>
            </a:lvl2pPr>
            <a:lvl3pPr marL="1228787" indent="0" algn="ctr">
              <a:buNone/>
              <a:defRPr>
                <a:solidFill>
                  <a:schemeClr val="tx1">
                    <a:tint val="75000"/>
                  </a:schemeClr>
                </a:solidFill>
              </a:defRPr>
            </a:lvl3pPr>
            <a:lvl4pPr marL="1843180" indent="0" algn="ctr">
              <a:buNone/>
              <a:defRPr>
                <a:solidFill>
                  <a:schemeClr val="tx1">
                    <a:tint val="75000"/>
                  </a:schemeClr>
                </a:solidFill>
              </a:defRPr>
            </a:lvl4pPr>
            <a:lvl5pPr marL="2457574" indent="0" algn="ctr">
              <a:buNone/>
              <a:defRPr>
                <a:solidFill>
                  <a:schemeClr val="tx1">
                    <a:tint val="75000"/>
                  </a:schemeClr>
                </a:solidFill>
              </a:defRPr>
            </a:lvl5pPr>
            <a:lvl6pPr marL="3071967" indent="0" algn="ctr">
              <a:buNone/>
              <a:defRPr>
                <a:solidFill>
                  <a:schemeClr val="tx1">
                    <a:tint val="75000"/>
                  </a:schemeClr>
                </a:solidFill>
              </a:defRPr>
            </a:lvl6pPr>
            <a:lvl7pPr marL="3686361" indent="0" algn="ctr">
              <a:buNone/>
              <a:defRPr>
                <a:solidFill>
                  <a:schemeClr val="tx1">
                    <a:tint val="75000"/>
                  </a:schemeClr>
                </a:solidFill>
              </a:defRPr>
            </a:lvl7pPr>
            <a:lvl8pPr marL="4300754" indent="0" algn="ctr">
              <a:buNone/>
              <a:defRPr>
                <a:solidFill>
                  <a:schemeClr val="tx1">
                    <a:tint val="75000"/>
                  </a:schemeClr>
                </a:solidFill>
              </a:defRPr>
            </a:lvl8pPr>
            <a:lvl9pPr marL="49151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8"/>
            <a:ext cx="2742486"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2" y="274638"/>
            <a:ext cx="8024309"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4" y="4406901"/>
            <a:ext cx="10360501"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834" y="2906713"/>
            <a:ext cx="10360501" cy="1500186"/>
          </a:xfrm>
        </p:spPr>
        <p:txBody>
          <a:bodyPr anchor="b"/>
          <a:lstStyle>
            <a:lvl1pPr marL="0" indent="0">
              <a:buNone/>
              <a:defRPr sz="2700">
                <a:solidFill>
                  <a:schemeClr val="tx1">
                    <a:tint val="75000"/>
                  </a:schemeClr>
                </a:solidFill>
              </a:defRPr>
            </a:lvl1pPr>
            <a:lvl2pPr marL="614393" indent="0">
              <a:buNone/>
              <a:defRPr sz="2400">
                <a:solidFill>
                  <a:schemeClr val="tx1">
                    <a:tint val="75000"/>
                  </a:schemeClr>
                </a:solidFill>
              </a:defRPr>
            </a:lvl2pPr>
            <a:lvl3pPr marL="1228787" indent="0">
              <a:buNone/>
              <a:defRPr sz="2200">
                <a:solidFill>
                  <a:schemeClr val="tx1">
                    <a:tint val="75000"/>
                  </a:schemeClr>
                </a:solidFill>
              </a:defRPr>
            </a:lvl3pPr>
            <a:lvl4pPr marL="1843180" indent="0">
              <a:buNone/>
              <a:defRPr sz="1900">
                <a:solidFill>
                  <a:schemeClr val="tx1">
                    <a:tint val="75000"/>
                  </a:schemeClr>
                </a:solidFill>
              </a:defRPr>
            </a:lvl4pPr>
            <a:lvl5pPr marL="2457574" indent="0">
              <a:buNone/>
              <a:defRPr sz="1900">
                <a:solidFill>
                  <a:schemeClr val="tx1">
                    <a:tint val="75000"/>
                  </a:schemeClr>
                </a:solidFill>
              </a:defRPr>
            </a:lvl5pPr>
            <a:lvl6pPr marL="3071967" indent="0">
              <a:buNone/>
              <a:defRPr sz="1900">
                <a:solidFill>
                  <a:schemeClr val="tx1">
                    <a:tint val="75000"/>
                  </a:schemeClr>
                </a:solidFill>
              </a:defRPr>
            </a:lvl6pPr>
            <a:lvl7pPr marL="3686361" indent="0">
              <a:buNone/>
              <a:defRPr sz="1900">
                <a:solidFill>
                  <a:schemeClr val="tx1">
                    <a:tint val="75000"/>
                  </a:schemeClr>
                </a:solidFill>
              </a:defRPr>
            </a:lvl7pPr>
            <a:lvl8pPr marL="4300754" indent="0">
              <a:buNone/>
              <a:defRPr sz="1900">
                <a:solidFill>
                  <a:schemeClr val="tx1">
                    <a:tint val="75000"/>
                  </a:schemeClr>
                </a:solidFill>
              </a:defRPr>
            </a:lvl8pPr>
            <a:lvl9pPr marL="491514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8/18/2021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7"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7" y="1600201"/>
            <a:ext cx="5383397"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4"/>
            <a:ext cx="5385515" cy="639762"/>
          </a:xfrm>
        </p:spPr>
        <p:txBody>
          <a:bodyPr anchor="b"/>
          <a:lstStyle>
            <a:lvl1pPr marL="0" indent="0">
              <a:buNone/>
              <a:defRPr sz="3200" b="1"/>
            </a:lvl1pPr>
            <a:lvl2pPr marL="614393" indent="0">
              <a:buNone/>
              <a:defRPr sz="2700" b="1"/>
            </a:lvl2pPr>
            <a:lvl3pPr marL="1228787" indent="0">
              <a:buNone/>
              <a:defRPr sz="2400" b="1"/>
            </a:lvl3pPr>
            <a:lvl4pPr marL="1843180" indent="0">
              <a:buNone/>
              <a:defRPr sz="2200" b="1"/>
            </a:lvl4pPr>
            <a:lvl5pPr marL="2457574" indent="0">
              <a:buNone/>
              <a:defRPr sz="2200" b="1"/>
            </a:lvl5pPr>
            <a:lvl6pPr marL="3071967" indent="0">
              <a:buNone/>
              <a:defRPr sz="2200" b="1"/>
            </a:lvl6pPr>
            <a:lvl7pPr marL="3686361" indent="0">
              <a:buNone/>
              <a:defRPr sz="2200" b="1"/>
            </a:lvl7pPr>
            <a:lvl8pPr marL="4300754" indent="0">
              <a:buNone/>
              <a:defRPr sz="2200" b="1"/>
            </a:lvl8pPr>
            <a:lvl9pPr marL="491514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442" y="2174875"/>
            <a:ext cx="5385515"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4"/>
            <a:ext cx="5387630" cy="639762"/>
          </a:xfrm>
        </p:spPr>
        <p:txBody>
          <a:bodyPr anchor="b"/>
          <a:lstStyle>
            <a:lvl1pPr marL="0" indent="0">
              <a:buNone/>
              <a:defRPr sz="3200" b="1"/>
            </a:lvl1pPr>
            <a:lvl2pPr marL="614393" indent="0">
              <a:buNone/>
              <a:defRPr sz="2700" b="1"/>
            </a:lvl2pPr>
            <a:lvl3pPr marL="1228787" indent="0">
              <a:buNone/>
              <a:defRPr sz="2400" b="1"/>
            </a:lvl3pPr>
            <a:lvl4pPr marL="1843180" indent="0">
              <a:buNone/>
              <a:defRPr sz="2200" b="1"/>
            </a:lvl4pPr>
            <a:lvl5pPr marL="2457574" indent="0">
              <a:buNone/>
              <a:defRPr sz="2200" b="1"/>
            </a:lvl5pPr>
            <a:lvl6pPr marL="3071967" indent="0">
              <a:buNone/>
              <a:defRPr sz="2200" b="1"/>
            </a:lvl6pPr>
            <a:lvl7pPr marL="3686361" indent="0">
              <a:buNone/>
              <a:defRPr sz="2200" b="1"/>
            </a:lvl7pPr>
            <a:lvl8pPr marL="4300754" indent="0">
              <a:buNone/>
              <a:defRPr sz="2200" b="1"/>
            </a:lvl8pPr>
            <a:lvl9pPr marL="491514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8/18/2021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8/18/2021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8/18/2021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4" y="273050"/>
            <a:ext cx="4010040"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3" y="273052"/>
            <a:ext cx="6813891" cy="5853114"/>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4" y="1435102"/>
            <a:ext cx="4010040" cy="4691063"/>
          </a:xfrm>
        </p:spPr>
        <p:txBody>
          <a:bodyPr/>
          <a:lstStyle>
            <a:lvl1pPr marL="0" indent="0">
              <a:buNone/>
              <a:defRPr sz="1900"/>
            </a:lvl1pPr>
            <a:lvl2pPr marL="614393" indent="0">
              <a:buNone/>
              <a:defRPr sz="1600"/>
            </a:lvl2pPr>
            <a:lvl3pPr marL="1228787" indent="0">
              <a:buNone/>
              <a:defRPr sz="1300"/>
            </a:lvl3pPr>
            <a:lvl4pPr marL="1843180" indent="0">
              <a:buNone/>
              <a:defRPr sz="1200"/>
            </a:lvl4pPr>
            <a:lvl5pPr marL="2457574" indent="0">
              <a:buNone/>
              <a:defRPr sz="1200"/>
            </a:lvl5pPr>
            <a:lvl6pPr marL="3071967" indent="0">
              <a:buNone/>
              <a:defRPr sz="1200"/>
            </a:lvl6pPr>
            <a:lvl7pPr marL="3686361" indent="0">
              <a:buNone/>
              <a:defRPr sz="1200"/>
            </a:lvl7pPr>
            <a:lvl8pPr marL="4300754" indent="0">
              <a:buNone/>
              <a:defRPr sz="1200"/>
            </a:lvl8pPr>
            <a:lvl9pPr marL="491514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14393" indent="0">
              <a:buNone/>
              <a:defRPr sz="3800"/>
            </a:lvl2pPr>
            <a:lvl3pPr marL="1228787" indent="0">
              <a:buNone/>
              <a:defRPr sz="3200"/>
            </a:lvl3pPr>
            <a:lvl4pPr marL="1843180" indent="0">
              <a:buNone/>
              <a:defRPr sz="2700"/>
            </a:lvl4pPr>
            <a:lvl5pPr marL="2457574" indent="0">
              <a:buNone/>
              <a:defRPr sz="2700"/>
            </a:lvl5pPr>
            <a:lvl6pPr marL="3071967" indent="0">
              <a:buNone/>
              <a:defRPr sz="2700"/>
            </a:lvl6pPr>
            <a:lvl7pPr marL="3686361" indent="0">
              <a:buNone/>
              <a:defRPr sz="2700"/>
            </a:lvl7pPr>
            <a:lvl8pPr marL="4300754" indent="0">
              <a:buNone/>
              <a:defRPr sz="2700"/>
            </a:lvl8pPr>
            <a:lvl9pPr marL="4915148" indent="0">
              <a:buNone/>
              <a:defRPr sz="27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900"/>
            </a:lvl1pPr>
            <a:lvl2pPr marL="614393" indent="0">
              <a:buNone/>
              <a:defRPr sz="1600"/>
            </a:lvl2pPr>
            <a:lvl3pPr marL="1228787" indent="0">
              <a:buNone/>
              <a:defRPr sz="1300"/>
            </a:lvl3pPr>
            <a:lvl4pPr marL="1843180" indent="0">
              <a:buNone/>
              <a:defRPr sz="1200"/>
            </a:lvl4pPr>
            <a:lvl5pPr marL="2457574" indent="0">
              <a:buNone/>
              <a:defRPr sz="1200"/>
            </a:lvl5pPr>
            <a:lvl6pPr marL="3071967" indent="0">
              <a:buNone/>
              <a:defRPr sz="1200"/>
            </a:lvl6pPr>
            <a:lvl7pPr marL="3686361" indent="0">
              <a:buNone/>
              <a:defRPr sz="1200"/>
            </a:lvl7pPr>
            <a:lvl8pPr marL="4300754" indent="0">
              <a:buNone/>
              <a:defRPr sz="1200"/>
            </a:lvl8pPr>
            <a:lvl9pPr marL="491514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8/18/2021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2" y="274639"/>
            <a:ext cx="10969942" cy="1143000"/>
          </a:xfrm>
          <a:prstGeom prst="rect">
            <a:avLst/>
          </a:prstGeom>
        </p:spPr>
        <p:txBody>
          <a:bodyPr vert="horz" lIns="122879" tIns="61440" rIns="122879" bIns="61440" rtlCol="0" anchor="ctr">
            <a:normAutofit/>
          </a:bodyPr>
          <a:lstStyle/>
          <a:p>
            <a:r>
              <a:rPr lang="en-US"/>
              <a:t>Click to edit Master title style</a:t>
            </a:r>
          </a:p>
        </p:txBody>
      </p:sp>
      <p:sp>
        <p:nvSpPr>
          <p:cNvPr id="3" name="Text Placeholder 2"/>
          <p:cNvSpPr>
            <a:spLocks noGrp="1"/>
          </p:cNvSpPr>
          <p:nvPr>
            <p:ph type="body" idx="1"/>
          </p:nvPr>
        </p:nvSpPr>
        <p:spPr>
          <a:xfrm>
            <a:off x="609442" y="1600201"/>
            <a:ext cx="10969942" cy="4525963"/>
          </a:xfrm>
          <a:prstGeom prst="rect">
            <a:avLst/>
          </a:prstGeom>
        </p:spPr>
        <p:txBody>
          <a:bodyPr vert="horz" lIns="122879" tIns="61440" rIns="122879" bIns="6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2"/>
            <a:ext cx="2844059" cy="365125"/>
          </a:xfrm>
          <a:prstGeom prst="rect">
            <a:avLst/>
          </a:prstGeom>
        </p:spPr>
        <p:txBody>
          <a:bodyPr vert="horz" lIns="122879" tIns="61440" rIns="122879" bIns="61440" rtlCol="0" anchor="ctr"/>
          <a:lstStyle>
            <a:lvl1pPr algn="l">
              <a:defRPr sz="1600">
                <a:solidFill>
                  <a:schemeClr val="tx1">
                    <a:tint val="75000"/>
                  </a:schemeClr>
                </a:solidFill>
              </a:defRPr>
            </a:lvl1pPr>
          </a:lstStyle>
          <a:p>
            <a:fld id="{4CEF851F-4C9B-4ED8-A706-7687066F5A2C}" type="datetimeFigureOut">
              <a:rPr lang="en-US" smtClean="0"/>
              <a:t>8/18/2021</a:t>
            </a:fld>
            <a:endParaRPr lang="en-US"/>
          </a:p>
        </p:txBody>
      </p:sp>
      <p:sp>
        <p:nvSpPr>
          <p:cNvPr id="5" name="Footer Placeholder 4"/>
          <p:cNvSpPr>
            <a:spLocks noGrp="1"/>
          </p:cNvSpPr>
          <p:nvPr>
            <p:ph type="ftr" sz="quarter" idx="3"/>
          </p:nvPr>
        </p:nvSpPr>
        <p:spPr>
          <a:xfrm>
            <a:off x="4164516" y="6356352"/>
            <a:ext cx="3859795" cy="365125"/>
          </a:xfrm>
          <a:prstGeom prst="rect">
            <a:avLst/>
          </a:prstGeom>
        </p:spPr>
        <p:txBody>
          <a:bodyPr vert="horz" lIns="122879" tIns="61440" rIns="122879" bIns="6144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122879" tIns="61440" rIns="122879" bIns="61440"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8787" rtl="0" eaLnBrk="1" latinLnBrk="0" hangingPunct="1">
        <a:spcBef>
          <a:spcPct val="0"/>
        </a:spcBef>
        <a:buNone/>
        <a:defRPr sz="5900" kern="1200">
          <a:solidFill>
            <a:schemeClr val="tx1"/>
          </a:solidFill>
          <a:latin typeface="+mj-lt"/>
          <a:ea typeface="+mj-ea"/>
          <a:cs typeface="+mj-cs"/>
        </a:defRPr>
      </a:lvl1pPr>
    </p:titleStyle>
    <p:bodyStyle>
      <a:lvl1pPr marL="460794" indent="-460794" algn="l" defTabSz="12287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8389" indent="-383996" algn="l" defTabSz="1228787"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5984" indent="-307197" algn="l" defTabSz="12287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50377"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4771"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9164"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3558"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7951"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22345" indent="-307197" algn="l" defTabSz="12287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8787" rtl="0" eaLnBrk="1" latinLnBrk="0" hangingPunct="1">
        <a:defRPr sz="2400" kern="1200">
          <a:solidFill>
            <a:schemeClr val="tx1"/>
          </a:solidFill>
          <a:latin typeface="+mn-lt"/>
          <a:ea typeface="+mn-ea"/>
          <a:cs typeface="+mn-cs"/>
        </a:defRPr>
      </a:lvl1pPr>
      <a:lvl2pPr marL="614393" algn="l" defTabSz="1228787" rtl="0" eaLnBrk="1" latinLnBrk="0" hangingPunct="1">
        <a:defRPr sz="2400" kern="1200">
          <a:solidFill>
            <a:schemeClr val="tx1"/>
          </a:solidFill>
          <a:latin typeface="+mn-lt"/>
          <a:ea typeface="+mn-ea"/>
          <a:cs typeface="+mn-cs"/>
        </a:defRPr>
      </a:lvl2pPr>
      <a:lvl3pPr marL="1228787" algn="l" defTabSz="1228787" rtl="0" eaLnBrk="1" latinLnBrk="0" hangingPunct="1">
        <a:defRPr sz="2400" kern="1200">
          <a:solidFill>
            <a:schemeClr val="tx1"/>
          </a:solidFill>
          <a:latin typeface="+mn-lt"/>
          <a:ea typeface="+mn-ea"/>
          <a:cs typeface="+mn-cs"/>
        </a:defRPr>
      </a:lvl3pPr>
      <a:lvl4pPr marL="1843180" algn="l" defTabSz="1228787" rtl="0" eaLnBrk="1" latinLnBrk="0" hangingPunct="1">
        <a:defRPr sz="2400" kern="1200">
          <a:solidFill>
            <a:schemeClr val="tx1"/>
          </a:solidFill>
          <a:latin typeface="+mn-lt"/>
          <a:ea typeface="+mn-ea"/>
          <a:cs typeface="+mn-cs"/>
        </a:defRPr>
      </a:lvl4pPr>
      <a:lvl5pPr marL="2457574" algn="l" defTabSz="1228787" rtl="0" eaLnBrk="1" latinLnBrk="0" hangingPunct="1">
        <a:defRPr sz="2400" kern="1200">
          <a:solidFill>
            <a:schemeClr val="tx1"/>
          </a:solidFill>
          <a:latin typeface="+mn-lt"/>
          <a:ea typeface="+mn-ea"/>
          <a:cs typeface="+mn-cs"/>
        </a:defRPr>
      </a:lvl5pPr>
      <a:lvl6pPr marL="3071967" algn="l" defTabSz="1228787" rtl="0" eaLnBrk="1" latinLnBrk="0" hangingPunct="1">
        <a:defRPr sz="2400" kern="1200">
          <a:solidFill>
            <a:schemeClr val="tx1"/>
          </a:solidFill>
          <a:latin typeface="+mn-lt"/>
          <a:ea typeface="+mn-ea"/>
          <a:cs typeface="+mn-cs"/>
        </a:defRPr>
      </a:lvl6pPr>
      <a:lvl7pPr marL="3686361" algn="l" defTabSz="1228787" rtl="0" eaLnBrk="1" latinLnBrk="0" hangingPunct="1">
        <a:defRPr sz="2400" kern="1200">
          <a:solidFill>
            <a:schemeClr val="tx1"/>
          </a:solidFill>
          <a:latin typeface="+mn-lt"/>
          <a:ea typeface="+mn-ea"/>
          <a:cs typeface="+mn-cs"/>
        </a:defRPr>
      </a:lvl7pPr>
      <a:lvl8pPr marL="4300754" algn="l" defTabSz="1228787" rtl="0" eaLnBrk="1" latinLnBrk="0" hangingPunct="1">
        <a:defRPr sz="2400" kern="1200">
          <a:solidFill>
            <a:schemeClr val="tx1"/>
          </a:solidFill>
          <a:latin typeface="+mn-lt"/>
          <a:ea typeface="+mn-ea"/>
          <a:cs typeface="+mn-cs"/>
        </a:defRPr>
      </a:lvl8pPr>
      <a:lvl9pPr marL="4915148" algn="l" defTabSz="12287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slideLayout" Target="../slideLayouts/slideLayout4.xml"/><Relationship Id="rId4" Type="http://schemas.openxmlformats.org/officeDocument/2006/relationships/video" Target="../media/media4.mp4"/></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4.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rotWithShape="1">
          <a:blip r:embed="rId2">
            <a:extLst>
              <a:ext uri="{28A0092B-C50C-407E-A947-70E740481C1C}">
                <a14:useLocalDpi xmlns:a14="http://schemas.microsoft.com/office/drawing/2010/main" val="0"/>
              </a:ext>
            </a:extLst>
          </a:blip>
          <a:srcRect r="25600" b="32444"/>
          <a:stretch/>
        </p:blipFill>
        <p:spPr>
          <a:xfrm>
            <a:off x="1" y="0"/>
            <a:ext cx="9068485" cy="4632960"/>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186835" y="325120"/>
            <a:ext cx="7654582" cy="6532880"/>
          </a:xfrm>
          <a:prstGeom prst="rect">
            <a:avLst/>
          </a:prstGeom>
        </p:spPr>
      </p:pic>
      <p:pic>
        <p:nvPicPr>
          <p:cNvPr id="6" name="图片 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335272" y="1028733"/>
            <a:ext cx="5103055" cy="6014720"/>
          </a:xfrm>
          <a:prstGeom prst="rect">
            <a:avLst/>
          </a:prstGeom>
        </p:spPr>
      </p:pic>
      <p:pic>
        <p:nvPicPr>
          <p:cNvPr id="7" name="图片 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0545" y="-123395"/>
            <a:ext cx="4778019" cy="5169408"/>
          </a:xfrm>
          <a:prstGeom prst="rect">
            <a:avLst/>
          </a:prstGeom>
        </p:spPr>
      </p:pic>
      <p:sp>
        <p:nvSpPr>
          <p:cNvPr id="9" name="TextBox 8"/>
          <p:cNvSpPr txBox="1"/>
          <p:nvPr/>
        </p:nvSpPr>
        <p:spPr>
          <a:xfrm>
            <a:off x="1480788" y="2616200"/>
            <a:ext cx="2597927" cy="708872"/>
          </a:xfrm>
          <a:prstGeom prst="rect">
            <a:avLst/>
          </a:prstGeom>
          <a:noFill/>
        </p:spPr>
        <p:txBody>
          <a:bodyPr wrap="square" lIns="122895" tIns="61448" rIns="122895" bIns="61448" rtlCol="0">
            <a:spAutoFit/>
          </a:bodyPr>
          <a:lstStyle/>
          <a:p>
            <a:pPr algn="dist"/>
            <a:r>
              <a:rPr lang="en-US" altLang="zh-CN" sz="3800" dirty="0">
                <a:solidFill>
                  <a:schemeClr val="accent3">
                    <a:lumMod val="75000"/>
                  </a:schemeClr>
                </a:solidFill>
                <a:latin typeface="Arial" panose="020B0604020202020204" pitchFamily="34" charset="0"/>
                <a:ea typeface="方正粗圆_GBK" pitchFamily="65" charset="-122"/>
                <a:cs typeface="Arial" panose="020B0604020202020204" pitchFamily="34" charset="0"/>
              </a:rPr>
              <a:t>Khởi động</a:t>
            </a:r>
            <a:endParaRPr lang="zh-CN" altLang="en-US" sz="3800" dirty="0">
              <a:solidFill>
                <a:schemeClr val="accent3">
                  <a:lumMod val="75000"/>
                </a:schemeClr>
              </a:solidFill>
              <a:latin typeface="Arial" panose="020B0604020202020204" pitchFamily="34" charset="0"/>
              <a:ea typeface="方正粗圆_GBK" pitchFamily="65" charset="-122"/>
              <a:cs typeface="Arial" panose="020B0604020202020204" pitchFamily="34" charset="0"/>
            </a:endParaRPr>
          </a:p>
        </p:txBody>
      </p:sp>
    </p:spTree>
    <p:extLst>
      <p:ext uri="{BB962C8B-B14F-4D97-AF65-F5344CB8AC3E}">
        <p14:creationId xmlns:p14="http://schemas.microsoft.com/office/powerpoint/2010/main" val="544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75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7"/>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 calcmode="lin" valueType="num">
                                      <p:cBhvr>
                                        <p:cTn id="25"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75984" y="228600"/>
            <a:ext cx="6504641" cy="1212686"/>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5200">
                <a:latin typeface="Arial" pitchFamily="34" charset="0"/>
                <a:ea typeface="Arial-Rounded" pitchFamily="34" charset="0"/>
                <a:cs typeface="Arial" pitchFamily="34" charset="0"/>
              </a:rPr>
              <a:t>Luyện từ khó</a:t>
            </a:r>
          </a:p>
        </p:txBody>
      </p:sp>
      <p:sp>
        <p:nvSpPr>
          <p:cNvPr id="5" name="Rounded Rectangle 4"/>
          <p:cNvSpPr/>
          <p:nvPr/>
        </p:nvSpPr>
        <p:spPr>
          <a:xfrm>
            <a:off x="988068" y="2228921"/>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l-GR" sz="6600" b="1">
                <a:solidFill>
                  <a:schemeClr val="tx1"/>
                </a:solidFill>
                <a:latin typeface="HP001 4 hàng" pitchFamily="34" charset="0"/>
                <a:ea typeface="Arial-Rounded" pitchFamily="34" charset="0"/>
                <a:cs typeface="Times New Roman" pitchFamily="18" charset="0"/>
              </a:rPr>
              <a:t>κ</a:t>
            </a:r>
            <a:r>
              <a:rPr lang="en-US" sz="6600" b="1">
                <a:solidFill>
                  <a:schemeClr val="tx1"/>
                </a:solidFill>
                <a:latin typeface="HP001 4H"/>
                <a:ea typeface="HP001 4H"/>
                <a:cs typeface="Times New Roman" pitchFamily="18" charset="0"/>
              </a:rPr>
              <a:t>Ȋ</a:t>
            </a:r>
            <a:r>
              <a:rPr lang="el-GR" sz="6600" b="1">
                <a:solidFill>
                  <a:schemeClr val="tx1"/>
                </a:solidFill>
                <a:latin typeface="HP001 4 hàng" pitchFamily="34" charset="0"/>
                <a:ea typeface="Arial-Rounded" pitchFamily="34" charset="0"/>
                <a:cs typeface="Times New Roman" pitchFamily="18" charset="0"/>
              </a:rPr>
              <a:t> </a:t>
            </a:r>
            <a:r>
              <a:rPr lang="en-US" sz="6600" b="1">
                <a:solidFill>
                  <a:schemeClr val="tx1"/>
                </a:solidFill>
                <a:latin typeface="HP001 4 hàng" pitchFamily="34" charset="0"/>
                <a:ea typeface="Arial-Rounded" pitchFamily="34" charset="0"/>
                <a:cs typeface="Times New Roman" pitchFamily="18" charset="0"/>
              </a:rPr>
              <a:t>ǧẁc </a:t>
            </a:r>
            <a:endParaRPr lang="en-US" sz="8000" b="1">
              <a:solidFill>
                <a:schemeClr val="tx1"/>
              </a:solidFill>
              <a:latin typeface="HP001 4 hàng" pitchFamily="34" charset="0"/>
              <a:ea typeface="Arial-Rounded" pitchFamily="34" charset="0"/>
              <a:cs typeface="Times New Roman" pitchFamily="18" charset="0"/>
            </a:endParaRPr>
          </a:p>
        </p:txBody>
      </p:sp>
      <p:sp>
        <p:nvSpPr>
          <p:cNvPr id="6" name="Rounded Rectangle 5"/>
          <p:cNvSpPr/>
          <p:nvPr/>
        </p:nvSpPr>
        <p:spPr>
          <a:xfrm>
            <a:off x="988068" y="4419600"/>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6600" b="1">
                <a:solidFill>
                  <a:schemeClr val="tx1"/>
                </a:solidFill>
                <a:latin typeface="HP001 4 hàng" pitchFamily="34" charset="0"/>
                <a:ea typeface="Arial-Rounded" pitchFamily="34" charset="0"/>
                <a:cs typeface="Times New Roman" pitchFamily="18" charset="0"/>
              </a:rPr>
              <a:t> kì d</a:t>
            </a:r>
            <a:r>
              <a:rPr lang="el-GR" sz="6600" b="1">
                <a:solidFill>
                  <a:schemeClr val="tx1"/>
                </a:solidFill>
                <a:latin typeface="HP001 4 hàng" pitchFamily="34" charset="0"/>
                <a:ea typeface="Arial-Rounded" pitchFamily="34" charset="0"/>
                <a:cs typeface="Times New Roman" pitchFamily="18" charset="0"/>
              </a:rPr>
              <a:t>Η</a:t>
            </a:r>
            <a:r>
              <a:rPr lang="en-US" sz="6600" b="1">
                <a:solidFill>
                  <a:schemeClr val="tx1"/>
                </a:solidFill>
                <a:latin typeface="HP001 4 hàng" pitchFamily="34" charset="0"/>
                <a:ea typeface="Arial-Rounded" pitchFamily="34" charset="0"/>
                <a:cs typeface="Times New Roman" pitchFamily="18" charset="0"/>
              </a:rPr>
              <a:t>İu</a:t>
            </a:r>
            <a:endParaRPr lang="en-US" sz="8000" b="1">
              <a:solidFill>
                <a:schemeClr val="tx1"/>
              </a:solidFill>
              <a:latin typeface="HP001 4 hàng" pitchFamily="34" charset="0"/>
              <a:ea typeface="Arial-Rounded" pitchFamily="34" charset="0"/>
              <a:cs typeface="Times New Roman" pitchFamily="18" charset="0"/>
            </a:endParaRPr>
          </a:p>
        </p:txBody>
      </p:sp>
      <p:sp>
        <p:nvSpPr>
          <p:cNvPr id="7" name="Rounded Rectangle 6"/>
          <p:cNvSpPr/>
          <p:nvPr/>
        </p:nvSpPr>
        <p:spPr>
          <a:xfrm>
            <a:off x="6128304" y="2228921"/>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l-GR" sz="6600" b="1">
                <a:solidFill>
                  <a:schemeClr val="tx1"/>
                </a:solidFill>
                <a:latin typeface="HP001 4 hàng" pitchFamily="34" charset="0"/>
                <a:ea typeface="Arial-Rounded" pitchFamily="34" charset="0"/>
                <a:cs typeface="Times New Roman" pitchFamily="18" charset="0"/>
              </a:rPr>
              <a:t>η</a:t>
            </a:r>
            <a:r>
              <a:rPr lang="en-US" sz="6600" b="1">
                <a:solidFill>
                  <a:schemeClr val="tx1"/>
                </a:solidFill>
                <a:latin typeface="HP001 4 hàng" pitchFamily="34" charset="0"/>
                <a:ea typeface="Arial-Rounded" pitchFamily="34" charset="0"/>
                <a:cs typeface="Times New Roman" pitchFamily="18" charset="0"/>
              </a:rPr>
              <a:t>ặt</a:t>
            </a:r>
            <a:endParaRPr lang="en-US" sz="8000" b="1">
              <a:solidFill>
                <a:schemeClr val="tx1"/>
              </a:solidFill>
              <a:latin typeface="HP001 4 hàng" pitchFamily="34" charset="0"/>
              <a:ea typeface="Arial-Rounded" pitchFamily="34" charset="0"/>
              <a:cs typeface="Times New Roman" pitchFamily="18" charset="0"/>
            </a:endParaRPr>
          </a:p>
        </p:txBody>
      </p:sp>
      <p:sp>
        <p:nvSpPr>
          <p:cNvPr id="8" name="Rounded Rectangle 7"/>
          <p:cNvSpPr/>
          <p:nvPr/>
        </p:nvSpPr>
        <p:spPr>
          <a:xfrm>
            <a:off x="6128304" y="4433557"/>
            <a:ext cx="4344344" cy="1614086"/>
          </a:xfrm>
          <a:prstGeom prst="roundRect">
            <a:avLst/>
          </a:prstGeom>
          <a:noFill/>
          <a:ln w="57150">
            <a:solidFill>
              <a:srgbClr val="E824B5"/>
            </a:solidFill>
          </a:ln>
        </p:spPr>
        <p:style>
          <a:lnRef idx="2">
            <a:schemeClr val="accent1">
              <a:shade val="50000"/>
            </a:schemeClr>
          </a:lnRef>
          <a:fillRef idx="1">
            <a:schemeClr val="accent1"/>
          </a:fillRef>
          <a:effectRef idx="0">
            <a:schemeClr val="accent1"/>
          </a:effectRef>
          <a:fontRef idx="minor">
            <a:schemeClr val="lt1"/>
          </a:fontRef>
        </p:style>
        <p:txBody>
          <a:bodyPr lIns="111094" tIns="55548" rIns="111094" bIns="55548" rtlCol="0" anchor="ctr"/>
          <a:lstStyle/>
          <a:p>
            <a:pPr algn="ctr"/>
            <a:r>
              <a:rPr lang="en-US" sz="6600" b="1">
                <a:solidFill>
                  <a:schemeClr val="tx1"/>
                </a:solidFill>
                <a:latin typeface="HP001 4 hàng" pitchFamily="34" charset="0"/>
                <a:ea typeface="Arial-Rounded" pitchFamily="34" charset="0"/>
                <a:cs typeface="Times New Roman" pitchFamily="18" charset="0"/>
              </a:rPr>
              <a:t>cát</a:t>
            </a:r>
            <a:endParaRPr lang="en-US" sz="8000" b="1">
              <a:solidFill>
                <a:schemeClr val="tx1"/>
              </a:solidFill>
              <a:latin typeface="HP001 4 hàng"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7362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Đ.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406293" y="232314"/>
            <a:ext cx="6623961" cy="6625686"/>
          </a:xfrm>
        </p:spPr>
      </p:pic>
      <p:pic>
        <p:nvPicPr>
          <p:cNvPr id="8" name="B.mp4">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a:blip r:embed="rId7"/>
          <a:stretch>
            <a:fillRect/>
          </a:stretch>
        </p:blipFill>
        <p:spPr>
          <a:xfrm>
            <a:off x="6094414" y="482602"/>
            <a:ext cx="6623961" cy="6625686"/>
          </a:xfrm>
        </p:spPr>
      </p:pic>
    </p:spTree>
    <p:extLst>
      <p:ext uri="{BB962C8B-B14F-4D97-AF65-F5344CB8AC3E}">
        <p14:creationId xmlns:p14="http://schemas.microsoft.com/office/powerpoint/2010/main" val="155211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6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video>
              <p:cMediaNode vol="80000">
                <p:cTn id="12" fill="hold" display="0">
                  <p:stCondLst>
                    <p:cond delay="indefinite"/>
                  </p:stCondLst>
                </p:cTn>
                <p:tgtEl>
                  <p:spTgt spid="8"/>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4627" y="1778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8</a:t>
            </a:r>
          </a:p>
        </p:txBody>
      </p:sp>
      <p:sp>
        <p:nvSpPr>
          <p:cNvPr id="6" name="TextBox 5"/>
          <p:cNvSpPr txBox="1"/>
          <p:nvPr/>
        </p:nvSpPr>
        <p:spPr>
          <a:xfrm>
            <a:off x="923396" y="241443"/>
            <a:ext cx="11062283" cy="1878406"/>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Tìm trong hoặc ngoài bài đọc </a:t>
            </a:r>
            <a:r>
              <a:rPr lang="en-US" sz="3800" b="1" i="1">
                <a:latin typeface="Arial" pitchFamily="34" charset="0"/>
                <a:ea typeface="Arial-Rounded" pitchFamily="34" charset="0"/>
                <a:cs typeface="Arial" pitchFamily="34" charset="0"/>
              </a:rPr>
              <a:t>Du lịch biển Việt Nam </a:t>
            </a:r>
            <a:r>
              <a:rPr lang="en-US" sz="3800" b="1">
                <a:latin typeface="Arial" pitchFamily="34" charset="0"/>
                <a:ea typeface="Arial-Rounded" pitchFamily="34" charset="0"/>
                <a:cs typeface="Arial" pitchFamily="34" charset="0"/>
              </a:rPr>
              <a:t>từ ngữ có tiếng chứa vần </a:t>
            </a:r>
            <a:r>
              <a:rPr lang="en-US" sz="3800" b="1" i="1">
                <a:latin typeface="Arial" pitchFamily="34" charset="0"/>
                <a:ea typeface="Arial-Rounded" pitchFamily="34" charset="0"/>
                <a:cs typeface="Arial" pitchFamily="34" charset="0"/>
              </a:rPr>
              <a:t>anh, ach ươt, ươp</a:t>
            </a:r>
          </a:p>
        </p:txBody>
      </p:sp>
      <p:cxnSp>
        <p:nvCxnSpPr>
          <p:cNvPr id="63" name="直接连接符 9"/>
          <p:cNvCxnSpPr>
            <a:stCxn id="64" idx="4"/>
          </p:cNvCxnSpPr>
          <p:nvPr/>
        </p:nvCxnSpPr>
        <p:spPr>
          <a:xfrm>
            <a:off x="3691494" y="3463145"/>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椭圆 3"/>
          <p:cNvSpPr/>
          <p:nvPr/>
        </p:nvSpPr>
        <p:spPr>
          <a:xfrm>
            <a:off x="3419328" y="2907885"/>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65" name="椭圆 5"/>
          <p:cNvSpPr/>
          <p:nvPr/>
        </p:nvSpPr>
        <p:spPr>
          <a:xfrm>
            <a:off x="3419328" y="382564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66" name="椭圆 6"/>
          <p:cNvSpPr/>
          <p:nvPr/>
        </p:nvSpPr>
        <p:spPr>
          <a:xfrm>
            <a:off x="3419328" y="463564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67" name="椭圆 7"/>
          <p:cNvSpPr/>
          <p:nvPr/>
        </p:nvSpPr>
        <p:spPr>
          <a:xfrm>
            <a:off x="3421983" y="559626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68" name="文本框 11"/>
          <p:cNvSpPr txBox="1"/>
          <p:nvPr/>
        </p:nvSpPr>
        <p:spPr>
          <a:xfrm>
            <a:off x="4020623" y="2951594"/>
            <a:ext cx="2433914" cy="507831"/>
          </a:xfrm>
          <a:prstGeom prst="rect">
            <a:avLst/>
          </a:prstGeom>
          <a:noFill/>
        </p:spPr>
        <p:txBody>
          <a:bodyPr wrap="square" rtlCol="0">
            <a:spAutoFit/>
          </a:bodyPr>
          <a:lstStyle/>
          <a:p>
            <a:r>
              <a:rPr lang="en-US" altLang="zh-CN" sz="2700" b="1">
                <a:solidFill>
                  <a:srgbClr val="F29A5B"/>
                </a:solidFill>
                <a:latin typeface="Arial" panose="020B0604020202020204" pitchFamily="34" charset="0"/>
                <a:cs typeface="Arial" panose="020B0604020202020204" pitchFamily="34" charset="0"/>
              </a:rPr>
              <a:t>Thanh Hoá</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69" name="文本框 13"/>
          <p:cNvSpPr txBox="1"/>
          <p:nvPr/>
        </p:nvSpPr>
        <p:spPr>
          <a:xfrm>
            <a:off x="4006014" y="4676735"/>
            <a:ext cx="2164598" cy="507831"/>
          </a:xfrm>
          <a:prstGeom prst="rect">
            <a:avLst/>
          </a:prstGeom>
          <a:noFill/>
        </p:spPr>
        <p:txBody>
          <a:bodyPr wrap="square" rtlCol="0">
            <a:spAutoFit/>
          </a:bodyPr>
          <a:lstStyle/>
          <a:p>
            <a:r>
              <a:rPr lang="en-US" altLang="zh-CN" sz="2700" b="1">
                <a:solidFill>
                  <a:srgbClr val="B09277"/>
                </a:solidFill>
                <a:latin typeface="Arial" panose="020B0604020202020204" pitchFamily="34" charset="0"/>
                <a:cs typeface="Arial" panose="020B0604020202020204" pitchFamily="34" charset="0"/>
              </a:rPr>
              <a:t>quả banh</a:t>
            </a:r>
            <a:endParaRPr lang="zh-CN" altLang="en-US" sz="2700" b="1" dirty="0">
              <a:solidFill>
                <a:srgbClr val="B09277"/>
              </a:solidFill>
              <a:latin typeface="Arial" panose="020B0604020202020204" pitchFamily="34" charset="0"/>
              <a:cs typeface="Arial" panose="020B0604020202020204" pitchFamily="34" charset="0"/>
            </a:endParaRPr>
          </a:p>
        </p:txBody>
      </p:sp>
      <p:sp>
        <p:nvSpPr>
          <p:cNvPr id="70" name="文本框 15"/>
          <p:cNvSpPr txBox="1"/>
          <p:nvPr/>
        </p:nvSpPr>
        <p:spPr>
          <a:xfrm>
            <a:off x="1875903" y="5573193"/>
            <a:ext cx="2161109" cy="507831"/>
          </a:xfrm>
          <a:prstGeom prst="rect">
            <a:avLst/>
          </a:prstGeom>
          <a:noFill/>
        </p:spPr>
        <p:txBody>
          <a:bodyPr wrap="square" rtlCol="0">
            <a:spAutoFit/>
          </a:bodyPr>
          <a:lstStyle/>
          <a:p>
            <a:r>
              <a:rPr lang="en-US" altLang="zh-CN" sz="2700" b="1">
                <a:solidFill>
                  <a:srgbClr val="C8D85B"/>
                </a:solidFill>
                <a:latin typeface="Arial" panose="020B0604020202020204" pitchFamily="34" charset="0"/>
                <a:cs typeface="Arial" panose="020B0604020202020204" pitchFamily="34" charset="0"/>
              </a:rPr>
              <a:t>anh trai</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71" name="文本框 17"/>
          <p:cNvSpPr txBox="1"/>
          <p:nvPr/>
        </p:nvSpPr>
        <p:spPr>
          <a:xfrm>
            <a:off x="1362798" y="3844440"/>
            <a:ext cx="2979014" cy="507831"/>
          </a:xfrm>
          <a:prstGeom prst="rect">
            <a:avLst/>
          </a:prstGeom>
          <a:noFill/>
        </p:spPr>
        <p:txBody>
          <a:bodyPr wrap="square" rtlCol="0">
            <a:spAutoFit/>
          </a:bodyPr>
          <a:lstStyle/>
          <a:p>
            <a:r>
              <a:rPr lang="en-US" altLang="zh-CN" sz="2700" b="1">
                <a:solidFill>
                  <a:srgbClr val="A5C0A4"/>
                </a:solidFill>
                <a:latin typeface="Arial" panose="020B0604020202020204" pitchFamily="34" charset="0"/>
                <a:cs typeface="Arial" panose="020B0604020202020204" pitchFamily="34" charset="0"/>
              </a:rPr>
              <a:t>Khánh Hoà</a:t>
            </a:r>
            <a:endParaRPr lang="zh-CN" altLang="en-US" sz="2700" b="1" dirty="0">
              <a:solidFill>
                <a:srgbClr val="A5C0A4"/>
              </a:solidFill>
              <a:latin typeface="Arial" panose="020B0604020202020204" pitchFamily="34" charset="0"/>
              <a:cs typeface="Arial" panose="020B0604020202020204" pitchFamily="34" charset="0"/>
            </a:endParaRPr>
          </a:p>
        </p:txBody>
      </p:sp>
      <p:grpSp>
        <p:nvGrpSpPr>
          <p:cNvPr id="72" name="组合 41">
            <a:extLst>
              <a:ext uri="{FF2B5EF4-FFF2-40B4-BE49-F238E27FC236}">
                <a16:creationId xmlns:a16="http://schemas.microsoft.com/office/drawing/2014/main" id="{6F6AB393-9A79-4F80-8FFE-2997DB3CFE52}"/>
              </a:ext>
            </a:extLst>
          </p:cNvPr>
          <p:cNvGrpSpPr/>
          <p:nvPr/>
        </p:nvGrpSpPr>
        <p:grpSpPr>
          <a:xfrm rot="19869840">
            <a:off x="-510630" y="1754958"/>
            <a:ext cx="4688598" cy="1747476"/>
            <a:chOff x="370847" y="2785417"/>
            <a:chExt cx="6836818" cy="3126272"/>
          </a:xfrm>
        </p:grpSpPr>
        <p:sp>
          <p:nvSpPr>
            <p:cNvPr id="73"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74"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600" b="1">
                  <a:solidFill>
                    <a:schemeClr val="accent6">
                      <a:lumMod val="75000"/>
                      <a:lumOff val="25000"/>
                    </a:schemeClr>
                  </a:solidFill>
                  <a:latin typeface="Arial" panose="020B0604020202020204" pitchFamily="34" charset="0"/>
                  <a:cs typeface="Arial" panose="020B0604020202020204" pitchFamily="34" charset="0"/>
                </a:rPr>
                <a:t>anh</a:t>
              </a:r>
              <a:endParaRPr lang="zh-CN" altLang="en-US" sz="3600" b="1" dirty="0">
                <a:solidFill>
                  <a:schemeClr val="accent6">
                    <a:lumMod val="75000"/>
                    <a:lumOff val="25000"/>
                  </a:schemeClr>
                </a:solidFill>
                <a:latin typeface="Arial" panose="020B0604020202020204" pitchFamily="34" charset="0"/>
                <a:cs typeface="Arial" panose="020B0604020202020204" pitchFamily="34" charset="0"/>
              </a:endParaRPr>
            </a:p>
          </p:txBody>
        </p:sp>
      </p:grpSp>
      <p:cxnSp>
        <p:nvCxnSpPr>
          <p:cNvPr id="75" name="直接连接符 9"/>
          <p:cNvCxnSpPr>
            <a:stCxn id="76" idx="4"/>
            <a:endCxn id="79" idx="0"/>
          </p:cNvCxnSpPr>
          <p:nvPr/>
        </p:nvCxnSpPr>
        <p:spPr>
          <a:xfrm>
            <a:off x="8371120" y="3452725"/>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椭圆 3"/>
          <p:cNvSpPr/>
          <p:nvPr/>
        </p:nvSpPr>
        <p:spPr>
          <a:xfrm>
            <a:off x="8098954" y="2897465"/>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01</a:t>
            </a:r>
            <a:endParaRPr lang="zh-CN" altLang="en-US" sz="1500" b="1" dirty="0">
              <a:latin typeface="微软雅黑" panose="020B0503020204020204" pitchFamily="34" charset="-122"/>
              <a:ea typeface="微软雅黑" panose="020B0503020204020204" pitchFamily="34" charset="-122"/>
            </a:endParaRPr>
          </a:p>
        </p:txBody>
      </p:sp>
      <p:sp>
        <p:nvSpPr>
          <p:cNvPr id="77" name="椭圆 5"/>
          <p:cNvSpPr/>
          <p:nvPr/>
        </p:nvSpPr>
        <p:spPr>
          <a:xfrm>
            <a:off x="8098954" y="3815220"/>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02</a:t>
            </a:r>
            <a:endParaRPr lang="zh-CN" altLang="en-US" sz="1500" b="1" dirty="0">
              <a:latin typeface="微软雅黑" panose="020B0503020204020204" pitchFamily="34" charset="-122"/>
              <a:ea typeface="微软雅黑" panose="020B0503020204020204" pitchFamily="34" charset="-122"/>
            </a:endParaRPr>
          </a:p>
        </p:txBody>
      </p:sp>
      <p:sp>
        <p:nvSpPr>
          <p:cNvPr id="78" name="椭圆 6"/>
          <p:cNvSpPr/>
          <p:nvPr/>
        </p:nvSpPr>
        <p:spPr>
          <a:xfrm>
            <a:off x="8098954" y="4625224"/>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03</a:t>
            </a:r>
            <a:endParaRPr lang="zh-CN" altLang="en-US" sz="1500" b="1" dirty="0">
              <a:latin typeface="微软雅黑" panose="020B0503020204020204" pitchFamily="34" charset="-122"/>
              <a:ea typeface="微软雅黑" panose="020B0503020204020204" pitchFamily="34" charset="-122"/>
            </a:endParaRPr>
          </a:p>
        </p:txBody>
      </p:sp>
      <p:sp>
        <p:nvSpPr>
          <p:cNvPr id="79" name="椭圆 7"/>
          <p:cNvSpPr/>
          <p:nvPr/>
        </p:nvSpPr>
        <p:spPr>
          <a:xfrm>
            <a:off x="8098954" y="5585842"/>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500" b="1" dirty="0">
                <a:latin typeface="微软雅黑" panose="020B0503020204020204" pitchFamily="34" charset="-122"/>
                <a:ea typeface="微软雅黑" panose="020B0503020204020204" pitchFamily="34" charset="-122"/>
              </a:rPr>
              <a:t>04</a:t>
            </a:r>
            <a:endParaRPr lang="zh-CN" altLang="en-US" sz="1500" b="1" dirty="0">
              <a:latin typeface="微软雅黑" panose="020B0503020204020204" pitchFamily="34" charset="-122"/>
              <a:ea typeface="微软雅黑" panose="020B0503020204020204" pitchFamily="34" charset="-122"/>
            </a:endParaRPr>
          </a:p>
        </p:txBody>
      </p:sp>
      <p:sp>
        <p:nvSpPr>
          <p:cNvPr id="80" name="文本框 11"/>
          <p:cNvSpPr txBox="1"/>
          <p:nvPr/>
        </p:nvSpPr>
        <p:spPr>
          <a:xfrm>
            <a:off x="8700249" y="2941174"/>
            <a:ext cx="1816934" cy="507831"/>
          </a:xfrm>
          <a:prstGeom prst="rect">
            <a:avLst/>
          </a:prstGeom>
          <a:noFill/>
        </p:spPr>
        <p:txBody>
          <a:bodyPr wrap="square" rtlCol="0">
            <a:spAutoFit/>
          </a:bodyPr>
          <a:lstStyle/>
          <a:p>
            <a:r>
              <a:rPr lang="en-US" altLang="zh-CN" sz="2700" b="1">
                <a:solidFill>
                  <a:srgbClr val="F29A5B"/>
                </a:solidFill>
                <a:latin typeface="Arial" panose="020B0604020202020204" pitchFamily="34" charset="0"/>
                <a:cs typeface="Arial" panose="020B0604020202020204" pitchFamily="34" charset="0"/>
              </a:rPr>
              <a:t>du khách</a:t>
            </a:r>
            <a:endParaRPr lang="zh-CN" altLang="en-US" sz="2700" b="1" dirty="0">
              <a:solidFill>
                <a:srgbClr val="F29A5B"/>
              </a:solidFill>
              <a:latin typeface="Arial" panose="020B0604020202020204" pitchFamily="34" charset="0"/>
              <a:cs typeface="Arial" panose="020B0604020202020204" pitchFamily="34" charset="0"/>
            </a:endParaRPr>
          </a:p>
        </p:txBody>
      </p:sp>
      <p:sp>
        <p:nvSpPr>
          <p:cNvPr id="81" name="文本框 15"/>
          <p:cNvSpPr txBox="1"/>
          <p:nvPr/>
        </p:nvSpPr>
        <p:spPr>
          <a:xfrm>
            <a:off x="6399212" y="5562773"/>
            <a:ext cx="2161109" cy="507831"/>
          </a:xfrm>
          <a:prstGeom prst="rect">
            <a:avLst/>
          </a:prstGeom>
          <a:noFill/>
        </p:spPr>
        <p:txBody>
          <a:bodyPr wrap="square" rtlCol="0">
            <a:spAutoFit/>
          </a:bodyPr>
          <a:lstStyle/>
          <a:p>
            <a:r>
              <a:rPr lang="en-US" altLang="zh-CN" sz="2700" b="1">
                <a:solidFill>
                  <a:srgbClr val="C8D85B"/>
                </a:solidFill>
                <a:latin typeface="Arial" panose="020B0604020202020204" pitchFamily="34" charset="0"/>
                <a:cs typeface="Arial" panose="020B0604020202020204" pitchFamily="34" charset="0"/>
              </a:rPr>
              <a:t>lạch cạch</a:t>
            </a:r>
            <a:endParaRPr lang="zh-CN" altLang="en-US" sz="2700" b="1" dirty="0">
              <a:solidFill>
                <a:srgbClr val="C8D85B"/>
              </a:solidFill>
              <a:latin typeface="Arial" panose="020B0604020202020204" pitchFamily="34" charset="0"/>
              <a:cs typeface="Arial" panose="020B0604020202020204" pitchFamily="34" charset="0"/>
            </a:endParaRPr>
          </a:p>
        </p:txBody>
      </p:sp>
      <p:sp>
        <p:nvSpPr>
          <p:cNvPr id="82" name="文本框 17"/>
          <p:cNvSpPr txBox="1"/>
          <p:nvPr/>
        </p:nvSpPr>
        <p:spPr>
          <a:xfrm>
            <a:off x="7113971" y="3834020"/>
            <a:ext cx="2979014" cy="507831"/>
          </a:xfrm>
          <a:prstGeom prst="rect">
            <a:avLst/>
          </a:prstGeom>
          <a:noFill/>
        </p:spPr>
        <p:txBody>
          <a:bodyPr wrap="square" rtlCol="0">
            <a:spAutoFit/>
          </a:bodyPr>
          <a:lstStyle/>
          <a:p>
            <a:r>
              <a:rPr lang="en-US" altLang="zh-CN" sz="2700" b="1">
                <a:solidFill>
                  <a:srgbClr val="A5C0A4"/>
                </a:solidFill>
                <a:latin typeface="Arial" panose="020B0604020202020204" pitchFamily="34" charset="0"/>
                <a:cs typeface="Arial" panose="020B0604020202020204" pitchFamily="34" charset="0"/>
              </a:rPr>
              <a:t>sách</a:t>
            </a:r>
            <a:endParaRPr lang="zh-CN" altLang="en-US" sz="2700" b="1" dirty="0">
              <a:solidFill>
                <a:srgbClr val="A5C0A4"/>
              </a:solidFill>
              <a:latin typeface="Arial" panose="020B0604020202020204" pitchFamily="34" charset="0"/>
              <a:cs typeface="Arial" panose="020B0604020202020204" pitchFamily="34" charset="0"/>
            </a:endParaRPr>
          </a:p>
        </p:txBody>
      </p:sp>
      <p:grpSp>
        <p:nvGrpSpPr>
          <p:cNvPr id="83" name="组合 41">
            <a:extLst>
              <a:ext uri="{FF2B5EF4-FFF2-40B4-BE49-F238E27FC236}">
                <a16:creationId xmlns:a16="http://schemas.microsoft.com/office/drawing/2014/main" id="{6F6AB393-9A79-4F80-8FFE-2997DB3CFE52}"/>
              </a:ext>
            </a:extLst>
          </p:cNvPr>
          <p:cNvGrpSpPr/>
          <p:nvPr/>
        </p:nvGrpSpPr>
        <p:grpSpPr>
          <a:xfrm rot="19869840">
            <a:off x="4168996" y="1744538"/>
            <a:ext cx="4688598" cy="1747476"/>
            <a:chOff x="370847" y="2785417"/>
            <a:chExt cx="6836818" cy="3126272"/>
          </a:xfrm>
        </p:grpSpPr>
        <p:sp>
          <p:nvSpPr>
            <p:cNvPr id="84"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200"/>
            </a:p>
          </p:txBody>
        </p:sp>
        <p:sp>
          <p:nvSpPr>
            <p:cNvPr id="85"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3600" b="1">
                  <a:solidFill>
                    <a:schemeClr val="accent6">
                      <a:lumMod val="75000"/>
                      <a:lumOff val="25000"/>
                    </a:schemeClr>
                  </a:solidFill>
                  <a:latin typeface="Arial" panose="020B0604020202020204" pitchFamily="34" charset="0"/>
                  <a:cs typeface="Arial" panose="020B0604020202020204" pitchFamily="34" charset="0"/>
                </a:rPr>
                <a:t>ach</a:t>
              </a:r>
              <a:endParaRPr lang="zh-CN" altLang="en-US" sz="3600" b="1" dirty="0">
                <a:solidFill>
                  <a:schemeClr val="accent6">
                    <a:lumMod val="75000"/>
                    <a:lumOff val="25000"/>
                  </a:schemeClr>
                </a:solidFill>
                <a:latin typeface="Arial" panose="020B0604020202020204" pitchFamily="34" charset="0"/>
                <a:cs typeface="Arial" panose="020B0604020202020204" pitchFamily="34" charset="0"/>
              </a:endParaRPr>
            </a:p>
          </p:txBody>
        </p:sp>
      </p:grpSp>
      <p:sp>
        <p:nvSpPr>
          <p:cNvPr id="86" name="文本框 13"/>
          <p:cNvSpPr txBox="1"/>
          <p:nvPr/>
        </p:nvSpPr>
        <p:spPr>
          <a:xfrm>
            <a:off x="8654214" y="4635644"/>
            <a:ext cx="2774198" cy="507831"/>
          </a:xfrm>
          <a:prstGeom prst="rect">
            <a:avLst/>
          </a:prstGeom>
          <a:noFill/>
        </p:spPr>
        <p:txBody>
          <a:bodyPr wrap="square" rtlCol="0">
            <a:spAutoFit/>
          </a:bodyPr>
          <a:lstStyle/>
          <a:p>
            <a:r>
              <a:rPr lang="en-US" altLang="zh-CN" sz="2700" b="1">
                <a:solidFill>
                  <a:srgbClr val="B09277"/>
                </a:solidFill>
                <a:latin typeface="Arial" panose="020B0604020202020204" pitchFamily="34" charset="0"/>
                <a:cs typeface="Arial" panose="020B0604020202020204" pitchFamily="34" charset="0"/>
              </a:rPr>
              <a:t>thạch rau câu</a:t>
            </a:r>
            <a:endParaRPr lang="zh-CN" altLang="en-US" sz="27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02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p:cTn id="11" dur="500" fill="hold"/>
                                        <p:tgtEl>
                                          <p:spTgt spid="65"/>
                                        </p:tgtEl>
                                        <p:attrNameLst>
                                          <p:attrName>ppt_w</p:attrName>
                                        </p:attrNameLst>
                                      </p:cBhvr>
                                      <p:tavLst>
                                        <p:tav tm="0">
                                          <p:val>
                                            <p:fltVal val="0"/>
                                          </p:val>
                                        </p:tav>
                                        <p:tav tm="100000">
                                          <p:val>
                                            <p:strVal val="#ppt_w"/>
                                          </p:val>
                                        </p:tav>
                                      </p:tavLst>
                                    </p:anim>
                                    <p:anim calcmode="lin" valueType="num">
                                      <p:cBhvr>
                                        <p:cTn id="12" dur="500" fill="hold"/>
                                        <p:tgtEl>
                                          <p:spTgt spid="6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p:cTn id="15" dur="500" fill="hold"/>
                                        <p:tgtEl>
                                          <p:spTgt spid="66"/>
                                        </p:tgtEl>
                                        <p:attrNameLst>
                                          <p:attrName>ppt_w</p:attrName>
                                        </p:attrNameLst>
                                      </p:cBhvr>
                                      <p:tavLst>
                                        <p:tav tm="0">
                                          <p:val>
                                            <p:fltVal val="0"/>
                                          </p:val>
                                        </p:tav>
                                        <p:tav tm="100000">
                                          <p:val>
                                            <p:strVal val="#ppt_w"/>
                                          </p:val>
                                        </p:tav>
                                      </p:tavLst>
                                    </p:anim>
                                    <p:anim calcmode="lin" valueType="num">
                                      <p:cBhvr>
                                        <p:cTn id="16" dur="500" fill="hold"/>
                                        <p:tgtEl>
                                          <p:spTgt spid="6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p:cTn id="19" dur="500" fill="hold"/>
                                        <p:tgtEl>
                                          <p:spTgt spid="67"/>
                                        </p:tgtEl>
                                        <p:attrNameLst>
                                          <p:attrName>ppt_w</p:attrName>
                                        </p:attrNameLst>
                                      </p:cBhvr>
                                      <p:tavLst>
                                        <p:tav tm="0">
                                          <p:val>
                                            <p:fltVal val="0"/>
                                          </p:val>
                                        </p:tav>
                                        <p:tav tm="100000">
                                          <p:val>
                                            <p:strVal val="#ppt_w"/>
                                          </p:val>
                                        </p:tav>
                                      </p:tavLst>
                                    </p:anim>
                                    <p:anim calcmode="lin" valueType="num">
                                      <p:cBhvr>
                                        <p:cTn id="20" dur="500" fill="hold"/>
                                        <p:tgtEl>
                                          <p:spTgt spid="67"/>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up)">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barn(inVertical)">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barn(inVertical)">
                                      <p:cBhvr>
                                        <p:cTn id="33" dur="5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barn(inVertical)">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barn(inVertic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fade">
                                      <p:cBhvr>
                                        <p:cTn id="48" dur="500"/>
                                        <p:tgtEl>
                                          <p:spTgt spid="8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76"/>
                                        </p:tgtEl>
                                        <p:attrNameLst>
                                          <p:attrName>style.visibility</p:attrName>
                                        </p:attrNameLst>
                                      </p:cBhvr>
                                      <p:to>
                                        <p:strVal val="visible"/>
                                      </p:to>
                                    </p:set>
                                    <p:anim calcmode="lin" valueType="num">
                                      <p:cBhvr>
                                        <p:cTn id="53" dur="500" fill="hold"/>
                                        <p:tgtEl>
                                          <p:spTgt spid="76"/>
                                        </p:tgtEl>
                                        <p:attrNameLst>
                                          <p:attrName>ppt_w</p:attrName>
                                        </p:attrNameLst>
                                      </p:cBhvr>
                                      <p:tavLst>
                                        <p:tav tm="0">
                                          <p:val>
                                            <p:fltVal val="0"/>
                                          </p:val>
                                        </p:tav>
                                        <p:tav tm="100000">
                                          <p:val>
                                            <p:strVal val="#ppt_w"/>
                                          </p:val>
                                        </p:tav>
                                      </p:tavLst>
                                    </p:anim>
                                    <p:anim calcmode="lin" valueType="num">
                                      <p:cBhvr>
                                        <p:cTn id="54" dur="500" fill="hold"/>
                                        <p:tgtEl>
                                          <p:spTgt spid="7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p:cTn id="57" dur="500" fill="hold"/>
                                        <p:tgtEl>
                                          <p:spTgt spid="77"/>
                                        </p:tgtEl>
                                        <p:attrNameLst>
                                          <p:attrName>ppt_w</p:attrName>
                                        </p:attrNameLst>
                                      </p:cBhvr>
                                      <p:tavLst>
                                        <p:tav tm="0">
                                          <p:val>
                                            <p:fltVal val="0"/>
                                          </p:val>
                                        </p:tav>
                                        <p:tav tm="100000">
                                          <p:val>
                                            <p:strVal val="#ppt_w"/>
                                          </p:val>
                                        </p:tav>
                                      </p:tavLst>
                                    </p:anim>
                                    <p:anim calcmode="lin" valueType="num">
                                      <p:cBhvr>
                                        <p:cTn id="58" dur="500" fill="hold"/>
                                        <p:tgtEl>
                                          <p:spTgt spid="7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78"/>
                                        </p:tgtEl>
                                        <p:attrNameLst>
                                          <p:attrName>style.visibility</p:attrName>
                                        </p:attrNameLst>
                                      </p:cBhvr>
                                      <p:to>
                                        <p:strVal val="visible"/>
                                      </p:to>
                                    </p:set>
                                    <p:anim calcmode="lin" valueType="num">
                                      <p:cBhvr>
                                        <p:cTn id="61" dur="500" fill="hold"/>
                                        <p:tgtEl>
                                          <p:spTgt spid="78"/>
                                        </p:tgtEl>
                                        <p:attrNameLst>
                                          <p:attrName>ppt_w</p:attrName>
                                        </p:attrNameLst>
                                      </p:cBhvr>
                                      <p:tavLst>
                                        <p:tav tm="0">
                                          <p:val>
                                            <p:fltVal val="0"/>
                                          </p:val>
                                        </p:tav>
                                        <p:tav tm="100000">
                                          <p:val>
                                            <p:strVal val="#ppt_w"/>
                                          </p:val>
                                        </p:tav>
                                      </p:tavLst>
                                    </p:anim>
                                    <p:anim calcmode="lin" valueType="num">
                                      <p:cBhvr>
                                        <p:cTn id="62" dur="500" fill="hold"/>
                                        <p:tgtEl>
                                          <p:spTgt spid="7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p:cTn id="65" dur="500" fill="hold"/>
                                        <p:tgtEl>
                                          <p:spTgt spid="79"/>
                                        </p:tgtEl>
                                        <p:attrNameLst>
                                          <p:attrName>ppt_w</p:attrName>
                                        </p:attrNameLst>
                                      </p:cBhvr>
                                      <p:tavLst>
                                        <p:tav tm="0">
                                          <p:val>
                                            <p:fltVal val="0"/>
                                          </p:val>
                                        </p:tav>
                                        <p:tav tm="100000">
                                          <p:val>
                                            <p:strVal val="#ppt_w"/>
                                          </p:val>
                                        </p:tav>
                                      </p:tavLst>
                                    </p:anim>
                                    <p:anim calcmode="lin" valueType="num">
                                      <p:cBhvr>
                                        <p:cTn id="66" dur="500" fill="hold"/>
                                        <p:tgtEl>
                                          <p:spTgt spid="79"/>
                                        </p:tgtEl>
                                        <p:attrNameLst>
                                          <p:attrName>ppt_h</p:attrName>
                                        </p:attrNameLst>
                                      </p:cBhvr>
                                      <p:tavLst>
                                        <p:tav tm="0">
                                          <p:val>
                                            <p:fltVal val="0"/>
                                          </p:val>
                                        </p:tav>
                                        <p:tav tm="100000">
                                          <p:val>
                                            <p:strVal val="#ppt_h"/>
                                          </p:val>
                                        </p:tav>
                                      </p:tavLst>
                                    </p:anim>
                                  </p:childTnLst>
                                </p:cTn>
                              </p:par>
                              <p:par>
                                <p:cTn id="67" presetID="22" presetClass="entr" presetSubtype="1"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wipe(up)">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barn(inVertical)">
                                      <p:cBhvr>
                                        <p:cTn id="74" dur="500"/>
                                        <p:tgtEl>
                                          <p:spTgt spid="8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barn(inVertical)">
                                      <p:cBhvr>
                                        <p:cTn id="79" dur="500"/>
                                        <p:tgtEl>
                                          <p:spTgt spid="8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barn(inVertical)">
                                      <p:cBhvr>
                                        <p:cTn id="84" dur="500"/>
                                        <p:tgtEl>
                                          <p:spTgt spid="8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barn(inVertical)">
                                      <p:cBhvr>
                                        <p:cTn id="8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p:bldP spid="69" grpId="0"/>
      <p:bldP spid="70" grpId="0"/>
      <p:bldP spid="71" grpId="0"/>
      <p:bldP spid="76" grpId="0" animBg="1"/>
      <p:bldP spid="77" grpId="0" animBg="1"/>
      <p:bldP spid="78" grpId="0" animBg="1"/>
      <p:bldP spid="79" grpId="0" animBg="1"/>
      <p:bldP spid="80" grpId="0"/>
      <p:bldP spid="81" grpId="0"/>
      <p:bldP spid="82" grpId="0"/>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9"/>
          <p:cNvCxnSpPr>
            <a:stCxn id="4" idx="4"/>
          </p:cNvCxnSpPr>
          <p:nvPr/>
        </p:nvCxnSpPr>
        <p:spPr>
          <a:xfrm>
            <a:off x="3691494" y="2055133"/>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3419328" y="1499873"/>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01</a:t>
            </a:r>
            <a:endParaRPr lang="zh-CN" altLang="en-US" sz="1600" b="1" dirty="0">
              <a:latin typeface="微软雅黑" panose="020B0503020204020204" pitchFamily="34" charset="-122"/>
              <a:ea typeface="微软雅黑" panose="020B0503020204020204" pitchFamily="34" charset="-122"/>
            </a:endParaRPr>
          </a:p>
        </p:txBody>
      </p:sp>
      <p:sp>
        <p:nvSpPr>
          <p:cNvPr id="5" name="椭圆 5"/>
          <p:cNvSpPr/>
          <p:nvPr/>
        </p:nvSpPr>
        <p:spPr>
          <a:xfrm>
            <a:off x="3419328" y="2417628"/>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02</a:t>
            </a:r>
            <a:endParaRPr lang="zh-CN" altLang="en-US" sz="1600" b="1" dirty="0">
              <a:latin typeface="微软雅黑" panose="020B0503020204020204" pitchFamily="34" charset="-122"/>
              <a:ea typeface="微软雅黑" panose="020B0503020204020204" pitchFamily="34" charset="-122"/>
            </a:endParaRPr>
          </a:p>
        </p:txBody>
      </p:sp>
      <p:sp>
        <p:nvSpPr>
          <p:cNvPr id="6" name="椭圆 6"/>
          <p:cNvSpPr/>
          <p:nvPr/>
        </p:nvSpPr>
        <p:spPr>
          <a:xfrm>
            <a:off x="3419328" y="3227632"/>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03</a:t>
            </a:r>
            <a:endParaRPr lang="zh-CN" altLang="en-US" sz="1600" b="1" dirty="0">
              <a:latin typeface="微软雅黑" panose="020B0503020204020204" pitchFamily="34" charset="-122"/>
              <a:ea typeface="微软雅黑" panose="020B0503020204020204" pitchFamily="34" charset="-122"/>
            </a:endParaRPr>
          </a:p>
        </p:txBody>
      </p:sp>
      <p:sp>
        <p:nvSpPr>
          <p:cNvPr id="7" name="椭圆 7"/>
          <p:cNvSpPr/>
          <p:nvPr/>
        </p:nvSpPr>
        <p:spPr>
          <a:xfrm>
            <a:off x="3405552" y="4061669"/>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04</a:t>
            </a:r>
            <a:endParaRPr lang="zh-CN" altLang="en-US" sz="1600" b="1" dirty="0">
              <a:latin typeface="微软雅黑" panose="020B0503020204020204" pitchFamily="34" charset="-122"/>
              <a:ea typeface="微软雅黑" panose="020B0503020204020204" pitchFamily="34" charset="-122"/>
            </a:endParaRPr>
          </a:p>
        </p:txBody>
      </p:sp>
      <p:sp>
        <p:nvSpPr>
          <p:cNvPr id="8" name="文本框 11"/>
          <p:cNvSpPr txBox="1"/>
          <p:nvPr/>
        </p:nvSpPr>
        <p:spPr>
          <a:xfrm>
            <a:off x="4020623" y="1543582"/>
            <a:ext cx="2433914" cy="523220"/>
          </a:xfrm>
          <a:prstGeom prst="rect">
            <a:avLst/>
          </a:prstGeom>
          <a:noFill/>
        </p:spPr>
        <p:txBody>
          <a:bodyPr wrap="square" rtlCol="0">
            <a:spAutoFit/>
          </a:bodyPr>
          <a:lstStyle/>
          <a:p>
            <a:r>
              <a:rPr lang="en-US" altLang="zh-CN" sz="2800" b="1">
                <a:solidFill>
                  <a:srgbClr val="F29A5B"/>
                </a:solidFill>
                <a:latin typeface="Arial" panose="020B0604020202020204" pitchFamily="34" charset="0"/>
                <a:cs typeface="Arial" panose="020B0604020202020204" pitchFamily="34" charset="0"/>
              </a:rPr>
              <a:t>lướt ván</a:t>
            </a:r>
            <a:endParaRPr lang="zh-CN" altLang="en-US" sz="2800" b="1" dirty="0">
              <a:solidFill>
                <a:srgbClr val="F29A5B"/>
              </a:solidFill>
              <a:latin typeface="Arial" panose="020B0604020202020204" pitchFamily="34" charset="0"/>
              <a:cs typeface="Arial" panose="020B0604020202020204" pitchFamily="34" charset="0"/>
            </a:endParaRPr>
          </a:p>
        </p:txBody>
      </p:sp>
      <p:sp>
        <p:nvSpPr>
          <p:cNvPr id="9" name="文本框 13"/>
          <p:cNvSpPr txBox="1"/>
          <p:nvPr/>
        </p:nvSpPr>
        <p:spPr>
          <a:xfrm>
            <a:off x="4006014" y="3268723"/>
            <a:ext cx="2164598" cy="523220"/>
          </a:xfrm>
          <a:prstGeom prst="rect">
            <a:avLst/>
          </a:prstGeom>
          <a:noFill/>
        </p:spPr>
        <p:txBody>
          <a:bodyPr wrap="square" rtlCol="0">
            <a:spAutoFit/>
          </a:bodyPr>
          <a:lstStyle/>
          <a:p>
            <a:r>
              <a:rPr lang="en-US" altLang="zh-CN" sz="2800" b="1">
                <a:solidFill>
                  <a:srgbClr val="B09277"/>
                </a:solidFill>
                <a:latin typeface="Arial" panose="020B0604020202020204" pitchFamily="34" charset="0"/>
                <a:cs typeface="Arial" panose="020B0604020202020204" pitchFamily="34" charset="0"/>
              </a:rPr>
              <a:t>ướt</a:t>
            </a:r>
            <a:endParaRPr lang="zh-CN" altLang="en-US" sz="2800" b="1" dirty="0">
              <a:solidFill>
                <a:srgbClr val="B09277"/>
              </a:solidFill>
              <a:latin typeface="Arial" panose="020B0604020202020204" pitchFamily="34" charset="0"/>
              <a:cs typeface="Arial" panose="020B0604020202020204" pitchFamily="34" charset="0"/>
            </a:endParaRPr>
          </a:p>
        </p:txBody>
      </p:sp>
      <p:sp>
        <p:nvSpPr>
          <p:cNvPr id="10" name="文本框 15"/>
          <p:cNvSpPr txBox="1"/>
          <p:nvPr/>
        </p:nvSpPr>
        <p:spPr>
          <a:xfrm>
            <a:off x="1630872" y="4038600"/>
            <a:ext cx="2161109" cy="523220"/>
          </a:xfrm>
          <a:prstGeom prst="rect">
            <a:avLst/>
          </a:prstGeom>
          <a:noFill/>
        </p:spPr>
        <p:txBody>
          <a:bodyPr wrap="square" rtlCol="0">
            <a:spAutoFit/>
          </a:bodyPr>
          <a:lstStyle/>
          <a:p>
            <a:r>
              <a:rPr lang="en-US" altLang="zh-CN" sz="2800" b="1">
                <a:solidFill>
                  <a:srgbClr val="C8D85B"/>
                </a:solidFill>
                <a:latin typeface="Arial" panose="020B0604020202020204" pitchFamily="34" charset="0"/>
                <a:cs typeface="Arial" panose="020B0604020202020204" pitchFamily="34" charset="0"/>
              </a:rPr>
              <a:t>mượt mà</a:t>
            </a:r>
            <a:endParaRPr lang="zh-CN" altLang="en-US" sz="2800" b="1" dirty="0">
              <a:solidFill>
                <a:srgbClr val="C8D85B"/>
              </a:solidFill>
              <a:latin typeface="Arial" panose="020B0604020202020204" pitchFamily="34" charset="0"/>
              <a:cs typeface="Arial" panose="020B0604020202020204" pitchFamily="34" charset="0"/>
            </a:endParaRPr>
          </a:p>
        </p:txBody>
      </p:sp>
      <p:sp>
        <p:nvSpPr>
          <p:cNvPr id="11" name="文本框 17"/>
          <p:cNvSpPr txBox="1"/>
          <p:nvPr/>
        </p:nvSpPr>
        <p:spPr>
          <a:xfrm>
            <a:off x="2124798" y="2436428"/>
            <a:ext cx="2979014" cy="523220"/>
          </a:xfrm>
          <a:prstGeom prst="rect">
            <a:avLst/>
          </a:prstGeom>
          <a:noFill/>
        </p:spPr>
        <p:txBody>
          <a:bodyPr wrap="square" rtlCol="0">
            <a:spAutoFit/>
          </a:bodyPr>
          <a:lstStyle/>
          <a:p>
            <a:r>
              <a:rPr lang="en-US" altLang="zh-CN" sz="2800" b="1">
                <a:solidFill>
                  <a:srgbClr val="A5C0A4"/>
                </a:solidFill>
                <a:latin typeface="Arial" panose="020B0604020202020204" pitchFamily="34" charset="0"/>
                <a:cs typeface="Arial" panose="020B0604020202020204" pitchFamily="34" charset="0"/>
              </a:rPr>
              <a:t>vượt</a:t>
            </a:r>
            <a:endParaRPr lang="zh-CN" altLang="en-US" sz="2800" b="1" dirty="0">
              <a:solidFill>
                <a:srgbClr val="A5C0A4"/>
              </a:solidFill>
              <a:latin typeface="Arial" panose="020B0604020202020204" pitchFamily="34" charset="0"/>
              <a:cs typeface="Arial" panose="020B0604020202020204" pitchFamily="34" charset="0"/>
            </a:endParaRPr>
          </a:p>
        </p:txBody>
      </p:sp>
      <p:grpSp>
        <p:nvGrpSpPr>
          <p:cNvPr id="12" name="组合 41">
            <a:extLst>
              <a:ext uri="{FF2B5EF4-FFF2-40B4-BE49-F238E27FC236}">
                <a16:creationId xmlns:a16="http://schemas.microsoft.com/office/drawing/2014/main" id="{6F6AB393-9A79-4F80-8FFE-2997DB3CFE52}"/>
              </a:ext>
            </a:extLst>
          </p:cNvPr>
          <p:cNvGrpSpPr/>
          <p:nvPr/>
        </p:nvGrpSpPr>
        <p:grpSpPr>
          <a:xfrm rot="19869840">
            <a:off x="-510630" y="346946"/>
            <a:ext cx="4688598" cy="1747476"/>
            <a:chOff x="370847" y="2785417"/>
            <a:chExt cx="6836818" cy="3126272"/>
          </a:xfrm>
        </p:grpSpPr>
        <p:sp>
          <p:nvSpPr>
            <p:cNvPr id="13"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p>
          </p:txBody>
        </p:sp>
        <p:sp>
          <p:nvSpPr>
            <p:cNvPr id="14"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4000" b="1">
                  <a:solidFill>
                    <a:schemeClr val="accent6">
                      <a:lumMod val="75000"/>
                      <a:lumOff val="25000"/>
                    </a:schemeClr>
                  </a:solidFill>
                  <a:latin typeface="Arial" panose="020B0604020202020204" pitchFamily="34" charset="0"/>
                  <a:cs typeface="Arial" panose="020B0604020202020204" pitchFamily="34" charset="0"/>
                </a:rPr>
                <a:t>ươt</a:t>
              </a:r>
              <a:endParaRPr lang="zh-CN" altLang="en-US" sz="4000" b="1" dirty="0">
                <a:solidFill>
                  <a:schemeClr val="accent6">
                    <a:lumMod val="75000"/>
                    <a:lumOff val="25000"/>
                  </a:schemeClr>
                </a:solidFill>
                <a:latin typeface="Arial" panose="020B0604020202020204" pitchFamily="34" charset="0"/>
                <a:cs typeface="Arial" panose="020B0604020202020204" pitchFamily="34" charset="0"/>
              </a:endParaRPr>
            </a:p>
          </p:txBody>
        </p:sp>
      </p:grpSp>
      <p:cxnSp>
        <p:nvCxnSpPr>
          <p:cNvPr id="15" name="直接连接符 9"/>
          <p:cNvCxnSpPr>
            <a:stCxn id="16" idx="4"/>
            <a:endCxn id="19" idx="0"/>
          </p:cNvCxnSpPr>
          <p:nvPr/>
        </p:nvCxnSpPr>
        <p:spPr>
          <a:xfrm>
            <a:off x="8371120" y="2044713"/>
            <a:ext cx="5464" cy="213311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椭圆 3"/>
          <p:cNvSpPr/>
          <p:nvPr/>
        </p:nvSpPr>
        <p:spPr>
          <a:xfrm>
            <a:off x="8098954" y="1489453"/>
            <a:ext cx="544332" cy="555260"/>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01</a:t>
            </a:r>
            <a:endParaRPr lang="zh-CN" altLang="en-US" sz="1600" b="1" dirty="0">
              <a:latin typeface="微软雅黑" panose="020B0503020204020204" pitchFamily="34" charset="-122"/>
              <a:ea typeface="微软雅黑" panose="020B0503020204020204" pitchFamily="34" charset="-122"/>
            </a:endParaRPr>
          </a:p>
        </p:txBody>
      </p:sp>
      <p:sp>
        <p:nvSpPr>
          <p:cNvPr id="17" name="椭圆 5"/>
          <p:cNvSpPr/>
          <p:nvPr/>
        </p:nvSpPr>
        <p:spPr>
          <a:xfrm>
            <a:off x="8098954" y="2407208"/>
            <a:ext cx="555260" cy="555260"/>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02</a:t>
            </a:r>
            <a:endParaRPr lang="zh-CN" altLang="en-US" sz="1600" b="1" dirty="0">
              <a:latin typeface="微软雅黑" panose="020B0503020204020204" pitchFamily="34" charset="-122"/>
              <a:ea typeface="微软雅黑" panose="020B0503020204020204" pitchFamily="34" charset="-122"/>
            </a:endParaRPr>
          </a:p>
        </p:txBody>
      </p:sp>
      <p:sp>
        <p:nvSpPr>
          <p:cNvPr id="18" name="椭圆 6"/>
          <p:cNvSpPr/>
          <p:nvPr/>
        </p:nvSpPr>
        <p:spPr>
          <a:xfrm>
            <a:off x="8098954" y="3217212"/>
            <a:ext cx="555260" cy="555260"/>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03</a:t>
            </a:r>
            <a:endParaRPr lang="zh-CN" altLang="en-US" sz="1600" b="1" dirty="0">
              <a:latin typeface="微软雅黑" panose="020B0503020204020204" pitchFamily="34" charset="-122"/>
              <a:ea typeface="微软雅黑" panose="020B0503020204020204" pitchFamily="34" charset="-122"/>
            </a:endParaRPr>
          </a:p>
        </p:txBody>
      </p:sp>
      <p:sp>
        <p:nvSpPr>
          <p:cNvPr id="19" name="椭圆 7"/>
          <p:cNvSpPr/>
          <p:nvPr/>
        </p:nvSpPr>
        <p:spPr>
          <a:xfrm>
            <a:off x="8098954" y="4177830"/>
            <a:ext cx="555260" cy="555260"/>
          </a:xfrm>
          <a:prstGeom prst="ellips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latin typeface="微软雅黑" panose="020B0503020204020204" pitchFamily="34" charset="-122"/>
                <a:ea typeface="微软雅黑" panose="020B0503020204020204" pitchFamily="34" charset="-122"/>
              </a:rPr>
              <a:t>04</a:t>
            </a:r>
            <a:endParaRPr lang="zh-CN" altLang="en-US" sz="1600" b="1" dirty="0">
              <a:latin typeface="微软雅黑" panose="020B0503020204020204" pitchFamily="34" charset="-122"/>
              <a:ea typeface="微软雅黑" panose="020B0503020204020204" pitchFamily="34" charset="-122"/>
            </a:endParaRPr>
          </a:p>
        </p:txBody>
      </p:sp>
      <p:sp>
        <p:nvSpPr>
          <p:cNvPr id="20" name="文本框 11"/>
          <p:cNvSpPr txBox="1"/>
          <p:nvPr/>
        </p:nvSpPr>
        <p:spPr>
          <a:xfrm>
            <a:off x="8700249" y="1533162"/>
            <a:ext cx="1816934" cy="523220"/>
          </a:xfrm>
          <a:prstGeom prst="rect">
            <a:avLst/>
          </a:prstGeom>
          <a:noFill/>
        </p:spPr>
        <p:txBody>
          <a:bodyPr wrap="square" rtlCol="0">
            <a:spAutoFit/>
          </a:bodyPr>
          <a:lstStyle/>
          <a:p>
            <a:r>
              <a:rPr lang="en-US" altLang="zh-CN" sz="2800" b="1">
                <a:solidFill>
                  <a:srgbClr val="F29A5B"/>
                </a:solidFill>
                <a:latin typeface="Arial" panose="020B0604020202020204" pitchFamily="34" charset="0"/>
                <a:cs typeface="Arial" panose="020B0604020202020204" pitchFamily="34" charset="0"/>
              </a:rPr>
              <a:t>ướp cá</a:t>
            </a:r>
            <a:endParaRPr lang="zh-CN" altLang="en-US" sz="2800" b="1" dirty="0">
              <a:solidFill>
                <a:srgbClr val="F29A5B"/>
              </a:solidFill>
              <a:latin typeface="Arial" panose="020B0604020202020204" pitchFamily="34" charset="0"/>
              <a:cs typeface="Arial" panose="020B0604020202020204" pitchFamily="34" charset="0"/>
            </a:endParaRPr>
          </a:p>
        </p:txBody>
      </p:sp>
      <p:sp>
        <p:nvSpPr>
          <p:cNvPr id="21" name="文本框 15"/>
          <p:cNvSpPr txBox="1"/>
          <p:nvPr/>
        </p:nvSpPr>
        <p:spPr>
          <a:xfrm>
            <a:off x="6094412" y="4154761"/>
            <a:ext cx="2161109" cy="523220"/>
          </a:xfrm>
          <a:prstGeom prst="rect">
            <a:avLst/>
          </a:prstGeom>
          <a:noFill/>
        </p:spPr>
        <p:txBody>
          <a:bodyPr wrap="square" rtlCol="0">
            <a:spAutoFit/>
          </a:bodyPr>
          <a:lstStyle/>
          <a:p>
            <a:r>
              <a:rPr lang="en-US" altLang="zh-CN" sz="2800" b="1">
                <a:solidFill>
                  <a:srgbClr val="C8D85B"/>
                </a:solidFill>
                <a:latin typeface="Arial" panose="020B0604020202020204" pitchFamily="34" charset="0"/>
                <a:cs typeface="Arial" panose="020B0604020202020204" pitchFamily="34" charset="0"/>
              </a:rPr>
              <a:t>quả mướp</a:t>
            </a:r>
            <a:endParaRPr lang="zh-CN" altLang="en-US" sz="2800" b="1" dirty="0">
              <a:solidFill>
                <a:srgbClr val="C8D85B"/>
              </a:solidFill>
              <a:latin typeface="Arial" panose="020B0604020202020204" pitchFamily="34" charset="0"/>
              <a:cs typeface="Arial" panose="020B0604020202020204" pitchFamily="34" charset="0"/>
            </a:endParaRPr>
          </a:p>
        </p:txBody>
      </p:sp>
      <p:sp>
        <p:nvSpPr>
          <p:cNvPr id="22" name="文本框 17"/>
          <p:cNvSpPr txBox="1"/>
          <p:nvPr/>
        </p:nvSpPr>
        <p:spPr>
          <a:xfrm>
            <a:off x="5713412" y="2426008"/>
            <a:ext cx="2979014" cy="523220"/>
          </a:xfrm>
          <a:prstGeom prst="rect">
            <a:avLst/>
          </a:prstGeom>
          <a:noFill/>
        </p:spPr>
        <p:txBody>
          <a:bodyPr wrap="square" rtlCol="0">
            <a:spAutoFit/>
          </a:bodyPr>
          <a:lstStyle/>
          <a:p>
            <a:r>
              <a:rPr lang="en-US" altLang="zh-CN" sz="2800" b="1">
                <a:solidFill>
                  <a:srgbClr val="A5C0A4"/>
                </a:solidFill>
                <a:latin typeface="Arial" panose="020B0604020202020204" pitchFamily="34" charset="0"/>
                <a:cs typeface="Arial" panose="020B0604020202020204" pitchFamily="34" charset="0"/>
              </a:rPr>
              <a:t>nườm nượp</a:t>
            </a:r>
            <a:endParaRPr lang="zh-CN" altLang="en-US" sz="2800" b="1" dirty="0">
              <a:solidFill>
                <a:srgbClr val="A5C0A4"/>
              </a:solidFill>
              <a:latin typeface="Arial" panose="020B0604020202020204" pitchFamily="34" charset="0"/>
              <a:cs typeface="Arial" panose="020B0604020202020204" pitchFamily="34" charset="0"/>
            </a:endParaRPr>
          </a:p>
        </p:txBody>
      </p:sp>
      <p:grpSp>
        <p:nvGrpSpPr>
          <p:cNvPr id="23" name="组合 41">
            <a:extLst>
              <a:ext uri="{FF2B5EF4-FFF2-40B4-BE49-F238E27FC236}">
                <a16:creationId xmlns:a16="http://schemas.microsoft.com/office/drawing/2014/main" id="{6F6AB393-9A79-4F80-8FFE-2997DB3CFE52}"/>
              </a:ext>
            </a:extLst>
          </p:cNvPr>
          <p:cNvGrpSpPr/>
          <p:nvPr/>
        </p:nvGrpSpPr>
        <p:grpSpPr>
          <a:xfrm rot="19869840">
            <a:off x="4168996" y="336526"/>
            <a:ext cx="4688598" cy="1747476"/>
            <a:chOff x="370847" y="2785417"/>
            <a:chExt cx="6836818" cy="3126272"/>
          </a:xfrm>
        </p:grpSpPr>
        <p:sp>
          <p:nvSpPr>
            <p:cNvPr id="24" name="Freeform: Shape 37">
              <a:extLst>
                <a:ext uri="{FF2B5EF4-FFF2-40B4-BE49-F238E27FC236}">
                  <a16:creationId xmlns:a16="http://schemas.microsoft.com/office/drawing/2014/main" id="{026C8175-FA2D-43C3-B1CC-06780EE1E1F9}"/>
                </a:ext>
              </a:extLst>
            </p:cNvPr>
            <p:cNvSpPr/>
            <p:nvPr/>
          </p:nvSpPr>
          <p:spPr>
            <a:xfrm rot="1706723">
              <a:off x="370847" y="2785417"/>
              <a:ext cx="5353838" cy="1067620"/>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400"/>
            </a:p>
          </p:txBody>
        </p:sp>
        <p:sp>
          <p:nvSpPr>
            <p:cNvPr id="25" name="Rectangle 57">
              <a:extLst>
                <a:ext uri="{FF2B5EF4-FFF2-40B4-BE49-F238E27FC236}">
                  <a16:creationId xmlns:a16="http://schemas.microsoft.com/office/drawing/2014/main" id="{85BA327F-7ABA-45D9-B637-5594B9691A82}"/>
                </a:ext>
              </a:extLst>
            </p:cNvPr>
            <p:cNvSpPr/>
            <p:nvPr/>
          </p:nvSpPr>
          <p:spPr>
            <a:xfrm rot="1764474">
              <a:off x="5945781" y="5603911"/>
              <a:ext cx="1261884" cy="307778"/>
            </a:xfrm>
            <a:prstGeom prst="rect">
              <a:avLst/>
            </a:prstGeom>
          </p:spPr>
          <p:txBody>
            <a:bodyPr wrap="none">
              <a:noAutofit/>
            </a:bodyPr>
            <a:lstStyle/>
            <a:p>
              <a:pPr algn="r"/>
              <a:r>
                <a:rPr lang="en-US" altLang="zh-CN" sz="4000" b="1">
                  <a:solidFill>
                    <a:schemeClr val="accent6">
                      <a:lumMod val="75000"/>
                      <a:lumOff val="25000"/>
                    </a:schemeClr>
                  </a:solidFill>
                  <a:latin typeface="Arial" panose="020B0604020202020204" pitchFamily="34" charset="0"/>
                  <a:cs typeface="Arial" panose="020B0604020202020204" pitchFamily="34" charset="0"/>
                </a:rPr>
                <a:t>ươp</a:t>
              </a:r>
              <a:endParaRPr lang="zh-CN" altLang="en-US" sz="4000" b="1" dirty="0">
                <a:solidFill>
                  <a:schemeClr val="accent6">
                    <a:lumMod val="75000"/>
                    <a:lumOff val="25000"/>
                  </a:schemeClr>
                </a:solidFill>
                <a:latin typeface="Arial" panose="020B0604020202020204" pitchFamily="34" charset="0"/>
                <a:cs typeface="Arial" panose="020B0604020202020204" pitchFamily="34" charset="0"/>
              </a:endParaRPr>
            </a:p>
          </p:txBody>
        </p:sp>
      </p:grpSp>
      <p:sp>
        <p:nvSpPr>
          <p:cNvPr id="26" name="文本框 13"/>
          <p:cNvSpPr txBox="1"/>
          <p:nvPr/>
        </p:nvSpPr>
        <p:spPr>
          <a:xfrm>
            <a:off x="8654214" y="3227632"/>
            <a:ext cx="2774198" cy="523220"/>
          </a:xfrm>
          <a:prstGeom prst="rect">
            <a:avLst/>
          </a:prstGeom>
          <a:noFill/>
        </p:spPr>
        <p:txBody>
          <a:bodyPr wrap="square" rtlCol="0">
            <a:spAutoFit/>
          </a:bodyPr>
          <a:lstStyle/>
          <a:p>
            <a:r>
              <a:rPr lang="en-US" altLang="zh-CN" sz="2800" b="1">
                <a:solidFill>
                  <a:srgbClr val="B09277"/>
                </a:solidFill>
                <a:latin typeface="Arial" panose="020B0604020202020204" pitchFamily="34" charset="0"/>
                <a:cs typeface="Arial" panose="020B0604020202020204" pitchFamily="34" charset="0"/>
              </a:rPr>
              <a:t>cướp cờ</a:t>
            </a:r>
            <a:endParaRPr lang="zh-CN" altLang="en-US" sz="28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868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childTnLst>
                                </p:cTn>
                              </p:par>
                              <p:par>
                                <p:cTn id="55" presetID="23" presetClass="entr" presetSubtype="16"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p:cTn id="61" dur="500" fill="hold"/>
                                        <p:tgtEl>
                                          <p:spTgt spid="18"/>
                                        </p:tgtEl>
                                        <p:attrNameLst>
                                          <p:attrName>ppt_w</p:attrName>
                                        </p:attrNameLst>
                                      </p:cBhvr>
                                      <p:tavLst>
                                        <p:tav tm="0">
                                          <p:val>
                                            <p:fltVal val="0"/>
                                          </p:val>
                                        </p:tav>
                                        <p:tav tm="100000">
                                          <p:val>
                                            <p:strVal val="#ppt_w"/>
                                          </p:val>
                                        </p:tav>
                                      </p:tavLst>
                                    </p:anim>
                                    <p:anim calcmode="lin" valueType="num">
                                      <p:cBhvr>
                                        <p:cTn id="62" dur="500" fill="hold"/>
                                        <p:tgtEl>
                                          <p:spTgt spid="1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500" fill="hold"/>
                                        <p:tgtEl>
                                          <p:spTgt spid="19"/>
                                        </p:tgtEl>
                                        <p:attrNameLst>
                                          <p:attrName>ppt_w</p:attrName>
                                        </p:attrNameLst>
                                      </p:cBhvr>
                                      <p:tavLst>
                                        <p:tav tm="0">
                                          <p:val>
                                            <p:fltVal val="0"/>
                                          </p:val>
                                        </p:tav>
                                        <p:tav tm="100000">
                                          <p:val>
                                            <p:strVal val="#ppt_w"/>
                                          </p:val>
                                        </p:tav>
                                      </p:tavLst>
                                    </p:anim>
                                    <p:anim calcmode="lin" valueType="num">
                                      <p:cBhvr>
                                        <p:cTn id="66" dur="500" fill="hold"/>
                                        <p:tgtEl>
                                          <p:spTgt spid="19"/>
                                        </p:tgtEl>
                                        <p:attrNameLst>
                                          <p:attrName>ppt_h</p:attrName>
                                        </p:attrNameLst>
                                      </p:cBhvr>
                                      <p:tavLst>
                                        <p:tav tm="0">
                                          <p:val>
                                            <p:fltVal val="0"/>
                                          </p:val>
                                        </p:tav>
                                        <p:tav tm="100000">
                                          <p:val>
                                            <p:strVal val="#ppt_h"/>
                                          </p:val>
                                        </p:tav>
                                      </p:tavLst>
                                    </p:anim>
                                  </p:childTnLst>
                                </p:cTn>
                              </p:par>
                              <p:par>
                                <p:cTn id="67" presetID="22" presetClass="entr" presetSubtype="1"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up)">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barn(inVertical)">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barn(inVertical)">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barn(inVertical)">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barn(inVertical)">
                                      <p:cBhvr>
                                        <p:cTn id="8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6" grpId="0" animBg="1"/>
      <p:bldP spid="17" grpId="0" animBg="1"/>
      <p:bldP spid="18" grpId="0" animBg="1"/>
      <p:bldP spid="19" grpId="0" animBg="1"/>
      <p:bldP spid="20" grpId="0"/>
      <p:bldP spid="21" grpId="0"/>
      <p:bldP spid="22"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43652" y="251691"/>
            <a:ext cx="738717" cy="738909"/>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9</a:t>
            </a:r>
          </a:p>
        </p:txBody>
      </p:sp>
      <p:sp>
        <p:nvSpPr>
          <p:cNvPr id="15" name="TextBox 14"/>
          <p:cNvSpPr txBox="1"/>
          <p:nvPr/>
        </p:nvSpPr>
        <p:spPr>
          <a:xfrm>
            <a:off x="948790" y="253938"/>
            <a:ext cx="10630594" cy="708855"/>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Đặt tên cho bức tranh dưới đây</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391" t="39087" r="11713" b="32292"/>
          <a:stretch/>
        </p:blipFill>
        <p:spPr bwMode="auto">
          <a:xfrm>
            <a:off x="826440" y="1193800"/>
            <a:ext cx="1048038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406294" y="381000"/>
            <a:ext cx="11546881" cy="58928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2879" tIns="61440" rIns="122879" bIns="61440" rtlCol="0" anchor="ctr"/>
          <a:lstStyle/>
          <a:p>
            <a:pPr algn="ctr"/>
            <a:r>
              <a:rPr lang="en-US" sz="4300" b="1">
                <a:solidFill>
                  <a:schemeClr val="tx1"/>
                </a:solidFill>
                <a:latin typeface="Arial" pitchFamily="34" charset="0"/>
                <a:cs typeface="Arial" pitchFamily="34" charset="0"/>
              </a:rPr>
              <a:t>Dặn dò:</a:t>
            </a:r>
          </a:p>
          <a:p>
            <a:pPr marL="614393" indent="-614393" algn="just">
              <a:buFontTx/>
              <a:buChar char="-"/>
            </a:pPr>
            <a:r>
              <a:rPr lang="en-US" sz="4300">
                <a:solidFill>
                  <a:schemeClr val="tx1"/>
                </a:solidFill>
                <a:latin typeface="Arial" pitchFamily="34" charset="0"/>
                <a:cs typeface="Arial" pitchFamily="34" charset="0"/>
              </a:rPr>
              <a:t>Xem lại bài từ trang 158 đến trang 161.</a:t>
            </a:r>
          </a:p>
          <a:p>
            <a:pPr marL="614393" indent="-614393" algn="just">
              <a:buFontTx/>
              <a:buChar char="-"/>
            </a:pPr>
            <a:r>
              <a:rPr lang="en-US" sz="4300">
                <a:solidFill>
                  <a:schemeClr val="tx1"/>
                </a:solidFill>
                <a:latin typeface="Arial" pitchFamily="34" charset="0"/>
                <a:cs typeface="Arial" pitchFamily="34" charset="0"/>
              </a:rPr>
              <a:t>Chuẩn bị bài mới </a:t>
            </a:r>
            <a:r>
              <a:rPr lang="en-US" sz="4300" i="1">
                <a:solidFill>
                  <a:schemeClr val="tx1"/>
                </a:solidFill>
                <a:latin typeface="Arial" pitchFamily="34" charset="0"/>
                <a:cs typeface="Arial" pitchFamily="34" charset="0"/>
              </a:rPr>
              <a:t>Ôn tập </a:t>
            </a:r>
            <a:r>
              <a:rPr lang="en-US" sz="4300">
                <a:solidFill>
                  <a:schemeClr val="tx1"/>
                </a:solidFill>
                <a:latin typeface="Arial" pitchFamily="34" charset="0"/>
                <a:cs typeface="Arial" pitchFamily="34" charset="0"/>
              </a:rPr>
              <a:t>(trang 162).</a:t>
            </a:r>
          </a:p>
        </p:txBody>
      </p:sp>
    </p:spTree>
    <p:extLst>
      <p:ext uri="{BB962C8B-B14F-4D97-AF65-F5344CB8AC3E}">
        <p14:creationId xmlns:p14="http://schemas.microsoft.com/office/powerpoint/2010/main" val="18723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3724" y="-19522"/>
            <a:ext cx="12333642" cy="259141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111064" tIns="55533" rIns="111064" bIns="55533" rtlCol="0" anchor="ctr"/>
          <a:lstStyle/>
          <a:p>
            <a:pPr algn="ctr"/>
            <a:endParaRPr lang="en-US"/>
          </a:p>
        </p:txBody>
      </p:sp>
      <p:sp>
        <p:nvSpPr>
          <p:cNvPr id="18" name="Flowchart: Document 17"/>
          <p:cNvSpPr/>
          <p:nvPr/>
        </p:nvSpPr>
        <p:spPr>
          <a:xfrm>
            <a:off x="-57583" y="14345"/>
            <a:ext cx="12333642" cy="23696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A71FB1"/>
          </a:solidFill>
          <a:ln>
            <a:noFill/>
          </a:ln>
        </p:spPr>
        <p:style>
          <a:lnRef idx="2">
            <a:schemeClr val="accent1">
              <a:shade val="50000"/>
            </a:schemeClr>
          </a:lnRef>
          <a:fillRef idx="1">
            <a:schemeClr val="accent1"/>
          </a:fillRef>
          <a:effectRef idx="0">
            <a:schemeClr val="accent1"/>
          </a:effectRef>
          <a:fontRef idx="minor">
            <a:schemeClr val="lt1"/>
          </a:fontRef>
        </p:style>
        <p:txBody>
          <a:bodyPr lIns="111064" tIns="55533" rIns="111064" bIns="55533" rtlCol="0" anchor="ctr"/>
          <a:lstStyle/>
          <a:p>
            <a:pPr algn="ctr"/>
            <a:endParaRPr lang="en-US"/>
          </a:p>
        </p:txBody>
      </p:sp>
      <p:grpSp>
        <p:nvGrpSpPr>
          <p:cNvPr id="2" name="Group 1"/>
          <p:cNvGrpSpPr/>
          <p:nvPr/>
        </p:nvGrpSpPr>
        <p:grpSpPr>
          <a:xfrm>
            <a:off x="3200041" y="2869490"/>
            <a:ext cx="6656780" cy="1300190"/>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CC27D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E590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877959" y="2812696"/>
            <a:ext cx="1322764" cy="1323109"/>
            <a:chOff x="1212273" y="1084984"/>
            <a:chExt cx="992332" cy="992332"/>
          </a:xfrm>
          <a:solidFill>
            <a:srgbClr val="A71FB1"/>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16932" y="237858"/>
            <a:ext cx="1788239" cy="1358630"/>
          </a:xfrm>
          <a:prstGeom prst="rect">
            <a:avLst/>
          </a:prstGeom>
          <a:noFill/>
        </p:spPr>
        <p:txBody>
          <a:bodyPr wrap="square" lIns="111051" tIns="55525" rIns="111051" bIns="55525" rtlCol="0">
            <a:spAutoFit/>
          </a:bodyPr>
          <a:lstStyle/>
          <a:p>
            <a:pPr algn="ctr"/>
            <a:r>
              <a:rPr lang="en-US" sz="8100" b="1">
                <a:solidFill>
                  <a:srgbClr val="A71FB1"/>
                </a:solidFill>
                <a:latin typeface="Arial Rounded MT Bold" pitchFamily="34" charset="0"/>
                <a:ea typeface="Arial-Rounded" pitchFamily="34" charset="0"/>
                <a:cs typeface="Times New Roman" pitchFamily="18" charset="0"/>
              </a:rPr>
              <a:t>2</a:t>
            </a:r>
          </a:p>
        </p:txBody>
      </p:sp>
      <p:sp>
        <p:nvSpPr>
          <p:cNvPr id="29" name="TextBox 28"/>
          <p:cNvSpPr txBox="1"/>
          <p:nvPr/>
        </p:nvSpPr>
        <p:spPr>
          <a:xfrm>
            <a:off x="2234620" y="615128"/>
            <a:ext cx="9736720" cy="1014054"/>
          </a:xfrm>
          <a:prstGeom prst="rect">
            <a:avLst/>
          </a:prstGeom>
          <a:noFill/>
        </p:spPr>
        <p:txBody>
          <a:bodyPr wrap="square" lIns="111051" tIns="55525" rIns="111051" bIns="55525" rtlCol="0">
            <a:spAutoFit/>
          </a:bodyPr>
          <a:lstStyle/>
          <a:p>
            <a:pPr algn="ctr"/>
            <a:r>
              <a:rPr lang="en-US" sz="5900" b="1">
                <a:ln w="3175">
                  <a:solidFill>
                    <a:schemeClr val="bg1"/>
                  </a:solidFill>
                </a:ln>
                <a:solidFill>
                  <a:schemeClr val="bg1"/>
                </a:solidFill>
                <a:latin typeface="Arial-Rounded" pitchFamily="34" charset="0"/>
                <a:ea typeface="Arial-Rounded" pitchFamily="34" charset="0"/>
                <a:cs typeface="Arial-Rounded" pitchFamily="34" charset="0"/>
              </a:rPr>
              <a:t>ĐẤT NƯỚC VÀ CON NGƯỜI</a:t>
            </a:r>
          </a:p>
        </p:txBody>
      </p:sp>
      <p:sp>
        <p:nvSpPr>
          <p:cNvPr id="33" name="TextBox 32"/>
          <p:cNvSpPr txBox="1"/>
          <p:nvPr/>
        </p:nvSpPr>
        <p:spPr>
          <a:xfrm>
            <a:off x="1919019" y="2883520"/>
            <a:ext cx="1320456" cy="1173964"/>
          </a:xfrm>
          <a:prstGeom prst="rect">
            <a:avLst/>
          </a:prstGeom>
          <a:noFill/>
        </p:spPr>
        <p:txBody>
          <a:bodyPr wrap="square" lIns="111051" tIns="55525" rIns="111051" bIns="55525" rtlCol="0">
            <a:spAutoFit/>
          </a:bodyPr>
          <a:lstStyle/>
          <a:p>
            <a:pPr algn="ctr"/>
            <a:r>
              <a:rPr lang="en-US" sz="3000" b="1">
                <a:solidFill>
                  <a:schemeClr val="bg1"/>
                </a:solidFill>
                <a:latin typeface="Arial-Rounded" pitchFamily="34" charset="0"/>
                <a:ea typeface="Arial-Rounded" pitchFamily="34" charset="0"/>
                <a:cs typeface="Arial-Rounded" pitchFamily="34" charset="0"/>
              </a:rPr>
              <a:t>Bài</a:t>
            </a:r>
          </a:p>
          <a:p>
            <a:pPr algn="ctr"/>
            <a:r>
              <a:rPr lang="en-US" sz="3900" b="1">
                <a:solidFill>
                  <a:schemeClr val="bg1"/>
                </a:solidFill>
                <a:latin typeface="Arial Rounded MT Bold" pitchFamily="34" charset="0"/>
                <a:ea typeface="Arial-Rounded" pitchFamily="34" charset="0"/>
                <a:cs typeface="Times New Roman" pitchFamily="18" charset="0"/>
              </a:rPr>
              <a:t>6</a:t>
            </a:r>
          </a:p>
        </p:txBody>
      </p:sp>
      <p:sp>
        <p:nvSpPr>
          <p:cNvPr id="24" name="TextBox 23"/>
          <p:cNvSpPr txBox="1"/>
          <p:nvPr/>
        </p:nvSpPr>
        <p:spPr>
          <a:xfrm>
            <a:off x="2676762" y="3052120"/>
            <a:ext cx="6826838" cy="772950"/>
          </a:xfrm>
          <a:prstGeom prst="rect">
            <a:avLst/>
          </a:prstGeom>
          <a:noFill/>
        </p:spPr>
        <p:txBody>
          <a:bodyPr wrap="square" lIns="111051" tIns="55525" rIns="111051" bIns="55525" rtlCol="0">
            <a:spAutoFit/>
          </a:bodyPr>
          <a:lstStyle/>
          <a:p>
            <a:pPr algn="ctr"/>
            <a:r>
              <a:rPr lang="en-US" sz="4300" b="1">
                <a:solidFill>
                  <a:srgbClr val="A71FB1"/>
                </a:solidFill>
                <a:latin typeface="Arial-Rounded" pitchFamily="34" charset="0"/>
                <a:ea typeface="Arial-Rounded" pitchFamily="34" charset="0"/>
                <a:cs typeface="Arial-Rounded" pitchFamily="34" charset="0"/>
              </a:rPr>
              <a:t>DU LỊCH BIỂN VIỆT NAM</a:t>
            </a:r>
          </a:p>
        </p:txBody>
      </p:sp>
      <p:grpSp>
        <p:nvGrpSpPr>
          <p:cNvPr id="20" name="Group 19"/>
          <p:cNvGrpSpPr/>
          <p:nvPr/>
        </p:nvGrpSpPr>
        <p:grpSpPr>
          <a:xfrm>
            <a:off x="-879281" y="-1131658"/>
            <a:ext cx="3291987" cy="3062308"/>
            <a:chOff x="-2957976" y="-1125796"/>
            <a:chExt cx="2469633" cy="2296731"/>
          </a:xfrm>
        </p:grpSpPr>
        <p:sp>
          <p:nvSpPr>
            <p:cNvPr id="22" name="Oval 21"/>
            <p:cNvSpPr/>
            <p:nvPr/>
          </p:nvSpPr>
          <p:spPr>
            <a:xfrm rot="9814622">
              <a:off x="-2957976" y="-1125796"/>
              <a:ext cx="2469633" cy="229673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968493">
              <a:off x="-2721155" y="-827037"/>
              <a:ext cx="2069022" cy="1931010"/>
            </a:xfrm>
            <a:prstGeom prst="ellipse">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6932" y="237859"/>
            <a:ext cx="1788239" cy="1358589"/>
          </a:xfrm>
          <a:prstGeom prst="rect">
            <a:avLst/>
          </a:prstGeom>
          <a:noFill/>
        </p:spPr>
        <p:txBody>
          <a:bodyPr wrap="square" lIns="111005" tIns="55505" rIns="111005" bIns="55505" rtlCol="0">
            <a:spAutoFit/>
          </a:bodyPr>
          <a:lstStyle/>
          <a:p>
            <a:pPr algn="ctr"/>
            <a:r>
              <a:rPr lang="en-US" sz="8100" b="1">
                <a:solidFill>
                  <a:srgbClr val="7030A0"/>
                </a:solidFill>
                <a:latin typeface="Arial Rounded MT Bold" pitchFamily="34" charset="0"/>
                <a:ea typeface="Arial-Rounded" pitchFamily="34" charset="0"/>
                <a:cs typeface="Times New Roman" pitchFamily="18" charset="0"/>
              </a:rPr>
              <a:t>8</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1534"/>
          <a:stretch/>
        </p:blipFill>
        <p:spPr>
          <a:xfrm>
            <a:off x="5014195" y="4308571"/>
            <a:ext cx="2667000" cy="2283879"/>
          </a:xfrm>
          <a:prstGeom prst="rect">
            <a:avLst/>
          </a:prstGeom>
        </p:spPr>
      </p:pic>
    </p:spTree>
    <p:extLst>
      <p:ext uri="{BB962C8B-B14F-4D97-AF65-F5344CB8AC3E}">
        <p14:creationId xmlns:p14="http://schemas.microsoft.com/office/powerpoint/2010/main" val="1021208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279328" y="381000"/>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5</a:t>
            </a:r>
          </a:p>
        </p:txBody>
      </p:sp>
      <p:sp>
        <p:nvSpPr>
          <p:cNvPr id="17" name="TextBox 16"/>
          <p:cNvSpPr txBox="1"/>
          <p:nvPr/>
        </p:nvSpPr>
        <p:spPr>
          <a:xfrm>
            <a:off x="1168096" y="500061"/>
            <a:ext cx="11325449" cy="647300"/>
          </a:xfrm>
          <a:prstGeom prst="rect">
            <a:avLst/>
          </a:prstGeom>
          <a:noFill/>
        </p:spPr>
        <p:txBody>
          <a:bodyPr wrap="square" lIns="122879" tIns="61440" rIns="122879" bIns="61440" rtlCol="0">
            <a:spAutoFit/>
          </a:bodyPr>
          <a:lstStyle/>
          <a:p>
            <a:pPr algn="just"/>
            <a:r>
              <a:rPr lang="en-US" sz="3400" b="1">
                <a:latin typeface="Arial" pitchFamily="34" charset="0"/>
                <a:ea typeface="Arial-Rounded" pitchFamily="34" charset="0"/>
                <a:cs typeface="Arial" pitchFamily="34" charset="0"/>
              </a:rPr>
              <a:t>Chọn từ ngữ để hoàn thiện câu và viết câu vào vở</a:t>
            </a:r>
          </a:p>
        </p:txBody>
      </p:sp>
      <p:sp>
        <p:nvSpPr>
          <p:cNvPr id="19" name="Rectangle 18"/>
          <p:cNvSpPr/>
          <p:nvPr/>
        </p:nvSpPr>
        <p:spPr>
          <a:xfrm>
            <a:off x="304721" y="1479964"/>
            <a:ext cx="11071516" cy="197029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sp>
        <p:nvSpPr>
          <p:cNvPr id="20" name="TextBox 19"/>
          <p:cNvSpPr txBox="1"/>
          <p:nvPr/>
        </p:nvSpPr>
        <p:spPr>
          <a:xfrm>
            <a:off x="218383" y="3777337"/>
            <a:ext cx="11579384" cy="1436113"/>
          </a:xfrm>
          <a:prstGeom prst="rect">
            <a:avLst/>
          </a:prstGeom>
          <a:noFill/>
        </p:spPr>
        <p:txBody>
          <a:bodyPr wrap="square" lIns="122714" tIns="61359" rIns="122714" bIns="61359" rtlCol="0">
            <a:spAutoFit/>
          </a:bodyPr>
          <a:lstStyle/>
          <a:p>
            <a:pPr algn="just"/>
            <a:r>
              <a:rPr lang="en-US" sz="4300" b="1">
                <a:latin typeface="Arial" pitchFamily="34" charset="0"/>
                <a:ea typeface="Arial-Rounded" pitchFamily="34" charset="0"/>
                <a:cs typeface="Arial" pitchFamily="34" charset="0"/>
              </a:rPr>
              <a:t>a. Dọc bờ biển nước ta có nhiều khu du lịch đẹp (………....).</a:t>
            </a:r>
          </a:p>
        </p:txBody>
      </p:sp>
      <p:sp>
        <p:nvSpPr>
          <p:cNvPr id="21" name="TextBox 20"/>
          <p:cNvSpPr txBox="1"/>
          <p:nvPr/>
        </p:nvSpPr>
        <p:spPr>
          <a:xfrm>
            <a:off x="203147" y="5244088"/>
            <a:ext cx="11579384" cy="1436113"/>
          </a:xfrm>
          <a:prstGeom prst="rect">
            <a:avLst/>
          </a:prstGeom>
          <a:noFill/>
        </p:spPr>
        <p:txBody>
          <a:bodyPr wrap="square" lIns="122714" tIns="61359" rIns="122714" bIns="61359" rtlCol="0">
            <a:spAutoFit/>
          </a:bodyPr>
          <a:lstStyle/>
          <a:p>
            <a:pPr algn="just"/>
            <a:r>
              <a:rPr lang="en-US" sz="4300" b="1">
                <a:latin typeface="Arial" pitchFamily="34" charset="0"/>
                <a:ea typeface="Arial-Rounded" pitchFamily="34" charset="0"/>
                <a:cs typeface="Arial" pitchFamily="34" charset="0"/>
              </a:rPr>
              <a:t>b. Miền Nam nước ta có những cánh đồng lúa rộng (.………..…...).</a:t>
            </a:r>
          </a:p>
        </p:txBody>
      </p:sp>
      <p:sp>
        <p:nvSpPr>
          <p:cNvPr id="22" name="TextBox 21"/>
          <p:cNvSpPr txBox="1"/>
          <p:nvPr/>
        </p:nvSpPr>
        <p:spPr>
          <a:xfrm>
            <a:off x="1625177" y="2620980"/>
            <a:ext cx="3361246"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đồi cát</a:t>
            </a:r>
          </a:p>
        </p:txBody>
      </p:sp>
      <p:sp>
        <p:nvSpPr>
          <p:cNvPr id="24" name="TextBox 23"/>
          <p:cNvSpPr txBox="1"/>
          <p:nvPr/>
        </p:nvSpPr>
        <p:spPr>
          <a:xfrm>
            <a:off x="5891265" y="2607810"/>
            <a:ext cx="3786153"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chiều dài</a:t>
            </a:r>
          </a:p>
        </p:txBody>
      </p:sp>
      <p:sp>
        <p:nvSpPr>
          <p:cNvPr id="25" name="TextBox 24"/>
          <p:cNvSpPr txBox="1"/>
          <p:nvPr/>
        </p:nvSpPr>
        <p:spPr>
          <a:xfrm>
            <a:off x="1091917" y="1592586"/>
            <a:ext cx="2640913" cy="779684"/>
          </a:xfrm>
          <a:prstGeom prst="rect">
            <a:avLst/>
          </a:prstGeom>
          <a:solidFill>
            <a:schemeClr val="bg1"/>
          </a:solidFill>
          <a:ln>
            <a:noFill/>
          </a:ln>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nổi tiếng</a:t>
            </a:r>
          </a:p>
        </p:txBody>
      </p:sp>
      <p:sp>
        <p:nvSpPr>
          <p:cNvPr id="26" name="TextBox 25"/>
          <p:cNvSpPr txBox="1"/>
          <p:nvPr/>
        </p:nvSpPr>
        <p:spPr>
          <a:xfrm>
            <a:off x="4164514" y="1558463"/>
            <a:ext cx="3047207" cy="779684"/>
          </a:xfrm>
          <a:prstGeom prst="rect">
            <a:avLst/>
          </a:prstGeom>
          <a:solidFill>
            <a:schemeClr val="bg1"/>
          </a:solidFill>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thay đổi</a:t>
            </a:r>
          </a:p>
        </p:txBody>
      </p:sp>
      <p:sp>
        <p:nvSpPr>
          <p:cNvPr id="23" name="TextBox 22"/>
          <p:cNvSpPr txBox="1"/>
          <p:nvPr/>
        </p:nvSpPr>
        <p:spPr>
          <a:xfrm>
            <a:off x="7778168" y="1641465"/>
            <a:ext cx="3598069" cy="779684"/>
          </a:xfrm>
          <a:prstGeom prst="rect">
            <a:avLst/>
          </a:prstGeom>
          <a:solidFill>
            <a:schemeClr val="bg1"/>
          </a:solidFill>
          <a:ln>
            <a:noFill/>
          </a:ln>
        </p:spPr>
        <p:txBody>
          <a:bodyPr wrap="square" lIns="122879" tIns="61440" rIns="122879" bIns="61440" rtlCol="0">
            <a:spAutoFit/>
          </a:bodyPr>
          <a:lstStyle/>
          <a:p>
            <a:pPr algn="ctr"/>
            <a:r>
              <a:rPr lang="en-US" sz="4300" b="1">
                <a:solidFill>
                  <a:srgbClr val="FF0000"/>
                </a:solidFill>
                <a:latin typeface="Arial" pitchFamily="34" charset="0"/>
                <a:ea typeface="Arial-Rounded" pitchFamily="34" charset="0"/>
                <a:cs typeface="Arial" pitchFamily="34" charset="0"/>
              </a:rPr>
              <a:t>mênh mông</a:t>
            </a:r>
          </a:p>
        </p:txBody>
      </p:sp>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3.37349E-6 L 0.02708 0.40407 " pathEditMode="relative" rAng="0" ptsTypes="AA">
                                      <p:cBhvr>
                                        <p:cTn id="6" dur="2000" fill="hold"/>
                                        <p:tgtEl>
                                          <p:spTgt spid="25"/>
                                        </p:tgtEl>
                                        <p:attrNameLst>
                                          <p:attrName>ppt_x</p:attrName>
                                          <p:attrName>ppt_y</p:attrName>
                                        </p:attrNameLst>
                                      </p:cBhvr>
                                      <p:rCtr x="1354" y="20204"/>
                                    </p:animMotion>
                                  </p:childTnLst>
                                  <p:subTnLst>
                                    <p:audio>
                                      <p:cMediaNode vol="100000">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3.88889E-6 -1.97096E-6 L -0.43576 0.6194 " pathEditMode="relative" rAng="0" ptsTypes="AA">
                                      <p:cBhvr>
                                        <p:cTn id="20" dur="2000" fill="hold"/>
                                        <p:tgtEl>
                                          <p:spTgt spid="23"/>
                                        </p:tgtEl>
                                        <p:attrNameLst>
                                          <p:attrName>ppt_x</p:attrName>
                                          <p:attrName>ppt_y</p:attrName>
                                        </p:attrNameLst>
                                      </p:cBhvr>
                                      <p:rCtr x="-21788" y="30955"/>
                                    </p:animMotion>
                                  </p:childTnLst>
                                  <p:subTnLst>
                                    <p:audio>
                                      <p:cMediaNode vol="100000">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32" presetClass="emph" presetSubtype="0" fill="hold" grpId="0" nodeType="click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4"/>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grpId="0" nodeType="clickEffect">
                                  <p:stCondLst>
                                    <p:cond delay="0"/>
                                  </p:stCondLst>
                                  <p:childTnLst>
                                    <p:animRot by="120000">
                                      <p:cBhvr>
                                        <p:cTn id="34" dur="100" fill="hold">
                                          <p:stCondLst>
                                            <p:cond delay="0"/>
                                          </p:stCondLst>
                                        </p:cTn>
                                        <p:tgtEl>
                                          <p:spTgt spid="26"/>
                                        </p:tgtEl>
                                        <p:attrNameLst>
                                          <p:attrName>r</p:attrName>
                                        </p:attrNameLst>
                                      </p:cBhvr>
                                    </p:animRot>
                                    <p:animRot by="-240000">
                                      <p:cBhvr>
                                        <p:cTn id="35" dur="200" fill="hold">
                                          <p:stCondLst>
                                            <p:cond delay="200"/>
                                          </p:stCondLst>
                                        </p:cTn>
                                        <p:tgtEl>
                                          <p:spTgt spid="26"/>
                                        </p:tgtEl>
                                        <p:attrNameLst>
                                          <p:attrName>r</p:attrName>
                                        </p:attrNameLst>
                                      </p:cBhvr>
                                    </p:animRot>
                                    <p:animRot by="240000">
                                      <p:cBhvr>
                                        <p:cTn id="36" dur="200" fill="hold">
                                          <p:stCondLst>
                                            <p:cond delay="400"/>
                                          </p:stCondLst>
                                        </p:cTn>
                                        <p:tgtEl>
                                          <p:spTgt spid="26"/>
                                        </p:tgtEl>
                                        <p:attrNameLst>
                                          <p:attrName>r</p:attrName>
                                        </p:attrNameLst>
                                      </p:cBhvr>
                                    </p:animRot>
                                    <p:animRot by="-240000">
                                      <p:cBhvr>
                                        <p:cTn id="37" dur="200" fill="hold">
                                          <p:stCondLst>
                                            <p:cond delay="600"/>
                                          </p:stCondLst>
                                        </p:cTn>
                                        <p:tgtEl>
                                          <p:spTgt spid="26"/>
                                        </p:tgtEl>
                                        <p:attrNameLst>
                                          <p:attrName>r</p:attrName>
                                        </p:attrNameLst>
                                      </p:cBhvr>
                                    </p:animRot>
                                    <p:animRot by="120000">
                                      <p:cBhvr>
                                        <p:cTn id="38" dur="200" fill="hold">
                                          <p:stCondLst>
                                            <p:cond delay="800"/>
                                          </p:stCondLst>
                                        </p:cTn>
                                        <p:tgtEl>
                                          <p:spTgt spid="26"/>
                                        </p:tgtEl>
                                        <p:attrNameLst>
                                          <p:attrName>r</p:attrName>
                                        </p:attrNameLst>
                                      </p:cBhvr>
                                    </p:animRo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childTnLst>
                          </p:cTn>
                        </p:par>
                      </p:childTnLst>
                    </p:cTn>
                  </p:par>
                </p:childTnLst>
              </p:cTn>
              <p:nextCondLst>
                <p:cond evt="onClick" delay="0">
                  <p:tgtEl>
                    <p:spTgt spid="26"/>
                  </p:tgtEl>
                </p:cond>
              </p:nextCondLst>
            </p:seq>
          </p:childTnLst>
        </p:cTn>
      </p:par>
    </p:tnLst>
    <p:bldLst>
      <p:bldP spid="22" grpId="0" animBg="1"/>
      <p:bldP spid="24" grpId="0" animBg="1"/>
      <p:bldP spid="25" grpId="0" animBg="1"/>
      <p:bldP spid="26"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êm ngưỡng Cánh đồng Tà Pạ tuyệt đẹp ở An Gi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162" y="0"/>
            <a:ext cx="10324932" cy="6883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ồng bằng sông Cửu Long - “Con gà đẻ trứng vàng” của kinh tế Việt Na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724"/>
            <a:ext cx="12216771" cy="68737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ê hồn với vẻ đẹp của những cánh đồng lúa miền Tây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84" y="-431799"/>
            <a:ext cx="12216770" cy="8728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71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792" y="471387"/>
            <a:ext cx="11630170" cy="5802413"/>
            <a:chOff x="190500" y="133350"/>
            <a:chExt cx="8724900" cy="435181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117309" y="1109134"/>
            <a:ext cx="12087251" cy="841256"/>
          </a:xfrm>
          <a:prstGeom prst="rect">
            <a:avLst/>
          </a:prstGeom>
        </p:spPr>
        <p:txBody>
          <a:bodyPr wrap="square" lIns="122895" tIns="61448" rIns="122895" bIns="61448">
            <a:spAutoFit/>
          </a:bodyPr>
          <a:lstStyle/>
          <a:p>
            <a:pPr algn="just"/>
            <a:r>
              <a:rPr lang="en-US" sz="4700" b="1">
                <a:solidFill>
                  <a:srgbClr val="7030A0"/>
                </a:solidFill>
                <a:latin typeface="HP001 5 hàng" pitchFamily="34" charset="0"/>
              </a:rPr>
              <a:t>a. </a:t>
            </a:r>
            <a:r>
              <a:rPr lang="vi-VN" sz="4700" b="1">
                <a:solidFill>
                  <a:srgbClr val="7030A0"/>
                </a:solidFill>
                <a:latin typeface="HP001 5 hàng" pitchFamily="34" charset="0"/>
              </a:rPr>
              <a:t>Dǌ bờ </a:t>
            </a:r>
            <a:r>
              <a:rPr lang="el-GR" sz="4700" b="1">
                <a:solidFill>
                  <a:srgbClr val="7030A0"/>
                </a:solidFill>
                <a:latin typeface="HP001 5 hàng" pitchFamily="34" charset="0"/>
              </a:rPr>
              <a:t>λμϜ</a:t>
            </a:r>
            <a:r>
              <a:rPr lang="vi-VN" sz="4700" b="1">
                <a:solidFill>
                  <a:srgbClr val="7030A0"/>
                </a:solidFill>
                <a:latin typeface="HP001 5 hàng" pitchFamily="34" charset="0"/>
              </a:rPr>
              <a:t>n wư</a:t>
            </a:r>
            <a:r>
              <a:rPr lang="el-GR" sz="4700" b="1">
                <a:solidFill>
                  <a:srgbClr val="7030A0"/>
                </a:solidFill>
                <a:latin typeface="HP001 5 hàng" pitchFamily="34" charset="0"/>
              </a:rPr>
              <a:t>ϐ </a:t>
            </a:r>
            <a:r>
              <a:rPr lang="vi-VN" sz="4700" b="1">
                <a:solidFill>
                  <a:srgbClr val="7030A0"/>
                </a:solidFill>
                <a:latin typeface="HP001 5 hàng" pitchFamily="34" charset="0"/>
              </a:rPr>
              <a:t>Ǉa có </a:t>
            </a:r>
            <a:r>
              <a:rPr lang="el-GR" sz="4700" b="1">
                <a:solidFill>
                  <a:srgbClr val="7030A0"/>
                </a:solidFill>
                <a:latin typeface="HP001 5 hàng" pitchFamily="34" charset="0"/>
              </a:rPr>
              <a:t>ηΗϛ</a:t>
            </a:r>
            <a:r>
              <a:rPr lang="vi-VN" sz="4700" b="1">
                <a:solidFill>
                  <a:srgbClr val="7030A0"/>
                </a:solidFill>
                <a:latin typeface="HP001 5 hàng" pitchFamily="34" charset="0"/>
              </a:rPr>
              <a:t>u </a:t>
            </a:r>
            <a:r>
              <a:rPr lang="el-GR" sz="4700" b="1">
                <a:solidFill>
                  <a:srgbClr val="7030A0"/>
                </a:solidFill>
                <a:latin typeface="HP001 5 hàng" pitchFamily="34" charset="0"/>
              </a:rPr>
              <a:t>δ</a:t>
            </a:r>
            <a:r>
              <a:rPr lang="vi-VN" sz="4700" b="1">
                <a:solidFill>
                  <a:srgbClr val="7030A0"/>
                </a:solidFill>
                <a:latin typeface="HP001 5 hàng" pitchFamily="34" charset="0"/>
              </a:rPr>
              <a:t>u du </a:t>
            </a:r>
            <a:endParaRPr lang="en-US" sz="4700" b="1">
              <a:solidFill>
                <a:srgbClr val="7030A0"/>
              </a:solidFill>
              <a:latin typeface="HP001 4 hàng" pitchFamily="34" charset="0"/>
            </a:endParaRPr>
          </a:p>
        </p:txBody>
      </p:sp>
      <p:sp>
        <p:nvSpPr>
          <p:cNvPr id="9" name="Rectangle 8"/>
          <p:cNvSpPr/>
          <p:nvPr/>
        </p:nvSpPr>
        <p:spPr>
          <a:xfrm>
            <a:off x="251519" y="2049264"/>
            <a:ext cx="12087251" cy="841256"/>
          </a:xfrm>
          <a:prstGeom prst="rect">
            <a:avLst/>
          </a:prstGeom>
        </p:spPr>
        <p:txBody>
          <a:bodyPr wrap="square" lIns="122895" tIns="61448" rIns="122895" bIns="61448">
            <a:spAutoFit/>
          </a:bodyPr>
          <a:lstStyle/>
          <a:p>
            <a:pPr algn="just"/>
            <a:r>
              <a:rPr lang="vi-VN" sz="4700" b="1">
                <a:solidFill>
                  <a:srgbClr val="7030A0"/>
                </a:solidFill>
                <a:latin typeface="HP001 5 hàng" pitchFamily="34" charset="0"/>
              </a:rPr>
              <a:t>lị</a:t>
            </a:r>
            <a:r>
              <a:rPr lang="el-GR" sz="4700" b="1">
                <a:solidFill>
                  <a:srgbClr val="7030A0"/>
                </a:solidFill>
                <a:latin typeface="HP001 5 hàng" pitchFamily="34" charset="0"/>
              </a:rPr>
              <a:t>ε Α−</a:t>
            </a:r>
            <a:r>
              <a:rPr lang="vi-VN" sz="4700" b="1">
                <a:solidFill>
                  <a:srgbClr val="7030A0"/>
                </a:solidFill>
                <a:latin typeface="HP001 5 hàng" pitchFamily="34" charset="0"/>
              </a:rPr>
              <a:t>p wĔ Ǉ</a:t>
            </a:r>
            <a:r>
              <a:rPr lang="el-GR" sz="4700" b="1">
                <a:solidFill>
                  <a:srgbClr val="7030A0"/>
                </a:solidFill>
                <a:latin typeface="HP001 5 hàng" pitchFamily="34" charset="0"/>
              </a:rPr>
              <a:t>Η</a:t>
            </a:r>
            <a:r>
              <a:rPr lang="vi-VN" sz="4700" b="1">
                <a:solidFill>
                  <a:srgbClr val="7030A0"/>
                </a:solidFill>
                <a:latin typeface="HP001 5 hàng" pitchFamily="34" charset="0"/>
              </a:rPr>
              <a:t>Ğng</a:t>
            </a:r>
            <a:r>
              <a:rPr lang="en-US" sz="4700" b="1">
                <a:solidFill>
                  <a:srgbClr val="7030A0"/>
                </a:solidFill>
                <a:latin typeface="HP001 5 hàng" pitchFamily="34" charset="0"/>
              </a:rPr>
              <a:t>.</a:t>
            </a:r>
            <a:endParaRPr lang="en-US" sz="4700" b="1">
              <a:solidFill>
                <a:srgbClr val="7030A0"/>
              </a:solidFill>
              <a:latin typeface="HP001 4 hàng" pitchFamily="34" charset="0"/>
            </a:endParaRPr>
          </a:p>
        </p:txBody>
      </p:sp>
      <p:sp>
        <p:nvSpPr>
          <p:cNvPr id="10" name="Rectangle 9"/>
          <p:cNvSpPr/>
          <p:nvPr/>
        </p:nvSpPr>
        <p:spPr>
          <a:xfrm>
            <a:off x="1218883" y="2981961"/>
            <a:ext cx="12087251" cy="841256"/>
          </a:xfrm>
          <a:prstGeom prst="rect">
            <a:avLst/>
          </a:prstGeom>
        </p:spPr>
        <p:txBody>
          <a:bodyPr wrap="square" lIns="122895" tIns="61448" rIns="122895" bIns="61448">
            <a:spAutoFit/>
          </a:bodyPr>
          <a:lstStyle/>
          <a:p>
            <a:pPr algn="just"/>
            <a:r>
              <a:rPr lang="en-US" sz="4700" b="1">
                <a:solidFill>
                  <a:srgbClr val="7030A0"/>
                </a:solidFill>
                <a:latin typeface="HP001 5 hàng" pitchFamily="34" charset="0"/>
              </a:rPr>
              <a:t>b. </a:t>
            </a:r>
            <a:r>
              <a:rPr lang="vi-VN" sz="4700" b="1">
                <a:solidFill>
                  <a:srgbClr val="7030A0"/>
                </a:solidFill>
                <a:latin typeface="HP001 5 hàng" pitchFamily="34" charset="0"/>
              </a:rPr>
              <a:t>MΗϛn Nam wưϐ Ǉa có ηững c</a:t>
            </a:r>
            <a:r>
              <a:rPr lang="en-US" sz="4700" b="1">
                <a:solidFill>
                  <a:srgbClr val="7030A0"/>
                </a:solidFill>
                <a:latin typeface="HP001 5 hàng" pitchFamily="34" charset="0"/>
              </a:rPr>
              <a:t>á</a:t>
            </a:r>
            <a:r>
              <a:rPr lang="vi-VN" sz="4700" b="1">
                <a:solidFill>
                  <a:srgbClr val="7030A0"/>
                </a:solidFill>
                <a:latin typeface="HP001 5 hàng" pitchFamily="34" charset="0"/>
              </a:rPr>
              <a:t>ζ</a:t>
            </a:r>
            <a:endParaRPr lang="en-US" sz="4700" b="1">
              <a:solidFill>
                <a:srgbClr val="7030A0"/>
              </a:solidFill>
              <a:latin typeface="HP001 4 hàng" pitchFamily="34" charset="0"/>
            </a:endParaRPr>
          </a:p>
        </p:txBody>
      </p:sp>
      <p:sp>
        <p:nvSpPr>
          <p:cNvPr id="8" name="Rectangle 7"/>
          <p:cNvSpPr/>
          <p:nvPr/>
        </p:nvSpPr>
        <p:spPr>
          <a:xfrm>
            <a:off x="249097" y="3884353"/>
            <a:ext cx="12087251" cy="841256"/>
          </a:xfrm>
          <a:prstGeom prst="rect">
            <a:avLst/>
          </a:prstGeom>
        </p:spPr>
        <p:txBody>
          <a:bodyPr wrap="square" lIns="122895" tIns="61448" rIns="122895" bIns="61448">
            <a:spAutoFit/>
          </a:bodyPr>
          <a:lstStyle/>
          <a:p>
            <a:pPr algn="just"/>
            <a:r>
              <a:rPr lang="vi-VN" sz="4700" b="1">
                <a:solidFill>
                  <a:srgbClr val="7030A0"/>
                </a:solidFill>
                <a:latin typeface="HP001 5 hàng" pitchFamily="34" charset="0"/>
              </a:rPr>
              <a:t>đŬg lúa ǟųg</a:t>
            </a:r>
            <a:r>
              <a:rPr lang="en-US" sz="4700" b="1">
                <a:solidFill>
                  <a:srgbClr val="7030A0"/>
                </a:solidFill>
                <a:latin typeface="HP001 5 hàng" pitchFamily="34" charset="0"/>
              </a:rPr>
              <a:t>.</a:t>
            </a:r>
            <a:endParaRPr lang="en-US" sz="4700" b="1">
              <a:solidFill>
                <a:srgbClr val="7030A0"/>
              </a:solidFill>
              <a:latin typeface="HP001 4 hàng" pitchFamily="34" charset="0"/>
            </a:endParaRPr>
          </a:p>
        </p:txBody>
      </p:sp>
    </p:spTree>
    <p:extLst>
      <p:ext uri="{BB962C8B-B14F-4D97-AF65-F5344CB8AC3E}">
        <p14:creationId xmlns:p14="http://schemas.microsoft.com/office/powerpoint/2010/main" val="31348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 name="M.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891266" y="482602"/>
            <a:ext cx="6623961" cy="6625686"/>
          </a:xfrm>
        </p:spPr>
      </p:pic>
      <p:pic>
        <p:nvPicPr>
          <p:cNvPr id="9" name="D.mp4">
            <a:hlinkClick r:id="" action="ppaction://media"/>
          </p:cNvPr>
          <p:cNvPicPr>
            <a:picLocks noGrp="1" noChangeAspect="1"/>
          </p:cNvPicPr>
          <p:nvPr>
            <p:ph sz="half" idx="1"/>
            <a:videoFile r:link="rId4"/>
            <p:extLst>
              <p:ext uri="{DAA4B4D4-6D71-4841-9C94-3DE7FCFB9230}">
                <p14:media xmlns:p14="http://schemas.microsoft.com/office/powerpoint/2010/main" r:embed="rId3"/>
              </p:ext>
            </p:extLst>
          </p:nvPr>
        </p:nvPicPr>
        <p:blipFill>
          <a:blip r:embed="rId7"/>
          <a:stretch>
            <a:fillRect/>
          </a:stretch>
        </p:blipFill>
        <p:spPr>
          <a:xfrm>
            <a:off x="-304719" y="482602"/>
            <a:ext cx="6623961" cy="6625686"/>
          </a:xfrm>
        </p:spPr>
      </p:pic>
    </p:spTree>
    <p:extLst>
      <p:ext uri="{BB962C8B-B14F-4D97-AF65-F5344CB8AC3E}">
        <p14:creationId xmlns:p14="http://schemas.microsoft.com/office/powerpoint/2010/main" val="28931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97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video>
              <p:cMediaNode vol="80000">
                <p:cTn id="12"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6978" y="76201"/>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6</a:t>
            </a:r>
          </a:p>
        </p:txBody>
      </p:sp>
      <p:sp>
        <p:nvSpPr>
          <p:cNvPr id="3" name="TextBox 2"/>
          <p:cNvSpPr txBox="1"/>
          <p:nvPr/>
        </p:nvSpPr>
        <p:spPr>
          <a:xfrm>
            <a:off x="992651" y="192465"/>
            <a:ext cx="10789880" cy="1293631"/>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Quan sát tranh và nói về những điều em thích khi đi biển</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56" t="18750" r="55783" b="25000"/>
          <a:stretch/>
        </p:blipFill>
        <p:spPr bwMode="auto">
          <a:xfrm>
            <a:off x="3809008" y="1193800"/>
            <a:ext cx="5942052"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56977" y="1296475"/>
            <a:ext cx="11828700" cy="4977326"/>
            <a:chOff x="744680" y="1657350"/>
            <a:chExt cx="7809345" cy="2705100"/>
          </a:xfrm>
        </p:grpSpPr>
        <p:sp>
          <p:nvSpPr>
            <p:cNvPr id="1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1090492" y="1905001"/>
            <a:ext cx="10082599" cy="2749454"/>
          </a:xfrm>
          <a:prstGeom prst="rect">
            <a:avLst/>
          </a:prstGeom>
          <a:noFill/>
        </p:spPr>
        <p:txBody>
          <a:bodyPr wrap="square" lIns="122879" tIns="61440" rIns="122879" bIns="61440" rtlCol="0">
            <a:spAutoFit/>
          </a:bodyPr>
          <a:lstStyle/>
          <a:p>
            <a:pPr algn="just"/>
            <a:r>
              <a:rPr lang="en-US" sz="4300">
                <a:latin typeface="Arial" pitchFamily="34" charset="0"/>
                <a:ea typeface="Arial-Rounded" pitchFamily="34" charset="0"/>
                <a:cs typeface="Arial" pitchFamily="34" charset="0"/>
              </a:rPr>
              <a:t>	Đi biển, bạn sẽ thoả sức bơi lội, nô đùa trên sóng hoặc nhặt vỏ sò, xây lâu đài cát. Biển là món quà kì diệu mà thiên nhiên ban tặng cho chúng ta.</a:t>
            </a:r>
            <a:endParaRPr lang="en-US" sz="4800">
              <a:latin typeface="Arial" pitchFamily="34" charset="0"/>
              <a:ea typeface="Arial-Rounded" pitchFamily="34" charset="0"/>
              <a:cs typeface="Arial" pitchFamily="34" charset="0"/>
            </a:endParaRPr>
          </a:p>
        </p:txBody>
      </p:sp>
      <p:sp>
        <p:nvSpPr>
          <p:cNvPr id="18" name="Right Arrow 17"/>
          <p:cNvSpPr/>
          <p:nvPr/>
        </p:nvSpPr>
        <p:spPr>
          <a:xfrm>
            <a:off x="1798136" y="2176093"/>
            <a:ext cx="574815" cy="2526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cxnSp>
        <p:nvCxnSpPr>
          <p:cNvPr id="20" name="Straight Connector 19"/>
          <p:cNvCxnSpPr/>
          <p:nvPr/>
        </p:nvCxnSpPr>
        <p:spPr>
          <a:xfrm>
            <a:off x="2456791" y="2570019"/>
            <a:ext cx="3195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792026" y="3600731"/>
            <a:ext cx="184357" cy="368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sp>
        <p:nvSpPr>
          <p:cNvPr id="25" name="Oval 24"/>
          <p:cNvSpPr/>
          <p:nvPr/>
        </p:nvSpPr>
        <p:spPr>
          <a:xfrm>
            <a:off x="8038162" y="4286300"/>
            <a:ext cx="184357" cy="3352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endParaRPr lang="en-US"/>
          </a:p>
        </p:txBody>
      </p:sp>
      <p:cxnSp>
        <p:nvCxnSpPr>
          <p:cNvPr id="27" name="Straight Connector 26"/>
          <p:cNvCxnSpPr/>
          <p:nvPr/>
        </p:nvCxnSpPr>
        <p:spPr>
          <a:xfrm>
            <a:off x="3148781" y="3866775"/>
            <a:ext cx="3910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56978" y="265546"/>
            <a:ext cx="812588" cy="812800"/>
          </a:xfrm>
          <a:prstGeom prst="ellipse">
            <a:avLst/>
          </a:prstGeom>
          <a:solidFill>
            <a:srgbClr val="E824B5"/>
          </a:solidFill>
          <a:ln>
            <a:noFill/>
          </a:ln>
        </p:spPr>
        <p:style>
          <a:lnRef idx="2">
            <a:schemeClr val="accent1">
              <a:shade val="50000"/>
            </a:schemeClr>
          </a:lnRef>
          <a:fillRef idx="1">
            <a:schemeClr val="accent1"/>
          </a:fillRef>
          <a:effectRef idx="0">
            <a:schemeClr val="accent1"/>
          </a:effectRef>
          <a:fontRef idx="minor">
            <a:schemeClr val="lt1"/>
          </a:fontRef>
        </p:style>
        <p:txBody>
          <a:bodyPr lIns="122895" tIns="61448" rIns="122895" bIns="61448" rtlCol="0" anchor="ctr"/>
          <a:lstStyle/>
          <a:p>
            <a:pPr algn="ctr"/>
            <a:r>
              <a:rPr lang="en-US" sz="3800" b="1">
                <a:solidFill>
                  <a:schemeClr val="bg1"/>
                </a:solidFill>
                <a:latin typeface="Arial Rounded MT Bold" pitchFamily="34" charset="0"/>
                <a:cs typeface="Times New Roman" pitchFamily="18" charset="0"/>
              </a:rPr>
              <a:t>7</a:t>
            </a:r>
          </a:p>
        </p:txBody>
      </p:sp>
      <p:sp>
        <p:nvSpPr>
          <p:cNvPr id="19" name="TextBox 18"/>
          <p:cNvSpPr txBox="1"/>
          <p:nvPr/>
        </p:nvSpPr>
        <p:spPr>
          <a:xfrm>
            <a:off x="992651" y="381810"/>
            <a:ext cx="3171865" cy="708855"/>
          </a:xfrm>
          <a:prstGeom prst="rect">
            <a:avLst/>
          </a:prstGeom>
          <a:noFill/>
        </p:spPr>
        <p:txBody>
          <a:bodyPr wrap="square" lIns="122879" tIns="61440" rIns="122879" bIns="61440" rtlCol="0">
            <a:spAutoFit/>
          </a:bodyPr>
          <a:lstStyle/>
          <a:p>
            <a:pPr algn="just"/>
            <a:r>
              <a:rPr lang="en-US" sz="3800" b="1">
                <a:latin typeface="Arial" pitchFamily="34" charset="0"/>
                <a:ea typeface="Arial-Rounded" pitchFamily="34" charset="0"/>
                <a:cs typeface="Arial" pitchFamily="34" charset="0"/>
              </a:rPr>
              <a:t>Nghe viết</a:t>
            </a:r>
          </a:p>
        </p:txBody>
      </p:sp>
    </p:spTree>
    <p:extLst>
      <p:ext uri="{BB962C8B-B14F-4D97-AF65-F5344CB8AC3E}">
        <p14:creationId xmlns:p14="http://schemas.microsoft.com/office/powerpoint/2010/main" val="292674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32" presetClass="emph" presetSubtype="0" fill="hold" grpId="0" nodeType="afterEffect">
                                  <p:stCondLst>
                                    <p:cond delay="0"/>
                                  </p:stCondLst>
                                  <p:childTnLst>
                                    <p:animRot by="120000">
                                      <p:cBhvr>
                                        <p:cTn id="10" dur="300" fill="hold">
                                          <p:stCondLst>
                                            <p:cond delay="0"/>
                                          </p:stCondLst>
                                        </p:cTn>
                                        <p:tgtEl>
                                          <p:spTgt spid="18"/>
                                        </p:tgtEl>
                                        <p:attrNameLst>
                                          <p:attrName>r</p:attrName>
                                        </p:attrNameLst>
                                      </p:cBhvr>
                                    </p:animRot>
                                    <p:animRot by="-240000">
                                      <p:cBhvr>
                                        <p:cTn id="11" dur="600" fill="hold">
                                          <p:stCondLst>
                                            <p:cond delay="600"/>
                                          </p:stCondLst>
                                        </p:cTn>
                                        <p:tgtEl>
                                          <p:spTgt spid="18"/>
                                        </p:tgtEl>
                                        <p:attrNameLst>
                                          <p:attrName>r</p:attrName>
                                        </p:attrNameLst>
                                      </p:cBhvr>
                                    </p:animRot>
                                    <p:animRot by="240000">
                                      <p:cBhvr>
                                        <p:cTn id="12" dur="600" fill="hold">
                                          <p:stCondLst>
                                            <p:cond delay="1200"/>
                                          </p:stCondLst>
                                        </p:cTn>
                                        <p:tgtEl>
                                          <p:spTgt spid="18"/>
                                        </p:tgtEl>
                                        <p:attrNameLst>
                                          <p:attrName>r</p:attrName>
                                        </p:attrNameLst>
                                      </p:cBhvr>
                                    </p:animRot>
                                    <p:animRot by="-240000">
                                      <p:cBhvr>
                                        <p:cTn id="13" dur="600" fill="hold">
                                          <p:stCondLst>
                                            <p:cond delay="1800"/>
                                          </p:stCondLst>
                                        </p:cTn>
                                        <p:tgtEl>
                                          <p:spTgt spid="18"/>
                                        </p:tgtEl>
                                        <p:attrNameLst>
                                          <p:attrName>r</p:attrName>
                                        </p:attrNameLst>
                                      </p:cBhvr>
                                    </p:animRot>
                                    <p:animRot by="120000">
                                      <p:cBhvr>
                                        <p:cTn id="14" dur="600" fill="hold">
                                          <p:stCondLst>
                                            <p:cond delay="2400"/>
                                          </p:stCondLst>
                                        </p:cTn>
                                        <p:tgtEl>
                                          <p:spTgt spid="18"/>
                                        </p:tgtEl>
                                        <p:attrNameLst>
                                          <p:attrName>r</p:attrName>
                                        </p:attrNameLst>
                                      </p:cBhvr>
                                    </p:animRot>
                                  </p:childTnLst>
                                </p:cTn>
                              </p:par>
                            </p:childTnLst>
                          </p:cTn>
                        </p:par>
                        <p:par>
                          <p:cTn id="15" fill="hold">
                            <p:stCondLst>
                              <p:cond delay="3500"/>
                            </p:stCondLst>
                            <p:childTnLst>
                              <p:par>
                                <p:cTn id="16" presetID="10" presetClass="exit" presetSubtype="0" fill="hold" grpId="2" nodeType="after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75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75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8" presetClass="emph" presetSubtype="0" fill="hold" grpId="1" nodeType="withEffect">
                                  <p:stCondLst>
                                    <p:cond delay="0"/>
                                  </p:stCondLst>
                                  <p:childTnLst>
                                    <p:animRot by="21600000">
                                      <p:cBhvr>
                                        <p:cTn id="44" dur="2500" fill="hold"/>
                                        <p:tgtEl>
                                          <p:spTgt spid="25"/>
                                        </p:tgtEl>
                                        <p:attrNameLst>
                                          <p:attrName>r</p:attrName>
                                        </p:attrNameLst>
                                      </p:cBhvr>
                                    </p:animRot>
                                  </p:childTnLst>
                                </p:cTn>
                              </p:par>
                              <p:par>
                                <p:cTn id="45" presetID="8" presetClass="emph" presetSubtype="0" fill="hold" grpId="1" nodeType="withEffect">
                                  <p:stCondLst>
                                    <p:cond delay="0"/>
                                  </p:stCondLst>
                                  <p:childTnLst>
                                    <p:animRot by="21600000">
                                      <p:cBhvr>
                                        <p:cTn id="46" dur="25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23" grpId="0" animBg="1"/>
      <p:bldP spid="23" grpId="1" animBg="1"/>
      <p:bldP spid="25" grpId="0" animBg="1"/>
      <p:bldP spid="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7792" y="471387"/>
            <a:ext cx="11630170" cy="5802413"/>
            <a:chOff x="190500" y="133350"/>
            <a:chExt cx="8724900" cy="4351810"/>
          </a:xfrm>
        </p:grpSpPr>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90500" y="2404505"/>
              <a:ext cx="8724900" cy="208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 y="133350"/>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117309" y="1109134"/>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Đi </a:t>
            </a:r>
            <a:r>
              <a:rPr lang="el-GR" sz="4700" b="1">
                <a:solidFill>
                  <a:srgbClr val="7030A0"/>
                </a:solidFill>
                <a:latin typeface="HP001 5 hàng" pitchFamily="34" charset="0"/>
              </a:rPr>
              <a:t>λμϜ</a:t>
            </a:r>
            <a:r>
              <a:rPr lang="lv-LV" sz="4700" b="1">
                <a:solidFill>
                  <a:srgbClr val="7030A0"/>
                </a:solidFill>
                <a:latin typeface="HP001 5 hàng" pitchFamily="34" charset="0"/>
              </a:rPr>
              <a:t>n, bạn sẽ </a:t>
            </a:r>
            <a:r>
              <a:rPr lang="el-GR" sz="4700" b="1">
                <a:solidFill>
                  <a:srgbClr val="7030A0"/>
                </a:solidFill>
                <a:latin typeface="HP001 5 hàng" pitchFamily="34" charset="0"/>
              </a:rPr>
              <a:t>κ♪ </a:t>
            </a:r>
            <a:r>
              <a:rPr lang="lv-LV" sz="4700" b="1">
                <a:solidFill>
                  <a:srgbClr val="7030A0"/>
                </a:solidFill>
                <a:latin typeface="HP001 5 hàng" pitchFamily="34" charset="0"/>
              </a:rPr>
              <a:t>ǧẁc b</a:t>
            </a:r>
            <a:r>
              <a:rPr lang="el-GR" sz="4700" b="1">
                <a:solidFill>
                  <a:srgbClr val="7030A0"/>
                </a:solidFill>
                <a:latin typeface="HP001 5 hàng" pitchFamily="34" charset="0"/>
              </a:rPr>
              <a:t>Π </a:t>
            </a:r>
            <a:r>
              <a:rPr lang="lv-LV" sz="4700" b="1">
                <a:solidFill>
                  <a:srgbClr val="7030A0"/>
                </a:solidFill>
                <a:latin typeface="HP001 5 hàng" pitchFamily="34" charset="0"/>
              </a:rPr>
              <a:t>lĖ,</a:t>
            </a:r>
            <a:r>
              <a:rPr lang="vi-VN" sz="4700" b="1">
                <a:solidFill>
                  <a:srgbClr val="7030A0"/>
                </a:solidFill>
                <a:latin typeface="HP001 5 hàng" pitchFamily="34" charset="0"/>
              </a:rPr>
              <a:t> wô đùa</a:t>
            </a:r>
            <a:endParaRPr lang="en-US" sz="4700" b="1">
              <a:solidFill>
                <a:srgbClr val="7030A0"/>
              </a:solidFill>
              <a:latin typeface="HP001 4 hàng" pitchFamily="34" charset="0"/>
            </a:endParaRPr>
          </a:p>
        </p:txBody>
      </p:sp>
      <p:sp>
        <p:nvSpPr>
          <p:cNvPr id="8" name="Rectangle 7"/>
          <p:cNvSpPr/>
          <p:nvPr/>
        </p:nvSpPr>
        <p:spPr>
          <a:xfrm>
            <a:off x="210914" y="2062811"/>
            <a:ext cx="12087251" cy="841256"/>
          </a:xfrm>
          <a:prstGeom prst="rect">
            <a:avLst/>
          </a:prstGeom>
        </p:spPr>
        <p:txBody>
          <a:bodyPr wrap="square" lIns="122895" tIns="61448" rIns="122895" bIns="61448">
            <a:spAutoFit/>
          </a:bodyPr>
          <a:lstStyle/>
          <a:p>
            <a:pPr algn="just"/>
            <a:r>
              <a:rPr lang="el-GR" sz="4700" b="1">
                <a:solidFill>
                  <a:srgbClr val="7030A0"/>
                </a:solidFill>
                <a:latin typeface="HP001 4 hàng" pitchFamily="34" charset="0"/>
              </a:rPr>
              <a:t>Λ</a:t>
            </a:r>
            <a:r>
              <a:rPr lang="vi-VN" sz="4700" b="1">
                <a:solidFill>
                  <a:srgbClr val="7030A0"/>
                </a:solidFill>
                <a:latin typeface="HP001 4 hàng" pitchFamily="34" charset="0"/>
              </a:rPr>
              <a:t>łn sŗg hǠc </a:t>
            </a:r>
            <a:r>
              <a:rPr lang="el-GR" sz="4700" b="1">
                <a:solidFill>
                  <a:srgbClr val="7030A0"/>
                </a:solidFill>
                <a:latin typeface="HP001 4 hàng" pitchFamily="34" charset="0"/>
              </a:rPr>
              <a:t>η</a:t>
            </a:r>
            <a:r>
              <a:rPr lang="vi-VN" sz="4700" b="1">
                <a:solidFill>
                  <a:srgbClr val="7030A0"/>
                </a:solidFill>
                <a:latin typeface="HP001 4 hàng" pitchFamily="34" charset="0"/>
              </a:rPr>
              <a:t>ặt vỏ sò, xây lâu đài cát</a:t>
            </a:r>
            <a:r>
              <a:rPr lang="en-US" sz="4700" b="1">
                <a:solidFill>
                  <a:srgbClr val="7030A0"/>
                </a:solidFill>
                <a:latin typeface="HP001 4 hàng" pitchFamily="34" charset="0"/>
              </a:rPr>
              <a:t>.</a:t>
            </a:r>
          </a:p>
        </p:txBody>
      </p:sp>
      <p:sp>
        <p:nvSpPr>
          <p:cNvPr id="9" name="Rectangle 8"/>
          <p:cNvSpPr/>
          <p:nvPr/>
        </p:nvSpPr>
        <p:spPr>
          <a:xfrm>
            <a:off x="201751" y="2941096"/>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B</a:t>
            </a:r>
            <a:r>
              <a:rPr lang="el-GR" sz="4700" b="1">
                <a:solidFill>
                  <a:srgbClr val="7030A0"/>
                </a:solidFill>
                <a:latin typeface="HP001 5 hàng" pitchFamily="34" charset="0"/>
              </a:rPr>
              <a:t>ΗϜ</a:t>
            </a:r>
            <a:r>
              <a:rPr lang="lv-LV" sz="4700" b="1">
                <a:solidFill>
                  <a:srgbClr val="7030A0"/>
                </a:solidFill>
                <a:latin typeface="HP001 5 hàng" pitchFamily="34" charset="0"/>
              </a:rPr>
              <a:t>n là jŗ Ǖ</a:t>
            </a:r>
            <a:r>
              <a:rPr lang="el-GR" sz="4700" b="1">
                <a:solidFill>
                  <a:srgbClr val="7030A0"/>
                </a:solidFill>
                <a:latin typeface="HP001 5 hàng" pitchFamily="34" charset="0"/>
              </a:rPr>
              <a:t>ί</a:t>
            </a:r>
            <a:r>
              <a:rPr lang="lv-LV" sz="4700" b="1">
                <a:solidFill>
                  <a:srgbClr val="7030A0"/>
                </a:solidFill>
                <a:latin typeface="HP001 5 hàng" pitchFamily="34" charset="0"/>
              </a:rPr>
              <a:t>à kì d</a:t>
            </a:r>
            <a:r>
              <a:rPr lang="el-GR" sz="4700" b="1">
                <a:solidFill>
                  <a:srgbClr val="7030A0"/>
                </a:solidFill>
                <a:latin typeface="HP001 5 hàng" pitchFamily="34" charset="0"/>
              </a:rPr>
              <a:t>Η</a:t>
            </a:r>
            <a:r>
              <a:rPr lang="lv-LV" sz="4700" b="1">
                <a:solidFill>
                  <a:srgbClr val="7030A0"/>
                </a:solidFill>
                <a:latin typeface="HP001 5 hàng" pitchFamily="34" charset="0"/>
              </a:rPr>
              <a:t>İu jà </a:t>
            </a:r>
            <a:r>
              <a:rPr lang="el-GR" sz="4700" b="1">
                <a:solidFill>
                  <a:srgbClr val="7030A0"/>
                </a:solidFill>
                <a:latin typeface="HP001 5 hàng" pitchFamily="34" charset="0"/>
              </a:rPr>
              <a:t>κΗ</a:t>
            </a:r>
            <a:r>
              <a:rPr lang="lv-LV" sz="4700" b="1">
                <a:solidFill>
                  <a:srgbClr val="7030A0"/>
                </a:solidFill>
                <a:latin typeface="HP001 5 hàng" pitchFamily="34" charset="0"/>
              </a:rPr>
              <a:t>łn </a:t>
            </a:r>
            <a:r>
              <a:rPr lang="el-GR" sz="4700" b="1">
                <a:solidFill>
                  <a:srgbClr val="7030A0"/>
                </a:solidFill>
                <a:latin typeface="HP001 5 hàng" pitchFamily="34" charset="0"/>
              </a:rPr>
              <a:t>ηΗ</a:t>
            </a:r>
            <a:r>
              <a:rPr lang="lv-LV" sz="4700" b="1">
                <a:solidFill>
                  <a:srgbClr val="7030A0"/>
                </a:solidFill>
                <a:latin typeface="HP001 5 hàng" pitchFamily="34" charset="0"/>
              </a:rPr>
              <a:t>łn</a:t>
            </a:r>
            <a:endParaRPr lang="en-US" sz="4700" b="1">
              <a:solidFill>
                <a:srgbClr val="7030A0"/>
              </a:solidFill>
              <a:latin typeface="HP001 5 hàng" pitchFamily="34" charset="0"/>
            </a:endParaRPr>
          </a:p>
        </p:txBody>
      </p:sp>
      <p:sp>
        <p:nvSpPr>
          <p:cNvPr id="10" name="Rectangle 9"/>
          <p:cNvSpPr/>
          <p:nvPr/>
        </p:nvSpPr>
        <p:spPr>
          <a:xfrm>
            <a:off x="203147" y="3857745"/>
            <a:ext cx="12087251" cy="841256"/>
          </a:xfrm>
          <a:prstGeom prst="rect">
            <a:avLst/>
          </a:prstGeom>
        </p:spPr>
        <p:txBody>
          <a:bodyPr wrap="square" lIns="122895" tIns="61448" rIns="122895" bIns="61448">
            <a:spAutoFit/>
          </a:bodyPr>
          <a:lstStyle/>
          <a:p>
            <a:pPr algn="just"/>
            <a:r>
              <a:rPr lang="lv-LV" sz="4700" b="1">
                <a:solidFill>
                  <a:srgbClr val="7030A0"/>
                </a:solidFill>
                <a:latin typeface="HP001 5 hàng" pitchFamily="34" charset="0"/>
              </a:rPr>
              <a:t>ban Ǉặng </a:t>
            </a:r>
            <a:r>
              <a:rPr lang="el-GR" sz="4700" b="1">
                <a:solidFill>
                  <a:srgbClr val="7030A0"/>
                </a:solidFill>
                <a:latin typeface="HP001 5 hàng" pitchFamily="34" charset="0"/>
              </a:rPr>
              <a:t>ε</a:t>
            </a:r>
            <a:r>
              <a:rPr lang="lv-LV" sz="4700" b="1">
                <a:solidFill>
                  <a:srgbClr val="7030A0"/>
                </a:solidFill>
                <a:latin typeface="HP001 5 hàng" pitchFamily="34" charset="0"/>
              </a:rPr>
              <a:t>o </a:t>
            </a:r>
            <a:r>
              <a:rPr lang="el-GR" sz="4700" b="1">
                <a:solidFill>
                  <a:srgbClr val="7030A0"/>
                </a:solidFill>
                <a:latin typeface="HP001 5 hàng" pitchFamily="34" charset="0"/>
              </a:rPr>
              <a:t>ε</a:t>
            </a:r>
            <a:r>
              <a:rPr lang="lv-LV" sz="4700" b="1">
                <a:solidFill>
                  <a:srgbClr val="7030A0"/>
                </a:solidFill>
                <a:latin typeface="HP001 5 hàng" pitchFamily="34" charset="0"/>
              </a:rPr>
              <a:t>úng Ǉa</a:t>
            </a:r>
            <a:r>
              <a:rPr lang="en-US" sz="4700" b="1">
                <a:solidFill>
                  <a:srgbClr val="7030A0"/>
                </a:solidFill>
                <a:latin typeface="HP001 5 hàng" pitchFamily="34" charset="0"/>
              </a:rPr>
              <a:t>.</a:t>
            </a:r>
          </a:p>
        </p:txBody>
      </p:sp>
    </p:spTree>
    <p:extLst>
      <p:ext uri="{BB962C8B-B14F-4D97-AF65-F5344CB8AC3E}">
        <p14:creationId xmlns:p14="http://schemas.microsoft.com/office/powerpoint/2010/main" val="97926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1484</TotalTime>
  <Words>402</Words>
  <Application>Microsoft Office PowerPoint</Application>
  <PresentationFormat>Custom</PresentationFormat>
  <Paragraphs>86</Paragraphs>
  <Slides>15</Slides>
  <Notes>6</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微软雅黑</vt:lpstr>
      <vt:lpstr>Arial</vt:lpstr>
      <vt:lpstr>Arial Rounded MT Bold</vt:lpstr>
      <vt:lpstr>Arial-Rounded</vt:lpstr>
      <vt:lpstr>Calibri</vt:lpstr>
      <vt:lpstr>HP001 4 hàng</vt:lpstr>
      <vt:lpstr>HP001 4H</vt:lpstr>
      <vt:lpstr>HP001 5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OSC</cp:lastModifiedBy>
  <cp:revision>251</cp:revision>
  <dcterms:created xsi:type="dcterms:W3CDTF">2020-12-08T15:48:47Z</dcterms:created>
  <dcterms:modified xsi:type="dcterms:W3CDTF">2021-08-18T12:03:03Z</dcterms:modified>
</cp:coreProperties>
</file>