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7"/>
  </p:notesMasterIdLst>
  <p:sldIdLst>
    <p:sldId id="257" r:id="rId5"/>
    <p:sldId id="310" r:id="rId6"/>
    <p:sldId id="317" r:id="rId8"/>
    <p:sldId id="315" r:id="rId9"/>
    <p:sldId id="314" r:id="rId10"/>
    <p:sldId id="316" r:id="rId11"/>
    <p:sldId id="259" r:id="rId12"/>
    <p:sldId id="312" r:id="rId13"/>
    <p:sldId id="260" r:id="rId14"/>
    <p:sldId id="261" r:id="rId15"/>
    <p:sldId id="262" r:id="rId16"/>
    <p:sldId id="263" r:id="rId17"/>
    <p:sldId id="318" r:id="rId18"/>
    <p:sldId id="265" r:id="rId19"/>
    <p:sldId id="280" r:id="rId20"/>
    <p:sldId id="266" r:id="rId21"/>
    <p:sldId id="267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120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B6F87-8C7C-42A3-A9B8-9AD785138F2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8E84-2559-4D46-9494-32C280E9157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77E8F4-36F5-42F3-8BF8-DD642CEEF7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9223123" y="5669557"/>
            <a:ext cx="103351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6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63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59" y="36516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 userDrawn="1"/>
        </p:nvGrpSpPr>
        <p:grpSpPr>
          <a:xfrm>
            <a:off x="0" y="1"/>
            <a:ext cx="12312019" cy="6860117"/>
            <a:chOff x="0" y="0"/>
            <a:chExt cx="12309881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/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342900">
                <a:defRPr/>
              </a:pPr>
              <a:endParaRPr lang="zh-CN" altLang="en-US" sz="1400" kern="0">
                <a:solidFill>
                  <a:prstClr val="white"/>
                </a:solidFill>
              </a:endParaRPr>
            </a:p>
          </p:txBody>
        </p:sp>
        <p:pic>
          <p:nvPicPr>
            <p:cNvPr id="37" name="图片 36"/>
            <p:cNvPicPr>
              <a:picLocks noChangeAspect="1"/>
            </p:cNvPicPr>
            <p:nvPr/>
          </p:nvPicPr>
          <p:blipFill rotWithShape="1">
            <a:blip r:embed="rId3" cstate="screen"/>
            <a:srcRect/>
            <a:stretch>
              <a:fillRect/>
            </a:stretch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/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2400" kern="0" dirty="0">
                  <a:solidFill>
                    <a:prstClr val="white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/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矩形: 圆角 10"/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>
                  <a:defRPr/>
                </a:pPr>
                <a:endParaRPr lang="zh-CN" altLang="en-US" sz="1400" kern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slide" Target="slide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.xml"/><Relationship Id="rId1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Bauernbar">
            <a:hlinkClick r:id="rId1" tooltip="click vao qua 3" action="ppaction://hlinksldjump"/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0351" y="4953000"/>
            <a:ext cx="6354763" cy="1905000"/>
          </a:xfrm>
          <a:prstGeom prst="rect">
            <a:avLst/>
          </a:prstGeom>
          <a:noFill/>
        </p:spPr>
      </p:pic>
      <p:sp>
        <p:nvSpPr>
          <p:cNvPr id="20486" name="WordArt 6"/>
          <p:cNvSpPr>
            <a:spLocks noChangeArrowheads="1" noChangeShapeType="1" noTextEdit="1"/>
          </p:cNvSpPr>
          <p:nvPr/>
        </p:nvSpPr>
        <p:spPr bwMode="auto">
          <a:xfrm>
            <a:off x="1177447" y="187890"/>
            <a:ext cx="10283868" cy="225051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tham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gia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học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 </a:t>
            </a:r>
            <a:r>
              <a:rPr lang="en-US" sz="2800" b="1" kern="10" dirty="0" err="1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hôm</a:t>
            </a:r>
            <a:r>
              <a:rPr lang="en-US" sz="2800" b="1" kern="10" dirty="0">
                <a:ln w="9525">
                  <a:noFill/>
                  <a:round/>
                </a:ln>
                <a:solidFill>
                  <a:srgbClr val="0000FF"/>
                </a:solidFill>
                <a:latin typeface="Times New Roman" panose="02020603050405020304"/>
                <a:cs typeface="Times New Roman" panose="02020603050405020304"/>
              </a:rPr>
              <a:t> nay</a:t>
            </a:r>
            <a:endParaRPr lang="en-US" sz="2800" b="1" kern="10" dirty="0">
              <a:ln w="9525">
                <a:noFill/>
                <a:round/>
              </a:ln>
              <a:solidFill>
                <a:srgbClr val="0000FF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 animBg="1"/>
      <p:bldP spid="2048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t="36423" r="9294" b="22715"/>
          <a:stretch>
            <a:fillRect/>
          </a:stretch>
        </p:blipFill>
        <p:spPr>
          <a:xfrm>
            <a:off x="1198343" y="137787"/>
            <a:ext cx="9411202" cy="655430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02638" y="146152"/>
            <a:ext cx="1967023" cy="90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7535" y="1998921"/>
            <a:ext cx="822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12247" r="10074" b="41811"/>
          <a:stretch>
            <a:fillRect/>
          </a:stretch>
        </p:blipFill>
        <p:spPr>
          <a:xfrm>
            <a:off x="2066795" y="274638"/>
            <a:ext cx="8042920" cy="62388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83B40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</a:t>
            </a:r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83B40D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8710" y="201930"/>
            <a:ext cx="9486900" cy="4525962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788670" y="4727892"/>
            <a:ext cx="5497830" cy="139827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006590" y="4640580"/>
            <a:ext cx="4396740" cy="13982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VẬN DỤNG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A03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Hoạt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động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4: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Làm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thiệp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tặng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thầy</a:t>
            </a:r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cô</a:t>
            </a: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Ami DIY- Làm thiệp siêu cute tặng Thầy Cô 20-11- DIY Teacher's Day card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36484" y="1700213"/>
            <a:ext cx="7738636" cy="4352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6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hay,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</a:t>
            </a:r>
            <a:r>
              <a:rPr lang="vi-VN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1"/>
          <a:srcRect l="4685" r="342" b="-1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4"/>
          <p:cNvSpPr/>
          <p:nvPr/>
        </p:nvSpPr>
        <p:spPr bwMode="auto">
          <a:xfrm>
            <a:off x="1524000" y="5292329"/>
            <a:ext cx="9144000" cy="708422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zh-CN" altLang="en-US" sz="1350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5816" y="811232"/>
            <a:ext cx="1509384" cy="9715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/>
          <a:srcRect l="66309" t="17606" r="1991"/>
          <a:stretch>
            <a:fillRect/>
          </a:stretch>
        </p:blipFill>
        <p:spPr>
          <a:xfrm>
            <a:off x="7710489" y="857250"/>
            <a:ext cx="2957513" cy="320285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989" y="1164003"/>
            <a:ext cx="5203371" cy="159322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976401" y="2913402"/>
            <a:ext cx="6239198" cy="1542648"/>
            <a:chOff x="1936535" y="3935752"/>
            <a:chExt cx="8318930" cy="2056864"/>
          </a:xfrm>
        </p:grpSpPr>
        <p:sp>
          <p:nvSpPr>
            <p:cNvPr id="21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sp>
          <p:nvSpPr>
            <p:cNvPr id="22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897121" y="2135554"/>
            <a:ext cx="2200093" cy="45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100" dirty="0">
                <a:solidFill>
                  <a:prstClr val="white"/>
                </a:solidFill>
                <a:latin typeface="Microsoft YaHei" panose="020B0503020204020204" charset="-122"/>
                <a:ea typeface="Microsoft YaHei" panose="020B0503020204020204" charset="-122"/>
              </a:rPr>
              <a:t>Củng cố</a:t>
            </a:r>
            <a:endParaRPr lang="en-US" sz="2100" dirty="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46" y="3972047"/>
            <a:ext cx="6069269" cy="20234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225" y="3786585"/>
            <a:ext cx="1651035" cy="220361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3829050" y="3178016"/>
            <a:ext cx="3889058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-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xét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en-US" sz="2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học</a:t>
            </a:r>
            <a:endParaRPr lang="en-US" altLang="en-US" sz="2100" b="1" dirty="0" err="1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- Chuẩn bị bài sau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/>
            <a:endParaRPr lang="en-US" sz="2100">
              <a:solidFill>
                <a:prstClr val="black"/>
              </a:solidFill>
              <a:latin typeface="Calibri" panose="020F0502020204030204"/>
              <a:ea typeface="Microsoft YaHei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900" y="3495825"/>
            <a:ext cx="7366438" cy="88582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7: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Kính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yêu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thầy</a:t>
            </a:r>
            <a:r>
              <a:rPr lang="en-US" altLang="zh-CN" sz="2800" b="1" dirty="0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>
                <a:solidFill>
                  <a:srgbClr val="5FA08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cô</a:t>
            </a:r>
            <a:endParaRPr lang="en-US" altLang="zh-CN" sz="2800" b="1" dirty="0">
              <a:solidFill>
                <a:srgbClr val="5FA08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>
            <a:fillRect/>
          </a:stretch>
        </p:blipFill>
        <p:spPr>
          <a:xfrm>
            <a:off x="0" y="-19315"/>
            <a:ext cx="12192000" cy="2362466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090286" y="3903382"/>
            <a:ext cx="4011455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5800"/>
            <a:r>
              <a:rPr lang="en-US" altLang="zh-CN" sz="6600" b="1" dirty="0">
                <a:solidFill>
                  <a:srgbClr val="83B40D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6600" b="1" dirty="0">
              <a:solidFill>
                <a:srgbClr val="83B40D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59758" y="1256273"/>
            <a:ext cx="3682043" cy="3768333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16" name="ChaoNguoiBanMoiDen-V.A-386859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6770771" y="-811632"/>
            <a:ext cx="609600" cy="812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é Thu Uyên ★ Cô Và Mẹ ★ Nhạc Thiếu Nhi Vui Nhộn Hay Nhất 2018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73275" y="1600200"/>
            <a:ext cx="804545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362960" y="1256272"/>
            <a:ext cx="5628638" cy="4870848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/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/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/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FFFFFF"/>
                </a:solidFill>
                <a:rou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zh-CN" altLang="en-US" kern="0" dirty="0">
                  <a:solidFill>
                    <a:sysClr val="windowText" lastClr="000000"/>
                  </a:solidFill>
                  <a:latin typeface="Arial" panose="020B0604020202020204"/>
                  <a:ea typeface="Microsoft YaHei" panose="020B050302020402020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/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chemeClr val="accent2"/>
                </a:solidFill>
                <a:ln w="9525" cmpd="sng">
                  <a:noFill/>
                  <a:rou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latin typeface="Arial" panose="020B0604020202020204"/>
                    <a:ea typeface="Microsoft YaHei" panose="020B0503020204020204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>
                  <a:defRPr/>
                </a:pPr>
                <a:r>
                  <a:rPr lang="en-US" altLang="zh-CN" sz="2400" kern="0" dirty="0">
                    <a:ln w="9525" cmpd="sng">
                      <a:noFill/>
                      <a:round/>
                    </a:ln>
                    <a:solidFill>
                      <a:srgbClr val="FFFFFF"/>
                    </a:solidFill>
                    <a:latin typeface="Times New Roman" panose="02020603050405020304" pitchFamily="18" charset="0"/>
                    <a:ea typeface="Arial-Rounded" panose="020B0500000000000000" pitchFamily="34" charset="-93"/>
                    <a:cs typeface="Times New Roman" panose="02020603050405020304" pitchFamily="18" charset="0"/>
                    <a:sym typeface="+mn-lt"/>
                  </a:rPr>
                  <a:t>KHÁM PHÁ – KẾT NỐI</a:t>
                </a:r>
                <a:endParaRPr lang="zh-CN" altLang="en-US" sz="2400" kern="0" dirty="0">
                  <a:ln w="9525" cmpd="sng">
                    <a:noFill/>
                    <a:round/>
                  </a:ln>
                  <a:solidFill>
                    <a:srgbClr val="FFFFFF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/>
          <p:nvPr/>
        </p:nvSpPr>
        <p:spPr>
          <a:xfrm>
            <a:off x="304024" y="302505"/>
            <a:ext cx="10972800" cy="1168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0967" y="1627445"/>
            <a:ext cx="8763332" cy="3391121"/>
          </a:xfrm>
          <a:prstGeom prst="rect">
            <a:avLst/>
          </a:prstGeom>
        </p:spPr>
      </p:pic>
      <p:sp>
        <p:nvSpPr>
          <p:cNvPr id="10" name="Flowchart: Alternate Process 9"/>
          <p:cNvSpPr/>
          <p:nvPr/>
        </p:nvSpPr>
        <p:spPr>
          <a:xfrm>
            <a:off x="2413591" y="4922874"/>
            <a:ext cx="2488018" cy="88250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lowchart: Alternate Process 10"/>
          <p:cNvSpPr/>
          <p:nvPr/>
        </p:nvSpPr>
        <p:spPr>
          <a:xfrm>
            <a:off x="6670159" y="4948791"/>
            <a:ext cx="2488018" cy="88250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2326" y="846138"/>
            <a:ext cx="8858250" cy="3545109"/>
          </a:xfrm>
          <a:prstGeom prst="rect">
            <a:avLst/>
          </a:prstGeom>
        </p:spPr>
      </p:pic>
      <p:sp>
        <p:nvSpPr>
          <p:cNvPr id="5" name="Thought Bubble: Cloud 4"/>
          <p:cNvSpPr/>
          <p:nvPr/>
        </p:nvSpPr>
        <p:spPr>
          <a:xfrm>
            <a:off x="4146697" y="4501136"/>
            <a:ext cx="4444410" cy="153108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4669" y="765545"/>
            <a:ext cx="10923181" cy="4535214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hought Bubble: Cloud 1"/>
          <p:cNvSpPr/>
          <p:nvPr/>
        </p:nvSpPr>
        <p:spPr>
          <a:xfrm>
            <a:off x="2583712" y="2551814"/>
            <a:ext cx="6368902" cy="2945219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</p:bldLst>
  </p:timing>
</p:sld>
</file>

<file path=ppt/tags/tag1.xml><?xml version="1.0" encoding="utf-8"?>
<p:tagLst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839</Words>
  <Application>WPS Presentation</Application>
  <PresentationFormat>Custom</PresentationFormat>
  <Paragraphs>48</Paragraphs>
  <Slides>18</Slides>
  <Notes>7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SimSun</vt:lpstr>
      <vt:lpstr>Wingdings</vt:lpstr>
      <vt:lpstr>Calibri</vt:lpstr>
      <vt:lpstr>Arial-Rounded</vt:lpstr>
      <vt:lpstr>Times New Roman</vt:lpstr>
      <vt:lpstr>等线</vt:lpstr>
      <vt:lpstr>等线</vt:lpstr>
      <vt:lpstr>汉仪小麦体简</vt:lpstr>
      <vt:lpstr>Times New Roman</vt:lpstr>
      <vt:lpstr>Microsoft YaHei</vt:lpstr>
      <vt:lpstr>Calibri</vt:lpstr>
      <vt:lpstr>方正正黑简体</vt:lpstr>
      <vt:lpstr>Arial</vt:lpstr>
      <vt:lpstr>Arial Unicode MS</vt:lpstr>
      <vt:lpstr>1_Office Theme</vt:lpstr>
      <vt:lpstr>Office 主题​​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Cả lớp cùng hát bài “Cô và mẹ”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Thầy cô dạy em học chữ, học điều hay, lẽ phải để trở thành con ngoan trò giỏi, người có ích.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Laptop</cp:lastModifiedBy>
  <cp:revision>7</cp:revision>
  <dcterms:created xsi:type="dcterms:W3CDTF">2020-09-05T13:47:00Z</dcterms:created>
  <dcterms:modified xsi:type="dcterms:W3CDTF">2024-11-21T05:15:00Z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F03F8ADAF75449F7BCDD4C9F8E6AEEED_13</vt:lpwstr>
  </property>
  <property fmtid="{D5CDD505-2E9C-101B-9397-08002B2CF9AE}" pid="3" name="KSOProductBuildVer">
    <vt:lpwstr>1033-12.2.0.18911</vt:lpwstr>
  </property>
</Properties>
</file>