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</p:sldIdLst>
  <p:sldSz cx="12192000" cy="6858000"/>
  <p:notesSz cx="6858000" cy="9144000"/>
  <p:embeddedFontLst>
    <p:embeddedFont>
      <p:font typeface="UTM Avo" pitchFamily="18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SimSun" pitchFamily="2" charset="-122"/>
      <p:regular r:id="rId30"/>
    </p:embeddedFont>
    <p:embeddedFont>
      <p:font typeface="Cambria Math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66" d="100"/>
          <a:sy n="66" d="100"/>
        </p:scale>
        <p:origin x="-616" y="-3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1T13:16:54.73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37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23" Type="http://schemas.openxmlformats.org/officeDocument/2006/relationships/audio" Target="../media/audio4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23" Type="http://schemas.openxmlformats.org/officeDocument/2006/relationships/audio" Target="../media/audio4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23" Type="http://schemas.openxmlformats.org/officeDocument/2006/relationships/audio" Target="../media/audio4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23" Type="http://schemas.openxmlformats.org/officeDocument/2006/relationships/audio" Target="../media/audio4.wav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2055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6" y="-65135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1592858" y="497055"/>
            <a:ext cx="9046725" cy="193594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2172018" y="800695"/>
            <a:ext cx="7888406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5400" dirty="0">
                <a:ln>
                  <a:noFill/>
                </a:ln>
                <a:solidFill>
                  <a:schemeClr val="bg1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Thực hành - Luyện tập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Administrator\Downloads\622d32fe-69e9-4a93-9b3a-28164669975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3286" r="3779" b="6089"/>
          <a:stretch>
            <a:fillRect/>
          </a:stretch>
        </p:blipFill>
        <p:spPr bwMode="auto">
          <a:xfrm>
            <a:off x="144379" y="438489"/>
            <a:ext cx="12047621" cy="608874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67685"/>
              </p:ext>
            </p:extLst>
          </p:nvPr>
        </p:nvGraphicFramePr>
        <p:xfrm>
          <a:off x="2918963" y="3162823"/>
          <a:ext cx="4000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vi-VN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99594"/>
              </p:ext>
            </p:extLst>
          </p:nvPr>
        </p:nvGraphicFramePr>
        <p:xfrm>
          <a:off x="2918963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7961"/>
              </p:ext>
            </p:extLst>
          </p:nvPr>
        </p:nvGraphicFramePr>
        <p:xfrm>
          <a:off x="9916628" y="3162823"/>
          <a:ext cx="4381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65844"/>
              </p:ext>
            </p:extLst>
          </p:nvPr>
        </p:nvGraphicFramePr>
        <p:xfrm>
          <a:off x="9945807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 rot="2700000">
            <a:off x="8788400" y="568325"/>
            <a:ext cx="3403600" cy="1571625"/>
          </a:xfrm>
          <a:prstGeom prst="rect">
            <a:avLst/>
          </a:prstGeom>
        </p:spPr>
      </p:pic>
      <p:pic>
        <p:nvPicPr>
          <p:cNvPr id="20" name="Content Placeholder 19" descr="chimxanh.p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1491913" y="1338263"/>
            <a:ext cx="700087" cy="614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9612350" y="880860"/>
            <a:ext cx="2279015" cy="7829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684" y="506017"/>
            <a:ext cx="3467735" cy="1959610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863455" y="4768004"/>
            <a:ext cx="2299335" cy="1626235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554206" y="571446"/>
            <a:ext cx="3961158" cy="511589"/>
            <a:chOff x="4055433" y="4731081"/>
            <a:chExt cx="3961158" cy="511589"/>
          </a:xfrm>
        </p:grpSpPr>
        <p:sp>
          <p:nvSpPr>
            <p:cNvPr id="8" name="圆角矩形 23"/>
            <p:cNvSpPr/>
            <p:nvPr/>
          </p:nvSpPr>
          <p:spPr>
            <a:xfrm>
              <a:off x="4055433" y="4731081"/>
              <a:ext cx="3961158" cy="511589"/>
            </a:xfrm>
            <a:prstGeom prst="roundRect">
              <a:avLst>
                <a:gd name="adj" fmla="val 50000"/>
              </a:avLst>
            </a:prstGeom>
            <a:solidFill>
              <a:srgbClr val="62935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9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" name="组合 32"/>
          <p:cNvGrpSpPr/>
          <p:nvPr/>
        </p:nvGrpSpPr>
        <p:grpSpPr>
          <a:xfrm>
            <a:off x="2978713" y="1252823"/>
            <a:ext cx="7510923" cy="5256261"/>
            <a:chOff x="4461438" y="1561644"/>
            <a:chExt cx="7510923" cy="5256261"/>
          </a:xfrm>
        </p:grpSpPr>
        <p:pic>
          <p:nvPicPr>
            <p:cNvPr id="6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438" y="1561644"/>
              <a:ext cx="7510923" cy="5256261"/>
            </a:xfrm>
            <a:prstGeom prst="rect">
              <a:avLst/>
            </a:prstGeom>
          </p:spPr>
        </p:pic>
        <p:sp>
          <p:nvSpPr>
            <p:cNvPr id="7" name="文本框 31"/>
            <p:cNvSpPr txBox="1"/>
            <p:nvPr/>
          </p:nvSpPr>
          <p:spPr>
            <a:xfrm>
              <a:off x="5574500" y="3273976"/>
              <a:ext cx="4822959" cy="9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ctr">
                <a:lnSpc>
                  <a:spcPct val="110000"/>
                </a:lnSpc>
              </a:pPr>
              <a:r>
                <a:rPr lang="en-US" altLang="zh-CN" sz="5400" b="1" dirty="0">
                  <a:solidFill>
                    <a:srgbClr val="FF0000"/>
                  </a:solidFill>
                  <a:latin typeface="+mj-lt"/>
                  <a:ea typeface="inpin heiti" charset="-122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itchFamily="18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3  - 1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3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5 - 4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3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8"/>
      </p:transition>
    </mc:Choice>
    <mc:Fallback xmlns="">
      <p:transition spd="med">
        <p:wheel spokes="8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6 - 2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7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5 - 3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16408" y="1226403"/>
              <a:ext cx="68352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CẢM ƠN CÁC BẠN</a:t>
              </a:r>
            </a:p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ĐÃ GIẢI CỨU CHÚNG TỚ!</a:t>
              </a:r>
              <a:endParaRPr lang="en-US" sz="5400" dirty="0">
                <a:solidFill>
                  <a:schemeClr val="accent6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35" y="647383"/>
            <a:ext cx="2520315" cy="5420995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82405" y="2740025"/>
            <a:ext cx="3070860" cy="347091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1447731" y="1909354"/>
            <a:ext cx="9296537" cy="102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>
              <a:lnSpc>
                <a:spcPct val="11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Hẹn gặp lại các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460" y="3928110"/>
            <a:ext cx="2794635" cy="2657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8" y="468880"/>
            <a:ext cx="6851650" cy="210587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5)"/>
          <p:cNvPicPr>
            <a:picLocks noChangeAspect="1"/>
          </p:cNvPicPr>
          <p:nvPr/>
        </p:nvPicPr>
        <p:blipFill>
          <a:blip r:embed="rId2"/>
          <a:srcRect l="29594" t="27778" r="26990" b="17537"/>
          <a:stretch>
            <a:fillRect/>
          </a:stretch>
        </p:blipFill>
        <p:spPr>
          <a:xfrm>
            <a:off x="216565" y="456091"/>
            <a:ext cx="11754854" cy="6185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9" y="468880"/>
            <a:ext cx="6851650" cy="1822132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63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1895" t="37796" r="25146" b="25932"/>
          <a:stretch>
            <a:fillRect/>
          </a:stretch>
        </p:blipFill>
        <p:spPr>
          <a:xfrm>
            <a:off x="0" y="433388"/>
            <a:ext cx="11637963" cy="3735387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470785" y="4359275"/>
            <a:ext cx="7138670" cy="1063625"/>
            <a:chOff x="3891" y="6865"/>
            <a:chExt cx="9983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6" name="Picture 55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3891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5078095" y="434530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10630" y="433133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2200" y="4331335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33155" y="435927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3902710" y="580072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 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6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804" t="35316" r="40044" b="29806"/>
          <a:stretch>
            <a:fillRect/>
          </a:stretch>
        </p:blipFill>
        <p:spPr>
          <a:xfrm>
            <a:off x="1930400" y="184150"/>
            <a:ext cx="10261600" cy="282892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6343650"/>
            <a:ext cx="5016500" cy="51435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700020" y="3602990"/>
            <a:ext cx="7622540" cy="1063625"/>
            <a:chOff x="5525" y="6865"/>
            <a:chExt cx="8349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6191885" y="357505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738110" y="358902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284335" y="3564890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4143375" y="497903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5 - 3 = 2</a:t>
            </a:r>
          </a:p>
        </p:txBody>
      </p:sp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0" y="6343015"/>
            <a:ext cx="5016500" cy="514985"/>
          </a:xfrm>
          <a:prstGeom prst="rect">
            <a:avLst/>
          </a:prstGeom>
        </p:spPr>
      </p:pic>
      <p:pic>
        <p:nvPicPr>
          <p:cNvPr id="11" name="图片 4" descr="资源 1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95" y="6209030"/>
            <a:ext cx="2279015" cy="782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47"/>
          <a:stretch>
            <a:fillRect/>
          </a:stretch>
        </p:blipFill>
        <p:spPr>
          <a:xfrm>
            <a:off x="0" y="1977231"/>
            <a:ext cx="5356225" cy="2903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/>
          </p:cNvPicPr>
          <p:nvPr>
            <p:ph sz="half" idx="4294967295"/>
          </p:nvPr>
        </p:nvPicPr>
        <p:blipFill>
          <a:blip r:embed="rId3"/>
          <a:srcRect b="10974"/>
          <a:stretch>
            <a:fillRect/>
          </a:stretch>
        </p:blipFill>
        <p:spPr>
          <a:xfrm>
            <a:off x="0" y="1976438"/>
            <a:ext cx="2371725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60"/>
          <a:stretch>
            <a:fillRect/>
          </a:stretch>
        </p:blipFill>
        <p:spPr>
          <a:xfrm>
            <a:off x="8524875" y="1978025"/>
            <a:ext cx="2399030" cy="2903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604 0.00703704 L 0.37099 0.7706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3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333 -0.0705556 L -0.376302 0.80703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8428" t="38990" r="10895" b="37349"/>
          <a:stretch>
            <a:fillRect/>
          </a:stretch>
        </p:blipFill>
        <p:spPr>
          <a:xfrm>
            <a:off x="3175635" y="1659890"/>
            <a:ext cx="1674495" cy="18935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3292" t="50345"/>
          <a:stretch>
            <a:fillRect/>
          </a:stretch>
        </p:blipFill>
        <p:spPr>
          <a:xfrm>
            <a:off x="0" y="2144713"/>
            <a:ext cx="2649538" cy="463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Content Placeholder 11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9184" r="39764" b="69396"/>
          <a:stretch>
            <a:fillRect/>
          </a:stretch>
        </p:blipFill>
        <p:spPr>
          <a:xfrm>
            <a:off x="0" y="1216025"/>
            <a:ext cx="1790700" cy="259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8722" t="30000" r="39217" b="36862"/>
          <a:stretch>
            <a:fillRect/>
          </a:stretch>
        </p:blipFill>
        <p:spPr>
          <a:xfrm>
            <a:off x="9080500" y="1473200"/>
            <a:ext cx="158877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7508" t="65587" r="68003" b="5352"/>
          <a:stretch>
            <a:fillRect/>
          </a:stretch>
        </p:blipFill>
        <p:spPr>
          <a:xfrm>
            <a:off x="7452995" y="1531620"/>
            <a:ext cx="1627505" cy="202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2187575" y="3896360"/>
            <a:ext cx="817880" cy="97028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6615 0.496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ontent Placeholder 11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41550"/>
            <a:ext cx="4400550" cy="317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Content Placeholder 120"/>
          <p:cNvPicPr>
            <a:picLocks noGrp="1"/>
          </p:cNvPicPr>
          <p:nvPr>
            <p:ph sz="half" idx="4294967295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5343" b="15176"/>
          <a:stretch>
            <a:fillRect/>
          </a:stretch>
        </p:blipFill>
        <p:spPr>
          <a:xfrm>
            <a:off x="7175500" y="2640013"/>
            <a:ext cx="501650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loud 7"/>
          <p:cNvSpPr/>
          <p:nvPr/>
        </p:nvSpPr>
        <p:spPr>
          <a:xfrm>
            <a:off x="2253682" y="516890"/>
            <a:ext cx="5763260" cy="133731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CÓ THỂ THỰC HIỆN TÍNH BẰNG</a:t>
            </a:r>
          </a:p>
        </p:txBody>
      </p:sp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" y="6343015"/>
            <a:ext cx="5016500" cy="514985"/>
          </a:xfrm>
          <a:prstGeom prst="rect">
            <a:avLst/>
          </a:prstGeom>
        </p:spPr>
      </p:pic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6343015"/>
            <a:ext cx="5016500" cy="514985"/>
          </a:xfrm>
          <a:prstGeom prst="rect">
            <a:avLst/>
          </a:prstGeom>
        </p:spPr>
      </p:pic>
      <p:pic>
        <p:nvPicPr>
          <p:cNvPr id="11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130" y="6343015"/>
            <a:ext cx="5016500" cy="5149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72845" y="2508250"/>
            <a:ext cx="407670" cy="93345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42960" y="1969770"/>
            <a:ext cx="871220" cy="84772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0" y="1854200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 tay</a:t>
            </a:r>
          </a:p>
        </p:txBody>
      </p:sp>
      <p:sp>
        <p:nvSpPr>
          <p:cNvPr id="15" name="Cloud 14"/>
          <p:cNvSpPr/>
          <p:nvPr/>
        </p:nvSpPr>
        <p:spPr>
          <a:xfrm>
            <a:off x="8442960" y="1355725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 tính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-1" y="-16845"/>
            <a:ext cx="12191999" cy="4692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300</Words>
  <Application>Microsoft Office PowerPoint</Application>
  <PresentationFormat>Custom</PresentationFormat>
  <Paragraphs>54</Paragraphs>
  <Slides>19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UTM Avo</vt:lpstr>
      <vt:lpstr>Calibri</vt:lpstr>
      <vt:lpstr>inpin heiti</vt:lpstr>
      <vt:lpstr>SimSun</vt:lpstr>
      <vt:lpstr>Cambria Math</vt:lpstr>
      <vt:lpstr>Times New Roman</vt:lpstr>
      <vt:lpstr>Office Theme</vt:lpstr>
      <vt:lpstr>Tuần 11 Bài 25: Phép trừ trong phạm vi 6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OSC</cp:lastModifiedBy>
  <cp:revision>54</cp:revision>
  <dcterms:created xsi:type="dcterms:W3CDTF">2021-11-01T08:16:00Z</dcterms:created>
  <dcterms:modified xsi:type="dcterms:W3CDTF">2024-11-21T03:03:59Z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715F1FFF18374FEEBADC818C24A10518</vt:lpwstr>
  </property>
  <property fmtid="{D5CDD505-2E9C-101B-9397-08002B2CF9AE}" pid="3" name="KSOProductBuildVer">
    <vt:lpwstr>1033-11.2.0.10351</vt:lpwstr>
  </property>
</Properties>
</file>