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8"/>
  </p:notesMasterIdLst>
  <p:sldIdLst>
    <p:sldId id="300" r:id="rId4"/>
    <p:sldId id="275" r:id="rId5"/>
    <p:sldId id="276" r:id="rId6"/>
    <p:sldId id="294" r:id="rId7"/>
    <p:sldId id="277" r:id="rId8"/>
    <p:sldId id="295" r:id="rId9"/>
    <p:sldId id="296" r:id="rId10"/>
    <p:sldId id="297" r:id="rId11"/>
    <p:sldId id="298" r:id="rId12"/>
    <p:sldId id="299" r:id="rId13"/>
    <p:sldId id="261" r:id="rId14"/>
    <p:sldId id="281" r:id="rId15"/>
    <p:sldId id="282" r:id="rId16"/>
    <p:sldId id="283" r:id="rId17"/>
    <p:sldId id="284" r:id="rId18"/>
    <p:sldId id="285" r:id="rId19"/>
    <p:sldId id="286" r:id="rId20"/>
    <p:sldId id="301" r:id="rId21"/>
    <p:sldId id="290" r:id="rId22"/>
    <p:sldId id="287" r:id="rId23"/>
    <p:sldId id="288" r:id="rId24"/>
    <p:sldId id="289" r:id="rId25"/>
    <p:sldId id="292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B6C43-6B7E-4268-BE89-D3204BC64F0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0949E-2DFC-4BF7-A676-947168512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7870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9122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367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5462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8643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839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8.mp3"/><Relationship Id="rId7" Type="http://schemas.openxmlformats.org/officeDocument/2006/relationships/image" Target="../media/image4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1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audio" Target="../media/media8.mp3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openxmlformats.org/officeDocument/2006/relationships/image" Target="../media/image5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11" Type="http://schemas.openxmlformats.org/officeDocument/2006/relationships/image" Target="../media/image54.png"/><Relationship Id="rId5" Type="http://schemas.openxmlformats.org/officeDocument/2006/relationships/image" Target="../media/image42.png"/><Relationship Id="rId10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41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11" Type="http://schemas.openxmlformats.org/officeDocument/2006/relationships/image" Target="../media/image14.png"/><Relationship Id="rId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578" y="294444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31681" y="4618330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78" y="4334390"/>
            <a:ext cx="3060480" cy="2080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68828" y="0"/>
            <a:ext cx="5393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dụng- Trải nghiệm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0918" y="523220"/>
            <a:ext cx="9022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HS hát lời ca; 4 HS gõ đệm theo phách và 3 HS vận động cơ thể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9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5954" y="7029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81393" y="-57253"/>
            <a:ext cx="4398961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" y="1539851"/>
            <a:ext cx="10933611" cy="40531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821211" y="3995921"/>
            <a:ext cx="7550698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821211" y="402797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89840" y="5602865"/>
            <a:ext cx="8182069" cy="54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189840" y="56349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92" y="125513"/>
            <a:ext cx="3271234" cy="229521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0984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1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4" y="1357370"/>
            <a:ext cx="10291533" cy="2626801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6850" y="4341222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4" y="1536561"/>
            <a:ext cx="10414152" cy="2500179"/>
          </a:xfrm>
          <a:prstGeom prst="rect">
            <a:avLst/>
          </a:prstGeom>
        </p:spPr>
      </p:pic>
      <p:pic>
        <p:nvPicPr>
          <p:cNvPr id="3" name="LUYEN TT1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0426" y="405164"/>
            <a:ext cx="609600" cy="609600"/>
          </a:xfrm>
          <a:prstGeom prst="rect">
            <a:avLst/>
          </a:prstGeom>
        </p:spPr>
      </p:pic>
      <p:pic>
        <p:nvPicPr>
          <p:cNvPr id="4" name="LUYEN TT2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56846" y="3897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323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7" y="1964619"/>
            <a:ext cx="10547312" cy="1447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6835" y="3898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9" y="1915977"/>
            <a:ext cx="10599333" cy="1295573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7498" y="3953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47587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35174" y="0"/>
            <a:ext cx="4694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/>
                <a:ea typeface="Arial"/>
              </a:rPr>
              <a:t>THỰC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Arial"/>
              </a:rPr>
              <a:t>HÀNH LUYỆN TẬP 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66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702" y="1169139"/>
            <a:ext cx="10103005" cy="51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778137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298017"/>
            <a:ext cx="10515600" cy="4009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2299" y="4640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7047" y="4888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vận động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8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5840" y="5880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74" y="1635892"/>
            <a:ext cx="4779797" cy="12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420" y="6296970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1019" y="4306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4917" y="0"/>
            <a:ext cx="4670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bài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hát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 trống đêm trăng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830603"/>
            <a:ext cx="48320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hình ảnh vừa xem giúp em nhớ đến bài hát nào mới được học? Tác giả của bài hát là ai?</a:t>
            </a:r>
            <a:b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753933"/>
            <a:ext cx="434074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Múa Lân, nhạc Y Vân, Phùng Sửu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IẾNG TRỐNG ĐÊM TRĂNG - Vân 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2055" y="593319"/>
            <a:ext cx="70885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1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584" y="2610111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1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3414" y="1427543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45" y="3252651"/>
            <a:ext cx="5138491" cy="36053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3584" y="2009822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MÚA LÂN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5" y="628608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60725" y="642443"/>
            <a:ext cx="5828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 ca kết hợp gõ đệm theo hình tiết tấu 1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994808" y="-34468"/>
            <a:ext cx="519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luyện tập- Thực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07" y="1411491"/>
            <a:ext cx="120792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 thì anh đánh trống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Em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kể đêm sáng trăng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35" y="2509842"/>
            <a:ext cx="7564017" cy="793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0606" y="0"/>
            <a:ext cx="403507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7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39" y="0"/>
            <a:ext cx="1208036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câu hát kết hợp gõ đệm theo phách (quay lại 2 lần). Sau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lời ca kết hợp gõ đệm theo hình tiết tấu 2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bài.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7" y="1363979"/>
            <a:ext cx="11237189" cy="1162051"/>
          </a:xfrm>
          <a:prstGeom prst="rect">
            <a:avLst/>
          </a:prstGeom>
        </p:spPr>
      </p:pic>
      <p:pic>
        <p:nvPicPr>
          <p:cNvPr id="13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2940" y="3860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544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hát với các hình thức: Lớp, cá 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516" y="2310917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" y="4880297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28" y="0"/>
            <a:ext cx="8255037" cy="62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71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7756" y="178420"/>
            <a:ext cx="427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232138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54" y="3927641"/>
            <a:ext cx="3060480" cy="208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589507"/>
            <a:ext cx="8269358" cy="140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273"/>
            <a:ext cx="4029298" cy="1483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381" y="2475557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25279" y="745464"/>
            <a:ext cx="406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kết, cả lớp hát và vỗ </a:t>
            </a:r>
            <a:r>
              <a:rPr lang="en-US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 theo </a:t>
            </a: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 tấu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57" y="3062831"/>
            <a:ext cx="414208" cy="34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1" y="3079273"/>
            <a:ext cx="414208" cy="34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1" y="3020506"/>
            <a:ext cx="499528" cy="4150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60" y="3112477"/>
            <a:ext cx="414208" cy="340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1" y="3112476"/>
            <a:ext cx="414208" cy="340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9" y="3087220"/>
            <a:ext cx="499528" cy="415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02" y="3112476"/>
            <a:ext cx="414208" cy="340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67" y="3115132"/>
            <a:ext cx="414208" cy="3409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32" y="3082317"/>
            <a:ext cx="499528" cy="415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27" y="3126849"/>
            <a:ext cx="414208" cy="340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7" y="3132541"/>
            <a:ext cx="414208" cy="340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78" y="3070527"/>
            <a:ext cx="499528" cy="415016"/>
          </a:xfrm>
          <a:prstGeom prst="rect">
            <a:avLst/>
          </a:prstGeom>
        </p:spPr>
      </p:pic>
      <p:pic>
        <p:nvPicPr>
          <p:cNvPr id="26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8381" y="4132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401</Words>
  <Application>Microsoft Office PowerPoint</Application>
  <PresentationFormat>Widescreen</PresentationFormat>
  <Paragraphs>45</Paragraphs>
  <Slides>24</Slides>
  <Notes>6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2022-04-04T02:41:08Z</dcterms:created>
  <dcterms:modified xsi:type="dcterms:W3CDTF">2022-07-22T02:44:08Z</dcterms:modified>
</cp:coreProperties>
</file>