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3" r:id="rId17"/>
    <p:sldId id="276" r:id="rId18"/>
    <p:sldId id="289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8" r:id="rId31"/>
  </p:sldIdLst>
  <p:sldSz cx="109728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020" y="72"/>
      </p:cViewPr>
      <p:guideLst>
        <p:guide orient="horz" pos="2160"/>
        <p:guide pos="34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06897" units="1/cm"/>
          <inkml:channelProperty channel="T" name="resolution" value="1" units="1/dev"/>
        </inkml:channelProperties>
      </inkml:inkSource>
      <inkml:timestamp xml:id="ts0" timeString="2021-09-10T16:35:36.93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8065 11636 0</inkml:trace>
  <inkml:trace contextRef="#ctx0" brushRef="#br0" timeOffset="3518.86">26002 16656 0</inkml:trace>
  <inkml:trace contextRef="#ctx0" brushRef="#br0" timeOffset="4184.71">26002 16656 0</inkml:trace>
  <inkml:trace contextRef="#ctx0" brushRef="#br0" timeOffset="4834.72">26002 16656 0,'0'21'15</inkml:trace>
  <inkml:trace contextRef="#ctx0" brushRef="#br0" timeOffset="5317.99">26002 16698 0</inkml:trace>
  <inkml:trace contextRef="#ctx0" brushRef="#br0" timeOffset="5809.9299">26002 16698 0</inkml:trace>
  <inkml:trace contextRef="#ctx0" brushRef="#br0" timeOffset="6009.49">26002 16698 0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/>
        </p:nvSpPr>
        <p:spPr>
          <a:xfrm>
            <a:off x="0" y="0"/>
            <a:ext cx="6858000" cy="914400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</p:sp>
      <p:sp>
        <p:nvSpPr>
          <p:cNvPr id="42" name="PlaceHolder 1"/>
          <p:cNvSpPr>
            <a:spLocks noGrp="1"/>
          </p:cNvSpPr>
          <p:nvPr>
            <p:ph type="hdr"/>
          </p:nvPr>
        </p:nvSpPr>
        <p:spPr>
          <a:xfrm>
            <a:off x="-360" y="0"/>
            <a:ext cx="2971800" cy="4572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dt"/>
          </p:nvPr>
        </p:nvSpPr>
        <p:spPr>
          <a:xfrm>
            <a:off x="3884400" y="0"/>
            <a:ext cx="2971800" cy="4572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4" name="PlaceHolder 3"/>
          <p:cNvSpPr>
            <a:spLocks noGrp="1" noRot="1" noChangeAspect="1"/>
          </p:cNvSpPr>
          <p:nvPr>
            <p:ph type="sldImg"/>
          </p:nvPr>
        </p:nvSpPr>
        <p:spPr>
          <a:xfrm>
            <a:off x="685800" y="685440"/>
            <a:ext cx="5486400" cy="3429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0" strike="noStrike" spc="-1">
                <a:solidFill>
                  <a:srgbClr val="000000"/>
                </a:solidFill>
                <a:latin typeface="Arial"/>
              </a:rPr>
              <a:t>Click to move the slide</a:t>
            </a:r>
          </a:p>
        </p:txBody>
      </p:sp>
      <p:sp>
        <p:nvSpPr>
          <p:cNvPr id="45" name="PlaceHolder 4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r>
              <a:rPr lang="en-US" sz="1500" b="0" strike="noStrike" spc="-1">
                <a:solidFill>
                  <a:srgbClr val="000000"/>
                </a:solidFill>
                <a:latin typeface="Arial"/>
              </a:rPr>
              <a:t>Click to edit the notes format</a:t>
            </a:r>
          </a:p>
        </p:txBody>
      </p:sp>
      <p:sp>
        <p:nvSpPr>
          <p:cNvPr id="46" name="PlaceHolder 5"/>
          <p:cNvSpPr>
            <a:spLocks noGrp="1"/>
          </p:cNvSpPr>
          <p:nvPr>
            <p:ph type="ftr"/>
          </p:nvPr>
        </p:nvSpPr>
        <p:spPr>
          <a:xfrm>
            <a:off x="-360" y="8685360"/>
            <a:ext cx="2971800" cy="457200"/>
          </a:xfrm>
          <a:prstGeom prst="rect">
            <a:avLst/>
          </a:prstGeom>
        </p:spPr>
        <p:txBody>
          <a:bodyPr lIns="90000" tIns="46800" rIns="90000" bIns="46800" anchor="b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7" name="PlaceHolder 6"/>
          <p:cNvSpPr>
            <a:spLocks noGrp="1"/>
          </p:cNvSpPr>
          <p:nvPr>
            <p:ph type="sldNum"/>
          </p:nvPr>
        </p:nvSpPr>
        <p:spPr>
          <a:xfrm>
            <a:off x="3884400" y="8685360"/>
            <a:ext cx="2971800" cy="457200"/>
          </a:xfrm>
          <a:prstGeom prst="rect">
            <a:avLst/>
          </a:prstGeom>
        </p:spPr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197215D9-923F-4FEF-9DB7-E96555392A3D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623303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197215D9-923F-4FEF-9DB7-E96555392A3D}" type="slidenum">
              <a:rPr lang="en-US" sz="1200" b="0" strike="noStrike" spc="-1" smtClean="0">
                <a:solidFill>
                  <a:srgbClr val="000000"/>
                </a:solidFill>
                <a:latin typeface="Arial"/>
              </a:rPr>
              <a:t>2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014916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</p:spPr>
      </p:sp>
      <p:sp>
        <p:nvSpPr>
          <p:cNvPr id="746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1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7" name="Slide Number Placeholder 3"/>
          <p:cNvSpPr/>
          <p:nvPr/>
        </p:nvSpPr>
        <p:spPr>
          <a:xfrm>
            <a:off x="3884760" y="8685360"/>
            <a:ext cx="297180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995520E8-5B04-440C-BE33-AAE7BB472F61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7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88800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722628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54936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88800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722628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49360" y="274320"/>
            <a:ext cx="9874080" cy="5299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 fontScale="81000"/>
          </a:bodyPr>
          <a:lstStyle/>
          <a:p>
            <a:pPr marL="426960" indent="-42696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927000" lvl="1" indent="-355680">
              <a:spcBef>
                <a:spcPts val="998"/>
              </a:spcBef>
              <a:buClr>
                <a:srgbClr val="000000"/>
              </a:buClr>
              <a:buFont typeface="Arial"/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427040" lvl="2" indent="-28404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998360" lvl="3" indent="-284040">
              <a:spcBef>
                <a:spcPts val="998"/>
              </a:spcBef>
              <a:buClr>
                <a:srgbClr val="000000"/>
              </a:buClr>
              <a:buFont typeface="Arial"/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570040" lvl="4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70040" lvl="5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2570040" lvl="6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5493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749760" y="6244920"/>
            <a:ext cx="34732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8645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D1E831D2-DB22-4A9F-B7A7-AADE67CB9E1A}" type="slidenum">
              <a:rPr lang="en-US" sz="17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7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2.gi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jpe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customXml" Target="../ink/ink1.xml"/><Relationship Id="rId4" Type="http://schemas.openxmlformats.org/officeDocument/2006/relationships/image" Target="../media/image2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media" Target="../media/media8.mp3"/><Relationship Id="rId7" Type="http://schemas.openxmlformats.org/officeDocument/2006/relationships/image" Target="../media/image2.gif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32.jpe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8.mp3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4.png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33.jpeg"/><Relationship Id="rId5" Type="http://schemas.openxmlformats.org/officeDocument/2006/relationships/image" Target="../media/image2.gif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6.jpeg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35.png"/><Relationship Id="rId5" Type="http://schemas.openxmlformats.org/officeDocument/2006/relationships/image" Target="../media/image2.gif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4.png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33.jpeg"/><Relationship Id="rId5" Type="http://schemas.openxmlformats.org/officeDocument/2006/relationships/image" Target="../media/image2.gif"/><Relationship Id="rId4" Type="http://schemas.openxmlformats.org/officeDocument/2006/relationships/image" Target="../media/image26.jpeg"/><Relationship Id="rId9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7.jpeg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image" Target="../media/image35.png"/><Relationship Id="rId5" Type="http://schemas.openxmlformats.org/officeDocument/2006/relationships/image" Target="../media/image2.gif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gif"/><Relationship Id="rId5" Type="http://schemas.openxmlformats.org/officeDocument/2006/relationships/image" Target="../media/image6.gif"/><Relationship Id="rId4" Type="http://schemas.openxmlformats.org/officeDocument/2006/relationships/image" Target="../media/image4.gi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9.png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6" Type="http://schemas.openxmlformats.org/officeDocument/2006/relationships/image" Target="../media/image38.jpeg"/><Relationship Id="rId5" Type="http://schemas.openxmlformats.org/officeDocument/2006/relationships/image" Target="../media/image2.gif"/><Relationship Id="rId4" Type="http://schemas.openxmlformats.org/officeDocument/2006/relationships/image" Target="../media/image26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0.png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6" Type="http://schemas.openxmlformats.org/officeDocument/2006/relationships/image" Target="../media/image37.jpeg"/><Relationship Id="rId5" Type="http://schemas.openxmlformats.org/officeDocument/2006/relationships/image" Target="../media/image2.gif"/><Relationship Id="rId4" Type="http://schemas.openxmlformats.org/officeDocument/2006/relationships/image" Target="../media/image26.jpeg"/><Relationship Id="rId9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43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0.png"/><Relationship Id="rId5" Type="http://schemas.openxmlformats.org/officeDocument/2006/relationships/image" Target="../media/image2.gif"/><Relationship Id="rId4" Type="http://schemas.openxmlformats.org/officeDocument/2006/relationships/image" Target="../media/image4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43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0.png"/><Relationship Id="rId5" Type="http://schemas.openxmlformats.org/officeDocument/2006/relationships/image" Target="../media/image2.gif"/><Relationship Id="rId4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audio" Target="../media/media1.mp3"/><Relationship Id="rId16" Type="http://schemas.openxmlformats.org/officeDocument/2006/relationships/image" Target="../media/image18.png"/><Relationship Id="rId1" Type="http://schemas.microsoft.com/office/2007/relationships/media" Target="../media/media1.mp3"/><Relationship Id="rId6" Type="http://schemas.openxmlformats.org/officeDocument/2006/relationships/image" Target="../media/image9.jpe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7.gif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2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audio" Target="../media/media2.mp3"/><Relationship Id="rId16" Type="http://schemas.openxmlformats.org/officeDocument/2006/relationships/image" Target="../media/image20.png"/><Relationship Id="rId1" Type="http://schemas.microsoft.com/office/2007/relationships/media" Target="../media/media2.mp3"/><Relationship Id="rId6" Type="http://schemas.openxmlformats.org/officeDocument/2006/relationships/image" Target="../media/image9.jpe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9.jpe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2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.gif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11" Type="http://schemas.openxmlformats.org/officeDocument/2006/relationships/image" Target="../media/image15.png"/><Relationship Id="rId5" Type="http://schemas.openxmlformats.org/officeDocument/2006/relationships/image" Target="../media/image9.jpe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microsoft.com/office/2007/relationships/media" Target="../media/media4.mp3"/><Relationship Id="rId7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5" Type="http://schemas.microsoft.com/office/2007/relationships/media" Target="../media/media5.mp3"/><Relationship Id="rId10" Type="http://schemas.openxmlformats.org/officeDocument/2006/relationships/image" Target="../media/image20.png"/><Relationship Id="rId4" Type="http://schemas.openxmlformats.org/officeDocument/2006/relationships/audio" Target="../media/media4.mp3"/><Relationship Id="rId9" Type="http://schemas.openxmlformats.org/officeDocument/2006/relationships/image" Target="../media/image2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0.png"/><Relationship Id="rId5" Type="http://schemas.openxmlformats.org/officeDocument/2006/relationships/image" Target="../media/image2.gif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2" descr="D:\GIÁO ÁN 1 2020-2021\HÌNH SOẠN GIÁO ÁN\Chủ đề\Untitled.png"/>
          <p:cNvPicPr/>
          <p:nvPr/>
        </p:nvPicPr>
        <p:blipFill>
          <a:blip r:embed="rId2">
            <a:lum contrast="30000"/>
          </a:blip>
          <a:stretch/>
        </p:blipFill>
        <p:spPr>
          <a:xfrm>
            <a:off x="0" y="0"/>
            <a:ext cx="5629320" cy="6858000"/>
          </a:xfrm>
          <a:prstGeom prst="rect">
            <a:avLst/>
          </a:prstGeom>
          <a:ln w="0">
            <a:noFill/>
          </a:ln>
        </p:spPr>
      </p:pic>
      <p:pic>
        <p:nvPicPr>
          <p:cNvPr id="49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0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1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2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3" name="Picture 4" descr="Phòng Giáo Dục Và Đào Tạo quận Thanh Xuân"/>
          <p:cNvPicPr/>
          <p:nvPr/>
        </p:nvPicPr>
        <p:blipFill>
          <a:blip r:embed="rId4">
            <a:lum contrast="20000"/>
          </a:blip>
          <a:srcRect l="40892" t="17908" r="42036" b="58302"/>
          <a:stretch/>
        </p:blipFill>
        <p:spPr>
          <a:xfrm>
            <a:off x="6272280" y="324000"/>
            <a:ext cx="3714840" cy="2676240"/>
          </a:xfrm>
          <a:prstGeom prst="rect">
            <a:avLst/>
          </a:prstGeom>
          <a:ln w="0">
            <a:noFill/>
          </a:ln>
        </p:spPr>
      </p:pic>
      <p:pic>
        <p:nvPicPr>
          <p:cNvPr id="55" name="Picture 4" descr="pcp_download_120"/>
          <p:cNvPicPr/>
          <p:nvPr/>
        </p:nvPicPr>
        <p:blipFill>
          <a:blip r:embed="rId5"/>
          <a:stretch/>
        </p:blipFill>
        <p:spPr>
          <a:xfrm>
            <a:off x="7915320" y="4071960"/>
            <a:ext cx="592200" cy="1214280"/>
          </a:xfrm>
          <a:prstGeom prst="rect">
            <a:avLst/>
          </a:prstGeom>
          <a:ln w="0">
            <a:noFill/>
          </a:ln>
        </p:spPr>
      </p:pic>
      <p:sp>
        <p:nvSpPr>
          <p:cNvPr id="56" name="Rectangle 5"/>
          <p:cNvSpPr/>
          <p:nvPr/>
        </p:nvSpPr>
        <p:spPr>
          <a:xfrm>
            <a:off x="6272280" y="3286080"/>
            <a:ext cx="3929040" cy="60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TIẾT 1 – CHỦ ĐỀ 1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7" name="Picture 11" descr="14"/>
          <p:cNvPicPr/>
          <p:nvPr/>
        </p:nvPicPr>
        <p:blipFill>
          <a:blip r:embed="rId2"/>
          <a:srcRect l="11783" t="9189" r="31020" b="16689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518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19" name="Rectangle 11"/>
          <p:cNvSpPr/>
          <p:nvPr/>
        </p:nvSpPr>
        <p:spPr>
          <a:xfrm>
            <a:off x="942840" y="0"/>
            <a:ext cx="380052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Câu chuyện: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20" name="Picture 2" descr="D:\GIÁO ÁN 1 2020-2021\HÌNH SOẠN GIÁO ÁN\Thường thức âm nhạc\Âm thanh kì diệu 2.jpg"/>
          <p:cNvPicPr/>
          <p:nvPr/>
        </p:nvPicPr>
        <p:blipFill>
          <a:blip r:embed="rId3">
            <a:lum contrast="20000"/>
          </a:blip>
          <a:stretch/>
        </p:blipFill>
        <p:spPr>
          <a:xfrm>
            <a:off x="428760" y="3429000"/>
            <a:ext cx="5057640" cy="2674800"/>
          </a:xfrm>
          <a:prstGeom prst="rect">
            <a:avLst/>
          </a:prstGeom>
          <a:ln w="0">
            <a:noFill/>
          </a:ln>
        </p:spPr>
      </p:pic>
      <p:pic>
        <p:nvPicPr>
          <p:cNvPr id="521" name="Picture 3" descr="D:\GIÁO ÁN 1 2020-2021\HÌNH SOẠN GIÁO ÁN\Thường thức âm nhạc\Âm thanh kì diệu 1 - Copy.jpg"/>
          <p:cNvPicPr/>
          <p:nvPr/>
        </p:nvPicPr>
        <p:blipFill>
          <a:blip r:embed="rId4">
            <a:lum contrast="20000"/>
          </a:blip>
          <a:stretch/>
        </p:blipFill>
        <p:spPr>
          <a:xfrm>
            <a:off x="428760" y="698400"/>
            <a:ext cx="5057640" cy="2730600"/>
          </a:xfrm>
          <a:prstGeom prst="rect">
            <a:avLst/>
          </a:prstGeom>
          <a:ln w="0">
            <a:noFill/>
          </a:ln>
        </p:spPr>
      </p:pic>
      <p:pic>
        <p:nvPicPr>
          <p:cNvPr id="522" name="Picture 4" descr="D:\GIÁO ÁN 1 2020-2021\HÌNH SOẠN GIÁO ÁN\Thường thức âm nhạc\Âm thanh kì diệu 1.jpg"/>
          <p:cNvPicPr/>
          <p:nvPr/>
        </p:nvPicPr>
        <p:blipFill>
          <a:blip r:embed="rId5">
            <a:lum contrast="20000"/>
          </a:blip>
          <a:stretch/>
        </p:blipFill>
        <p:spPr>
          <a:xfrm>
            <a:off x="5486400" y="714240"/>
            <a:ext cx="5143680" cy="2714760"/>
          </a:xfrm>
          <a:prstGeom prst="rect">
            <a:avLst/>
          </a:prstGeom>
          <a:ln w="0">
            <a:noFill/>
          </a:ln>
        </p:spPr>
      </p:pic>
      <p:pic>
        <p:nvPicPr>
          <p:cNvPr id="523" name="Picture 5" descr="D:\GIÁO ÁN 1 2020-2021\HÌNH SOẠN GIÁO ÁN\Thường thức âm nhạc\Âm thanh kì diệu 2 - Copy.jpg"/>
          <p:cNvPicPr/>
          <p:nvPr/>
        </p:nvPicPr>
        <p:blipFill>
          <a:blip r:embed="rId6">
            <a:lum contrast="20000"/>
          </a:blip>
          <a:stretch/>
        </p:blipFill>
        <p:spPr>
          <a:xfrm>
            <a:off x="5486400" y="3429000"/>
            <a:ext cx="5127480" cy="2658960"/>
          </a:xfrm>
          <a:prstGeom prst="rect">
            <a:avLst/>
          </a:prstGeom>
          <a:ln w="0">
            <a:noFill/>
          </a:ln>
        </p:spPr>
      </p:pic>
      <p:sp>
        <p:nvSpPr>
          <p:cNvPr id="524" name="Rectangle 11"/>
          <p:cNvSpPr/>
          <p:nvPr/>
        </p:nvSpPr>
        <p:spPr>
          <a:xfrm>
            <a:off x="6515280" y="0"/>
            <a:ext cx="411480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 dirty="0" smtClean="0">
                <a:solidFill>
                  <a:srgbClr val="FFFF00"/>
                </a:solidFill>
                <a:latin typeface="Times New Roman"/>
                <a:ea typeface="Times New Roman"/>
              </a:rPr>
              <a:t>KHU RỪNG KÌ </a:t>
            </a:r>
            <a:r>
              <a:rPr lang="en-US" sz="3000" b="1" strike="noStrike" spc="-1" dirty="0">
                <a:solidFill>
                  <a:srgbClr val="FFFF00"/>
                </a:solidFill>
                <a:latin typeface="Times New Roman"/>
                <a:ea typeface="Times New Roman"/>
              </a:rPr>
              <a:t>DIỆU</a:t>
            </a:r>
            <a:endParaRPr lang="en-US" sz="30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25" name="Picture 8" descr="000o"/>
          <p:cNvPicPr/>
          <p:nvPr/>
        </p:nvPicPr>
        <p:blipFill>
          <a:blip r:embed="rId7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26" name="Picture 9" descr="000o"/>
          <p:cNvPicPr/>
          <p:nvPr/>
        </p:nvPicPr>
        <p:blipFill>
          <a:blip r:embed="rId7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27" name="Picture 10" descr="000o"/>
          <p:cNvPicPr/>
          <p:nvPr/>
        </p:nvPicPr>
        <p:blipFill>
          <a:blip r:embed="rId7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28" name="Picture 11" descr="000o"/>
          <p:cNvPicPr/>
          <p:nvPr/>
        </p:nvPicPr>
        <p:blipFill>
          <a:blip r:embed="rId7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Effect">
                      <p:stCondLst>
                        <p:cond delay="indefinite"/>
                      </p:stCondLst>
                      <p:childTnLst>
                        <p:par>
                          <p:cTn id="10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5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5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Effect">
                      <p:stCondLst>
                        <p:cond delay="indefinite"/>
                      </p:stCondLst>
                      <p:childTnLst>
                        <p:par>
                          <p:cTn id="16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Effect">
                      <p:stCondLst>
                        <p:cond delay="indefinite"/>
                      </p:stCondLst>
                      <p:childTnLst>
                        <p:par>
                          <p:cTn id="22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5" dur="500" fill="hold"/>
                                        <p:tgtEl>
                                          <p:spTgt spid="5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" dur="500" fill="hold"/>
                                        <p:tgtEl>
                                          <p:spTgt spid="5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9" name="Picture 11" descr="14"/>
          <p:cNvPicPr/>
          <p:nvPr/>
        </p:nvPicPr>
        <p:blipFill>
          <a:blip r:embed="rId2"/>
          <a:srcRect l="11783" t="9189" r="31020" b="16689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530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31" name="Rectangle 11"/>
          <p:cNvSpPr/>
          <p:nvPr/>
        </p:nvSpPr>
        <p:spPr>
          <a:xfrm>
            <a:off x="428760" y="0"/>
            <a:ext cx="462888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THỂ HIỆN ÂM THANH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32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33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34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35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36" name="Picture 9"/>
          <p:cNvPicPr/>
          <p:nvPr/>
        </p:nvPicPr>
        <p:blipFill>
          <a:blip r:embed="rId4">
            <a:lum contrast="20000"/>
          </a:blip>
          <a:srcRect l="3775" r="1825" b="3154"/>
          <a:stretch/>
        </p:blipFill>
        <p:spPr>
          <a:xfrm>
            <a:off x="414360" y="714240"/>
            <a:ext cx="10144080" cy="53578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7" name="Picture 11" descr="14"/>
          <p:cNvPicPr/>
          <p:nvPr/>
        </p:nvPicPr>
        <p:blipFill>
          <a:blip r:embed="rId2"/>
          <a:srcRect l="11783" t="9189" r="31020" b="16689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538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39" name="Rectangle 11"/>
          <p:cNvSpPr/>
          <p:nvPr/>
        </p:nvSpPr>
        <p:spPr>
          <a:xfrm>
            <a:off x="6086520" y="693720"/>
            <a:ext cx="422892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Âm thanh âm nhạc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40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41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42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43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44" name="Picture 11"/>
          <p:cNvPicPr/>
          <p:nvPr/>
        </p:nvPicPr>
        <p:blipFill>
          <a:blip r:embed="rId4">
            <a:lum contrast="20000"/>
          </a:blip>
          <a:srcRect l="44793" r="21355" b="49550"/>
          <a:stretch/>
        </p:blipFill>
        <p:spPr>
          <a:xfrm>
            <a:off x="5629320" y="1285920"/>
            <a:ext cx="4929120" cy="4857840"/>
          </a:xfrm>
          <a:prstGeom prst="rect">
            <a:avLst/>
          </a:prstGeom>
          <a:ln w="0">
            <a:noFill/>
          </a:ln>
        </p:spPr>
      </p:pic>
      <p:pic>
        <p:nvPicPr>
          <p:cNvPr id="545" name="Picture 12"/>
          <p:cNvPicPr/>
          <p:nvPr/>
        </p:nvPicPr>
        <p:blipFill>
          <a:blip r:embed="rId5">
            <a:lum contrast="20000"/>
          </a:blip>
          <a:srcRect l="20250" r="8503" b="11364"/>
          <a:stretch/>
        </p:blipFill>
        <p:spPr>
          <a:xfrm>
            <a:off x="438120" y="1500120"/>
            <a:ext cx="5191200" cy="4643640"/>
          </a:xfrm>
          <a:prstGeom prst="rect">
            <a:avLst/>
          </a:prstGeom>
          <a:ln w="0">
            <a:noFill/>
          </a:ln>
        </p:spPr>
      </p:pic>
      <p:sp>
        <p:nvSpPr>
          <p:cNvPr id="546" name="Rectangle 11"/>
          <p:cNvSpPr/>
          <p:nvPr/>
        </p:nvSpPr>
        <p:spPr>
          <a:xfrm>
            <a:off x="628560" y="642960"/>
            <a:ext cx="485784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Âm thanh trong tự nhiên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Effect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5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5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Effect">
                      <p:stCondLst>
                        <p:cond delay="indefinite"/>
                      </p:stCondLst>
                      <p:childTnLst>
                        <p:par>
                          <p:cTn id="15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5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5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Effect">
                            <p:stCondLst>
                              <p:cond delay="50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5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5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7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548" name="Content Placeholder 3"/>
          <p:cNvPicPr/>
          <p:nvPr/>
        </p:nvPicPr>
        <p:blipFill>
          <a:blip r:embed="rId3">
            <a:lum contrast="20000"/>
          </a:blip>
          <a:srcRect l="17417" t="53809" r="26462" b="11009"/>
          <a:stretch/>
        </p:blipFill>
        <p:spPr>
          <a:xfrm>
            <a:off x="343080" y="1000080"/>
            <a:ext cx="10262880" cy="4643640"/>
          </a:xfrm>
          <a:prstGeom prst="rect">
            <a:avLst/>
          </a:prstGeom>
          <a:ln w="0">
            <a:noFill/>
          </a:ln>
        </p:spPr>
      </p:pic>
      <p:sp>
        <p:nvSpPr>
          <p:cNvPr id="549" name="Text Box 9"/>
          <p:cNvSpPr/>
          <p:nvPr/>
        </p:nvSpPr>
        <p:spPr>
          <a:xfrm>
            <a:off x="514440" y="1071720"/>
            <a:ext cx="197172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Học hát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50" name="Text Box 10"/>
          <p:cNvSpPr/>
          <p:nvPr/>
        </p:nvSpPr>
        <p:spPr>
          <a:xfrm>
            <a:off x="271440" y="1857240"/>
            <a:ext cx="5429160" cy="648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000000"/>
                </a:solidFill>
                <a:latin typeface="Times New Roman"/>
              </a:rPr>
              <a:t>VÀO RỪNG HOA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51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52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53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54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555" name="Rectangle 3"/>
          <p:cNvSpPr/>
          <p:nvPr/>
        </p:nvSpPr>
        <p:spPr>
          <a:xfrm>
            <a:off x="3629160" y="2428920"/>
            <a:ext cx="180000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0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Việt Anh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" name="Viết tay 1">
                <a:extLst>
                  <a:ext uri="{FF2B5EF4-FFF2-40B4-BE49-F238E27FC236}">
                    <a16:creationId xmlns:a16="http://schemas.microsoft.com/office/drawing/2014/main" id="{CC593CD1-B113-46BE-BFF9-A5016C88EF89}"/>
                  </a:ext>
                </a:extLst>
              </p14:cNvPr>
              <p14:cNvContentPartPr/>
              <p14:nvPr/>
            </p14:nvContentPartPr>
            <p14:xfrm>
              <a:off x="2903400" y="4188960"/>
              <a:ext cx="6457680" cy="1822680"/>
            </p14:xfrm>
          </p:contentPart>
        </mc:Choice>
        <mc:Fallback xmlns="">
          <p:pic>
            <p:nvPicPr>
              <p:cNvPr id="2" name="Viết tay 1">
                <a:extLst>
                  <a:ext uri="{FF2B5EF4-FFF2-40B4-BE49-F238E27FC236}">
                    <a16:creationId xmlns:a16="http://schemas.microsoft.com/office/drawing/2014/main" id="{CC593CD1-B113-46BE-BFF9-A5016C88EF8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894040" y="4179600"/>
                <a:ext cx="6476400" cy="184140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Effect">
                      <p:stCondLst>
                        <p:cond delay="indefinite"/>
                      </p:stCondLst>
                      <p:childTnLst>
                        <p:par>
                          <p:cTn id="10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5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5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" dur="500" fill="hold"/>
                                        <p:tgtEl>
                                          <p:spTgt spid="5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5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1" dur="500" fill="hold"/>
                                        <p:tgtEl>
                                          <p:spTgt spid="5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2" dur="500" fill="hold"/>
                                        <p:tgtEl>
                                          <p:spTgt spid="5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6" name="Picture 8" descr="D:\GIÁO ÁN 1 2020-2021\HÌNH SOẠN GIÁO ÁN\Học hát\Vào rừng hoa\Vào rừng hoa - Copy (2) - Copy.jpg"/>
          <p:cNvPicPr/>
          <p:nvPr/>
        </p:nvPicPr>
        <p:blipFill>
          <a:blip r:embed="rId6">
            <a:lum contrast="20000"/>
          </a:blip>
          <a:srcRect r="5081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557" name="Rectangle 3"/>
          <p:cNvSpPr/>
          <p:nvPr/>
        </p:nvSpPr>
        <p:spPr>
          <a:xfrm>
            <a:off x="942840" y="285840"/>
            <a:ext cx="257184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Nghe hát mẫu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58" name="Rectangle 3"/>
          <p:cNvSpPr/>
          <p:nvPr/>
        </p:nvSpPr>
        <p:spPr>
          <a:xfrm>
            <a:off x="857160" y="214200"/>
            <a:ext cx="257184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Nghe giai điệu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59" name="Picture 8" descr="000o"/>
          <p:cNvPicPr/>
          <p:nvPr/>
        </p:nvPicPr>
        <p:blipFill>
          <a:blip r:embed="rId7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60" name="Picture 9" descr="000o"/>
          <p:cNvPicPr/>
          <p:nvPr/>
        </p:nvPicPr>
        <p:blipFill>
          <a:blip r:embed="rId7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61" name="Picture 10" descr="000o"/>
          <p:cNvPicPr/>
          <p:nvPr/>
        </p:nvPicPr>
        <p:blipFill>
          <a:blip r:embed="rId7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62" name="Picture 11" descr="000o"/>
          <p:cNvPicPr/>
          <p:nvPr/>
        </p:nvPicPr>
        <p:blipFill>
          <a:blip r:embed="rId7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" name="HÁT MẪU VÀO RỪNG HO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315200" y="195240"/>
            <a:ext cx="609600" cy="609600"/>
          </a:xfrm>
          <a:prstGeom prst="rect">
            <a:avLst/>
          </a:prstGeom>
        </p:spPr>
      </p:pic>
      <p:pic>
        <p:nvPicPr>
          <p:cNvPr id="3" name="BEAT VAO RƯNG HOA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316077" y="731032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500"/>
                                        <p:tgtEl>
                                          <p:spTgt spid="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Effect">
                      <p:stCondLst>
                        <p:cond delay="indefinite"/>
                      </p:stCondLst>
                      <p:childTnLst>
                        <p:par>
                          <p:cTn id="9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 additive="repl">
                                        <p:cTn id="11" dur="500"/>
                                        <p:tgtEl>
                                          <p:spTgt spid="5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Effect">
                      <p:stCondLst>
                        <p:cond delay="indefinite"/>
                      </p:stCondLst>
                      <p:childTnLst>
                        <p:par>
                          <p:cTn id="1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17" dur="500"/>
                                        <p:tgtEl>
                                          <p:spTgt spid="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827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827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" name="Picture 11" descr="14"/>
          <p:cNvPicPr/>
          <p:nvPr/>
        </p:nvPicPr>
        <p:blipFill>
          <a:blip r:embed="rId2"/>
          <a:srcRect l="11783" t="9189" r="31020" b="16689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564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65" name="Rectangle 11"/>
          <p:cNvSpPr/>
          <p:nvPr/>
        </p:nvSpPr>
        <p:spPr>
          <a:xfrm>
            <a:off x="1028880" y="0"/>
            <a:ext cx="320040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ĐỌC LỜI CA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66" name="Rectangle 4"/>
          <p:cNvSpPr/>
          <p:nvPr/>
        </p:nvSpPr>
        <p:spPr>
          <a:xfrm>
            <a:off x="771480" y="2071800"/>
            <a:ext cx="9783720" cy="3497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7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Cầm tay nhau cùng đi chơi.</a:t>
            </a:r>
            <a:endParaRPr lang="en-US" sz="37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7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Đi khắp nơi hái bông hoa tươi.</a:t>
            </a:r>
            <a:endParaRPr lang="en-US" sz="37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7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Vào đây chơi rừng hoa tươi.</a:t>
            </a:r>
            <a:endParaRPr lang="en-US" sz="37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7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Chim líu lo hót nghe vui vui.</a:t>
            </a:r>
            <a:endParaRPr lang="en-US" sz="37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7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Vào rừng xem hoa nghe tiếng chim rừng reo ca.</a:t>
            </a:r>
            <a:endParaRPr lang="en-US" sz="37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7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Tìm vài bông hoa cùng hái đem về nhà.</a:t>
            </a:r>
            <a:endParaRPr lang="en-US" sz="37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67" name="Rectangle 7"/>
          <p:cNvSpPr/>
          <p:nvPr/>
        </p:nvSpPr>
        <p:spPr>
          <a:xfrm>
            <a:off x="3511080" y="1071720"/>
            <a:ext cx="4293360" cy="72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VÀO RỪNG HOA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68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69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70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71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Effect">
                            <p:stCondLst>
                              <p:cond delay="500"/>
                            </p:stCondLst>
                            <p:childTnLst>
                              <p:par>
                                <p:cTn id="11" presetID="40" presetClass="entr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3" dur="500"/>
                                        <p:tgtEl>
                                          <p:spTgt spid="5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5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5" dur="500" fill="hold"/>
                                        <p:tgtEl>
                                          <p:spTgt spid="5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4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595" name="Rectangle 3"/>
          <p:cNvSpPr/>
          <p:nvPr/>
        </p:nvSpPr>
        <p:spPr>
          <a:xfrm>
            <a:off x="4343400" y="1071720"/>
            <a:ext cx="2143080" cy="60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 dirty="0" err="1">
                <a:solidFill>
                  <a:srgbClr val="FF0000"/>
                </a:solidFill>
                <a:latin typeface="Times New Roman"/>
                <a:ea typeface="Times New Roman"/>
              </a:rPr>
              <a:t>Câu</a:t>
            </a:r>
            <a:r>
              <a:rPr lang="en-US" sz="3200" b="1" strike="noStrike" spc="-1" dirty="0">
                <a:solidFill>
                  <a:srgbClr val="FF0000"/>
                </a:solidFill>
                <a:latin typeface="Times New Roman"/>
                <a:ea typeface="Times New Roman"/>
              </a:rPr>
              <a:t> 1</a:t>
            </a:r>
            <a:endParaRPr lang="en-US" sz="32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96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97" name="Rectangle 6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98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99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600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601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602" name="Picture 12" descr="D:\GIÁO ÁN 1 2020-2021\HÌNH SOẠN GIÁO ÁN\Học hát\câu 1b VRH.jpg"/>
          <p:cNvPicPr/>
          <p:nvPr/>
        </p:nvPicPr>
        <p:blipFill>
          <a:blip r:embed="rId6">
            <a:lum contrast="20000"/>
          </a:blip>
          <a:stretch/>
        </p:blipFill>
        <p:spPr>
          <a:xfrm>
            <a:off x="514440" y="1757520"/>
            <a:ext cx="9943920" cy="1285560"/>
          </a:xfrm>
          <a:prstGeom prst="rect">
            <a:avLst/>
          </a:prstGeom>
          <a:ln w="0">
            <a:noFill/>
          </a:ln>
        </p:spPr>
      </p:pic>
      <p:sp>
        <p:nvSpPr>
          <p:cNvPr id="603" name="Rectangle 7"/>
          <p:cNvSpPr/>
          <p:nvPr/>
        </p:nvSpPr>
        <p:spPr>
          <a:xfrm>
            <a:off x="1128600" y="0"/>
            <a:ext cx="3414960" cy="846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VÀO RỪNG HOA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b="1" i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Việt Anh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04" name="Content Placeholder 3"/>
          <p:cNvPicPr/>
          <p:nvPr/>
        </p:nvPicPr>
        <p:blipFill>
          <a:blip r:embed="rId7"/>
          <a:stretch/>
        </p:blipFill>
        <p:spPr>
          <a:xfrm>
            <a:off x="487440" y="3071880"/>
            <a:ext cx="10071000" cy="2566800"/>
          </a:xfrm>
          <a:prstGeom prst="rect">
            <a:avLst/>
          </a:prstGeom>
          <a:ln w="0">
            <a:noFill/>
          </a:ln>
        </p:spPr>
      </p:pic>
      <p:pic>
        <p:nvPicPr>
          <p:cNvPr id="3" name="CÂU 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905000" y="1093072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7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628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29" name="Rectangle 6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30" name="Rectangle 3"/>
          <p:cNvSpPr/>
          <p:nvPr/>
        </p:nvSpPr>
        <p:spPr>
          <a:xfrm>
            <a:off x="4414680" y="1000080"/>
            <a:ext cx="2071800" cy="60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 dirty="0" err="1">
                <a:solidFill>
                  <a:srgbClr val="FF0000"/>
                </a:solidFill>
                <a:latin typeface="Times New Roman"/>
                <a:ea typeface="Times New Roman"/>
              </a:rPr>
              <a:t>Câu</a:t>
            </a:r>
            <a:r>
              <a:rPr lang="en-US" sz="3200" b="1" strike="noStrike" spc="-1" dirty="0">
                <a:solidFill>
                  <a:srgbClr val="FF0000"/>
                </a:solidFill>
                <a:latin typeface="Times New Roman"/>
                <a:ea typeface="Times New Roman"/>
              </a:rPr>
              <a:t> 2</a:t>
            </a:r>
            <a:endParaRPr lang="en-US" sz="32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31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632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633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634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635" name="Rectangle 7"/>
          <p:cNvSpPr/>
          <p:nvPr/>
        </p:nvSpPr>
        <p:spPr>
          <a:xfrm>
            <a:off x="1128600" y="0"/>
            <a:ext cx="3414960" cy="846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VÀO RỪNG HOA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b="1" i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Việt Anh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36" name="Content Placeholder 3"/>
          <p:cNvPicPr/>
          <p:nvPr/>
        </p:nvPicPr>
        <p:blipFill>
          <a:blip r:embed="rId6"/>
          <a:stretch/>
        </p:blipFill>
        <p:spPr>
          <a:xfrm>
            <a:off x="487440" y="2925720"/>
            <a:ext cx="10144080" cy="2712960"/>
          </a:xfrm>
          <a:prstGeom prst="rect">
            <a:avLst/>
          </a:prstGeom>
          <a:ln w="0">
            <a:noFill/>
          </a:ln>
        </p:spPr>
      </p:pic>
      <p:pic>
        <p:nvPicPr>
          <p:cNvPr id="637" name="Picture 13" descr="D:\GIÁO ÁN 1 2020-2021\HÌNH SOẠN GIÁO ÁN\Học hát\Câu 2 VRH.jpg"/>
          <p:cNvPicPr/>
          <p:nvPr/>
        </p:nvPicPr>
        <p:blipFill>
          <a:blip r:embed="rId7">
            <a:lum contrast="30000"/>
          </a:blip>
          <a:stretch/>
        </p:blipFill>
        <p:spPr>
          <a:xfrm>
            <a:off x="485640" y="1643040"/>
            <a:ext cx="10029960" cy="1357200"/>
          </a:xfrm>
          <a:prstGeom prst="rect">
            <a:avLst/>
          </a:prstGeom>
          <a:ln w="0">
            <a:noFill/>
          </a:ln>
        </p:spPr>
      </p:pic>
      <p:pic>
        <p:nvPicPr>
          <p:cNvPr id="3" name="CÂU 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057400" y="1099808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4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595" name="Rectangle 3"/>
          <p:cNvSpPr/>
          <p:nvPr/>
        </p:nvSpPr>
        <p:spPr>
          <a:xfrm>
            <a:off x="4343400" y="1071720"/>
            <a:ext cx="2143080" cy="60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Câu 1 + 2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96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97" name="Rectangle 6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98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99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600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601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602" name="Picture 12" descr="D:\GIÁO ÁN 1 2020-2021\HÌNH SOẠN GIÁO ÁN\Học hát\câu 1b VRH.jpg"/>
          <p:cNvPicPr/>
          <p:nvPr/>
        </p:nvPicPr>
        <p:blipFill>
          <a:blip r:embed="rId6">
            <a:lum contrast="20000"/>
          </a:blip>
          <a:stretch/>
        </p:blipFill>
        <p:spPr>
          <a:xfrm>
            <a:off x="514440" y="1676400"/>
            <a:ext cx="9943920" cy="1285560"/>
          </a:xfrm>
          <a:prstGeom prst="rect">
            <a:avLst/>
          </a:prstGeom>
          <a:ln w="0">
            <a:noFill/>
          </a:ln>
        </p:spPr>
      </p:pic>
      <p:sp>
        <p:nvSpPr>
          <p:cNvPr id="603" name="Rectangle 7"/>
          <p:cNvSpPr/>
          <p:nvPr/>
        </p:nvSpPr>
        <p:spPr>
          <a:xfrm>
            <a:off x="1128600" y="0"/>
            <a:ext cx="3414960" cy="846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VÀO RỪNG HOA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b="1" i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Việt Anh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04" name="Content Placeholder 3"/>
          <p:cNvPicPr/>
          <p:nvPr/>
        </p:nvPicPr>
        <p:blipFill>
          <a:blip r:embed="rId7"/>
          <a:stretch/>
        </p:blipFill>
        <p:spPr>
          <a:xfrm>
            <a:off x="487440" y="4355280"/>
            <a:ext cx="10071000" cy="1283400"/>
          </a:xfrm>
          <a:prstGeom prst="rect">
            <a:avLst/>
          </a:prstGeom>
          <a:ln w="0">
            <a:noFill/>
          </a:ln>
        </p:spPr>
      </p:pic>
      <p:pic>
        <p:nvPicPr>
          <p:cNvPr id="14" name="Picture 13" descr="D:\GIÁO ÁN 1 2020-2021\HÌNH SOẠN GIÁO ÁN\Học hát\Câu 2 VRH.jpg"/>
          <p:cNvPicPr/>
          <p:nvPr/>
        </p:nvPicPr>
        <p:blipFill>
          <a:blip r:embed="rId8">
            <a:lum contrast="30000"/>
          </a:blip>
          <a:stretch/>
        </p:blipFill>
        <p:spPr>
          <a:xfrm>
            <a:off x="452981" y="2971800"/>
            <a:ext cx="10029960" cy="1357200"/>
          </a:xfrm>
          <a:prstGeom prst="rect">
            <a:avLst/>
          </a:prstGeom>
          <a:ln w="0">
            <a:noFill/>
          </a:ln>
        </p:spPr>
      </p:pic>
      <p:pic>
        <p:nvPicPr>
          <p:cNvPr id="3" name="CÂU 1+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71600" y="10790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269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8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639" name="Rectangle 3"/>
          <p:cNvSpPr/>
          <p:nvPr/>
        </p:nvSpPr>
        <p:spPr>
          <a:xfrm>
            <a:off x="4700520" y="928800"/>
            <a:ext cx="1643040" cy="72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 dirty="0" err="1">
                <a:solidFill>
                  <a:srgbClr val="FF0000"/>
                </a:solidFill>
                <a:latin typeface="Times New Roman"/>
                <a:ea typeface="Times New Roman"/>
              </a:rPr>
              <a:t>Câu</a:t>
            </a:r>
            <a:r>
              <a:rPr lang="en-US" sz="4000" b="1" strike="noStrike" spc="-1" dirty="0">
                <a:solidFill>
                  <a:srgbClr val="FF0000"/>
                </a:solidFill>
                <a:latin typeface="Times New Roman"/>
                <a:ea typeface="Times New Roman"/>
              </a:rPr>
              <a:t> 3 </a:t>
            </a:r>
            <a:endParaRPr lang="en-US" sz="40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40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1" name="Rectangle 6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42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643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644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645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646" name="Rectangle 7"/>
          <p:cNvSpPr/>
          <p:nvPr/>
        </p:nvSpPr>
        <p:spPr>
          <a:xfrm>
            <a:off x="1128600" y="0"/>
            <a:ext cx="3414960" cy="846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VÀO RỪNG HOA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b="1" i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Việt Anh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47" name="Content Placeholder 3"/>
          <p:cNvPicPr/>
          <p:nvPr/>
        </p:nvPicPr>
        <p:blipFill>
          <a:blip r:embed="rId6"/>
          <a:stretch/>
        </p:blipFill>
        <p:spPr>
          <a:xfrm>
            <a:off x="487440" y="2925720"/>
            <a:ext cx="10144080" cy="2712960"/>
          </a:xfrm>
          <a:prstGeom prst="rect">
            <a:avLst/>
          </a:prstGeom>
          <a:ln w="0">
            <a:noFill/>
          </a:ln>
        </p:spPr>
      </p:pic>
      <p:pic>
        <p:nvPicPr>
          <p:cNvPr id="648" name="Picture 2" descr="D:\GIÁO ÁN 1 2020-2021\HÌNH SOẠN GIÁO ÁN\Học hát\Câu 3 VRH.jpg"/>
          <p:cNvPicPr/>
          <p:nvPr/>
        </p:nvPicPr>
        <p:blipFill>
          <a:blip r:embed="rId7">
            <a:lum contrast="20000"/>
          </a:blip>
          <a:srcRect t="4780"/>
          <a:stretch/>
        </p:blipFill>
        <p:spPr>
          <a:xfrm>
            <a:off x="477720" y="1571760"/>
            <a:ext cx="9944280" cy="1571400"/>
          </a:xfrm>
          <a:prstGeom prst="rect">
            <a:avLst/>
          </a:prstGeom>
          <a:ln w="0">
            <a:noFill/>
          </a:ln>
        </p:spPr>
      </p:pic>
      <p:pic>
        <p:nvPicPr>
          <p:cNvPr id="2" name="CÂU 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95400" y="104352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9" descr="Kết quả hình ảnh cho nền powerpoint đẹp"/>
          <p:cNvPicPr/>
          <p:nvPr/>
        </p:nvPicPr>
        <p:blipFill>
          <a:blip r:embed="rId3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58" name="Rectangle 5"/>
          <p:cNvSpPr/>
          <p:nvPr/>
        </p:nvSpPr>
        <p:spPr>
          <a:xfrm>
            <a:off x="4057560" y="428760"/>
            <a:ext cx="3483000" cy="876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000" b="1" strike="noStrike" spc="-1">
                <a:solidFill>
                  <a:srgbClr val="C00000"/>
                </a:solidFill>
                <a:latin typeface="Times New Roman"/>
                <a:ea typeface="Times New Roman"/>
              </a:rPr>
              <a:t>ÂM NHẠC</a:t>
            </a:r>
            <a:endParaRPr lang="en-US" sz="5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9" name="Rectangle 6"/>
          <p:cNvSpPr/>
          <p:nvPr/>
        </p:nvSpPr>
        <p:spPr>
          <a:xfrm>
            <a:off x="1128600" y="2000160"/>
            <a:ext cx="9001080" cy="2629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buClr>
                <a:srgbClr val="1713CB"/>
              </a:buClr>
              <a:buFont typeface="Times New Roman"/>
              <a:buChar char="-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96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KHỞI ĐỘNG</a:t>
            </a:r>
            <a:r>
              <a:rPr lang="en-US" sz="5400" b="1" i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                                </a:t>
            </a:r>
            <a:endParaRPr lang="en-US" sz="54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0" name="Picture 4" descr="pcp_download_120"/>
          <p:cNvPicPr/>
          <p:nvPr/>
        </p:nvPicPr>
        <p:blipFill>
          <a:blip r:embed="rId4"/>
          <a:stretch/>
        </p:blipFill>
        <p:spPr>
          <a:xfrm>
            <a:off x="1886040" y="4643280"/>
            <a:ext cx="834840" cy="1714680"/>
          </a:xfrm>
          <a:prstGeom prst="rect">
            <a:avLst/>
          </a:prstGeom>
          <a:ln w="0">
            <a:noFill/>
          </a:ln>
        </p:spPr>
      </p:pic>
      <p:pic>
        <p:nvPicPr>
          <p:cNvPr id="61" name="Picture 14" descr="AG00130_"/>
          <p:cNvPicPr/>
          <p:nvPr/>
        </p:nvPicPr>
        <p:blipFill>
          <a:blip r:embed="rId5"/>
          <a:stretch/>
        </p:blipFill>
        <p:spPr>
          <a:xfrm rot="14504400">
            <a:off x="6468840" y="5034960"/>
            <a:ext cx="741240" cy="766800"/>
          </a:xfrm>
          <a:prstGeom prst="rect">
            <a:avLst/>
          </a:prstGeom>
          <a:ln w="0">
            <a:noFill/>
          </a:ln>
        </p:spPr>
      </p:pic>
      <p:pic>
        <p:nvPicPr>
          <p:cNvPr id="62" name="Picture 8" descr="000o"/>
          <p:cNvPicPr/>
          <p:nvPr/>
        </p:nvPicPr>
        <p:blipFill>
          <a:blip r:embed="rId6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63" name="Picture 9" descr="000o"/>
          <p:cNvPicPr/>
          <p:nvPr/>
        </p:nvPicPr>
        <p:blipFill>
          <a:blip r:embed="rId6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64" name="Picture 10" descr="000o"/>
          <p:cNvPicPr/>
          <p:nvPr/>
        </p:nvPicPr>
        <p:blipFill>
          <a:blip r:embed="rId6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65" name="Picture 11" descr="000o"/>
          <p:cNvPicPr/>
          <p:nvPr/>
        </p:nvPicPr>
        <p:blipFill>
          <a:blip r:embed="rId6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1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9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650" name="Rectangle 3"/>
          <p:cNvSpPr/>
          <p:nvPr/>
        </p:nvSpPr>
        <p:spPr>
          <a:xfrm>
            <a:off x="4557600" y="1000080"/>
            <a:ext cx="1951200" cy="66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 dirty="0" err="1">
                <a:solidFill>
                  <a:srgbClr val="FF0000"/>
                </a:solidFill>
                <a:latin typeface="Times New Roman"/>
                <a:ea typeface="Times New Roman"/>
              </a:rPr>
              <a:t>Câu</a:t>
            </a:r>
            <a:r>
              <a:rPr lang="en-US" sz="3600" b="1" strike="noStrike" spc="-1" dirty="0">
                <a:solidFill>
                  <a:srgbClr val="FF0000"/>
                </a:solidFill>
                <a:latin typeface="Times New Roman"/>
                <a:ea typeface="Times New Roman"/>
              </a:rPr>
              <a:t> 4</a:t>
            </a:r>
            <a:endParaRPr lang="en-US" sz="36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51" name="Rectangle 6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52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653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654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655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656" name="Picture 2" descr="D:\GIÁO ÁN 1 2020-2021\HÌNH SOẠN GIÁO ÁN\Học hát\Câu 4 VRH.jpg"/>
          <p:cNvPicPr/>
          <p:nvPr/>
        </p:nvPicPr>
        <p:blipFill>
          <a:blip r:embed="rId6">
            <a:lum contrast="20000"/>
          </a:blip>
          <a:stretch/>
        </p:blipFill>
        <p:spPr>
          <a:xfrm>
            <a:off x="485640" y="1785960"/>
            <a:ext cx="10029960" cy="1500120"/>
          </a:xfrm>
          <a:prstGeom prst="rect">
            <a:avLst/>
          </a:prstGeom>
          <a:ln w="0">
            <a:noFill/>
          </a:ln>
        </p:spPr>
      </p:pic>
      <p:sp>
        <p:nvSpPr>
          <p:cNvPr id="657" name="Rectangle 7"/>
          <p:cNvSpPr/>
          <p:nvPr/>
        </p:nvSpPr>
        <p:spPr>
          <a:xfrm>
            <a:off x="1128600" y="0"/>
            <a:ext cx="3414960" cy="846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VÀO RỪNG HOA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b="1" i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Việt Anh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58" name="Content Placeholder 3"/>
          <p:cNvPicPr/>
          <p:nvPr/>
        </p:nvPicPr>
        <p:blipFill>
          <a:blip r:embed="rId7"/>
          <a:stretch/>
        </p:blipFill>
        <p:spPr>
          <a:xfrm>
            <a:off x="487440" y="3071880"/>
            <a:ext cx="10071000" cy="2646360"/>
          </a:xfrm>
          <a:prstGeom prst="rect">
            <a:avLst/>
          </a:prstGeom>
          <a:ln w="0">
            <a:noFill/>
          </a:ln>
        </p:spPr>
      </p:pic>
      <p:pic>
        <p:nvPicPr>
          <p:cNvPr id="2" name="CÂU 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47800" y="1165757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9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660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61" name="Rectangle 6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62" name="Rectangle 3"/>
          <p:cNvSpPr/>
          <p:nvPr/>
        </p:nvSpPr>
        <p:spPr>
          <a:xfrm>
            <a:off x="4129200" y="1071720"/>
            <a:ext cx="2571480" cy="541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 dirty="0" err="1">
                <a:solidFill>
                  <a:srgbClr val="FF0000"/>
                </a:solidFill>
                <a:latin typeface="Times New Roman"/>
                <a:ea typeface="Times New Roman"/>
              </a:rPr>
              <a:t>Câu</a:t>
            </a:r>
            <a:r>
              <a:rPr lang="en-US" sz="2800" b="1" strike="noStrike" spc="-1" dirty="0">
                <a:solidFill>
                  <a:srgbClr val="FF0000"/>
                </a:solidFill>
                <a:latin typeface="Times New Roman"/>
                <a:ea typeface="Times New Roman"/>
              </a:rPr>
              <a:t> 3+4</a:t>
            </a:r>
            <a:endParaRPr lang="en-US" sz="28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63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664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665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666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667" name="Picture 2" descr="D:\GIÁO ÁN 1 2020-2021\HÌNH SOẠN GIÁO ÁN\Học hát\Câu 3 VRH.jpg"/>
          <p:cNvPicPr/>
          <p:nvPr/>
        </p:nvPicPr>
        <p:blipFill>
          <a:blip r:embed="rId6">
            <a:lum contrast="20000"/>
          </a:blip>
          <a:srcRect t="4780"/>
          <a:stretch/>
        </p:blipFill>
        <p:spPr>
          <a:xfrm>
            <a:off x="514440" y="1517760"/>
            <a:ext cx="9901080" cy="1299960"/>
          </a:xfrm>
          <a:prstGeom prst="rect">
            <a:avLst/>
          </a:prstGeom>
          <a:ln w="0">
            <a:noFill/>
          </a:ln>
        </p:spPr>
      </p:pic>
      <p:sp>
        <p:nvSpPr>
          <p:cNvPr id="668" name="Rectangle 7"/>
          <p:cNvSpPr/>
          <p:nvPr/>
        </p:nvSpPr>
        <p:spPr>
          <a:xfrm>
            <a:off x="1128600" y="0"/>
            <a:ext cx="3414960" cy="846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VÀO RỪNG HOA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b="1" i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Việt Anh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69" name="Content Placeholder 3"/>
          <p:cNvPicPr/>
          <p:nvPr/>
        </p:nvPicPr>
        <p:blipFill>
          <a:blip r:embed="rId7"/>
          <a:stretch/>
        </p:blipFill>
        <p:spPr>
          <a:xfrm>
            <a:off x="487440" y="3886200"/>
            <a:ext cx="10071000" cy="1752480"/>
          </a:xfrm>
          <a:prstGeom prst="rect">
            <a:avLst/>
          </a:prstGeom>
          <a:ln w="0">
            <a:noFill/>
          </a:ln>
        </p:spPr>
      </p:pic>
      <p:pic>
        <p:nvPicPr>
          <p:cNvPr id="670" name="Picture 2" descr="D:\GIÁO ÁN 1 2020-2021\HÌNH SOẠN GIÁO ÁN\Học hát\Câu 4 VRH.jpg"/>
          <p:cNvPicPr/>
          <p:nvPr/>
        </p:nvPicPr>
        <p:blipFill>
          <a:blip r:embed="rId8">
            <a:lum contrast="20000"/>
          </a:blip>
          <a:stretch/>
        </p:blipFill>
        <p:spPr>
          <a:xfrm>
            <a:off x="557280" y="2817720"/>
            <a:ext cx="10001160" cy="1297080"/>
          </a:xfrm>
          <a:prstGeom prst="rect">
            <a:avLst/>
          </a:prstGeom>
          <a:ln w="0">
            <a:noFill/>
          </a:ln>
        </p:spPr>
      </p:pic>
      <p:pic>
        <p:nvPicPr>
          <p:cNvPr id="2" name="CÂU 3+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28600" y="107172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1" name="Picture 8" descr="D:\GIÁO ÁN 1 2020-2021\HÌNH SOẠN GIÁO ÁN\Học hát\Vào rừng hoa\Vào rừng hoa - Copy (2) - Copy.jpg"/>
          <p:cNvPicPr/>
          <p:nvPr/>
        </p:nvPicPr>
        <p:blipFill>
          <a:blip r:embed="rId2">
            <a:lum contrast="20000"/>
          </a:blip>
          <a:srcRect r="5730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672" name="Rectangle 3"/>
          <p:cNvSpPr/>
          <p:nvPr/>
        </p:nvSpPr>
        <p:spPr>
          <a:xfrm>
            <a:off x="1114560" y="214200"/>
            <a:ext cx="2228760" cy="648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Cả bài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73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674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675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676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500"/>
                                        <p:tgtEl>
                                          <p:spTgt spid="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7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 w="0">
            <a:noFill/>
          </a:ln>
        </p:spPr>
      </p:pic>
      <p:pic>
        <p:nvPicPr>
          <p:cNvPr id="678" name="Picture 6" descr="ag00373_"/>
          <p:cNvPicPr/>
          <p:nvPr/>
        </p:nvPicPr>
        <p:blipFill>
          <a:blip r:embed="rId3"/>
          <a:stretch/>
        </p:blipFill>
        <p:spPr>
          <a:xfrm rot="19965000">
            <a:off x="6854760" y="4481280"/>
            <a:ext cx="2478240" cy="1703160"/>
          </a:xfrm>
          <a:prstGeom prst="rect">
            <a:avLst/>
          </a:prstGeom>
          <a:ln w="0">
            <a:noFill/>
          </a:ln>
        </p:spPr>
      </p:pic>
      <p:pic>
        <p:nvPicPr>
          <p:cNvPr id="679" name="Picture 1"/>
          <p:cNvPicPr/>
          <p:nvPr/>
        </p:nvPicPr>
        <p:blipFill>
          <a:blip r:embed="rId4"/>
          <a:stretch/>
        </p:blipFill>
        <p:spPr>
          <a:xfrm>
            <a:off x="1192320" y="4654440"/>
            <a:ext cx="2712960" cy="1452600"/>
          </a:xfrm>
          <a:prstGeom prst="rect">
            <a:avLst/>
          </a:prstGeom>
          <a:ln w="0">
            <a:noFill/>
          </a:ln>
        </p:spPr>
      </p:pic>
      <p:sp>
        <p:nvSpPr>
          <p:cNvPr id="680" name="Rectangle 1"/>
          <p:cNvSpPr/>
          <p:nvPr/>
        </p:nvSpPr>
        <p:spPr>
          <a:xfrm>
            <a:off x="1755720" y="2571840"/>
            <a:ext cx="7810920" cy="1791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HÁT KẾT HỢP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VỖ TAY THEO PHÁCH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81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682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683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684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685" name="Rectangle 7"/>
          <p:cNvSpPr/>
          <p:nvPr/>
        </p:nvSpPr>
        <p:spPr>
          <a:xfrm>
            <a:off x="3171960" y="1000080"/>
            <a:ext cx="4714920" cy="1181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VÀO RỪNG HOA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i="1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Việt Anh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6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6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" name="Picture 12" descr="D:\GIÁO ÁN 1 2020-2021\HÌNH SOẠN GIÁO ÁN\Học hát\Vào rừng hoa.jpg"/>
          <p:cNvPicPr/>
          <p:nvPr/>
        </p:nvPicPr>
        <p:blipFill>
          <a:blip r:embed="rId4">
            <a:lum contrast="20000"/>
          </a:blip>
          <a:srcRect l="11345" t="17302" r="8294" b="27633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  <a:effectLst>
            <a:outerShdw dist="139498" dir="2700000">
              <a:srgbClr val="333333">
                <a:alpha val="65000"/>
              </a:srgbClr>
            </a:outerShdw>
          </a:effectLst>
        </p:spPr>
      </p:pic>
      <p:sp>
        <p:nvSpPr>
          <p:cNvPr id="687" name="Rounded Rectangular Callout 21"/>
          <p:cNvSpPr/>
          <p:nvPr/>
        </p:nvSpPr>
        <p:spPr>
          <a:xfrm>
            <a:off x="200160" y="2000160"/>
            <a:ext cx="1257120" cy="571680"/>
          </a:xfrm>
          <a:prstGeom prst="wedgeRoundRectCallout">
            <a:avLst>
              <a:gd name="adj1" fmla="val 78476"/>
              <a:gd name="adj2" fmla="val 21370"/>
              <a:gd name="adj3" fmla="val 16667"/>
            </a:avLst>
          </a:prstGeom>
          <a:solidFill>
            <a:srgbClr val="FFFF00"/>
          </a:solidFill>
          <a:ln w="12600">
            <a:solidFill>
              <a:srgbClr val="FF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0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Phách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88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689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690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691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8" name="BEAT VAO RƯNG HO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2480" y="3048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6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6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8278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2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 w="0">
            <a:noFill/>
          </a:ln>
        </p:spPr>
      </p:pic>
      <p:pic>
        <p:nvPicPr>
          <p:cNvPr id="693" name="Picture 6" descr="ag00373_"/>
          <p:cNvPicPr/>
          <p:nvPr/>
        </p:nvPicPr>
        <p:blipFill>
          <a:blip r:embed="rId3"/>
          <a:stretch/>
        </p:blipFill>
        <p:spPr>
          <a:xfrm rot="19965000">
            <a:off x="6854760" y="4481280"/>
            <a:ext cx="2478240" cy="1703160"/>
          </a:xfrm>
          <a:prstGeom prst="rect">
            <a:avLst/>
          </a:prstGeom>
          <a:ln w="0">
            <a:noFill/>
          </a:ln>
        </p:spPr>
      </p:pic>
      <p:pic>
        <p:nvPicPr>
          <p:cNvPr id="694" name="Picture 1"/>
          <p:cNvPicPr/>
          <p:nvPr/>
        </p:nvPicPr>
        <p:blipFill>
          <a:blip r:embed="rId4"/>
          <a:stretch/>
        </p:blipFill>
        <p:spPr>
          <a:xfrm>
            <a:off x="1192320" y="4654440"/>
            <a:ext cx="2712960" cy="1452600"/>
          </a:xfrm>
          <a:prstGeom prst="rect">
            <a:avLst/>
          </a:prstGeom>
          <a:ln w="0">
            <a:noFill/>
          </a:ln>
        </p:spPr>
      </p:pic>
      <p:sp>
        <p:nvSpPr>
          <p:cNvPr id="695" name="Rectangle 1"/>
          <p:cNvSpPr/>
          <p:nvPr/>
        </p:nvSpPr>
        <p:spPr>
          <a:xfrm>
            <a:off x="1748520" y="2714760"/>
            <a:ext cx="8006040" cy="1791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HÁT CÙNG NHẠC ĐỆM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KẾT HỢP GÕ PHÁCH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96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697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698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699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700" name="Rectangle 7"/>
          <p:cNvSpPr/>
          <p:nvPr/>
        </p:nvSpPr>
        <p:spPr>
          <a:xfrm>
            <a:off x="3171960" y="1000080"/>
            <a:ext cx="4714920" cy="1181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VÀO RỪNG HOA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i="1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Việt Anh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6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6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6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1" name="Picture 12" descr="D:\GIÁO ÁN 1 2020-2021\HÌNH SOẠN GIÁO ÁN\Học hát\Vào rừng hoa.jpg"/>
          <p:cNvPicPr/>
          <p:nvPr/>
        </p:nvPicPr>
        <p:blipFill>
          <a:blip r:embed="rId4"/>
          <a:srcRect l="11349" t="17301" r="8294" b="27631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  <a:effectLst>
            <a:outerShdw dist="139498" dir="2700000">
              <a:srgbClr val="333333">
                <a:alpha val="65000"/>
              </a:srgbClr>
            </a:outerShdw>
          </a:effectLst>
        </p:spPr>
      </p:pic>
      <p:pic>
        <p:nvPicPr>
          <p:cNvPr id="702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703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704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705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7" name="BEAT VAO RƯNG HO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2480" y="3048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78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707" name="Content Placeholder 3"/>
          <p:cNvPicPr/>
          <p:nvPr/>
        </p:nvPicPr>
        <p:blipFill>
          <a:blip r:embed="rId3">
            <a:lum contrast="20000"/>
          </a:blip>
          <a:srcRect l="17417" t="53809" r="26462" b="11009"/>
          <a:stretch/>
        </p:blipFill>
        <p:spPr>
          <a:xfrm>
            <a:off x="343080" y="1000080"/>
            <a:ext cx="10262880" cy="4643640"/>
          </a:xfrm>
          <a:prstGeom prst="rect">
            <a:avLst/>
          </a:prstGeom>
          <a:ln w="0">
            <a:noFill/>
          </a:ln>
        </p:spPr>
      </p:pic>
      <p:sp>
        <p:nvSpPr>
          <p:cNvPr id="708" name="Text Box 9"/>
          <p:cNvSpPr/>
          <p:nvPr/>
        </p:nvSpPr>
        <p:spPr>
          <a:xfrm>
            <a:off x="514440" y="1071720"/>
            <a:ext cx="197172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Học hát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09" name="Text Box 10"/>
          <p:cNvSpPr/>
          <p:nvPr/>
        </p:nvSpPr>
        <p:spPr>
          <a:xfrm>
            <a:off x="271440" y="1857240"/>
            <a:ext cx="5429160" cy="648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000000"/>
                </a:solidFill>
                <a:latin typeface="Times New Roman"/>
              </a:rPr>
              <a:t>VÀO RỪNG HOA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710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711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712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713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714" name="Rectangle 3"/>
          <p:cNvSpPr/>
          <p:nvPr/>
        </p:nvSpPr>
        <p:spPr>
          <a:xfrm>
            <a:off x="3629160" y="2428920"/>
            <a:ext cx="180000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0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Việt Anh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5" name="Picture 8" descr="000o"/>
          <p:cNvPicPr/>
          <p:nvPr/>
        </p:nvPicPr>
        <p:blipFill>
          <a:blip r:embed="rId2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716" name="Picture 9" descr="000o"/>
          <p:cNvPicPr/>
          <p:nvPr/>
        </p:nvPicPr>
        <p:blipFill>
          <a:blip r:embed="rId2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717" name="Picture 10" descr="000o"/>
          <p:cNvPicPr/>
          <p:nvPr/>
        </p:nvPicPr>
        <p:blipFill>
          <a:blip r:embed="rId2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718" name="Picture 11" descr="000o"/>
          <p:cNvPicPr/>
          <p:nvPr/>
        </p:nvPicPr>
        <p:blipFill>
          <a:blip r:embed="rId2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719" name="Cloud 7"/>
          <p:cNvSpPr/>
          <p:nvPr/>
        </p:nvSpPr>
        <p:spPr>
          <a:xfrm>
            <a:off x="2743200" y="1571760"/>
            <a:ext cx="1189080" cy="1204920"/>
          </a:xfrm>
          <a:custGeom>
            <a:avLst/>
            <a:gdLst/>
            <a:ahLst/>
            <a:cxnLst/>
            <a:rect l="l" t="t" r="r" b="b"/>
            <a:pathLst>
              <a:path w="43733" h="44465">
                <a:moveTo>
                  <a:pt x="3900" y="14370"/>
                </a:moveTo>
                <a:cubicBezTo>
                  <a:pt x="3629" y="11657"/>
                  <a:pt x="4261" y="8921"/>
                  <a:pt x="5623" y="6907"/>
                </a:cubicBezTo>
                <a:cubicBezTo>
                  <a:pt x="7775" y="3726"/>
                  <a:pt x="11264" y="3017"/>
                  <a:pt x="14005" y="5202"/>
                </a:cubicBezTo>
                <a:cubicBezTo>
                  <a:pt x="15678" y="909"/>
                  <a:pt x="19914" y="22"/>
                  <a:pt x="22456" y="3432"/>
                </a:cubicBezTo>
                <a:cubicBezTo>
                  <a:pt x="23097" y="1683"/>
                  <a:pt x="24328" y="474"/>
                  <a:pt x="25749" y="200"/>
                </a:cubicBezTo>
                <a:cubicBezTo>
                  <a:pt x="27313" y="-102"/>
                  <a:pt x="28875" y="770"/>
                  <a:pt x="29833" y="2481"/>
                </a:cubicBezTo>
                <a:cubicBezTo>
                  <a:pt x="31215" y="267"/>
                  <a:pt x="33501" y="-460"/>
                  <a:pt x="35463" y="690"/>
                </a:cubicBezTo>
                <a:cubicBezTo>
                  <a:pt x="36958" y="1566"/>
                  <a:pt x="38030" y="3400"/>
                  <a:pt x="38318" y="5576"/>
                </a:cubicBezTo>
                <a:cubicBezTo>
                  <a:pt x="40046" y="6218"/>
                  <a:pt x="41422" y="7998"/>
                  <a:pt x="41982" y="10318"/>
                </a:cubicBezTo>
                <a:cubicBezTo>
                  <a:pt x="42389" y="12002"/>
                  <a:pt x="42331" y="13831"/>
                  <a:pt x="41818" y="15460"/>
                </a:cubicBezTo>
                <a:cubicBezTo>
                  <a:pt x="43079" y="17694"/>
                  <a:pt x="43520" y="20590"/>
                  <a:pt x="43016" y="23322"/>
                </a:cubicBezTo>
                <a:cubicBezTo>
                  <a:pt x="42346" y="26954"/>
                  <a:pt x="40128" y="29674"/>
                  <a:pt x="37404" y="30204"/>
                </a:cubicBezTo>
                <a:cubicBezTo>
                  <a:pt x="37391" y="32471"/>
                  <a:pt x="36658" y="34621"/>
                  <a:pt x="35395" y="36101"/>
                </a:cubicBezTo>
                <a:cubicBezTo>
                  <a:pt x="33476" y="38350"/>
                  <a:pt x="30704" y="38639"/>
                  <a:pt x="28555" y="36815"/>
                </a:cubicBezTo>
                <a:cubicBezTo>
                  <a:pt x="27860" y="39948"/>
                  <a:pt x="25999" y="42343"/>
                  <a:pt x="23667" y="43106"/>
                </a:cubicBezTo>
                <a:cubicBezTo>
                  <a:pt x="20919" y="44005"/>
                  <a:pt x="18051" y="42473"/>
                  <a:pt x="16480" y="39266"/>
                </a:cubicBezTo>
                <a:cubicBezTo>
                  <a:pt x="12772" y="42310"/>
                  <a:pt x="7956" y="40599"/>
                  <a:pt x="5804" y="35472"/>
                </a:cubicBezTo>
                <a:cubicBezTo>
                  <a:pt x="3690" y="35809"/>
                  <a:pt x="1705" y="34024"/>
                  <a:pt x="1110" y="31250"/>
                </a:cubicBezTo>
                <a:cubicBezTo>
                  <a:pt x="679" y="29243"/>
                  <a:pt x="1060" y="27077"/>
                  <a:pt x="2113" y="25551"/>
                </a:cubicBezTo>
                <a:cubicBezTo>
                  <a:pt x="619" y="24354"/>
                  <a:pt x="-213" y="22057"/>
                  <a:pt x="-5" y="19704"/>
                </a:cubicBezTo>
                <a:cubicBezTo>
                  <a:pt x="239" y="16949"/>
                  <a:pt x="1845" y="14791"/>
                  <a:pt x="3863" y="14507"/>
                </a:cubicBezTo>
                <a:cubicBezTo>
                  <a:pt x="3875" y="14461"/>
                  <a:pt x="3888" y="14416"/>
                  <a:pt x="3900" y="14370"/>
                </a:cubicBezTo>
                <a:close/>
                <a:moveTo>
                  <a:pt x="4693" y="26177"/>
                </a:moveTo>
                <a:cubicBezTo>
                  <a:pt x="3809" y="26271"/>
                  <a:pt x="2925" y="25993"/>
                  <a:pt x="2160" y="25380"/>
                </a:cubicBezTo>
                <a:moveTo>
                  <a:pt x="6928" y="34899"/>
                </a:moveTo>
                <a:cubicBezTo>
                  <a:pt x="6573" y="35092"/>
                  <a:pt x="6200" y="35220"/>
                  <a:pt x="5820" y="35280"/>
                </a:cubicBezTo>
                <a:moveTo>
                  <a:pt x="16478" y="39090"/>
                </a:moveTo>
                <a:cubicBezTo>
                  <a:pt x="16211" y="38544"/>
                  <a:pt x="15987" y="37961"/>
                  <a:pt x="15810" y="37350"/>
                </a:cubicBezTo>
                <a:moveTo>
                  <a:pt x="28827" y="34751"/>
                </a:moveTo>
                <a:cubicBezTo>
                  <a:pt x="28788" y="35398"/>
                  <a:pt x="28698" y="36038"/>
                  <a:pt x="28560" y="36660"/>
                </a:cubicBezTo>
                <a:moveTo>
                  <a:pt x="34129" y="22954"/>
                </a:moveTo>
                <a:cubicBezTo>
                  <a:pt x="36133" y="24282"/>
                  <a:pt x="37398" y="27058"/>
                  <a:pt x="37380" y="30090"/>
                </a:cubicBezTo>
                <a:moveTo>
                  <a:pt x="41798" y="15354"/>
                </a:moveTo>
                <a:cubicBezTo>
                  <a:pt x="41473" y="16386"/>
                  <a:pt x="40978" y="17302"/>
                  <a:pt x="40350" y="18030"/>
                </a:cubicBezTo>
                <a:moveTo>
                  <a:pt x="38324" y="5426"/>
                </a:moveTo>
                <a:cubicBezTo>
                  <a:pt x="38379" y="5843"/>
                  <a:pt x="38405" y="6266"/>
                  <a:pt x="38400" y="6690"/>
                </a:cubicBezTo>
                <a:moveTo>
                  <a:pt x="29078" y="3952"/>
                </a:moveTo>
                <a:cubicBezTo>
                  <a:pt x="29267" y="3369"/>
                  <a:pt x="29516" y="2826"/>
                  <a:pt x="29820" y="2340"/>
                </a:cubicBezTo>
                <a:moveTo>
                  <a:pt x="22141" y="4720"/>
                </a:moveTo>
                <a:cubicBezTo>
                  <a:pt x="22218" y="4238"/>
                  <a:pt x="22339" y="3771"/>
                  <a:pt x="22500" y="3330"/>
                </a:cubicBezTo>
                <a:moveTo>
                  <a:pt x="14000" y="5192"/>
                </a:moveTo>
                <a:cubicBezTo>
                  <a:pt x="14472" y="5568"/>
                  <a:pt x="14908" y="6021"/>
                  <a:pt x="15300" y="6540"/>
                </a:cubicBezTo>
                <a:moveTo>
                  <a:pt x="4127" y="15789"/>
                </a:moveTo>
                <a:cubicBezTo>
                  <a:pt x="4024" y="15325"/>
                  <a:pt x="3948" y="14851"/>
                  <a:pt x="3900" y="14370"/>
                </a:cubicBezTo>
              </a:path>
            </a:pathLst>
          </a:cu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20" name="Text Box 9"/>
          <p:cNvSpPr/>
          <p:nvPr/>
        </p:nvSpPr>
        <p:spPr>
          <a:xfrm>
            <a:off x="271440" y="214200"/>
            <a:ext cx="4500720" cy="648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0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Gọi tên các nhân vật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721" name="Picture 11"/>
          <p:cNvPicPr/>
          <p:nvPr/>
        </p:nvPicPr>
        <p:blipFill>
          <a:blip r:embed="rId3">
            <a:lum contrast="20000"/>
          </a:blip>
          <a:stretch/>
        </p:blipFill>
        <p:spPr>
          <a:xfrm>
            <a:off x="1042920" y="268200"/>
            <a:ext cx="9325080" cy="6597720"/>
          </a:xfrm>
          <a:prstGeom prst="rect">
            <a:avLst/>
          </a:prstGeom>
          <a:ln w="0">
            <a:noFill/>
          </a:ln>
        </p:spPr>
      </p:pic>
      <p:sp>
        <p:nvSpPr>
          <p:cNvPr id="722" name="Oval Callout 5"/>
          <p:cNvSpPr/>
          <p:nvPr/>
        </p:nvSpPr>
        <p:spPr>
          <a:xfrm>
            <a:off x="6805440" y="111240"/>
            <a:ext cx="2467080" cy="1317600"/>
          </a:xfrm>
          <a:prstGeom prst="wedgeEllipseCallout">
            <a:avLst>
              <a:gd name="adj1" fmla="val -27171"/>
              <a:gd name="adj2" fmla="val 73537"/>
            </a:avLst>
          </a:prstGeom>
          <a:solidFill>
            <a:srgbClr val="66FF66"/>
          </a:solidFill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Cô giáo Khóa Son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23" name="Oval Callout 6"/>
          <p:cNvSpPr/>
          <p:nvPr/>
        </p:nvSpPr>
        <p:spPr>
          <a:xfrm>
            <a:off x="533520" y="2548080"/>
            <a:ext cx="1847880" cy="1014120"/>
          </a:xfrm>
          <a:prstGeom prst="wedgeEllipseCallout">
            <a:avLst>
              <a:gd name="adj1" fmla="val 49555"/>
              <a:gd name="adj2" fmla="val 58986"/>
            </a:avLst>
          </a:prstGeom>
          <a:solidFill>
            <a:srgbClr val="66FF66"/>
          </a:solidFill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Bạn Mi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24" name="Oval Callout 7"/>
          <p:cNvSpPr/>
          <p:nvPr/>
        </p:nvSpPr>
        <p:spPr>
          <a:xfrm>
            <a:off x="2608200" y="1913040"/>
            <a:ext cx="1847880" cy="1012680"/>
          </a:xfrm>
          <a:prstGeom prst="wedgeEllipseCallout">
            <a:avLst>
              <a:gd name="adj1" fmla="val 32236"/>
              <a:gd name="adj2" fmla="val 78592"/>
            </a:avLst>
          </a:prstGeom>
          <a:solidFill>
            <a:srgbClr val="66FF66"/>
          </a:solidFill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Bạn Rê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25" name="Oval Callout 8"/>
          <p:cNvSpPr/>
          <p:nvPr/>
        </p:nvSpPr>
        <p:spPr>
          <a:xfrm>
            <a:off x="9123480" y="2714760"/>
            <a:ext cx="1849320" cy="1012680"/>
          </a:xfrm>
          <a:prstGeom prst="wedgeEllipseCallout">
            <a:avLst>
              <a:gd name="adj1" fmla="val -49500"/>
              <a:gd name="adj2" fmla="val 61787"/>
            </a:avLst>
          </a:prstGeom>
          <a:solidFill>
            <a:srgbClr val="66FF66"/>
          </a:solidFill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Bạn Đô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7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7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Effect">
                      <p:stCondLst>
                        <p:cond delay="indefinite"/>
                      </p:stCondLst>
                      <p:childTnLst>
                        <p:par>
                          <p:cTn id="10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7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7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Effect">
                      <p:stCondLst>
                        <p:cond delay="indefinite"/>
                      </p:stCondLst>
                      <p:childTnLst>
                        <p:par>
                          <p:cTn id="16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7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7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Effect">
                      <p:stCondLst>
                        <p:cond delay="indefinite"/>
                      </p:stCondLst>
                      <p:childTnLst>
                        <p:par>
                          <p:cTn id="22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5" dur="500" fill="hold"/>
                                        <p:tgtEl>
                                          <p:spTgt spid="7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" dur="500" fill="hold"/>
                                        <p:tgtEl>
                                          <p:spTgt spid="7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Effect">
                      <p:stCondLst>
                        <p:cond delay="indefinite"/>
                      </p:stCondLst>
                      <p:childTnLst>
                        <p:par>
                          <p:cTn id="28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1" dur="500" fill="hold"/>
                                        <p:tgtEl>
                                          <p:spTgt spid="7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2" dur="500" fill="hold"/>
                                        <p:tgtEl>
                                          <p:spTgt spid="7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Effect">
                      <p:stCondLst>
                        <p:cond delay="indefinite"/>
                      </p:stCondLst>
                      <p:childTnLst>
                        <p:par>
                          <p:cTn id="3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7" dur="500" fill="hold"/>
                                        <p:tgtEl>
                                          <p:spTgt spid="7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8" dur="500" fill="hold"/>
                                        <p:tgtEl>
                                          <p:spTgt spid="7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6" name="Picture 8" descr="000o"/>
          <p:cNvPicPr/>
          <p:nvPr/>
        </p:nvPicPr>
        <p:blipFill>
          <a:blip r:embed="rId2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727" name="Picture 10" descr="000o"/>
          <p:cNvPicPr/>
          <p:nvPr/>
        </p:nvPicPr>
        <p:blipFill>
          <a:blip r:embed="rId2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728" name="Picture 11" descr="000o"/>
          <p:cNvPicPr/>
          <p:nvPr/>
        </p:nvPicPr>
        <p:blipFill>
          <a:blip r:embed="rId2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729" name="Picture 9" descr="000o"/>
          <p:cNvPicPr/>
          <p:nvPr/>
        </p:nvPicPr>
        <p:blipFill>
          <a:blip r:embed="rId2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730" name="Picture 8"/>
          <p:cNvPicPr/>
          <p:nvPr/>
        </p:nvPicPr>
        <p:blipFill>
          <a:blip r:embed="rId3">
            <a:lum contrast="20000"/>
          </a:blip>
          <a:srcRect l="44793" r="21355" b="49550"/>
          <a:stretch/>
        </p:blipFill>
        <p:spPr>
          <a:xfrm>
            <a:off x="5557680" y="1428840"/>
            <a:ext cx="5294520" cy="5325840"/>
          </a:xfrm>
          <a:prstGeom prst="rect">
            <a:avLst/>
          </a:prstGeom>
          <a:ln w="0">
            <a:noFill/>
          </a:ln>
        </p:spPr>
      </p:pic>
      <p:pic>
        <p:nvPicPr>
          <p:cNvPr id="731" name="Picture 9"/>
          <p:cNvPicPr/>
          <p:nvPr/>
        </p:nvPicPr>
        <p:blipFill>
          <a:blip r:embed="rId4">
            <a:lum contrast="20000"/>
          </a:blip>
          <a:srcRect l="20250" r="8503" b="11364"/>
          <a:stretch/>
        </p:blipFill>
        <p:spPr>
          <a:xfrm>
            <a:off x="79200" y="1285920"/>
            <a:ext cx="5478480" cy="5459400"/>
          </a:xfrm>
          <a:prstGeom prst="rect">
            <a:avLst/>
          </a:prstGeom>
          <a:ln w="0">
            <a:noFill/>
          </a:ln>
        </p:spPr>
      </p:pic>
      <p:sp>
        <p:nvSpPr>
          <p:cNvPr id="732" name="Text Box 9"/>
          <p:cNvSpPr/>
          <p:nvPr/>
        </p:nvSpPr>
        <p:spPr>
          <a:xfrm>
            <a:off x="2057400" y="141120"/>
            <a:ext cx="6686640" cy="13338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497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Có những âm thanh nào vang lên trong khu rừng kì diệu?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7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7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7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7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5" dur="500" fill="hold"/>
                                        <p:tgtEl>
                                          <p:spTgt spid="7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500" fill="hold"/>
                                        <p:tgtEl>
                                          <p:spTgt spid="7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V.A – Đàn Gà Con (mp3cut.net).mp3"/>
          <p:cNvPicPr/>
          <p:nvPr/>
        </p:nvPicPr>
        <p:blipFill>
          <a:blip r:embed="rId4"/>
          <a:stretch/>
        </p:blipFill>
        <p:spPr>
          <a:xfrm>
            <a:off x="2143080" y="2571840"/>
            <a:ext cx="365040" cy="304560"/>
          </a:xfrm>
          <a:prstGeom prst="rect">
            <a:avLst/>
          </a:prstGeom>
          <a:ln w="0">
            <a:noFill/>
          </a:ln>
        </p:spPr>
      </p:pic>
      <p:pic>
        <p:nvPicPr>
          <p:cNvPr id="67" name="Sang Xuan Doc Tau dan tranh - Linh Thao (mp3cut.net).mp3"/>
          <p:cNvPicPr/>
          <p:nvPr/>
        </p:nvPicPr>
        <p:blipFill>
          <a:blip r:embed="rId5"/>
          <a:stretch/>
        </p:blipFill>
        <p:spPr>
          <a:xfrm>
            <a:off x="5029200" y="1047600"/>
            <a:ext cx="1066680" cy="811440"/>
          </a:xfrm>
          <a:prstGeom prst="rect">
            <a:avLst/>
          </a:prstGeom>
          <a:ln w="0">
            <a:noFill/>
          </a:ln>
        </p:spPr>
      </p:pic>
      <p:pic>
        <p:nvPicPr>
          <p:cNvPr id="68" name="Picture 14"/>
          <p:cNvPicPr/>
          <p:nvPr/>
        </p:nvPicPr>
        <p:blipFill>
          <a:blip r:embed="rId6"/>
          <a:stretch/>
        </p:blipFill>
        <p:spPr>
          <a:xfrm>
            <a:off x="0" y="-7920"/>
            <a:ext cx="10972800" cy="6865920"/>
          </a:xfrm>
          <a:prstGeom prst="rect">
            <a:avLst/>
          </a:prstGeom>
          <a:ln w="0">
            <a:noFill/>
          </a:ln>
        </p:spPr>
      </p:pic>
      <p:sp>
        <p:nvSpPr>
          <p:cNvPr id="69" name="Rectangle 63"/>
          <p:cNvSpPr/>
          <p:nvPr/>
        </p:nvSpPr>
        <p:spPr>
          <a:xfrm rot="5400000">
            <a:off x="1678680" y="54507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0" name="Rectangle 63"/>
          <p:cNvSpPr/>
          <p:nvPr/>
        </p:nvSpPr>
        <p:spPr>
          <a:xfrm rot="5400000">
            <a:off x="7250760" y="12279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72" name="AutoShape 17"/>
          <p:cNvGrpSpPr/>
          <p:nvPr/>
        </p:nvGrpSpPr>
        <p:grpSpPr>
          <a:xfrm>
            <a:off x="512640" y="384120"/>
            <a:ext cx="9996480" cy="811440"/>
            <a:chOff x="512640" y="384120"/>
            <a:chExt cx="9996480" cy="811440"/>
          </a:xfrm>
        </p:grpSpPr>
        <p:pic>
          <p:nvPicPr>
            <p:cNvPr id="73" name="AutoShape 17"/>
            <p:cNvPicPr/>
            <p:nvPr/>
          </p:nvPicPr>
          <p:blipFill>
            <a:blip r:embed="rId7"/>
            <a:stretch/>
          </p:blipFill>
          <p:spPr>
            <a:xfrm>
              <a:off x="512640" y="384120"/>
              <a:ext cx="9996480" cy="81144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74" name="Freeform 73"/>
            <p:cNvSpPr/>
            <p:nvPr/>
          </p:nvSpPr>
          <p:spPr>
            <a:xfrm>
              <a:off x="690480" y="525600"/>
              <a:ext cx="9637920" cy="4521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75" name="Group 27"/>
          <p:cNvGrpSpPr/>
          <p:nvPr/>
        </p:nvGrpSpPr>
        <p:grpSpPr>
          <a:xfrm>
            <a:off x="1542960" y="5848200"/>
            <a:ext cx="1190880" cy="930240"/>
            <a:chOff x="1542960" y="5848200"/>
            <a:chExt cx="1190880" cy="930240"/>
          </a:xfrm>
        </p:grpSpPr>
        <p:sp>
          <p:nvSpPr>
            <p:cNvPr id="76" name="AutoShape 28"/>
            <p:cNvSpPr/>
            <p:nvPr/>
          </p:nvSpPr>
          <p:spPr>
            <a:xfrm rot="16200000">
              <a:off x="1525320" y="628956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54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7" name="AutoShape 29"/>
            <p:cNvSpPr/>
            <p:nvPr/>
          </p:nvSpPr>
          <p:spPr>
            <a:xfrm rot="5400000">
              <a:off x="2593800" y="627192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6206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8" name="AutoShape 30"/>
            <p:cNvSpPr/>
            <p:nvPr/>
          </p:nvSpPr>
          <p:spPr>
            <a:xfrm rot="10800000">
              <a:off x="2048040" y="6673680"/>
              <a:ext cx="180720" cy="104760"/>
            </a:xfrm>
            <a:custGeom>
              <a:avLst/>
              <a:gdLst/>
              <a:ahLst/>
              <a:cxnLst/>
              <a:rect l="0" t="0" r="r" b="b"/>
              <a:pathLst>
                <a:path w="504" h="293">
                  <a:moveTo>
                    <a:pt x="382" y="292"/>
                  </a:moveTo>
                  <a:lnTo>
                    <a:pt x="382" y="292"/>
                  </a:lnTo>
                  <a:lnTo>
                    <a:pt x="503" y="292"/>
                  </a:lnTo>
                  <a:lnTo>
                    <a:pt x="252" y="0"/>
                  </a:lnTo>
                  <a:lnTo>
                    <a:pt x="0" y="292"/>
                  </a:lnTo>
                  <a:lnTo>
                    <a:pt x="122" y="292"/>
                  </a:lnTo>
                  <a:lnTo>
                    <a:pt x="122" y="292"/>
                  </a:lnTo>
                  <a:lnTo>
                    <a:pt x="382" y="292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08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9" name="Oval 31"/>
            <p:cNvSpPr/>
            <p:nvPr/>
          </p:nvSpPr>
          <p:spPr>
            <a:xfrm>
              <a:off x="1664640" y="5848200"/>
              <a:ext cx="955080" cy="825480"/>
            </a:xfrm>
            <a:prstGeom prst="ellipse">
              <a:avLst/>
            </a:prstGeom>
            <a:gradFill rotWithShape="0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/>
            </a:gradFill>
            <a:ln w="57240">
              <a:solidFill>
                <a:srgbClr val="FFFFFF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0" name="Oval 32"/>
            <p:cNvSpPr/>
            <p:nvPr/>
          </p:nvSpPr>
          <p:spPr>
            <a:xfrm>
              <a:off x="1719000" y="5894640"/>
              <a:ext cx="845640" cy="730800"/>
            </a:xfrm>
            <a:prstGeom prst="ellipse">
              <a:avLst/>
            </a:prstGeom>
            <a:gradFill rotWithShape="0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1" name="Oval 33"/>
            <p:cNvSpPr/>
            <p:nvPr/>
          </p:nvSpPr>
          <p:spPr>
            <a:xfrm>
              <a:off x="1769760" y="5938560"/>
              <a:ext cx="258840" cy="519120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50000">
                  <a:srgbClr val="009999"/>
                </a:gs>
                <a:gs pos="100000">
                  <a:srgbClr val="FFFFFF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2" name="Oval 34"/>
            <p:cNvSpPr/>
            <p:nvPr/>
          </p:nvSpPr>
          <p:spPr>
            <a:xfrm>
              <a:off x="1768680" y="5937840"/>
              <a:ext cx="259200" cy="519840"/>
            </a:xfrm>
            <a:prstGeom prst="ellipse">
              <a:avLst/>
            </a:prstGeom>
            <a:gradFill rotWithShape="0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3" name="Oval 35"/>
            <p:cNvSpPr/>
            <p:nvPr/>
          </p:nvSpPr>
          <p:spPr>
            <a:xfrm>
              <a:off x="1818000" y="5979960"/>
              <a:ext cx="648000" cy="519120"/>
            </a:xfrm>
            <a:prstGeom prst="ellipse">
              <a:avLst/>
            </a:prstGeom>
            <a:gradFill rotWithShape="0">
              <a:gsLst>
                <a:gs pos="0">
                  <a:srgbClr val="005353"/>
                </a:gs>
                <a:gs pos="50000">
                  <a:srgbClr val="009999"/>
                </a:gs>
                <a:gs pos="100000">
                  <a:srgbClr val="005353"/>
                </a:gs>
              </a:gsLst>
              <a:lin ang="189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4" name="Oval 36"/>
            <p:cNvSpPr/>
            <p:nvPr/>
          </p:nvSpPr>
          <p:spPr>
            <a:xfrm>
              <a:off x="1818000" y="5980320"/>
              <a:ext cx="648000" cy="519840"/>
            </a:xfrm>
            <a:prstGeom prst="ellipse">
              <a:avLst/>
            </a:prstGeom>
            <a:gradFill rotWithShape="0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85" name="Text Box 26"/>
          <p:cNvSpPr/>
          <p:nvPr/>
        </p:nvSpPr>
        <p:spPr>
          <a:xfrm>
            <a:off x="942840" y="428760"/>
            <a:ext cx="9109080" cy="5814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0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Đây là âm thanh gì?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6" name="Rectangle 122"/>
          <p:cNvSpPr/>
          <p:nvPr/>
        </p:nvSpPr>
        <p:spPr>
          <a:xfrm>
            <a:off x="1542960" y="1239840"/>
            <a:ext cx="8143920" cy="4475160"/>
          </a:xfrm>
          <a:prstGeom prst="rect">
            <a:avLst/>
          </a:prstGeom>
          <a:solidFill>
            <a:srgbClr val="000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87" name="Group 79"/>
          <p:cNvGrpSpPr/>
          <p:nvPr/>
        </p:nvGrpSpPr>
        <p:grpSpPr>
          <a:xfrm>
            <a:off x="1800360" y="1293840"/>
            <a:ext cx="7629480" cy="4206960"/>
            <a:chOff x="1800360" y="1293840"/>
            <a:chExt cx="7629480" cy="4206960"/>
          </a:xfrm>
        </p:grpSpPr>
        <p:sp>
          <p:nvSpPr>
            <p:cNvPr id="88" name="Rectangle 18"/>
            <p:cNvSpPr/>
            <p:nvPr/>
          </p:nvSpPr>
          <p:spPr>
            <a:xfrm>
              <a:off x="1800360" y="1514520"/>
              <a:ext cx="7629480" cy="398628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  <a:effectLst>
              <a:outerShdw dist="23040" dir="5400000">
                <a:srgbClr val="80808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89" name="Group 6"/>
            <p:cNvGrpSpPr/>
            <p:nvPr/>
          </p:nvGrpSpPr>
          <p:grpSpPr>
            <a:xfrm>
              <a:off x="2094840" y="1293840"/>
              <a:ext cx="7264080" cy="353160"/>
              <a:chOff x="2094840" y="1293840"/>
              <a:chExt cx="7264080" cy="353160"/>
            </a:xfrm>
          </p:grpSpPr>
          <p:grpSp>
            <p:nvGrpSpPr>
              <p:cNvPr id="90" name="Gruppe 165"/>
              <p:cNvGrpSpPr/>
              <p:nvPr/>
            </p:nvGrpSpPr>
            <p:grpSpPr>
              <a:xfrm>
                <a:off x="5636880" y="1293840"/>
                <a:ext cx="3722040" cy="353160"/>
                <a:chOff x="5636880" y="1293840"/>
                <a:chExt cx="3722040" cy="353160"/>
              </a:xfrm>
            </p:grpSpPr>
            <p:grpSp>
              <p:nvGrpSpPr>
                <p:cNvPr id="91" name="Gruppe 131"/>
                <p:cNvGrpSpPr/>
                <p:nvPr/>
              </p:nvGrpSpPr>
              <p:grpSpPr>
                <a:xfrm>
                  <a:off x="8903160" y="1296720"/>
                  <a:ext cx="455760" cy="350280"/>
                  <a:chOff x="8903160" y="1296720"/>
                  <a:chExt cx="455760" cy="350280"/>
                </a:xfrm>
              </p:grpSpPr>
              <p:grpSp>
                <p:nvGrpSpPr>
                  <p:cNvPr id="92" name="Freeform 149"/>
                  <p:cNvGrpSpPr/>
                  <p:nvPr/>
                </p:nvGrpSpPr>
                <p:grpSpPr>
                  <a:xfrm>
                    <a:off x="9162720" y="1558800"/>
                    <a:ext cx="167040" cy="88200"/>
                    <a:chOff x="9162720" y="1558800"/>
                    <a:chExt cx="167040" cy="88200"/>
                  </a:xfrm>
                </p:grpSpPr>
                <p:pic>
                  <p:nvPicPr>
                    <p:cNvPr id="93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9162720" y="1558800"/>
                      <a:ext cx="167040" cy="882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4" name="Freeform 93"/>
                    <p:cNvSpPr/>
                    <p:nvPr/>
                  </p:nvSpPr>
                  <p:spPr>
                    <a:xfrm>
                      <a:off x="9171720" y="1570680"/>
                      <a:ext cx="148680" cy="658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5" name="Freeform 191"/>
                  <p:cNvSpPr/>
                  <p:nvPr/>
                </p:nvSpPr>
                <p:spPr>
                  <a:xfrm>
                    <a:off x="8903160" y="1296720"/>
                    <a:ext cx="455760" cy="3207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6" name="Gruppe 132"/>
                <p:cNvGrpSpPr/>
                <p:nvPr/>
              </p:nvGrpSpPr>
              <p:grpSpPr>
                <a:xfrm>
                  <a:off x="8579160" y="1296720"/>
                  <a:ext cx="458640" cy="350280"/>
                  <a:chOff x="8579160" y="1296720"/>
                  <a:chExt cx="458640" cy="350280"/>
                </a:xfrm>
              </p:grpSpPr>
              <p:grpSp>
                <p:nvGrpSpPr>
                  <p:cNvPr id="97" name="Freeform 149"/>
                  <p:cNvGrpSpPr/>
                  <p:nvPr/>
                </p:nvGrpSpPr>
                <p:grpSpPr>
                  <a:xfrm>
                    <a:off x="8803080" y="1558800"/>
                    <a:ext cx="191520" cy="88200"/>
                    <a:chOff x="8803080" y="1558800"/>
                    <a:chExt cx="191520" cy="88200"/>
                  </a:xfrm>
                </p:grpSpPr>
                <p:pic>
                  <p:nvPicPr>
                    <p:cNvPr id="98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8803080" y="1558800"/>
                      <a:ext cx="191520" cy="882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9" name="Freeform 98"/>
                    <p:cNvSpPr/>
                    <p:nvPr/>
                  </p:nvSpPr>
                  <p:spPr>
                    <a:xfrm>
                      <a:off x="8816040" y="1570680"/>
                      <a:ext cx="165240" cy="658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0" name="Freeform 191"/>
                  <p:cNvSpPr/>
                  <p:nvPr/>
                </p:nvSpPr>
                <p:spPr>
                  <a:xfrm>
                    <a:off x="8579160" y="1296720"/>
                    <a:ext cx="458640" cy="3207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1" name="Gruppe 135"/>
                <p:cNvGrpSpPr/>
                <p:nvPr/>
              </p:nvGrpSpPr>
              <p:grpSpPr>
                <a:xfrm>
                  <a:off x="8249400" y="1296720"/>
                  <a:ext cx="455760" cy="350280"/>
                  <a:chOff x="8249400" y="1296720"/>
                  <a:chExt cx="455760" cy="350280"/>
                </a:xfrm>
              </p:grpSpPr>
              <p:grpSp>
                <p:nvGrpSpPr>
                  <p:cNvPr id="102" name="Freeform 149"/>
                  <p:cNvGrpSpPr/>
                  <p:nvPr/>
                </p:nvGrpSpPr>
                <p:grpSpPr>
                  <a:xfrm>
                    <a:off x="8485920" y="1558800"/>
                    <a:ext cx="167400" cy="88200"/>
                    <a:chOff x="8485920" y="1558800"/>
                    <a:chExt cx="167400" cy="88200"/>
                  </a:xfrm>
                </p:grpSpPr>
                <p:pic>
                  <p:nvPicPr>
                    <p:cNvPr id="103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8485920" y="1558800"/>
                      <a:ext cx="167400" cy="882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04" name="Freeform 103"/>
                    <p:cNvSpPr/>
                    <p:nvPr/>
                  </p:nvSpPr>
                  <p:spPr>
                    <a:xfrm>
                      <a:off x="8494920" y="1570680"/>
                      <a:ext cx="149040" cy="658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5" name="Freeform 191"/>
                  <p:cNvSpPr/>
                  <p:nvPr/>
                </p:nvSpPr>
                <p:spPr>
                  <a:xfrm>
                    <a:off x="8249400" y="1296720"/>
                    <a:ext cx="455760" cy="3207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6" name="Gruppe 138"/>
                <p:cNvGrpSpPr/>
                <p:nvPr/>
              </p:nvGrpSpPr>
              <p:grpSpPr>
                <a:xfrm>
                  <a:off x="7922160" y="1296720"/>
                  <a:ext cx="455760" cy="350280"/>
                  <a:chOff x="7922160" y="1296720"/>
                  <a:chExt cx="455760" cy="350280"/>
                </a:xfrm>
              </p:grpSpPr>
              <p:grpSp>
                <p:nvGrpSpPr>
                  <p:cNvPr id="107" name="Freeform 149"/>
                  <p:cNvGrpSpPr/>
                  <p:nvPr/>
                </p:nvGrpSpPr>
                <p:grpSpPr>
                  <a:xfrm>
                    <a:off x="8182080" y="1558800"/>
                    <a:ext cx="190440" cy="88200"/>
                    <a:chOff x="8182080" y="1558800"/>
                    <a:chExt cx="190440" cy="88200"/>
                  </a:xfrm>
                </p:grpSpPr>
                <p:pic>
                  <p:nvPicPr>
                    <p:cNvPr id="108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8182080" y="1558800"/>
                      <a:ext cx="190440" cy="882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09" name="Freeform 108"/>
                    <p:cNvSpPr/>
                    <p:nvPr/>
                  </p:nvSpPr>
                  <p:spPr>
                    <a:xfrm>
                      <a:off x="8195040" y="1570680"/>
                      <a:ext cx="164160" cy="658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0" name="Freeform 191"/>
                  <p:cNvSpPr/>
                  <p:nvPr/>
                </p:nvSpPr>
                <p:spPr>
                  <a:xfrm>
                    <a:off x="7922160" y="1296720"/>
                    <a:ext cx="455760" cy="3207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1" name="Gruppe 141"/>
                <p:cNvGrpSpPr/>
                <p:nvPr/>
              </p:nvGrpSpPr>
              <p:grpSpPr>
                <a:xfrm>
                  <a:off x="7598520" y="1296720"/>
                  <a:ext cx="455760" cy="350280"/>
                  <a:chOff x="7598520" y="1296720"/>
                  <a:chExt cx="455760" cy="350280"/>
                </a:xfrm>
              </p:grpSpPr>
              <p:grpSp>
                <p:nvGrpSpPr>
                  <p:cNvPr id="112" name="Freeform 149"/>
                  <p:cNvGrpSpPr/>
                  <p:nvPr/>
                </p:nvGrpSpPr>
                <p:grpSpPr>
                  <a:xfrm>
                    <a:off x="7841160" y="1558800"/>
                    <a:ext cx="172800" cy="88200"/>
                    <a:chOff x="7841160" y="1558800"/>
                    <a:chExt cx="172800" cy="88200"/>
                  </a:xfrm>
                </p:grpSpPr>
                <p:pic>
                  <p:nvPicPr>
                    <p:cNvPr id="113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7841160" y="1558800"/>
                      <a:ext cx="172800" cy="882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14" name="Freeform 113"/>
                    <p:cNvSpPr/>
                    <p:nvPr/>
                  </p:nvSpPr>
                  <p:spPr>
                    <a:xfrm>
                      <a:off x="7850160" y="1570680"/>
                      <a:ext cx="154080" cy="658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5" name="Freeform 191"/>
                  <p:cNvSpPr/>
                  <p:nvPr/>
                </p:nvSpPr>
                <p:spPr>
                  <a:xfrm>
                    <a:off x="7598520" y="1296720"/>
                    <a:ext cx="455760" cy="3207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6" name="Gruppe 144"/>
                <p:cNvGrpSpPr/>
                <p:nvPr/>
              </p:nvGrpSpPr>
              <p:grpSpPr>
                <a:xfrm>
                  <a:off x="7265520" y="1293840"/>
                  <a:ext cx="455760" cy="352800"/>
                  <a:chOff x="7265520" y="1293840"/>
                  <a:chExt cx="455760" cy="352800"/>
                </a:xfrm>
              </p:grpSpPr>
              <p:grpSp>
                <p:nvGrpSpPr>
                  <p:cNvPr id="117" name="Freeform 149"/>
                  <p:cNvGrpSpPr/>
                  <p:nvPr/>
                </p:nvGrpSpPr>
                <p:grpSpPr>
                  <a:xfrm>
                    <a:off x="7513560" y="1554840"/>
                    <a:ext cx="207720" cy="91800"/>
                    <a:chOff x="7513560" y="1554840"/>
                    <a:chExt cx="207720" cy="91800"/>
                  </a:xfrm>
                </p:grpSpPr>
                <p:pic>
                  <p:nvPicPr>
                    <p:cNvPr id="118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7513560" y="1554840"/>
                      <a:ext cx="20772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19" name="Freeform 118"/>
                    <p:cNvSpPr/>
                    <p:nvPr/>
                  </p:nvSpPr>
                  <p:spPr>
                    <a:xfrm>
                      <a:off x="7527240" y="1567440"/>
                      <a:ext cx="17928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0" name="Freeform 191"/>
                  <p:cNvSpPr/>
                  <p:nvPr/>
                </p:nvSpPr>
                <p:spPr>
                  <a:xfrm>
                    <a:off x="7265520" y="1293840"/>
                    <a:ext cx="4395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1" name="Gruppe 147"/>
                <p:cNvGrpSpPr/>
                <p:nvPr/>
              </p:nvGrpSpPr>
              <p:grpSpPr>
                <a:xfrm>
                  <a:off x="6938640" y="1293840"/>
                  <a:ext cx="455760" cy="352800"/>
                  <a:chOff x="6938640" y="1293840"/>
                  <a:chExt cx="455760" cy="352800"/>
                </a:xfrm>
              </p:grpSpPr>
              <p:grpSp>
                <p:nvGrpSpPr>
                  <p:cNvPr id="122" name="Freeform 149"/>
                  <p:cNvGrpSpPr/>
                  <p:nvPr/>
                </p:nvGrpSpPr>
                <p:grpSpPr>
                  <a:xfrm>
                    <a:off x="7187040" y="1554840"/>
                    <a:ext cx="159480" cy="91800"/>
                    <a:chOff x="7187040" y="1554840"/>
                    <a:chExt cx="159480" cy="91800"/>
                  </a:xfrm>
                </p:grpSpPr>
                <p:pic>
                  <p:nvPicPr>
                    <p:cNvPr id="123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7187040" y="1554840"/>
                      <a:ext cx="15948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24" name="Freeform 123"/>
                    <p:cNvSpPr/>
                    <p:nvPr/>
                  </p:nvSpPr>
                  <p:spPr>
                    <a:xfrm>
                      <a:off x="7195320" y="1567440"/>
                      <a:ext cx="14220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5" name="Freeform 191"/>
                  <p:cNvSpPr/>
                  <p:nvPr/>
                </p:nvSpPr>
                <p:spPr>
                  <a:xfrm>
                    <a:off x="6938640" y="1293840"/>
                    <a:ext cx="4557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6" name="Gruppe 150"/>
                <p:cNvGrpSpPr/>
                <p:nvPr/>
              </p:nvGrpSpPr>
              <p:grpSpPr>
                <a:xfrm>
                  <a:off x="6614640" y="1293840"/>
                  <a:ext cx="455760" cy="352800"/>
                  <a:chOff x="6614640" y="1293840"/>
                  <a:chExt cx="455760" cy="352800"/>
                </a:xfrm>
              </p:grpSpPr>
              <p:grpSp>
                <p:nvGrpSpPr>
                  <p:cNvPr id="127" name="Freeform 149"/>
                  <p:cNvGrpSpPr/>
                  <p:nvPr/>
                </p:nvGrpSpPr>
                <p:grpSpPr>
                  <a:xfrm>
                    <a:off x="6842520" y="1554840"/>
                    <a:ext cx="156240" cy="91800"/>
                    <a:chOff x="6842520" y="1554840"/>
                    <a:chExt cx="156240" cy="91800"/>
                  </a:xfrm>
                </p:grpSpPr>
                <p:pic>
                  <p:nvPicPr>
                    <p:cNvPr id="128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6842520" y="1554840"/>
                      <a:ext cx="15624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29" name="Freeform 128"/>
                    <p:cNvSpPr/>
                    <p:nvPr/>
                  </p:nvSpPr>
                  <p:spPr>
                    <a:xfrm>
                      <a:off x="6852600" y="1567440"/>
                      <a:ext cx="13500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30" name="Freeform 191"/>
                  <p:cNvSpPr/>
                  <p:nvPr/>
                </p:nvSpPr>
                <p:spPr>
                  <a:xfrm>
                    <a:off x="6614640" y="1293840"/>
                    <a:ext cx="4557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31" name="Gruppe 153"/>
                <p:cNvGrpSpPr/>
                <p:nvPr/>
              </p:nvGrpSpPr>
              <p:grpSpPr>
                <a:xfrm>
                  <a:off x="6287760" y="1293840"/>
                  <a:ext cx="455760" cy="352800"/>
                  <a:chOff x="6287760" y="1293840"/>
                  <a:chExt cx="455760" cy="352800"/>
                </a:xfrm>
              </p:grpSpPr>
              <p:grpSp>
                <p:nvGrpSpPr>
                  <p:cNvPr id="132" name="Freeform 149"/>
                  <p:cNvGrpSpPr/>
                  <p:nvPr/>
                </p:nvGrpSpPr>
                <p:grpSpPr>
                  <a:xfrm>
                    <a:off x="6540120" y="1554840"/>
                    <a:ext cx="203400" cy="91800"/>
                    <a:chOff x="6540120" y="1554840"/>
                    <a:chExt cx="203400" cy="91800"/>
                  </a:xfrm>
                </p:grpSpPr>
                <p:pic>
                  <p:nvPicPr>
                    <p:cNvPr id="133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6540120" y="1554840"/>
                      <a:ext cx="20340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34" name="Freeform 133"/>
                    <p:cNvSpPr/>
                    <p:nvPr/>
                  </p:nvSpPr>
                  <p:spPr>
                    <a:xfrm>
                      <a:off x="6550200" y="1567440"/>
                      <a:ext cx="18108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35" name="Freeform 191"/>
                  <p:cNvSpPr/>
                  <p:nvPr/>
                </p:nvSpPr>
                <p:spPr>
                  <a:xfrm>
                    <a:off x="6287760" y="1293840"/>
                    <a:ext cx="45324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36" name="Gruppe 156"/>
                <p:cNvGrpSpPr/>
                <p:nvPr/>
              </p:nvGrpSpPr>
              <p:grpSpPr>
                <a:xfrm>
                  <a:off x="5963760" y="1293840"/>
                  <a:ext cx="455760" cy="352800"/>
                  <a:chOff x="5963760" y="1293840"/>
                  <a:chExt cx="455760" cy="352800"/>
                </a:xfrm>
              </p:grpSpPr>
              <p:grpSp>
                <p:nvGrpSpPr>
                  <p:cNvPr id="137" name="Freeform 149"/>
                  <p:cNvGrpSpPr/>
                  <p:nvPr/>
                </p:nvGrpSpPr>
                <p:grpSpPr>
                  <a:xfrm>
                    <a:off x="6198840" y="1554840"/>
                    <a:ext cx="213840" cy="91800"/>
                    <a:chOff x="6198840" y="1554840"/>
                    <a:chExt cx="213840" cy="91800"/>
                  </a:xfrm>
                </p:grpSpPr>
                <p:pic>
                  <p:nvPicPr>
                    <p:cNvPr id="138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6198840" y="1554840"/>
                      <a:ext cx="21384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39" name="Freeform 138"/>
                    <p:cNvSpPr/>
                    <p:nvPr/>
                  </p:nvSpPr>
                  <p:spPr>
                    <a:xfrm>
                      <a:off x="6212520" y="1567440"/>
                      <a:ext cx="18432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40" name="Freeform 191"/>
                  <p:cNvSpPr/>
                  <p:nvPr/>
                </p:nvSpPr>
                <p:spPr>
                  <a:xfrm>
                    <a:off x="5963760" y="1293840"/>
                    <a:ext cx="4557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41" name="Gruppe 159"/>
                <p:cNvGrpSpPr/>
                <p:nvPr/>
              </p:nvGrpSpPr>
              <p:grpSpPr>
                <a:xfrm>
                  <a:off x="5636880" y="1293840"/>
                  <a:ext cx="455760" cy="352800"/>
                  <a:chOff x="5636880" y="1293840"/>
                  <a:chExt cx="455760" cy="352800"/>
                </a:xfrm>
              </p:grpSpPr>
              <p:grpSp>
                <p:nvGrpSpPr>
                  <p:cNvPr id="142" name="Freeform 149"/>
                  <p:cNvGrpSpPr/>
                  <p:nvPr/>
                </p:nvGrpSpPr>
                <p:grpSpPr>
                  <a:xfrm>
                    <a:off x="5880240" y="1554840"/>
                    <a:ext cx="212400" cy="91800"/>
                    <a:chOff x="5880240" y="1554840"/>
                    <a:chExt cx="212400" cy="91800"/>
                  </a:xfrm>
                </p:grpSpPr>
                <p:pic>
                  <p:nvPicPr>
                    <p:cNvPr id="143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5880240" y="1554840"/>
                      <a:ext cx="21240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44" name="Freeform 143"/>
                    <p:cNvSpPr/>
                    <p:nvPr/>
                  </p:nvSpPr>
                  <p:spPr>
                    <a:xfrm>
                      <a:off x="5890680" y="1567440"/>
                      <a:ext cx="18900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45" name="Freeform 191"/>
                  <p:cNvSpPr/>
                  <p:nvPr/>
                </p:nvSpPr>
                <p:spPr>
                  <a:xfrm>
                    <a:off x="5636880" y="1293840"/>
                    <a:ext cx="44604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  <p:grpSp>
            <p:nvGrpSpPr>
              <p:cNvPr id="146" name="Gruppe 165"/>
              <p:cNvGrpSpPr/>
              <p:nvPr/>
            </p:nvGrpSpPr>
            <p:grpSpPr>
              <a:xfrm>
                <a:off x="2094840" y="1293840"/>
                <a:ext cx="3722040" cy="352440"/>
                <a:chOff x="2094840" y="1293840"/>
                <a:chExt cx="3722040" cy="352440"/>
              </a:xfrm>
            </p:grpSpPr>
            <p:grpSp>
              <p:nvGrpSpPr>
                <p:cNvPr id="147" name="Gruppe 131"/>
                <p:cNvGrpSpPr/>
                <p:nvPr/>
              </p:nvGrpSpPr>
              <p:grpSpPr>
                <a:xfrm>
                  <a:off x="5361120" y="1296360"/>
                  <a:ext cx="455760" cy="349920"/>
                  <a:chOff x="5361120" y="1296360"/>
                  <a:chExt cx="455760" cy="349920"/>
                </a:xfrm>
              </p:grpSpPr>
              <p:grpSp>
                <p:nvGrpSpPr>
                  <p:cNvPr id="148" name="Freeform 149"/>
                  <p:cNvGrpSpPr/>
                  <p:nvPr/>
                </p:nvGrpSpPr>
                <p:grpSpPr>
                  <a:xfrm>
                    <a:off x="5606640" y="1557360"/>
                    <a:ext cx="206640" cy="88920"/>
                    <a:chOff x="5606640" y="1557360"/>
                    <a:chExt cx="206640" cy="88920"/>
                  </a:xfrm>
                </p:grpSpPr>
                <p:pic>
                  <p:nvPicPr>
                    <p:cNvPr id="149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5606640" y="1557360"/>
                      <a:ext cx="206640" cy="889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50" name="Freeform 149"/>
                    <p:cNvSpPr/>
                    <p:nvPr/>
                  </p:nvSpPr>
                  <p:spPr>
                    <a:xfrm>
                      <a:off x="5621040" y="1569240"/>
                      <a:ext cx="178200" cy="666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1" name="Freeform 191"/>
                  <p:cNvSpPr/>
                  <p:nvPr/>
                </p:nvSpPr>
                <p:spPr>
                  <a:xfrm>
                    <a:off x="5361120" y="1296360"/>
                    <a:ext cx="455760" cy="3218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2" name="Gruppe 132"/>
                <p:cNvGrpSpPr/>
                <p:nvPr/>
              </p:nvGrpSpPr>
              <p:grpSpPr>
                <a:xfrm>
                  <a:off x="5037120" y="1296360"/>
                  <a:ext cx="458640" cy="349920"/>
                  <a:chOff x="5037120" y="1296360"/>
                  <a:chExt cx="458640" cy="349920"/>
                </a:xfrm>
              </p:grpSpPr>
              <p:grpSp>
                <p:nvGrpSpPr>
                  <p:cNvPr id="153" name="Freeform 149"/>
                  <p:cNvGrpSpPr/>
                  <p:nvPr/>
                </p:nvGrpSpPr>
                <p:grpSpPr>
                  <a:xfrm>
                    <a:off x="5299920" y="1557360"/>
                    <a:ext cx="195840" cy="88920"/>
                    <a:chOff x="5299920" y="1557360"/>
                    <a:chExt cx="195840" cy="88920"/>
                  </a:xfrm>
                </p:grpSpPr>
                <p:pic>
                  <p:nvPicPr>
                    <p:cNvPr id="154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5299920" y="1557360"/>
                      <a:ext cx="195840" cy="889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55" name="Freeform 154"/>
                    <p:cNvSpPr/>
                    <p:nvPr/>
                  </p:nvSpPr>
                  <p:spPr>
                    <a:xfrm>
                      <a:off x="5310720" y="1569240"/>
                      <a:ext cx="174600" cy="666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6" name="Freeform 191"/>
                  <p:cNvSpPr/>
                  <p:nvPr/>
                </p:nvSpPr>
                <p:spPr>
                  <a:xfrm>
                    <a:off x="5037120" y="1296360"/>
                    <a:ext cx="396720" cy="3218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7" name="Gruppe 135"/>
                <p:cNvGrpSpPr/>
                <p:nvPr/>
              </p:nvGrpSpPr>
              <p:grpSpPr>
                <a:xfrm>
                  <a:off x="4707360" y="1296360"/>
                  <a:ext cx="455760" cy="349920"/>
                  <a:chOff x="4707360" y="1296360"/>
                  <a:chExt cx="455760" cy="349920"/>
                </a:xfrm>
              </p:grpSpPr>
              <p:grpSp>
                <p:nvGrpSpPr>
                  <p:cNvPr id="158" name="Freeform 149"/>
                  <p:cNvGrpSpPr/>
                  <p:nvPr/>
                </p:nvGrpSpPr>
                <p:grpSpPr>
                  <a:xfrm>
                    <a:off x="4972680" y="1557360"/>
                    <a:ext cx="174960" cy="88920"/>
                    <a:chOff x="4972680" y="1557360"/>
                    <a:chExt cx="174960" cy="88920"/>
                  </a:xfrm>
                </p:grpSpPr>
                <p:pic>
                  <p:nvPicPr>
                    <p:cNvPr id="159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4972680" y="1557360"/>
                      <a:ext cx="174960" cy="889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60" name="Freeform 159"/>
                    <p:cNvSpPr/>
                    <p:nvPr/>
                  </p:nvSpPr>
                  <p:spPr>
                    <a:xfrm>
                      <a:off x="4984560" y="1569240"/>
                      <a:ext cx="150840" cy="666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1" name="Freeform 191"/>
                  <p:cNvSpPr/>
                  <p:nvPr/>
                </p:nvSpPr>
                <p:spPr>
                  <a:xfrm>
                    <a:off x="4707360" y="1296360"/>
                    <a:ext cx="455760" cy="3218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2" name="Gruppe 138"/>
                <p:cNvGrpSpPr/>
                <p:nvPr/>
              </p:nvGrpSpPr>
              <p:grpSpPr>
                <a:xfrm>
                  <a:off x="4380120" y="1296360"/>
                  <a:ext cx="455760" cy="349920"/>
                  <a:chOff x="4380120" y="1296360"/>
                  <a:chExt cx="455760" cy="349920"/>
                </a:xfrm>
              </p:grpSpPr>
              <p:grpSp>
                <p:nvGrpSpPr>
                  <p:cNvPr id="163" name="Freeform 149"/>
                  <p:cNvGrpSpPr/>
                  <p:nvPr/>
                </p:nvGrpSpPr>
                <p:grpSpPr>
                  <a:xfrm>
                    <a:off x="4647240" y="1557360"/>
                    <a:ext cx="188640" cy="88920"/>
                    <a:chOff x="4647240" y="1557360"/>
                    <a:chExt cx="188640" cy="88920"/>
                  </a:xfrm>
                </p:grpSpPr>
                <p:pic>
                  <p:nvPicPr>
                    <p:cNvPr id="164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4647240" y="1557360"/>
                      <a:ext cx="188640" cy="889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65" name="Freeform 164"/>
                    <p:cNvSpPr/>
                    <p:nvPr/>
                  </p:nvSpPr>
                  <p:spPr>
                    <a:xfrm>
                      <a:off x="4657320" y="1569240"/>
                      <a:ext cx="168120" cy="666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6" name="Freeform 191"/>
                  <p:cNvSpPr/>
                  <p:nvPr/>
                </p:nvSpPr>
                <p:spPr>
                  <a:xfrm>
                    <a:off x="4380120" y="1296360"/>
                    <a:ext cx="427680" cy="3218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7" name="Gruppe 141"/>
                <p:cNvGrpSpPr/>
                <p:nvPr/>
              </p:nvGrpSpPr>
              <p:grpSpPr>
                <a:xfrm>
                  <a:off x="4056480" y="1296360"/>
                  <a:ext cx="455760" cy="349920"/>
                  <a:chOff x="4056480" y="1296360"/>
                  <a:chExt cx="455760" cy="349920"/>
                </a:xfrm>
              </p:grpSpPr>
              <p:grpSp>
                <p:nvGrpSpPr>
                  <p:cNvPr id="168" name="Freeform 149"/>
                  <p:cNvGrpSpPr/>
                  <p:nvPr/>
                </p:nvGrpSpPr>
                <p:grpSpPr>
                  <a:xfrm>
                    <a:off x="4316040" y="1557360"/>
                    <a:ext cx="196200" cy="88920"/>
                    <a:chOff x="4316040" y="1557360"/>
                    <a:chExt cx="196200" cy="88920"/>
                  </a:xfrm>
                </p:grpSpPr>
                <p:pic>
                  <p:nvPicPr>
                    <p:cNvPr id="169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4316040" y="1557360"/>
                      <a:ext cx="196200" cy="889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70" name="Freeform 169"/>
                    <p:cNvSpPr/>
                    <p:nvPr/>
                  </p:nvSpPr>
                  <p:spPr>
                    <a:xfrm>
                      <a:off x="4329000" y="1569240"/>
                      <a:ext cx="169200" cy="666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1" name="Freeform 191"/>
                  <p:cNvSpPr/>
                  <p:nvPr/>
                </p:nvSpPr>
                <p:spPr>
                  <a:xfrm>
                    <a:off x="4056480" y="1296360"/>
                    <a:ext cx="433080" cy="3218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2" name="Gruppe 144"/>
                <p:cNvGrpSpPr/>
                <p:nvPr/>
              </p:nvGrpSpPr>
              <p:grpSpPr>
                <a:xfrm>
                  <a:off x="3723480" y="1293840"/>
                  <a:ext cx="455760" cy="352440"/>
                  <a:chOff x="3723480" y="1293840"/>
                  <a:chExt cx="455760" cy="352440"/>
                </a:xfrm>
              </p:grpSpPr>
              <p:grpSp>
                <p:nvGrpSpPr>
                  <p:cNvPr id="173" name="Freeform 149"/>
                  <p:cNvGrpSpPr/>
                  <p:nvPr/>
                </p:nvGrpSpPr>
                <p:grpSpPr>
                  <a:xfrm>
                    <a:off x="4004640" y="1553400"/>
                    <a:ext cx="174600" cy="92880"/>
                    <a:chOff x="4004640" y="1553400"/>
                    <a:chExt cx="174600" cy="92880"/>
                  </a:xfrm>
                </p:grpSpPr>
                <p:pic>
                  <p:nvPicPr>
                    <p:cNvPr id="174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4004640" y="1553400"/>
                      <a:ext cx="17460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75" name="Freeform 174"/>
                    <p:cNvSpPr/>
                    <p:nvPr/>
                  </p:nvSpPr>
                  <p:spPr>
                    <a:xfrm>
                      <a:off x="4013640" y="1565640"/>
                      <a:ext cx="15552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6" name="Freeform 191"/>
                  <p:cNvSpPr/>
                  <p:nvPr/>
                </p:nvSpPr>
                <p:spPr>
                  <a:xfrm>
                    <a:off x="3723480" y="1293840"/>
                    <a:ext cx="38268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7" name="Gruppe 147"/>
                <p:cNvGrpSpPr/>
                <p:nvPr/>
              </p:nvGrpSpPr>
              <p:grpSpPr>
                <a:xfrm>
                  <a:off x="3396600" y="1293840"/>
                  <a:ext cx="455760" cy="352440"/>
                  <a:chOff x="3396600" y="1293840"/>
                  <a:chExt cx="455760" cy="352440"/>
                </a:xfrm>
              </p:grpSpPr>
              <p:grpSp>
                <p:nvGrpSpPr>
                  <p:cNvPr id="178" name="Freeform 149"/>
                  <p:cNvGrpSpPr/>
                  <p:nvPr/>
                </p:nvGrpSpPr>
                <p:grpSpPr>
                  <a:xfrm>
                    <a:off x="3653280" y="1553400"/>
                    <a:ext cx="199080" cy="92880"/>
                    <a:chOff x="3653280" y="1553400"/>
                    <a:chExt cx="199080" cy="92880"/>
                  </a:xfrm>
                </p:grpSpPr>
                <p:pic>
                  <p:nvPicPr>
                    <p:cNvPr id="179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3653280" y="1553400"/>
                      <a:ext cx="19908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80" name="Freeform 179"/>
                    <p:cNvSpPr/>
                    <p:nvPr/>
                  </p:nvSpPr>
                  <p:spPr>
                    <a:xfrm>
                      <a:off x="3666240" y="1565640"/>
                      <a:ext cx="17172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1" name="Freeform 191"/>
                  <p:cNvSpPr/>
                  <p:nvPr/>
                </p:nvSpPr>
                <p:spPr>
                  <a:xfrm>
                    <a:off x="3396600" y="1293840"/>
                    <a:ext cx="41148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2" name="Gruppe 150"/>
                <p:cNvGrpSpPr/>
                <p:nvPr/>
              </p:nvGrpSpPr>
              <p:grpSpPr>
                <a:xfrm>
                  <a:off x="3072600" y="1293840"/>
                  <a:ext cx="455760" cy="352440"/>
                  <a:chOff x="3072600" y="1293840"/>
                  <a:chExt cx="455760" cy="352440"/>
                </a:xfrm>
              </p:grpSpPr>
              <p:grpSp>
                <p:nvGrpSpPr>
                  <p:cNvPr id="183" name="Freeform 149"/>
                  <p:cNvGrpSpPr/>
                  <p:nvPr/>
                </p:nvGrpSpPr>
                <p:grpSpPr>
                  <a:xfrm>
                    <a:off x="3334680" y="1553400"/>
                    <a:ext cx="193680" cy="92880"/>
                    <a:chOff x="3334680" y="1553400"/>
                    <a:chExt cx="193680" cy="92880"/>
                  </a:xfrm>
                </p:grpSpPr>
                <p:pic>
                  <p:nvPicPr>
                    <p:cNvPr id="184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3334680" y="1553400"/>
                      <a:ext cx="19368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85" name="Freeform 184"/>
                    <p:cNvSpPr/>
                    <p:nvPr/>
                  </p:nvSpPr>
                  <p:spPr>
                    <a:xfrm>
                      <a:off x="3344400" y="1565640"/>
                      <a:ext cx="17244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6" name="Freeform 191"/>
                  <p:cNvSpPr/>
                  <p:nvPr/>
                </p:nvSpPr>
                <p:spPr>
                  <a:xfrm>
                    <a:off x="3072600" y="1293840"/>
                    <a:ext cx="42192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7" name="Gruppe 153"/>
                <p:cNvGrpSpPr/>
                <p:nvPr/>
              </p:nvGrpSpPr>
              <p:grpSpPr>
                <a:xfrm>
                  <a:off x="2745720" y="1293840"/>
                  <a:ext cx="455760" cy="352440"/>
                  <a:chOff x="2745720" y="1293840"/>
                  <a:chExt cx="455760" cy="352440"/>
                </a:xfrm>
              </p:grpSpPr>
              <p:grpSp>
                <p:nvGrpSpPr>
                  <p:cNvPr id="188" name="Freeform 149"/>
                  <p:cNvGrpSpPr/>
                  <p:nvPr/>
                </p:nvGrpSpPr>
                <p:grpSpPr>
                  <a:xfrm>
                    <a:off x="3018600" y="1553400"/>
                    <a:ext cx="182880" cy="92880"/>
                    <a:chOff x="3018600" y="1553400"/>
                    <a:chExt cx="182880" cy="92880"/>
                  </a:xfrm>
                </p:grpSpPr>
                <p:pic>
                  <p:nvPicPr>
                    <p:cNvPr id="189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3018600" y="1553400"/>
                      <a:ext cx="18288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90" name="Freeform 189"/>
                    <p:cNvSpPr/>
                    <p:nvPr/>
                  </p:nvSpPr>
                  <p:spPr>
                    <a:xfrm>
                      <a:off x="3030480" y="1565640"/>
                      <a:ext cx="15768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91" name="Freeform 191"/>
                  <p:cNvSpPr/>
                  <p:nvPr/>
                </p:nvSpPr>
                <p:spPr>
                  <a:xfrm>
                    <a:off x="2745720" y="1293840"/>
                    <a:ext cx="45072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92" name="Gruppe 156"/>
                <p:cNvGrpSpPr/>
                <p:nvPr/>
              </p:nvGrpSpPr>
              <p:grpSpPr>
                <a:xfrm>
                  <a:off x="2421720" y="1293840"/>
                  <a:ext cx="455760" cy="352440"/>
                  <a:chOff x="2421720" y="1293840"/>
                  <a:chExt cx="455760" cy="352440"/>
                </a:xfrm>
              </p:grpSpPr>
              <p:grpSp>
                <p:nvGrpSpPr>
                  <p:cNvPr id="193" name="Freeform 149"/>
                  <p:cNvGrpSpPr/>
                  <p:nvPr/>
                </p:nvGrpSpPr>
                <p:grpSpPr>
                  <a:xfrm>
                    <a:off x="2701440" y="1553400"/>
                    <a:ext cx="176040" cy="92880"/>
                    <a:chOff x="2701440" y="1553400"/>
                    <a:chExt cx="176040" cy="92880"/>
                  </a:xfrm>
                </p:grpSpPr>
                <p:pic>
                  <p:nvPicPr>
                    <p:cNvPr id="194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2701440" y="1553400"/>
                      <a:ext cx="17604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95" name="Freeform 194"/>
                    <p:cNvSpPr/>
                    <p:nvPr/>
                  </p:nvSpPr>
                  <p:spPr>
                    <a:xfrm>
                      <a:off x="2710080" y="1565640"/>
                      <a:ext cx="15696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96" name="Freeform 191"/>
                  <p:cNvSpPr/>
                  <p:nvPr/>
                </p:nvSpPr>
                <p:spPr>
                  <a:xfrm>
                    <a:off x="2421720" y="1293840"/>
                    <a:ext cx="45432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97" name="Gruppe 159"/>
                <p:cNvGrpSpPr/>
                <p:nvPr/>
              </p:nvGrpSpPr>
              <p:grpSpPr>
                <a:xfrm>
                  <a:off x="2094840" y="1293840"/>
                  <a:ext cx="455760" cy="352440"/>
                  <a:chOff x="2094840" y="1293840"/>
                  <a:chExt cx="455760" cy="352440"/>
                </a:xfrm>
              </p:grpSpPr>
              <p:grpSp>
                <p:nvGrpSpPr>
                  <p:cNvPr id="198" name="Freeform 149"/>
                  <p:cNvGrpSpPr/>
                  <p:nvPr/>
                </p:nvGrpSpPr>
                <p:grpSpPr>
                  <a:xfrm>
                    <a:off x="2366280" y="1553400"/>
                    <a:ext cx="184320" cy="92880"/>
                    <a:chOff x="2366280" y="1553400"/>
                    <a:chExt cx="184320" cy="92880"/>
                  </a:xfrm>
                </p:grpSpPr>
                <p:pic>
                  <p:nvPicPr>
                    <p:cNvPr id="199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2366280" y="1553400"/>
                      <a:ext cx="18432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00" name="Freeform 199"/>
                    <p:cNvSpPr/>
                    <p:nvPr/>
                  </p:nvSpPr>
                  <p:spPr>
                    <a:xfrm>
                      <a:off x="2377800" y="1565640"/>
                      <a:ext cx="15912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01" name="Freeform 191"/>
                  <p:cNvSpPr/>
                  <p:nvPr/>
                </p:nvSpPr>
                <p:spPr>
                  <a:xfrm>
                    <a:off x="2094840" y="1293840"/>
                    <a:ext cx="45072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</p:grpSp>
      </p:grpSp>
      <p:pic>
        <p:nvPicPr>
          <p:cNvPr id="202" name="Picture 13" descr="5"/>
          <p:cNvPicPr/>
          <p:nvPr/>
        </p:nvPicPr>
        <p:blipFill>
          <a:blip r:embed="rId10"/>
          <a:stretch/>
        </p:blipFill>
        <p:spPr>
          <a:xfrm>
            <a:off x="115920" y="5643720"/>
            <a:ext cx="1368360" cy="1125360"/>
          </a:xfrm>
          <a:prstGeom prst="rect">
            <a:avLst/>
          </a:prstGeom>
          <a:ln w="0">
            <a:noFill/>
          </a:ln>
        </p:spPr>
      </p:pic>
      <p:pic>
        <p:nvPicPr>
          <p:cNvPr id="203" name="Picture 12" descr="5"/>
          <p:cNvPicPr/>
          <p:nvPr/>
        </p:nvPicPr>
        <p:blipFill>
          <a:blip r:embed="rId11"/>
          <a:stretch/>
        </p:blipFill>
        <p:spPr>
          <a:xfrm>
            <a:off x="9429840" y="5332320"/>
            <a:ext cx="1477800" cy="1436760"/>
          </a:xfrm>
          <a:prstGeom prst="rect">
            <a:avLst/>
          </a:prstGeom>
          <a:ln w="0">
            <a:noFill/>
          </a:ln>
        </p:spPr>
      </p:pic>
      <p:pic>
        <p:nvPicPr>
          <p:cNvPr id="204" name="Picture 12" descr="5"/>
          <p:cNvPicPr/>
          <p:nvPr/>
        </p:nvPicPr>
        <p:blipFill>
          <a:blip r:embed="rId12"/>
          <a:stretch/>
        </p:blipFill>
        <p:spPr>
          <a:xfrm>
            <a:off x="77760" y="100080"/>
            <a:ext cx="1465200" cy="1420920"/>
          </a:xfrm>
          <a:prstGeom prst="rect">
            <a:avLst/>
          </a:prstGeom>
          <a:ln w="0">
            <a:noFill/>
          </a:ln>
        </p:spPr>
      </p:pic>
      <p:pic>
        <p:nvPicPr>
          <p:cNvPr id="205" name="Picture 13" descr="5"/>
          <p:cNvPicPr/>
          <p:nvPr/>
        </p:nvPicPr>
        <p:blipFill>
          <a:blip r:embed="rId13"/>
          <a:stretch/>
        </p:blipFill>
        <p:spPr>
          <a:xfrm>
            <a:off x="9944280" y="117360"/>
            <a:ext cx="942840" cy="747720"/>
          </a:xfrm>
          <a:prstGeom prst="rect">
            <a:avLst/>
          </a:prstGeom>
          <a:ln w="0">
            <a:noFill/>
          </a:ln>
        </p:spPr>
      </p:pic>
      <p:pic>
        <p:nvPicPr>
          <p:cNvPr id="206" name="Picture 8" descr="000o"/>
          <p:cNvPicPr/>
          <p:nvPr/>
        </p:nvPicPr>
        <p:blipFill>
          <a:blip r:embed="rId1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07" name="Picture 9" descr="000o"/>
          <p:cNvPicPr/>
          <p:nvPr/>
        </p:nvPicPr>
        <p:blipFill>
          <a:blip r:embed="rId1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08" name="Picture 10" descr="000o"/>
          <p:cNvPicPr/>
          <p:nvPr/>
        </p:nvPicPr>
        <p:blipFill>
          <a:blip r:embed="rId1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09" name="Picture 11" descr="000o"/>
          <p:cNvPicPr/>
          <p:nvPr/>
        </p:nvPicPr>
        <p:blipFill>
          <a:blip r:embed="rId1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10" name="AutoShape 151"/>
          <p:cNvSpPr/>
          <p:nvPr/>
        </p:nvSpPr>
        <p:spPr>
          <a:xfrm>
            <a:off x="5450040" y="-144360"/>
            <a:ext cx="366480" cy="30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11" name="Picture 151" descr="Cách tạo cơn mưa bằng Photoshop"/>
          <p:cNvPicPr/>
          <p:nvPr/>
        </p:nvPicPr>
        <p:blipFill>
          <a:blip r:embed="rId15"/>
          <a:stretch/>
        </p:blipFill>
        <p:spPr>
          <a:xfrm>
            <a:off x="1843200" y="1571760"/>
            <a:ext cx="7643880" cy="3943080"/>
          </a:xfrm>
          <a:prstGeom prst="rect">
            <a:avLst/>
          </a:prstGeom>
          <a:ln w="0">
            <a:noFill/>
          </a:ln>
        </p:spPr>
      </p:pic>
      <p:pic>
        <p:nvPicPr>
          <p:cNvPr id="2" name="tiếng mư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264640" y="44688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17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3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734" name="Content Placeholder 3"/>
          <p:cNvPicPr/>
          <p:nvPr/>
        </p:nvPicPr>
        <p:blipFill>
          <a:blip r:embed="rId3">
            <a:lum contrast="20000"/>
          </a:blip>
          <a:srcRect l="17417" t="53809" r="26462" b="11009"/>
          <a:stretch/>
        </p:blipFill>
        <p:spPr>
          <a:xfrm>
            <a:off x="343080" y="1000080"/>
            <a:ext cx="10262880" cy="4643640"/>
          </a:xfrm>
          <a:prstGeom prst="rect">
            <a:avLst/>
          </a:prstGeom>
          <a:ln w="0">
            <a:noFill/>
          </a:ln>
        </p:spPr>
      </p:pic>
      <p:sp>
        <p:nvSpPr>
          <p:cNvPr id="735" name="Text Box 9"/>
          <p:cNvSpPr/>
          <p:nvPr/>
        </p:nvSpPr>
        <p:spPr>
          <a:xfrm>
            <a:off x="414360" y="1000080"/>
            <a:ext cx="2095560" cy="480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Câu chuyện: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36" name="Text Box 10"/>
          <p:cNvSpPr/>
          <p:nvPr/>
        </p:nvSpPr>
        <p:spPr>
          <a:xfrm>
            <a:off x="1986120" y="1357200"/>
            <a:ext cx="378612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000000"/>
                </a:solidFill>
                <a:latin typeface="Times New Roman"/>
              </a:rPr>
              <a:t>ÂM THANH KÌ DIỆU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737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738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739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740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741" name="Rectangle 3"/>
          <p:cNvSpPr/>
          <p:nvPr/>
        </p:nvSpPr>
        <p:spPr>
          <a:xfrm>
            <a:off x="3986280" y="2786040"/>
            <a:ext cx="1419120" cy="480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0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Việt Anh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42" name="Text Box 9"/>
          <p:cNvSpPr/>
          <p:nvPr/>
        </p:nvSpPr>
        <p:spPr>
          <a:xfrm>
            <a:off x="414360" y="1928880"/>
            <a:ext cx="2095560" cy="480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Học hát: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43" name="Text Box 10"/>
          <p:cNvSpPr/>
          <p:nvPr/>
        </p:nvSpPr>
        <p:spPr>
          <a:xfrm>
            <a:off x="1843200" y="2286000"/>
            <a:ext cx="378612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000000"/>
                </a:solidFill>
                <a:latin typeface="Times New Roman"/>
              </a:rPr>
              <a:t>VÀO RỪNG HOA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44" name="Rectangle 3"/>
          <p:cNvSpPr/>
          <p:nvPr/>
        </p:nvSpPr>
        <p:spPr>
          <a:xfrm>
            <a:off x="4700520" y="222120"/>
            <a:ext cx="1457280" cy="602280"/>
          </a:xfrm>
          <a:prstGeom prst="rect">
            <a:avLst/>
          </a:prstGeom>
          <a:solidFill>
            <a:srgbClr val="66FF66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Tiết 1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Effect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7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7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Effect">
                      <p:stCondLst>
                        <p:cond delay="indefinite"/>
                      </p:stCondLst>
                      <p:childTnLst>
                        <p:par>
                          <p:cTn id="15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7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7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Effect">
                            <p:stCondLst>
                              <p:cond delay="50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7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7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Effect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8" dur="500" fill="hold"/>
                                        <p:tgtEl>
                                          <p:spTgt spid="7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9" dur="500" fill="hold"/>
                                        <p:tgtEl>
                                          <p:spTgt spid="7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V.A – Đàn Gà Con (mp3cut.net).mp3"/>
          <p:cNvPicPr/>
          <p:nvPr/>
        </p:nvPicPr>
        <p:blipFill>
          <a:blip r:embed="rId4"/>
          <a:stretch/>
        </p:blipFill>
        <p:spPr>
          <a:xfrm>
            <a:off x="2143080" y="2571840"/>
            <a:ext cx="365040" cy="304560"/>
          </a:xfrm>
          <a:prstGeom prst="rect">
            <a:avLst/>
          </a:prstGeom>
          <a:ln w="0">
            <a:noFill/>
          </a:ln>
        </p:spPr>
      </p:pic>
      <p:pic>
        <p:nvPicPr>
          <p:cNvPr id="213" name="Sang Xuan Doc Tau dan tranh - Linh Thao (mp3cut.net).mp3"/>
          <p:cNvPicPr/>
          <p:nvPr/>
        </p:nvPicPr>
        <p:blipFill>
          <a:blip r:embed="rId5"/>
          <a:stretch/>
        </p:blipFill>
        <p:spPr>
          <a:xfrm>
            <a:off x="5029200" y="1047600"/>
            <a:ext cx="1066680" cy="811440"/>
          </a:xfrm>
          <a:prstGeom prst="rect">
            <a:avLst/>
          </a:prstGeom>
          <a:ln w="0">
            <a:noFill/>
          </a:ln>
        </p:spPr>
      </p:pic>
      <p:pic>
        <p:nvPicPr>
          <p:cNvPr id="214" name="Picture 14"/>
          <p:cNvPicPr/>
          <p:nvPr/>
        </p:nvPicPr>
        <p:blipFill>
          <a:blip r:embed="rId6"/>
          <a:stretch/>
        </p:blipFill>
        <p:spPr>
          <a:xfrm>
            <a:off x="0" y="-7920"/>
            <a:ext cx="10972800" cy="6865920"/>
          </a:xfrm>
          <a:prstGeom prst="rect">
            <a:avLst/>
          </a:prstGeom>
          <a:ln w="0">
            <a:noFill/>
          </a:ln>
        </p:spPr>
      </p:pic>
      <p:sp>
        <p:nvSpPr>
          <p:cNvPr id="215" name="Rectangle 63"/>
          <p:cNvSpPr/>
          <p:nvPr/>
        </p:nvSpPr>
        <p:spPr>
          <a:xfrm rot="5400000">
            <a:off x="1678680" y="54507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6" name="Rectangle 63"/>
          <p:cNvSpPr/>
          <p:nvPr/>
        </p:nvSpPr>
        <p:spPr>
          <a:xfrm rot="5400000">
            <a:off x="7250760" y="12279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218" name="AutoShape 17"/>
          <p:cNvGrpSpPr/>
          <p:nvPr/>
        </p:nvGrpSpPr>
        <p:grpSpPr>
          <a:xfrm>
            <a:off x="512640" y="384120"/>
            <a:ext cx="9996480" cy="811440"/>
            <a:chOff x="512640" y="384120"/>
            <a:chExt cx="9996480" cy="811440"/>
          </a:xfrm>
        </p:grpSpPr>
        <p:pic>
          <p:nvPicPr>
            <p:cNvPr id="219" name="AutoShape 17"/>
            <p:cNvPicPr/>
            <p:nvPr/>
          </p:nvPicPr>
          <p:blipFill>
            <a:blip r:embed="rId7"/>
            <a:stretch/>
          </p:blipFill>
          <p:spPr>
            <a:xfrm>
              <a:off x="512640" y="384120"/>
              <a:ext cx="9996480" cy="81144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220" name="Freeform 219"/>
            <p:cNvSpPr/>
            <p:nvPr/>
          </p:nvSpPr>
          <p:spPr>
            <a:xfrm>
              <a:off x="690480" y="525600"/>
              <a:ext cx="9637920" cy="4521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221" name="Group 27"/>
          <p:cNvGrpSpPr/>
          <p:nvPr/>
        </p:nvGrpSpPr>
        <p:grpSpPr>
          <a:xfrm>
            <a:off x="1542960" y="5848200"/>
            <a:ext cx="1190880" cy="930240"/>
            <a:chOff x="1542960" y="5848200"/>
            <a:chExt cx="1190880" cy="930240"/>
          </a:xfrm>
        </p:grpSpPr>
        <p:sp>
          <p:nvSpPr>
            <p:cNvPr id="222" name="AutoShape 28"/>
            <p:cNvSpPr/>
            <p:nvPr/>
          </p:nvSpPr>
          <p:spPr>
            <a:xfrm rot="16200000">
              <a:off x="1525320" y="628956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54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3" name="AutoShape 29"/>
            <p:cNvSpPr/>
            <p:nvPr/>
          </p:nvSpPr>
          <p:spPr>
            <a:xfrm rot="5400000">
              <a:off x="2593800" y="627192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6206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4" name="AutoShape 30"/>
            <p:cNvSpPr/>
            <p:nvPr/>
          </p:nvSpPr>
          <p:spPr>
            <a:xfrm rot="10800000">
              <a:off x="2048040" y="6673680"/>
              <a:ext cx="180720" cy="104760"/>
            </a:xfrm>
            <a:custGeom>
              <a:avLst/>
              <a:gdLst/>
              <a:ahLst/>
              <a:cxnLst/>
              <a:rect l="0" t="0" r="r" b="b"/>
              <a:pathLst>
                <a:path w="504" h="293">
                  <a:moveTo>
                    <a:pt x="382" y="292"/>
                  </a:moveTo>
                  <a:lnTo>
                    <a:pt x="382" y="292"/>
                  </a:lnTo>
                  <a:lnTo>
                    <a:pt x="503" y="292"/>
                  </a:lnTo>
                  <a:lnTo>
                    <a:pt x="252" y="0"/>
                  </a:lnTo>
                  <a:lnTo>
                    <a:pt x="0" y="292"/>
                  </a:lnTo>
                  <a:lnTo>
                    <a:pt x="122" y="292"/>
                  </a:lnTo>
                  <a:lnTo>
                    <a:pt x="122" y="292"/>
                  </a:lnTo>
                  <a:lnTo>
                    <a:pt x="382" y="292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08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5" name="Oval 31"/>
            <p:cNvSpPr/>
            <p:nvPr/>
          </p:nvSpPr>
          <p:spPr>
            <a:xfrm>
              <a:off x="1664640" y="5848200"/>
              <a:ext cx="955080" cy="825480"/>
            </a:xfrm>
            <a:prstGeom prst="ellipse">
              <a:avLst/>
            </a:prstGeom>
            <a:gradFill rotWithShape="0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/>
            </a:gradFill>
            <a:ln w="57240">
              <a:solidFill>
                <a:srgbClr val="FFFFFF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6" name="Oval 32"/>
            <p:cNvSpPr/>
            <p:nvPr/>
          </p:nvSpPr>
          <p:spPr>
            <a:xfrm>
              <a:off x="1719000" y="5894640"/>
              <a:ext cx="845640" cy="730800"/>
            </a:xfrm>
            <a:prstGeom prst="ellipse">
              <a:avLst/>
            </a:prstGeom>
            <a:gradFill rotWithShape="0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7" name="Oval 33"/>
            <p:cNvSpPr/>
            <p:nvPr/>
          </p:nvSpPr>
          <p:spPr>
            <a:xfrm>
              <a:off x="1769760" y="5938560"/>
              <a:ext cx="258840" cy="519120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50000">
                  <a:srgbClr val="009999"/>
                </a:gs>
                <a:gs pos="100000">
                  <a:srgbClr val="FFFFFF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8" name="Oval 34"/>
            <p:cNvSpPr/>
            <p:nvPr/>
          </p:nvSpPr>
          <p:spPr>
            <a:xfrm>
              <a:off x="1768680" y="5937840"/>
              <a:ext cx="259200" cy="519840"/>
            </a:xfrm>
            <a:prstGeom prst="ellipse">
              <a:avLst/>
            </a:prstGeom>
            <a:gradFill rotWithShape="0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9" name="Oval 35"/>
            <p:cNvSpPr/>
            <p:nvPr/>
          </p:nvSpPr>
          <p:spPr>
            <a:xfrm>
              <a:off x="1818000" y="5979960"/>
              <a:ext cx="648000" cy="519120"/>
            </a:xfrm>
            <a:prstGeom prst="ellipse">
              <a:avLst/>
            </a:prstGeom>
            <a:gradFill rotWithShape="0">
              <a:gsLst>
                <a:gs pos="0">
                  <a:srgbClr val="005353"/>
                </a:gs>
                <a:gs pos="50000">
                  <a:srgbClr val="009999"/>
                </a:gs>
                <a:gs pos="100000">
                  <a:srgbClr val="005353"/>
                </a:gs>
              </a:gsLst>
              <a:lin ang="189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30" name="Oval 36"/>
            <p:cNvSpPr/>
            <p:nvPr/>
          </p:nvSpPr>
          <p:spPr>
            <a:xfrm>
              <a:off x="1818000" y="5980320"/>
              <a:ext cx="648000" cy="519840"/>
            </a:xfrm>
            <a:prstGeom prst="ellipse">
              <a:avLst/>
            </a:prstGeom>
            <a:gradFill rotWithShape="0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231" name="Text Box 26"/>
          <p:cNvSpPr/>
          <p:nvPr/>
        </p:nvSpPr>
        <p:spPr>
          <a:xfrm>
            <a:off x="858960" y="460440"/>
            <a:ext cx="9110520" cy="5814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0" strike="noStrike" spc="-1" dirty="0" err="1">
                <a:solidFill>
                  <a:srgbClr val="0000FF"/>
                </a:solidFill>
                <a:latin typeface="Times New Roman"/>
                <a:ea typeface="Times New Roman"/>
              </a:rPr>
              <a:t>Đây</a:t>
            </a:r>
            <a:r>
              <a:rPr lang="en-US" sz="3200" b="0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0" strike="noStrike" spc="-1" dirty="0" err="1">
                <a:solidFill>
                  <a:srgbClr val="0000FF"/>
                </a:solidFill>
                <a:latin typeface="Times New Roman"/>
                <a:ea typeface="Times New Roman"/>
              </a:rPr>
              <a:t>là</a:t>
            </a:r>
            <a:r>
              <a:rPr lang="en-US" sz="3200" b="0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0" strike="noStrike" spc="-1" dirty="0" err="1">
                <a:solidFill>
                  <a:srgbClr val="0000FF"/>
                </a:solidFill>
                <a:latin typeface="Times New Roman"/>
                <a:ea typeface="Times New Roman"/>
              </a:rPr>
              <a:t>âm</a:t>
            </a:r>
            <a:r>
              <a:rPr lang="en-US" sz="3200" b="0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0" strike="noStrike" spc="-1" dirty="0" err="1">
                <a:solidFill>
                  <a:srgbClr val="0000FF"/>
                </a:solidFill>
                <a:latin typeface="Times New Roman"/>
                <a:ea typeface="Times New Roman"/>
              </a:rPr>
              <a:t>thanh</a:t>
            </a:r>
            <a:r>
              <a:rPr lang="en-US" sz="3200" b="0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0" strike="noStrike" spc="-1" dirty="0" err="1">
                <a:solidFill>
                  <a:srgbClr val="0000FF"/>
                </a:solidFill>
                <a:latin typeface="Times New Roman"/>
                <a:ea typeface="Times New Roman"/>
              </a:rPr>
              <a:t>gì</a:t>
            </a:r>
            <a:r>
              <a:rPr lang="en-US" sz="3200" b="0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?</a:t>
            </a:r>
            <a:endParaRPr lang="en-US" sz="32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32" name="Rectangle 122"/>
          <p:cNvSpPr/>
          <p:nvPr/>
        </p:nvSpPr>
        <p:spPr>
          <a:xfrm>
            <a:off x="1542960" y="1239840"/>
            <a:ext cx="8143920" cy="4475160"/>
          </a:xfrm>
          <a:prstGeom prst="rect">
            <a:avLst/>
          </a:prstGeom>
          <a:solidFill>
            <a:srgbClr val="000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233" name="Group 79"/>
          <p:cNvGrpSpPr/>
          <p:nvPr/>
        </p:nvGrpSpPr>
        <p:grpSpPr>
          <a:xfrm>
            <a:off x="1800360" y="1293840"/>
            <a:ext cx="7629480" cy="4206960"/>
            <a:chOff x="1800360" y="1293840"/>
            <a:chExt cx="7629480" cy="4206960"/>
          </a:xfrm>
        </p:grpSpPr>
        <p:sp>
          <p:nvSpPr>
            <p:cNvPr id="234" name="Rectangle 18"/>
            <p:cNvSpPr/>
            <p:nvPr/>
          </p:nvSpPr>
          <p:spPr>
            <a:xfrm>
              <a:off x="1800360" y="1514520"/>
              <a:ext cx="7629480" cy="398628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  <a:effectLst>
              <a:outerShdw dist="23040" dir="5400000">
                <a:srgbClr val="80808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235" name="Group 6"/>
            <p:cNvGrpSpPr/>
            <p:nvPr/>
          </p:nvGrpSpPr>
          <p:grpSpPr>
            <a:xfrm>
              <a:off x="2094840" y="1293840"/>
              <a:ext cx="7264080" cy="353160"/>
              <a:chOff x="2094840" y="1293840"/>
              <a:chExt cx="7264080" cy="353160"/>
            </a:xfrm>
          </p:grpSpPr>
          <p:grpSp>
            <p:nvGrpSpPr>
              <p:cNvPr id="236" name="Gruppe 165"/>
              <p:cNvGrpSpPr/>
              <p:nvPr/>
            </p:nvGrpSpPr>
            <p:grpSpPr>
              <a:xfrm>
                <a:off x="5636880" y="1293840"/>
                <a:ext cx="3722040" cy="353160"/>
                <a:chOff x="5636880" y="1293840"/>
                <a:chExt cx="3722040" cy="353160"/>
              </a:xfrm>
            </p:grpSpPr>
            <p:grpSp>
              <p:nvGrpSpPr>
                <p:cNvPr id="237" name="Gruppe 131"/>
                <p:cNvGrpSpPr/>
                <p:nvPr/>
              </p:nvGrpSpPr>
              <p:grpSpPr>
                <a:xfrm>
                  <a:off x="8903160" y="1296720"/>
                  <a:ext cx="455760" cy="350280"/>
                  <a:chOff x="8903160" y="1296720"/>
                  <a:chExt cx="455760" cy="350280"/>
                </a:xfrm>
              </p:grpSpPr>
              <p:grpSp>
                <p:nvGrpSpPr>
                  <p:cNvPr id="238" name="Freeform 149"/>
                  <p:cNvGrpSpPr/>
                  <p:nvPr/>
                </p:nvGrpSpPr>
                <p:grpSpPr>
                  <a:xfrm>
                    <a:off x="9162720" y="1558800"/>
                    <a:ext cx="167040" cy="88200"/>
                    <a:chOff x="9162720" y="1558800"/>
                    <a:chExt cx="167040" cy="88200"/>
                  </a:xfrm>
                </p:grpSpPr>
                <p:pic>
                  <p:nvPicPr>
                    <p:cNvPr id="239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9162720" y="1558800"/>
                      <a:ext cx="167040" cy="882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40" name="Freeform 239"/>
                    <p:cNvSpPr/>
                    <p:nvPr/>
                  </p:nvSpPr>
                  <p:spPr>
                    <a:xfrm>
                      <a:off x="9171720" y="1570680"/>
                      <a:ext cx="148680" cy="658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41" name="Freeform 191"/>
                  <p:cNvSpPr/>
                  <p:nvPr/>
                </p:nvSpPr>
                <p:spPr>
                  <a:xfrm>
                    <a:off x="8903160" y="1296720"/>
                    <a:ext cx="455760" cy="3207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42" name="Gruppe 132"/>
                <p:cNvGrpSpPr/>
                <p:nvPr/>
              </p:nvGrpSpPr>
              <p:grpSpPr>
                <a:xfrm>
                  <a:off x="8579160" y="1296720"/>
                  <a:ext cx="458640" cy="350280"/>
                  <a:chOff x="8579160" y="1296720"/>
                  <a:chExt cx="458640" cy="350280"/>
                </a:xfrm>
              </p:grpSpPr>
              <p:grpSp>
                <p:nvGrpSpPr>
                  <p:cNvPr id="243" name="Freeform 149"/>
                  <p:cNvGrpSpPr/>
                  <p:nvPr/>
                </p:nvGrpSpPr>
                <p:grpSpPr>
                  <a:xfrm>
                    <a:off x="8803080" y="1558800"/>
                    <a:ext cx="191520" cy="88200"/>
                    <a:chOff x="8803080" y="1558800"/>
                    <a:chExt cx="191520" cy="88200"/>
                  </a:xfrm>
                </p:grpSpPr>
                <p:pic>
                  <p:nvPicPr>
                    <p:cNvPr id="244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8803080" y="1558800"/>
                      <a:ext cx="191520" cy="882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45" name="Freeform 244"/>
                    <p:cNvSpPr/>
                    <p:nvPr/>
                  </p:nvSpPr>
                  <p:spPr>
                    <a:xfrm>
                      <a:off x="8816040" y="1570680"/>
                      <a:ext cx="165240" cy="658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46" name="Freeform 191"/>
                  <p:cNvSpPr/>
                  <p:nvPr/>
                </p:nvSpPr>
                <p:spPr>
                  <a:xfrm>
                    <a:off x="8579160" y="1296720"/>
                    <a:ext cx="458640" cy="3207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47" name="Gruppe 135"/>
                <p:cNvGrpSpPr/>
                <p:nvPr/>
              </p:nvGrpSpPr>
              <p:grpSpPr>
                <a:xfrm>
                  <a:off x="8249400" y="1296720"/>
                  <a:ext cx="455760" cy="350280"/>
                  <a:chOff x="8249400" y="1296720"/>
                  <a:chExt cx="455760" cy="350280"/>
                </a:xfrm>
              </p:grpSpPr>
              <p:grpSp>
                <p:nvGrpSpPr>
                  <p:cNvPr id="248" name="Freeform 149"/>
                  <p:cNvGrpSpPr/>
                  <p:nvPr/>
                </p:nvGrpSpPr>
                <p:grpSpPr>
                  <a:xfrm>
                    <a:off x="8485920" y="1558800"/>
                    <a:ext cx="167400" cy="88200"/>
                    <a:chOff x="8485920" y="1558800"/>
                    <a:chExt cx="167400" cy="88200"/>
                  </a:xfrm>
                </p:grpSpPr>
                <p:pic>
                  <p:nvPicPr>
                    <p:cNvPr id="249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8485920" y="1558800"/>
                      <a:ext cx="167400" cy="882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50" name="Freeform 249"/>
                    <p:cNvSpPr/>
                    <p:nvPr/>
                  </p:nvSpPr>
                  <p:spPr>
                    <a:xfrm>
                      <a:off x="8494920" y="1570680"/>
                      <a:ext cx="149040" cy="658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51" name="Freeform 191"/>
                  <p:cNvSpPr/>
                  <p:nvPr/>
                </p:nvSpPr>
                <p:spPr>
                  <a:xfrm>
                    <a:off x="8249400" y="1296720"/>
                    <a:ext cx="455760" cy="3207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52" name="Gruppe 138"/>
                <p:cNvGrpSpPr/>
                <p:nvPr/>
              </p:nvGrpSpPr>
              <p:grpSpPr>
                <a:xfrm>
                  <a:off x="7922160" y="1296720"/>
                  <a:ext cx="455760" cy="350280"/>
                  <a:chOff x="7922160" y="1296720"/>
                  <a:chExt cx="455760" cy="350280"/>
                </a:xfrm>
              </p:grpSpPr>
              <p:grpSp>
                <p:nvGrpSpPr>
                  <p:cNvPr id="253" name="Freeform 149"/>
                  <p:cNvGrpSpPr/>
                  <p:nvPr/>
                </p:nvGrpSpPr>
                <p:grpSpPr>
                  <a:xfrm>
                    <a:off x="8182080" y="1558800"/>
                    <a:ext cx="190440" cy="88200"/>
                    <a:chOff x="8182080" y="1558800"/>
                    <a:chExt cx="190440" cy="88200"/>
                  </a:xfrm>
                </p:grpSpPr>
                <p:pic>
                  <p:nvPicPr>
                    <p:cNvPr id="254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8182080" y="1558800"/>
                      <a:ext cx="190440" cy="882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55" name="Freeform 254"/>
                    <p:cNvSpPr/>
                    <p:nvPr/>
                  </p:nvSpPr>
                  <p:spPr>
                    <a:xfrm>
                      <a:off x="8195040" y="1570680"/>
                      <a:ext cx="164160" cy="658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56" name="Freeform 191"/>
                  <p:cNvSpPr/>
                  <p:nvPr/>
                </p:nvSpPr>
                <p:spPr>
                  <a:xfrm>
                    <a:off x="7922160" y="1296720"/>
                    <a:ext cx="455760" cy="3207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57" name="Gruppe 141"/>
                <p:cNvGrpSpPr/>
                <p:nvPr/>
              </p:nvGrpSpPr>
              <p:grpSpPr>
                <a:xfrm>
                  <a:off x="7598520" y="1296720"/>
                  <a:ext cx="455760" cy="350280"/>
                  <a:chOff x="7598520" y="1296720"/>
                  <a:chExt cx="455760" cy="350280"/>
                </a:xfrm>
              </p:grpSpPr>
              <p:grpSp>
                <p:nvGrpSpPr>
                  <p:cNvPr id="258" name="Freeform 149"/>
                  <p:cNvGrpSpPr/>
                  <p:nvPr/>
                </p:nvGrpSpPr>
                <p:grpSpPr>
                  <a:xfrm>
                    <a:off x="7841160" y="1558800"/>
                    <a:ext cx="172800" cy="88200"/>
                    <a:chOff x="7841160" y="1558800"/>
                    <a:chExt cx="172800" cy="88200"/>
                  </a:xfrm>
                </p:grpSpPr>
                <p:pic>
                  <p:nvPicPr>
                    <p:cNvPr id="259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7841160" y="1558800"/>
                      <a:ext cx="172800" cy="882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60" name="Freeform 259"/>
                    <p:cNvSpPr/>
                    <p:nvPr/>
                  </p:nvSpPr>
                  <p:spPr>
                    <a:xfrm>
                      <a:off x="7850160" y="1570680"/>
                      <a:ext cx="154080" cy="658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61" name="Freeform 191"/>
                  <p:cNvSpPr/>
                  <p:nvPr/>
                </p:nvSpPr>
                <p:spPr>
                  <a:xfrm>
                    <a:off x="7598520" y="1296720"/>
                    <a:ext cx="455760" cy="3207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62" name="Gruppe 144"/>
                <p:cNvGrpSpPr/>
                <p:nvPr/>
              </p:nvGrpSpPr>
              <p:grpSpPr>
                <a:xfrm>
                  <a:off x="7265520" y="1293840"/>
                  <a:ext cx="455760" cy="352800"/>
                  <a:chOff x="7265520" y="1293840"/>
                  <a:chExt cx="455760" cy="352800"/>
                </a:xfrm>
              </p:grpSpPr>
              <p:grpSp>
                <p:nvGrpSpPr>
                  <p:cNvPr id="263" name="Freeform 149"/>
                  <p:cNvGrpSpPr/>
                  <p:nvPr/>
                </p:nvGrpSpPr>
                <p:grpSpPr>
                  <a:xfrm>
                    <a:off x="7513560" y="1554840"/>
                    <a:ext cx="207720" cy="91800"/>
                    <a:chOff x="7513560" y="1554840"/>
                    <a:chExt cx="207720" cy="91800"/>
                  </a:xfrm>
                </p:grpSpPr>
                <p:pic>
                  <p:nvPicPr>
                    <p:cNvPr id="264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7513560" y="1554840"/>
                      <a:ext cx="20772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65" name="Freeform 264"/>
                    <p:cNvSpPr/>
                    <p:nvPr/>
                  </p:nvSpPr>
                  <p:spPr>
                    <a:xfrm>
                      <a:off x="7527240" y="1567440"/>
                      <a:ext cx="17928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66" name="Freeform 191"/>
                  <p:cNvSpPr/>
                  <p:nvPr/>
                </p:nvSpPr>
                <p:spPr>
                  <a:xfrm>
                    <a:off x="7265520" y="1293840"/>
                    <a:ext cx="4395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67" name="Gruppe 147"/>
                <p:cNvGrpSpPr/>
                <p:nvPr/>
              </p:nvGrpSpPr>
              <p:grpSpPr>
                <a:xfrm>
                  <a:off x="6938640" y="1293840"/>
                  <a:ext cx="455760" cy="352800"/>
                  <a:chOff x="6938640" y="1293840"/>
                  <a:chExt cx="455760" cy="352800"/>
                </a:xfrm>
              </p:grpSpPr>
              <p:grpSp>
                <p:nvGrpSpPr>
                  <p:cNvPr id="268" name="Freeform 149"/>
                  <p:cNvGrpSpPr/>
                  <p:nvPr/>
                </p:nvGrpSpPr>
                <p:grpSpPr>
                  <a:xfrm>
                    <a:off x="7187040" y="1554840"/>
                    <a:ext cx="159480" cy="91800"/>
                    <a:chOff x="7187040" y="1554840"/>
                    <a:chExt cx="159480" cy="91800"/>
                  </a:xfrm>
                </p:grpSpPr>
                <p:pic>
                  <p:nvPicPr>
                    <p:cNvPr id="269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7187040" y="1554840"/>
                      <a:ext cx="15948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70" name="Freeform 269"/>
                    <p:cNvSpPr/>
                    <p:nvPr/>
                  </p:nvSpPr>
                  <p:spPr>
                    <a:xfrm>
                      <a:off x="7195320" y="1567440"/>
                      <a:ext cx="14220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71" name="Freeform 191"/>
                  <p:cNvSpPr/>
                  <p:nvPr/>
                </p:nvSpPr>
                <p:spPr>
                  <a:xfrm>
                    <a:off x="6938640" y="1293840"/>
                    <a:ext cx="4557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72" name="Gruppe 150"/>
                <p:cNvGrpSpPr/>
                <p:nvPr/>
              </p:nvGrpSpPr>
              <p:grpSpPr>
                <a:xfrm>
                  <a:off x="6614640" y="1293840"/>
                  <a:ext cx="455760" cy="352800"/>
                  <a:chOff x="6614640" y="1293840"/>
                  <a:chExt cx="455760" cy="352800"/>
                </a:xfrm>
              </p:grpSpPr>
              <p:grpSp>
                <p:nvGrpSpPr>
                  <p:cNvPr id="273" name="Freeform 149"/>
                  <p:cNvGrpSpPr/>
                  <p:nvPr/>
                </p:nvGrpSpPr>
                <p:grpSpPr>
                  <a:xfrm>
                    <a:off x="6842520" y="1554840"/>
                    <a:ext cx="156240" cy="91800"/>
                    <a:chOff x="6842520" y="1554840"/>
                    <a:chExt cx="156240" cy="91800"/>
                  </a:xfrm>
                </p:grpSpPr>
                <p:pic>
                  <p:nvPicPr>
                    <p:cNvPr id="274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6842520" y="1554840"/>
                      <a:ext cx="15624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75" name="Freeform 274"/>
                    <p:cNvSpPr/>
                    <p:nvPr/>
                  </p:nvSpPr>
                  <p:spPr>
                    <a:xfrm>
                      <a:off x="6852600" y="1567440"/>
                      <a:ext cx="13500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76" name="Freeform 191"/>
                  <p:cNvSpPr/>
                  <p:nvPr/>
                </p:nvSpPr>
                <p:spPr>
                  <a:xfrm>
                    <a:off x="6614640" y="1293840"/>
                    <a:ext cx="4557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77" name="Gruppe 153"/>
                <p:cNvGrpSpPr/>
                <p:nvPr/>
              </p:nvGrpSpPr>
              <p:grpSpPr>
                <a:xfrm>
                  <a:off x="6287760" y="1293840"/>
                  <a:ext cx="455760" cy="352800"/>
                  <a:chOff x="6287760" y="1293840"/>
                  <a:chExt cx="455760" cy="352800"/>
                </a:xfrm>
              </p:grpSpPr>
              <p:grpSp>
                <p:nvGrpSpPr>
                  <p:cNvPr id="278" name="Freeform 149"/>
                  <p:cNvGrpSpPr/>
                  <p:nvPr/>
                </p:nvGrpSpPr>
                <p:grpSpPr>
                  <a:xfrm>
                    <a:off x="6540120" y="1554840"/>
                    <a:ext cx="203400" cy="91800"/>
                    <a:chOff x="6540120" y="1554840"/>
                    <a:chExt cx="203400" cy="91800"/>
                  </a:xfrm>
                </p:grpSpPr>
                <p:pic>
                  <p:nvPicPr>
                    <p:cNvPr id="279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6540120" y="1554840"/>
                      <a:ext cx="20340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80" name="Freeform 279"/>
                    <p:cNvSpPr/>
                    <p:nvPr/>
                  </p:nvSpPr>
                  <p:spPr>
                    <a:xfrm>
                      <a:off x="6550200" y="1567440"/>
                      <a:ext cx="18108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81" name="Freeform 191"/>
                  <p:cNvSpPr/>
                  <p:nvPr/>
                </p:nvSpPr>
                <p:spPr>
                  <a:xfrm>
                    <a:off x="6287760" y="1293840"/>
                    <a:ext cx="45324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82" name="Gruppe 156"/>
                <p:cNvGrpSpPr/>
                <p:nvPr/>
              </p:nvGrpSpPr>
              <p:grpSpPr>
                <a:xfrm>
                  <a:off x="5963760" y="1293840"/>
                  <a:ext cx="455760" cy="352800"/>
                  <a:chOff x="5963760" y="1293840"/>
                  <a:chExt cx="455760" cy="352800"/>
                </a:xfrm>
              </p:grpSpPr>
              <p:grpSp>
                <p:nvGrpSpPr>
                  <p:cNvPr id="283" name="Freeform 149"/>
                  <p:cNvGrpSpPr/>
                  <p:nvPr/>
                </p:nvGrpSpPr>
                <p:grpSpPr>
                  <a:xfrm>
                    <a:off x="6198840" y="1554840"/>
                    <a:ext cx="213840" cy="91800"/>
                    <a:chOff x="6198840" y="1554840"/>
                    <a:chExt cx="213840" cy="91800"/>
                  </a:xfrm>
                </p:grpSpPr>
                <p:pic>
                  <p:nvPicPr>
                    <p:cNvPr id="284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6198840" y="1554840"/>
                      <a:ext cx="21384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85" name="Freeform 284"/>
                    <p:cNvSpPr/>
                    <p:nvPr/>
                  </p:nvSpPr>
                  <p:spPr>
                    <a:xfrm>
                      <a:off x="6212520" y="1567440"/>
                      <a:ext cx="18432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86" name="Freeform 191"/>
                  <p:cNvSpPr/>
                  <p:nvPr/>
                </p:nvSpPr>
                <p:spPr>
                  <a:xfrm>
                    <a:off x="5963760" y="1293840"/>
                    <a:ext cx="4557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87" name="Gruppe 159"/>
                <p:cNvGrpSpPr/>
                <p:nvPr/>
              </p:nvGrpSpPr>
              <p:grpSpPr>
                <a:xfrm>
                  <a:off x="5636880" y="1293840"/>
                  <a:ext cx="455760" cy="352800"/>
                  <a:chOff x="5636880" y="1293840"/>
                  <a:chExt cx="455760" cy="352800"/>
                </a:xfrm>
              </p:grpSpPr>
              <p:grpSp>
                <p:nvGrpSpPr>
                  <p:cNvPr id="288" name="Freeform 149"/>
                  <p:cNvGrpSpPr/>
                  <p:nvPr/>
                </p:nvGrpSpPr>
                <p:grpSpPr>
                  <a:xfrm>
                    <a:off x="5880240" y="1554840"/>
                    <a:ext cx="212400" cy="91800"/>
                    <a:chOff x="5880240" y="1554840"/>
                    <a:chExt cx="212400" cy="91800"/>
                  </a:xfrm>
                </p:grpSpPr>
                <p:pic>
                  <p:nvPicPr>
                    <p:cNvPr id="289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5880240" y="1554840"/>
                      <a:ext cx="21240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90" name="Freeform 289"/>
                    <p:cNvSpPr/>
                    <p:nvPr/>
                  </p:nvSpPr>
                  <p:spPr>
                    <a:xfrm>
                      <a:off x="5890680" y="1567440"/>
                      <a:ext cx="18900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91" name="Freeform 191"/>
                  <p:cNvSpPr/>
                  <p:nvPr/>
                </p:nvSpPr>
                <p:spPr>
                  <a:xfrm>
                    <a:off x="5636880" y="1293840"/>
                    <a:ext cx="44604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  <p:grpSp>
            <p:nvGrpSpPr>
              <p:cNvPr id="292" name="Gruppe 165"/>
              <p:cNvGrpSpPr/>
              <p:nvPr/>
            </p:nvGrpSpPr>
            <p:grpSpPr>
              <a:xfrm>
                <a:off x="2094840" y="1293840"/>
                <a:ext cx="3722040" cy="352440"/>
                <a:chOff x="2094840" y="1293840"/>
                <a:chExt cx="3722040" cy="352440"/>
              </a:xfrm>
            </p:grpSpPr>
            <p:grpSp>
              <p:nvGrpSpPr>
                <p:cNvPr id="293" name="Gruppe 131"/>
                <p:cNvGrpSpPr/>
                <p:nvPr/>
              </p:nvGrpSpPr>
              <p:grpSpPr>
                <a:xfrm>
                  <a:off x="5361120" y="1296360"/>
                  <a:ext cx="455760" cy="349920"/>
                  <a:chOff x="5361120" y="1296360"/>
                  <a:chExt cx="455760" cy="349920"/>
                </a:xfrm>
              </p:grpSpPr>
              <p:grpSp>
                <p:nvGrpSpPr>
                  <p:cNvPr id="294" name="Freeform 149"/>
                  <p:cNvGrpSpPr/>
                  <p:nvPr/>
                </p:nvGrpSpPr>
                <p:grpSpPr>
                  <a:xfrm>
                    <a:off x="5606640" y="1557360"/>
                    <a:ext cx="206640" cy="88920"/>
                    <a:chOff x="5606640" y="1557360"/>
                    <a:chExt cx="206640" cy="88920"/>
                  </a:xfrm>
                </p:grpSpPr>
                <p:pic>
                  <p:nvPicPr>
                    <p:cNvPr id="295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5606640" y="1557360"/>
                      <a:ext cx="206640" cy="889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96" name="Freeform 295"/>
                    <p:cNvSpPr/>
                    <p:nvPr/>
                  </p:nvSpPr>
                  <p:spPr>
                    <a:xfrm>
                      <a:off x="5621040" y="1569240"/>
                      <a:ext cx="178200" cy="666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97" name="Freeform 191"/>
                  <p:cNvSpPr/>
                  <p:nvPr/>
                </p:nvSpPr>
                <p:spPr>
                  <a:xfrm>
                    <a:off x="5361120" y="1296360"/>
                    <a:ext cx="455760" cy="3218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98" name="Gruppe 132"/>
                <p:cNvGrpSpPr/>
                <p:nvPr/>
              </p:nvGrpSpPr>
              <p:grpSpPr>
                <a:xfrm>
                  <a:off x="5037120" y="1296360"/>
                  <a:ext cx="458640" cy="349920"/>
                  <a:chOff x="5037120" y="1296360"/>
                  <a:chExt cx="458640" cy="349920"/>
                </a:xfrm>
              </p:grpSpPr>
              <p:grpSp>
                <p:nvGrpSpPr>
                  <p:cNvPr id="299" name="Freeform 149"/>
                  <p:cNvGrpSpPr/>
                  <p:nvPr/>
                </p:nvGrpSpPr>
                <p:grpSpPr>
                  <a:xfrm>
                    <a:off x="5299920" y="1557360"/>
                    <a:ext cx="195840" cy="88920"/>
                    <a:chOff x="5299920" y="1557360"/>
                    <a:chExt cx="195840" cy="88920"/>
                  </a:xfrm>
                </p:grpSpPr>
                <p:pic>
                  <p:nvPicPr>
                    <p:cNvPr id="300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5299920" y="1557360"/>
                      <a:ext cx="195840" cy="889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01" name="Freeform 300"/>
                    <p:cNvSpPr/>
                    <p:nvPr/>
                  </p:nvSpPr>
                  <p:spPr>
                    <a:xfrm>
                      <a:off x="5310720" y="1569240"/>
                      <a:ext cx="174600" cy="666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02" name="Freeform 191"/>
                  <p:cNvSpPr/>
                  <p:nvPr/>
                </p:nvSpPr>
                <p:spPr>
                  <a:xfrm>
                    <a:off x="5037120" y="1296360"/>
                    <a:ext cx="396720" cy="3218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03" name="Gruppe 135"/>
                <p:cNvGrpSpPr/>
                <p:nvPr/>
              </p:nvGrpSpPr>
              <p:grpSpPr>
                <a:xfrm>
                  <a:off x="4707360" y="1296360"/>
                  <a:ext cx="455760" cy="349920"/>
                  <a:chOff x="4707360" y="1296360"/>
                  <a:chExt cx="455760" cy="349920"/>
                </a:xfrm>
              </p:grpSpPr>
              <p:grpSp>
                <p:nvGrpSpPr>
                  <p:cNvPr id="304" name="Freeform 149"/>
                  <p:cNvGrpSpPr/>
                  <p:nvPr/>
                </p:nvGrpSpPr>
                <p:grpSpPr>
                  <a:xfrm>
                    <a:off x="4972680" y="1557360"/>
                    <a:ext cx="174960" cy="88920"/>
                    <a:chOff x="4972680" y="1557360"/>
                    <a:chExt cx="174960" cy="88920"/>
                  </a:xfrm>
                </p:grpSpPr>
                <p:pic>
                  <p:nvPicPr>
                    <p:cNvPr id="305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4972680" y="1557360"/>
                      <a:ext cx="174960" cy="889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06" name="Freeform 305"/>
                    <p:cNvSpPr/>
                    <p:nvPr/>
                  </p:nvSpPr>
                  <p:spPr>
                    <a:xfrm>
                      <a:off x="4984560" y="1569240"/>
                      <a:ext cx="150840" cy="666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07" name="Freeform 191"/>
                  <p:cNvSpPr/>
                  <p:nvPr/>
                </p:nvSpPr>
                <p:spPr>
                  <a:xfrm>
                    <a:off x="4707360" y="1296360"/>
                    <a:ext cx="455760" cy="3218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08" name="Gruppe 138"/>
                <p:cNvGrpSpPr/>
                <p:nvPr/>
              </p:nvGrpSpPr>
              <p:grpSpPr>
                <a:xfrm>
                  <a:off x="4380120" y="1296360"/>
                  <a:ext cx="455760" cy="349920"/>
                  <a:chOff x="4380120" y="1296360"/>
                  <a:chExt cx="455760" cy="349920"/>
                </a:xfrm>
              </p:grpSpPr>
              <p:grpSp>
                <p:nvGrpSpPr>
                  <p:cNvPr id="309" name="Freeform 149"/>
                  <p:cNvGrpSpPr/>
                  <p:nvPr/>
                </p:nvGrpSpPr>
                <p:grpSpPr>
                  <a:xfrm>
                    <a:off x="4647240" y="1557360"/>
                    <a:ext cx="188640" cy="88920"/>
                    <a:chOff x="4647240" y="1557360"/>
                    <a:chExt cx="188640" cy="88920"/>
                  </a:xfrm>
                </p:grpSpPr>
                <p:pic>
                  <p:nvPicPr>
                    <p:cNvPr id="310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4647240" y="1557360"/>
                      <a:ext cx="188640" cy="889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11" name="Freeform 310"/>
                    <p:cNvSpPr/>
                    <p:nvPr/>
                  </p:nvSpPr>
                  <p:spPr>
                    <a:xfrm>
                      <a:off x="4657320" y="1569240"/>
                      <a:ext cx="168120" cy="666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12" name="Freeform 191"/>
                  <p:cNvSpPr/>
                  <p:nvPr/>
                </p:nvSpPr>
                <p:spPr>
                  <a:xfrm>
                    <a:off x="4380120" y="1296360"/>
                    <a:ext cx="427680" cy="3218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13" name="Gruppe 141"/>
                <p:cNvGrpSpPr/>
                <p:nvPr/>
              </p:nvGrpSpPr>
              <p:grpSpPr>
                <a:xfrm>
                  <a:off x="4056480" y="1296360"/>
                  <a:ext cx="455760" cy="349920"/>
                  <a:chOff x="4056480" y="1296360"/>
                  <a:chExt cx="455760" cy="349920"/>
                </a:xfrm>
              </p:grpSpPr>
              <p:grpSp>
                <p:nvGrpSpPr>
                  <p:cNvPr id="314" name="Freeform 149"/>
                  <p:cNvGrpSpPr/>
                  <p:nvPr/>
                </p:nvGrpSpPr>
                <p:grpSpPr>
                  <a:xfrm>
                    <a:off x="4316040" y="1557360"/>
                    <a:ext cx="196200" cy="88920"/>
                    <a:chOff x="4316040" y="1557360"/>
                    <a:chExt cx="196200" cy="88920"/>
                  </a:xfrm>
                </p:grpSpPr>
                <p:pic>
                  <p:nvPicPr>
                    <p:cNvPr id="315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4316040" y="1557360"/>
                      <a:ext cx="196200" cy="889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16" name="Freeform 315"/>
                    <p:cNvSpPr/>
                    <p:nvPr/>
                  </p:nvSpPr>
                  <p:spPr>
                    <a:xfrm>
                      <a:off x="4329000" y="1569240"/>
                      <a:ext cx="169200" cy="666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17" name="Freeform 191"/>
                  <p:cNvSpPr/>
                  <p:nvPr/>
                </p:nvSpPr>
                <p:spPr>
                  <a:xfrm>
                    <a:off x="4056480" y="1296360"/>
                    <a:ext cx="433080" cy="3218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18" name="Gruppe 144"/>
                <p:cNvGrpSpPr/>
                <p:nvPr/>
              </p:nvGrpSpPr>
              <p:grpSpPr>
                <a:xfrm>
                  <a:off x="3723480" y="1293840"/>
                  <a:ext cx="455760" cy="352440"/>
                  <a:chOff x="3723480" y="1293840"/>
                  <a:chExt cx="455760" cy="352440"/>
                </a:xfrm>
              </p:grpSpPr>
              <p:grpSp>
                <p:nvGrpSpPr>
                  <p:cNvPr id="319" name="Freeform 149"/>
                  <p:cNvGrpSpPr/>
                  <p:nvPr/>
                </p:nvGrpSpPr>
                <p:grpSpPr>
                  <a:xfrm>
                    <a:off x="4004640" y="1553400"/>
                    <a:ext cx="174600" cy="92880"/>
                    <a:chOff x="4004640" y="1553400"/>
                    <a:chExt cx="174600" cy="92880"/>
                  </a:xfrm>
                </p:grpSpPr>
                <p:pic>
                  <p:nvPicPr>
                    <p:cNvPr id="320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4004640" y="1553400"/>
                      <a:ext cx="17460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21" name="Freeform 320"/>
                    <p:cNvSpPr/>
                    <p:nvPr/>
                  </p:nvSpPr>
                  <p:spPr>
                    <a:xfrm>
                      <a:off x="4013640" y="1565640"/>
                      <a:ext cx="15552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22" name="Freeform 191"/>
                  <p:cNvSpPr/>
                  <p:nvPr/>
                </p:nvSpPr>
                <p:spPr>
                  <a:xfrm>
                    <a:off x="3723480" y="1293840"/>
                    <a:ext cx="38268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23" name="Gruppe 147"/>
                <p:cNvGrpSpPr/>
                <p:nvPr/>
              </p:nvGrpSpPr>
              <p:grpSpPr>
                <a:xfrm>
                  <a:off x="3396600" y="1293840"/>
                  <a:ext cx="455760" cy="352440"/>
                  <a:chOff x="3396600" y="1293840"/>
                  <a:chExt cx="455760" cy="352440"/>
                </a:xfrm>
              </p:grpSpPr>
              <p:grpSp>
                <p:nvGrpSpPr>
                  <p:cNvPr id="324" name="Freeform 149"/>
                  <p:cNvGrpSpPr/>
                  <p:nvPr/>
                </p:nvGrpSpPr>
                <p:grpSpPr>
                  <a:xfrm>
                    <a:off x="3653280" y="1553400"/>
                    <a:ext cx="199080" cy="92880"/>
                    <a:chOff x="3653280" y="1553400"/>
                    <a:chExt cx="199080" cy="92880"/>
                  </a:xfrm>
                </p:grpSpPr>
                <p:pic>
                  <p:nvPicPr>
                    <p:cNvPr id="325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3653280" y="1553400"/>
                      <a:ext cx="19908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26" name="Freeform 325"/>
                    <p:cNvSpPr/>
                    <p:nvPr/>
                  </p:nvSpPr>
                  <p:spPr>
                    <a:xfrm>
                      <a:off x="3666240" y="1565640"/>
                      <a:ext cx="17172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27" name="Freeform 191"/>
                  <p:cNvSpPr/>
                  <p:nvPr/>
                </p:nvSpPr>
                <p:spPr>
                  <a:xfrm>
                    <a:off x="3396600" y="1293840"/>
                    <a:ext cx="41148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28" name="Gruppe 150"/>
                <p:cNvGrpSpPr/>
                <p:nvPr/>
              </p:nvGrpSpPr>
              <p:grpSpPr>
                <a:xfrm>
                  <a:off x="3072600" y="1293840"/>
                  <a:ext cx="455760" cy="352440"/>
                  <a:chOff x="3072600" y="1293840"/>
                  <a:chExt cx="455760" cy="352440"/>
                </a:xfrm>
              </p:grpSpPr>
              <p:grpSp>
                <p:nvGrpSpPr>
                  <p:cNvPr id="329" name="Freeform 149"/>
                  <p:cNvGrpSpPr/>
                  <p:nvPr/>
                </p:nvGrpSpPr>
                <p:grpSpPr>
                  <a:xfrm>
                    <a:off x="3334680" y="1553400"/>
                    <a:ext cx="193680" cy="92880"/>
                    <a:chOff x="3334680" y="1553400"/>
                    <a:chExt cx="193680" cy="92880"/>
                  </a:xfrm>
                </p:grpSpPr>
                <p:pic>
                  <p:nvPicPr>
                    <p:cNvPr id="330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3334680" y="1553400"/>
                      <a:ext cx="19368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31" name="Freeform 330"/>
                    <p:cNvSpPr/>
                    <p:nvPr/>
                  </p:nvSpPr>
                  <p:spPr>
                    <a:xfrm>
                      <a:off x="3344400" y="1565640"/>
                      <a:ext cx="17244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32" name="Freeform 191"/>
                  <p:cNvSpPr/>
                  <p:nvPr/>
                </p:nvSpPr>
                <p:spPr>
                  <a:xfrm>
                    <a:off x="3072600" y="1293840"/>
                    <a:ext cx="42192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33" name="Gruppe 153"/>
                <p:cNvGrpSpPr/>
                <p:nvPr/>
              </p:nvGrpSpPr>
              <p:grpSpPr>
                <a:xfrm>
                  <a:off x="2745720" y="1293840"/>
                  <a:ext cx="455760" cy="352440"/>
                  <a:chOff x="2745720" y="1293840"/>
                  <a:chExt cx="455760" cy="352440"/>
                </a:xfrm>
              </p:grpSpPr>
              <p:grpSp>
                <p:nvGrpSpPr>
                  <p:cNvPr id="334" name="Freeform 149"/>
                  <p:cNvGrpSpPr/>
                  <p:nvPr/>
                </p:nvGrpSpPr>
                <p:grpSpPr>
                  <a:xfrm>
                    <a:off x="3018600" y="1553400"/>
                    <a:ext cx="182880" cy="92880"/>
                    <a:chOff x="3018600" y="1553400"/>
                    <a:chExt cx="182880" cy="92880"/>
                  </a:xfrm>
                </p:grpSpPr>
                <p:pic>
                  <p:nvPicPr>
                    <p:cNvPr id="335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3018600" y="1553400"/>
                      <a:ext cx="18288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36" name="Freeform 335"/>
                    <p:cNvSpPr/>
                    <p:nvPr/>
                  </p:nvSpPr>
                  <p:spPr>
                    <a:xfrm>
                      <a:off x="3030480" y="1565640"/>
                      <a:ext cx="15768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37" name="Freeform 191"/>
                  <p:cNvSpPr/>
                  <p:nvPr/>
                </p:nvSpPr>
                <p:spPr>
                  <a:xfrm>
                    <a:off x="2745720" y="1293840"/>
                    <a:ext cx="45072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38" name="Gruppe 156"/>
                <p:cNvGrpSpPr/>
                <p:nvPr/>
              </p:nvGrpSpPr>
              <p:grpSpPr>
                <a:xfrm>
                  <a:off x="2421720" y="1293840"/>
                  <a:ext cx="455760" cy="352440"/>
                  <a:chOff x="2421720" y="1293840"/>
                  <a:chExt cx="455760" cy="352440"/>
                </a:xfrm>
              </p:grpSpPr>
              <p:grpSp>
                <p:nvGrpSpPr>
                  <p:cNvPr id="339" name="Freeform 149"/>
                  <p:cNvGrpSpPr/>
                  <p:nvPr/>
                </p:nvGrpSpPr>
                <p:grpSpPr>
                  <a:xfrm>
                    <a:off x="2701440" y="1553400"/>
                    <a:ext cx="176040" cy="92880"/>
                    <a:chOff x="2701440" y="1553400"/>
                    <a:chExt cx="176040" cy="92880"/>
                  </a:xfrm>
                </p:grpSpPr>
                <p:pic>
                  <p:nvPicPr>
                    <p:cNvPr id="340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2701440" y="1553400"/>
                      <a:ext cx="17604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41" name="Freeform 340"/>
                    <p:cNvSpPr/>
                    <p:nvPr/>
                  </p:nvSpPr>
                  <p:spPr>
                    <a:xfrm>
                      <a:off x="2710080" y="1565640"/>
                      <a:ext cx="15696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42" name="Freeform 191"/>
                  <p:cNvSpPr/>
                  <p:nvPr/>
                </p:nvSpPr>
                <p:spPr>
                  <a:xfrm>
                    <a:off x="2421720" y="1293840"/>
                    <a:ext cx="45432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43" name="Gruppe 159"/>
                <p:cNvGrpSpPr/>
                <p:nvPr/>
              </p:nvGrpSpPr>
              <p:grpSpPr>
                <a:xfrm>
                  <a:off x="2094840" y="1293840"/>
                  <a:ext cx="455760" cy="352440"/>
                  <a:chOff x="2094840" y="1293840"/>
                  <a:chExt cx="455760" cy="352440"/>
                </a:xfrm>
              </p:grpSpPr>
              <p:grpSp>
                <p:nvGrpSpPr>
                  <p:cNvPr id="344" name="Freeform 149"/>
                  <p:cNvGrpSpPr/>
                  <p:nvPr/>
                </p:nvGrpSpPr>
                <p:grpSpPr>
                  <a:xfrm>
                    <a:off x="2366280" y="1553400"/>
                    <a:ext cx="184320" cy="92880"/>
                    <a:chOff x="2366280" y="1553400"/>
                    <a:chExt cx="184320" cy="92880"/>
                  </a:xfrm>
                </p:grpSpPr>
                <p:pic>
                  <p:nvPicPr>
                    <p:cNvPr id="345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2366280" y="1553400"/>
                      <a:ext cx="18432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46" name="Freeform 345"/>
                    <p:cNvSpPr/>
                    <p:nvPr/>
                  </p:nvSpPr>
                  <p:spPr>
                    <a:xfrm>
                      <a:off x="2377800" y="1565640"/>
                      <a:ext cx="15912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47" name="Freeform 191"/>
                  <p:cNvSpPr/>
                  <p:nvPr/>
                </p:nvSpPr>
                <p:spPr>
                  <a:xfrm>
                    <a:off x="2094840" y="1293840"/>
                    <a:ext cx="45072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</p:grpSp>
      </p:grpSp>
      <p:pic>
        <p:nvPicPr>
          <p:cNvPr id="348" name="Picture 13" descr="5"/>
          <p:cNvPicPr/>
          <p:nvPr/>
        </p:nvPicPr>
        <p:blipFill>
          <a:blip r:embed="rId10"/>
          <a:stretch/>
        </p:blipFill>
        <p:spPr>
          <a:xfrm>
            <a:off x="115920" y="5643720"/>
            <a:ext cx="1368360" cy="1125360"/>
          </a:xfrm>
          <a:prstGeom prst="rect">
            <a:avLst/>
          </a:prstGeom>
          <a:ln w="0">
            <a:noFill/>
          </a:ln>
        </p:spPr>
      </p:pic>
      <p:pic>
        <p:nvPicPr>
          <p:cNvPr id="349" name="Picture 12" descr="5"/>
          <p:cNvPicPr/>
          <p:nvPr/>
        </p:nvPicPr>
        <p:blipFill>
          <a:blip r:embed="rId11"/>
          <a:stretch/>
        </p:blipFill>
        <p:spPr>
          <a:xfrm>
            <a:off x="9429840" y="5332320"/>
            <a:ext cx="1477800" cy="1436760"/>
          </a:xfrm>
          <a:prstGeom prst="rect">
            <a:avLst/>
          </a:prstGeom>
          <a:ln w="0">
            <a:noFill/>
          </a:ln>
        </p:spPr>
      </p:pic>
      <p:pic>
        <p:nvPicPr>
          <p:cNvPr id="350" name="Picture 12" descr="5"/>
          <p:cNvPicPr/>
          <p:nvPr/>
        </p:nvPicPr>
        <p:blipFill>
          <a:blip r:embed="rId12"/>
          <a:stretch/>
        </p:blipFill>
        <p:spPr>
          <a:xfrm>
            <a:off x="77760" y="100080"/>
            <a:ext cx="1465200" cy="1420920"/>
          </a:xfrm>
          <a:prstGeom prst="rect">
            <a:avLst/>
          </a:prstGeom>
          <a:ln w="0">
            <a:noFill/>
          </a:ln>
        </p:spPr>
      </p:pic>
      <p:pic>
        <p:nvPicPr>
          <p:cNvPr id="351" name="Picture 13" descr="5"/>
          <p:cNvPicPr/>
          <p:nvPr/>
        </p:nvPicPr>
        <p:blipFill>
          <a:blip r:embed="rId13"/>
          <a:stretch/>
        </p:blipFill>
        <p:spPr>
          <a:xfrm>
            <a:off x="9944280" y="117360"/>
            <a:ext cx="942840" cy="747720"/>
          </a:xfrm>
          <a:prstGeom prst="rect">
            <a:avLst/>
          </a:prstGeom>
          <a:ln w="0">
            <a:noFill/>
          </a:ln>
        </p:spPr>
      </p:pic>
      <p:pic>
        <p:nvPicPr>
          <p:cNvPr id="352" name="Picture 8" descr="000o"/>
          <p:cNvPicPr/>
          <p:nvPr/>
        </p:nvPicPr>
        <p:blipFill>
          <a:blip r:embed="rId1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53" name="Picture 9" descr="000o"/>
          <p:cNvPicPr/>
          <p:nvPr/>
        </p:nvPicPr>
        <p:blipFill>
          <a:blip r:embed="rId1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54" name="Picture 10" descr="000o"/>
          <p:cNvPicPr/>
          <p:nvPr/>
        </p:nvPicPr>
        <p:blipFill>
          <a:blip r:embed="rId1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55" name="Picture 11" descr="000o"/>
          <p:cNvPicPr/>
          <p:nvPr/>
        </p:nvPicPr>
        <p:blipFill>
          <a:blip r:embed="rId1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" name="AutoShape 2" descr="Vào và ra khỏi phòng như thế nào cho đúng khi đi phỏng vấn xin việc?｜Kênh  du lịch LocoBe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Vào và ra khỏi phòng như thế nào cho đúng khi đi phỏng vấn xin việc?｜Kênh  du lịch LocoBe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6" descr="Vào và ra khỏi phòng như thế nào cho đúng khi đi phỏng vấn xin việc?｜Kênh  du lịch LocoBee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2" name="Picture 8" descr="Đố vui: Gõ cửa không được vào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430" y="1514520"/>
            <a:ext cx="7636410" cy="3986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TiengGoCua-VA-464139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705080" y="498049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7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7" name="V.A – Đàn Gà Con (mp3cut.net).mp3"/>
          <p:cNvPicPr/>
          <p:nvPr/>
        </p:nvPicPr>
        <p:blipFill>
          <a:blip r:embed="rId3"/>
          <a:stretch/>
        </p:blipFill>
        <p:spPr>
          <a:xfrm>
            <a:off x="2143080" y="2571840"/>
            <a:ext cx="365040" cy="304560"/>
          </a:xfrm>
          <a:prstGeom prst="rect">
            <a:avLst/>
          </a:prstGeom>
          <a:ln w="0">
            <a:noFill/>
          </a:ln>
        </p:spPr>
      </p:pic>
      <p:pic>
        <p:nvPicPr>
          <p:cNvPr id="358" name="Sang Xuan Doc Tau dan tranh - Linh Thao (mp3cut.net).mp3"/>
          <p:cNvPicPr/>
          <p:nvPr/>
        </p:nvPicPr>
        <p:blipFill>
          <a:blip r:embed="rId4"/>
          <a:stretch/>
        </p:blipFill>
        <p:spPr>
          <a:xfrm>
            <a:off x="5029200" y="1047600"/>
            <a:ext cx="1066680" cy="811440"/>
          </a:xfrm>
          <a:prstGeom prst="rect">
            <a:avLst/>
          </a:prstGeom>
          <a:ln w="0">
            <a:noFill/>
          </a:ln>
        </p:spPr>
      </p:pic>
      <p:pic>
        <p:nvPicPr>
          <p:cNvPr id="359" name="Picture 14"/>
          <p:cNvPicPr/>
          <p:nvPr/>
        </p:nvPicPr>
        <p:blipFill>
          <a:blip r:embed="rId5"/>
          <a:stretch/>
        </p:blipFill>
        <p:spPr>
          <a:xfrm>
            <a:off x="0" y="-7920"/>
            <a:ext cx="10972800" cy="6865920"/>
          </a:xfrm>
          <a:prstGeom prst="rect">
            <a:avLst/>
          </a:prstGeom>
          <a:ln w="0">
            <a:noFill/>
          </a:ln>
        </p:spPr>
      </p:pic>
      <p:sp>
        <p:nvSpPr>
          <p:cNvPr id="360" name="Rectangle 63"/>
          <p:cNvSpPr/>
          <p:nvPr/>
        </p:nvSpPr>
        <p:spPr>
          <a:xfrm rot="5400000">
            <a:off x="7250760" y="12279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361" name="AutoShape 17"/>
          <p:cNvGrpSpPr/>
          <p:nvPr/>
        </p:nvGrpSpPr>
        <p:grpSpPr>
          <a:xfrm>
            <a:off x="512640" y="165240"/>
            <a:ext cx="9996480" cy="1030320"/>
            <a:chOff x="512640" y="165240"/>
            <a:chExt cx="9996480" cy="1030320"/>
          </a:xfrm>
        </p:grpSpPr>
        <p:pic>
          <p:nvPicPr>
            <p:cNvPr id="362" name="AutoShape 17"/>
            <p:cNvPicPr/>
            <p:nvPr/>
          </p:nvPicPr>
          <p:blipFill>
            <a:blip r:embed="rId6"/>
            <a:stretch/>
          </p:blipFill>
          <p:spPr>
            <a:xfrm>
              <a:off x="512640" y="165240"/>
              <a:ext cx="9996480" cy="10303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363" name="Freeform 362"/>
            <p:cNvSpPr/>
            <p:nvPr/>
          </p:nvSpPr>
          <p:spPr>
            <a:xfrm>
              <a:off x="722160" y="339840"/>
              <a:ext cx="9574200" cy="60624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364" name="Text Box 26"/>
          <p:cNvSpPr/>
          <p:nvPr/>
        </p:nvSpPr>
        <p:spPr>
          <a:xfrm>
            <a:off x="942840" y="309600"/>
            <a:ext cx="9109080" cy="7243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 dirty="0">
                <a:solidFill>
                  <a:srgbClr val="FF0000"/>
                </a:solidFill>
                <a:latin typeface="Times New Roman"/>
                <a:ea typeface="Times New Roman"/>
              </a:rPr>
              <a:t>CÂU CHUYỆN</a:t>
            </a:r>
            <a:endParaRPr lang="en-US" sz="40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65" name="Rectangle 122"/>
          <p:cNvSpPr/>
          <p:nvPr/>
        </p:nvSpPr>
        <p:spPr>
          <a:xfrm>
            <a:off x="1542960" y="1239840"/>
            <a:ext cx="8143920" cy="4475160"/>
          </a:xfrm>
          <a:prstGeom prst="rect">
            <a:avLst/>
          </a:prstGeom>
          <a:solidFill>
            <a:srgbClr val="000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366" name="Group 79"/>
          <p:cNvGrpSpPr/>
          <p:nvPr/>
        </p:nvGrpSpPr>
        <p:grpSpPr>
          <a:xfrm>
            <a:off x="1800360" y="1293840"/>
            <a:ext cx="7629480" cy="4206960"/>
            <a:chOff x="1800360" y="1293840"/>
            <a:chExt cx="7629480" cy="4206960"/>
          </a:xfrm>
        </p:grpSpPr>
        <p:sp>
          <p:nvSpPr>
            <p:cNvPr id="367" name="Rectangle 18"/>
            <p:cNvSpPr/>
            <p:nvPr/>
          </p:nvSpPr>
          <p:spPr>
            <a:xfrm>
              <a:off x="1800360" y="1514520"/>
              <a:ext cx="7629480" cy="398628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  <a:effectLst>
              <a:outerShdw dist="23040" dir="5400000">
                <a:srgbClr val="80808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368" name="Group 6"/>
            <p:cNvGrpSpPr/>
            <p:nvPr/>
          </p:nvGrpSpPr>
          <p:grpSpPr>
            <a:xfrm>
              <a:off x="2094840" y="1293840"/>
              <a:ext cx="7264080" cy="353160"/>
              <a:chOff x="2094840" y="1293840"/>
              <a:chExt cx="7264080" cy="353160"/>
            </a:xfrm>
          </p:grpSpPr>
          <p:grpSp>
            <p:nvGrpSpPr>
              <p:cNvPr id="369" name="Gruppe 165"/>
              <p:cNvGrpSpPr/>
              <p:nvPr/>
            </p:nvGrpSpPr>
            <p:grpSpPr>
              <a:xfrm>
                <a:off x="5636880" y="1293840"/>
                <a:ext cx="3722040" cy="353160"/>
                <a:chOff x="5636880" y="1293840"/>
                <a:chExt cx="3722040" cy="353160"/>
              </a:xfrm>
            </p:grpSpPr>
            <p:grpSp>
              <p:nvGrpSpPr>
                <p:cNvPr id="370" name="Gruppe 131"/>
                <p:cNvGrpSpPr/>
                <p:nvPr/>
              </p:nvGrpSpPr>
              <p:grpSpPr>
                <a:xfrm>
                  <a:off x="8903160" y="1296720"/>
                  <a:ext cx="455760" cy="350280"/>
                  <a:chOff x="8903160" y="1296720"/>
                  <a:chExt cx="455760" cy="350280"/>
                </a:xfrm>
              </p:grpSpPr>
              <p:grpSp>
                <p:nvGrpSpPr>
                  <p:cNvPr id="371" name="Freeform 149"/>
                  <p:cNvGrpSpPr/>
                  <p:nvPr/>
                </p:nvGrpSpPr>
                <p:grpSpPr>
                  <a:xfrm>
                    <a:off x="9165960" y="1557720"/>
                    <a:ext cx="168840" cy="89280"/>
                    <a:chOff x="9165960" y="1557720"/>
                    <a:chExt cx="168840" cy="89280"/>
                  </a:xfrm>
                </p:grpSpPr>
                <p:pic>
                  <p:nvPicPr>
                    <p:cNvPr id="372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9165960" y="1557720"/>
                      <a:ext cx="168840" cy="892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73" name="Freeform 372"/>
                    <p:cNvSpPr/>
                    <p:nvPr/>
                  </p:nvSpPr>
                  <p:spPr>
                    <a:xfrm>
                      <a:off x="9175320" y="1569960"/>
                      <a:ext cx="150480" cy="669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74" name="Freeform 191"/>
                  <p:cNvSpPr/>
                  <p:nvPr/>
                </p:nvSpPr>
                <p:spPr>
                  <a:xfrm>
                    <a:off x="8903160" y="1296720"/>
                    <a:ext cx="4557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75" name="Gruppe 132"/>
                <p:cNvGrpSpPr/>
                <p:nvPr/>
              </p:nvGrpSpPr>
              <p:grpSpPr>
                <a:xfrm>
                  <a:off x="8579160" y="1296720"/>
                  <a:ext cx="458640" cy="350280"/>
                  <a:chOff x="8579160" y="1296720"/>
                  <a:chExt cx="458640" cy="350280"/>
                </a:xfrm>
              </p:grpSpPr>
              <p:grpSp>
                <p:nvGrpSpPr>
                  <p:cNvPr id="376" name="Freeform 149"/>
                  <p:cNvGrpSpPr/>
                  <p:nvPr/>
                </p:nvGrpSpPr>
                <p:grpSpPr>
                  <a:xfrm>
                    <a:off x="8807760" y="1557720"/>
                    <a:ext cx="190440" cy="89280"/>
                    <a:chOff x="8807760" y="1557720"/>
                    <a:chExt cx="190440" cy="89280"/>
                  </a:xfrm>
                </p:grpSpPr>
                <p:pic>
                  <p:nvPicPr>
                    <p:cNvPr id="377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8807760" y="1557720"/>
                      <a:ext cx="190440" cy="892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78" name="Freeform 377"/>
                    <p:cNvSpPr/>
                    <p:nvPr/>
                  </p:nvSpPr>
                  <p:spPr>
                    <a:xfrm>
                      <a:off x="8820720" y="1569960"/>
                      <a:ext cx="164160" cy="669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79" name="Freeform 191"/>
                  <p:cNvSpPr/>
                  <p:nvPr/>
                </p:nvSpPr>
                <p:spPr>
                  <a:xfrm>
                    <a:off x="8579160" y="1296720"/>
                    <a:ext cx="45864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80" name="Gruppe 135"/>
                <p:cNvGrpSpPr/>
                <p:nvPr/>
              </p:nvGrpSpPr>
              <p:grpSpPr>
                <a:xfrm>
                  <a:off x="8249400" y="1296720"/>
                  <a:ext cx="455760" cy="350280"/>
                  <a:chOff x="8249400" y="1296720"/>
                  <a:chExt cx="455760" cy="350280"/>
                </a:xfrm>
              </p:grpSpPr>
              <p:grpSp>
                <p:nvGrpSpPr>
                  <p:cNvPr id="381" name="Freeform 149"/>
                  <p:cNvGrpSpPr/>
                  <p:nvPr/>
                </p:nvGrpSpPr>
                <p:grpSpPr>
                  <a:xfrm>
                    <a:off x="8489160" y="1557720"/>
                    <a:ext cx="165960" cy="89280"/>
                    <a:chOff x="8489160" y="1557720"/>
                    <a:chExt cx="165960" cy="89280"/>
                  </a:xfrm>
                </p:grpSpPr>
                <p:pic>
                  <p:nvPicPr>
                    <p:cNvPr id="382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8489160" y="1557720"/>
                      <a:ext cx="165960" cy="892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83" name="Freeform 382"/>
                    <p:cNvSpPr/>
                    <p:nvPr/>
                  </p:nvSpPr>
                  <p:spPr>
                    <a:xfrm>
                      <a:off x="8498160" y="1569960"/>
                      <a:ext cx="147960" cy="669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84" name="Freeform 191"/>
                  <p:cNvSpPr/>
                  <p:nvPr/>
                </p:nvSpPr>
                <p:spPr>
                  <a:xfrm>
                    <a:off x="8249400" y="1296720"/>
                    <a:ext cx="4557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85" name="Gruppe 138"/>
                <p:cNvGrpSpPr/>
                <p:nvPr/>
              </p:nvGrpSpPr>
              <p:grpSpPr>
                <a:xfrm>
                  <a:off x="7922160" y="1296720"/>
                  <a:ext cx="455760" cy="350280"/>
                  <a:chOff x="7922160" y="1296720"/>
                  <a:chExt cx="455760" cy="350280"/>
                </a:xfrm>
              </p:grpSpPr>
              <p:grpSp>
                <p:nvGrpSpPr>
                  <p:cNvPr id="386" name="Freeform 149"/>
                  <p:cNvGrpSpPr/>
                  <p:nvPr/>
                </p:nvGrpSpPr>
                <p:grpSpPr>
                  <a:xfrm>
                    <a:off x="8184960" y="1557720"/>
                    <a:ext cx="189000" cy="89280"/>
                    <a:chOff x="8184960" y="1557720"/>
                    <a:chExt cx="189000" cy="89280"/>
                  </a:xfrm>
                </p:grpSpPr>
                <p:pic>
                  <p:nvPicPr>
                    <p:cNvPr id="387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8184960" y="1557720"/>
                      <a:ext cx="189000" cy="892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88" name="Freeform 387"/>
                    <p:cNvSpPr/>
                    <p:nvPr/>
                  </p:nvSpPr>
                  <p:spPr>
                    <a:xfrm>
                      <a:off x="8197560" y="1569960"/>
                      <a:ext cx="163080" cy="669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89" name="Freeform 191"/>
                  <p:cNvSpPr/>
                  <p:nvPr/>
                </p:nvSpPr>
                <p:spPr>
                  <a:xfrm>
                    <a:off x="7922160" y="1296720"/>
                    <a:ext cx="4557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90" name="Gruppe 141"/>
                <p:cNvGrpSpPr/>
                <p:nvPr/>
              </p:nvGrpSpPr>
              <p:grpSpPr>
                <a:xfrm>
                  <a:off x="7598520" y="1296720"/>
                  <a:ext cx="455760" cy="350280"/>
                  <a:chOff x="7598520" y="1296720"/>
                  <a:chExt cx="455760" cy="350280"/>
                </a:xfrm>
              </p:grpSpPr>
              <p:grpSp>
                <p:nvGrpSpPr>
                  <p:cNvPr id="391" name="Freeform 149"/>
                  <p:cNvGrpSpPr/>
                  <p:nvPr/>
                </p:nvGrpSpPr>
                <p:grpSpPr>
                  <a:xfrm>
                    <a:off x="7844760" y="1557720"/>
                    <a:ext cx="171000" cy="89280"/>
                    <a:chOff x="7844760" y="1557720"/>
                    <a:chExt cx="171000" cy="89280"/>
                  </a:xfrm>
                </p:grpSpPr>
                <p:pic>
                  <p:nvPicPr>
                    <p:cNvPr id="392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7844760" y="1557720"/>
                      <a:ext cx="171000" cy="892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93" name="Freeform 392"/>
                    <p:cNvSpPr/>
                    <p:nvPr/>
                  </p:nvSpPr>
                  <p:spPr>
                    <a:xfrm>
                      <a:off x="7853760" y="1569960"/>
                      <a:ext cx="152280" cy="669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94" name="Freeform 191"/>
                  <p:cNvSpPr/>
                  <p:nvPr/>
                </p:nvSpPr>
                <p:spPr>
                  <a:xfrm>
                    <a:off x="7598520" y="1296720"/>
                    <a:ext cx="4557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95" name="Gruppe 144"/>
                <p:cNvGrpSpPr/>
                <p:nvPr/>
              </p:nvGrpSpPr>
              <p:grpSpPr>
                <a:xfrm>
                  <a:off x="7265520" y="1293840"/>
                  <a:ext cx="455760" cy="352800"/>
                  <a:chOff x="7265520" y="1293840"/>
                  <a:chExt cx="455760" cy="352800"/>
                </a:xfrm>
              </p:grpSpPr>
              <p:grpSp>
                <p:nvGrpSpPr>
                  <p:cNvPr id="396" name="Freeform 149"/>
                  <p:cNvGrpSpPr/>
                  <p:nvPr/>
                </p:nvGrpSpPr>
                <p:grpSpPr>
                  <a:xfrm>
                    <a:off x="7516080" y="1554840"/>
                    <a:ext cx="205200" cy="91800"/>
                    <a:chOff x="7516080" y="1554840"/>
                    <a:chExt cx="205200" cy="91800"/>
                  </a:xfrm>
                </p:grpSpPr>
                <p:pic>
                  <p:nvPicPr>
                    <p:cNvPr id="397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7516080" y="1554840"/>
                      <a:ext cx="20520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98" name="Freeform 397"/>
                    <p:cNvSpPr/>
                    <p:nvPr/>
                  </p:nvSpPr>
                  <p:spPr>
                    <a:xfrm>
                      <a:off x="7529760" y="1567440"/>
                      <a:ext cx="17712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99" name="Freeform 191"/>
                  <p:cNvSpPr/>
                  <p:nvPr/>
                </p:nvSpPr>
                <p:spPr>
                  <a:xfrm>
                    <a:off x="7265520" y="1293840"/>
                    <a:ext cx="43812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00" name="Gruppe 147"/>
                <p:cNvGrpSpPr/>
                <p:nvPr/>
              </p:nvGrpSpPr>
              <p:grpSpPr>
                <a:xfrm>
                  <a:off x="6938640" y="1293840"/>
                  <a:ext cx="455760" cy="352800"/>
                  <a:chOff x="6938640" y="1293840"/>
                  <a:chExt cx="455760" cy="352800"/>
                </a:xfrm>
              </p:grpSpPr>
              <p:grpSp>
                <p:nvGrpSpPr>
                  <p:cNvPr id="401" name="Freeform 149"/>
                  <p:cNvGrpSpPr/>
                  <p:nvPr/>
                </p:nvGrpSpPr>
                <p:grpSpPr>
                  <a:xfrm>
                    <a:off x="7189920" y="1554840"/>
                    <a:ext cx="160560" cy="91800"/>
                    <a:chOff x="7189920" y="1554840"/>
                    <a:chExt cx="160560" cy="91800"/>
                  </a:xfrm>
                </p:grpSpPr>
                <p:pic>
                  <p:nvPicPr>
                    <p:cNvPr id="402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7189920" y="1554840"/>
                      <a:ext cx="16056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03" name="Freeform 402"/>
                    <p:cNvSpPr/>
                    <p:nvPr/>
                  </p:nvSpPr>
                  <p:spPr>
                    <a:xfrm>
                      <a:off x="7198200" y="1567440"/>
                      <a:ext cx="14292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04" name="Freeform 191"/>
                  <p:cNvSpPr/>
                  <p:nvPr/>
                </p:nvSpPr>
                <p:spPr>
                  <a:xfrm>
                    <a:off x="6938640" y="1293840"/>
                    <a:ext cx="4557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05" name="Gruppe 150"/>
                <p:cNvGrpSpPr/>
                <p:nvPr/>
              </p:nvGrpSpPr>
              <p:grpSpPr>
                <a:xfrm>
                  <a:off x="6614640" y="1293840"/>
                  <a:ext cx="455760" cy="352800"/>
                  <a:chOff x="6614640" y="1293840"/>
                  <a:chExt cx="455760" cy="352800"/>
                </a:xfrm>
              </p:grpSpPr>
              <p:grpSp>
                <p:nvGrpSpPr>
                  <p:cNvPr id="406" name="Freeform 149"/>
                  <p:cNvGrpSpPr/>
                  <p:nvPr/>
                </p:nvGrpSpPr>
                <p:grpSpPr>
                  <a:xfrm>
                    <a:off x="6843600" y="1554840"/>
                    <a:ext cx="156240" cy="91800"/>
                    <a:chOff x="6843600" y="1554840"/>
                    <a:chExt cx="156240" cy="91800"/>
                  </a:xfrm>
                </p:grpSpPr>
                <p:pic>
                  <p:nvPicPr>
                    <p:cNvPr id="407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6843600" y="1554840"/>
                      <a:ext cx="15624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08" name="Freeform 407"/>
                    <p:cNvSpPr/>
                    <p:nvPr/>
                  </p:nvSpPr>
                  <p:spPr>
                    <a:xfrm>
                      <a:off x="6853680" y="1567440"/>
                      <a:ext cx="13500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09" name="Freeform 191"/>
                  <p:cNvSpPr/>
                  <p:nvPr/>
                </p:nvSpPr>
                <p:spPr>
                  <a:xfrm>
                    <a:off x="6614640" y="1293840"/>
                    <a:ext cx="4557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10" name="Gruppe 153"/>
                <p:cNvGrpSpPr/>
                <p:nvPr/>
              </p:nvGrpSpPr>
              <p:grpSpPr>
                <a:xfrm>
                  <a:off x="6287760" y="1293840"/>
                  <a:ext cx="455760" cy="352800"/>
                  <a:chOff x="6287760" y="1293840"/>
                  <a:chExt cx="455760" cy="352800"/>
                </a:xfrm>
              </p:grpSpPr>
              <p:grpSp>
                <p:nvGrpSpPr>
                  <p:cNvPr id="411" name="Freeform 149"/>
                  <p:cNvGrpSpPr/>
                  <p:nvPr/>
                </p:nvGrpSpPr>
                <p:grpSpPr>
                  <a:xfrm>
                    <a:off x="6541560" y="1554840"/>
                    <a:ext cx="201960" cy="91800"/>
                    <a:chOff x="6541560" y="1554840"/>
                    <a:chExt cx="201960" cy="91800"/>
                  </a:xfrm>
                </p:grpSpPr>
                <p:pic>
                  <p:nvPicPr>
                    <p:cNvPr id="412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6541560" y="1554840"/>
                      <a:ext cx="20196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13" name="Freeform 412"/>
                    <p:cNvSpPr/>
                    <p:nvPr/>
                  </p:nvSpPr>
                  <p:spPr>
                    <a:xfrm>
                      <a:off x="6551640" y="1567440"/>
                      <a:ext cx="18000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14" name="Freeform 191"/>
                  <p:cNvSpPr/>
                  <p:nvPr/>
                </p:nvSpPr>
                <p:spPr>
                  <a:xfrm>
                    <a:off x="6287760" y="1293840"/>
                    <a:ext cx="44820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15" name="Gruppe 156"/>
                <p:cNvGrpSpPr/>
                <p:nvPr/>
              </p:nvGrpSpPr>
              <p:grpSpPr>
                <a:xfrm>
                  <a:off x="5963760" y="1293840"/>
                  <a:ext cx="455760" cy="352800"/>
                  <a:chOff x="5963760" y="1293840"/>
                  <a:chExt cx="455760" cy="352800"/>
                </a:xfrm>
              </p:grpSpPr>
              <p:grpSp>
                <p:nvGrpSpPr>
                  <p:cNvPr id="416" name="Freeform 149"/>
                  <p:cNvGrpSpPr/>
                  <p:nvPr/>
                </p:nvGrpSpPr>
                <p:grpSpPr>
                  <a:xfrm>
                    <a:off x="6200640" y="1554840"/>
                    <a:ext cx="213840" cy="91800"/>
                    <a:chOff x="6200640" y="1554840"/>
                    <a:chExt cx="213840" cy="91800"/>
                  </a:xfrm>
                </p:grpSpPr>
                <p:pic>
                  <p:nvPicPr>
                    <p:cNvPr id="417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6200640" y="1554840"/>
                      <a:ext cx="21384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18" name="Freeform 417"/>
                    <p:cNvSpPr/>
                    <p:nvPr/>
                  </p:nvSpPr>
                  <p:spPr>
                    <a:xfrm>
                      <a:off x="6214320" y="1567440"/>
                      <a:ext cx="18432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19" name="Freeform 191"/>
                  <p:cNvSpPr/>
                  <p:nvPr/>
                </p:nvSpPr>
                <p:spPr>
                  <a:xfrm>
                    <a:off x="5963760" y="1293840"/>
                    <a:ext cx="4557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20" name="Gruppe 159"/>
                <p:cNvGrpSpPr/>
                <p:nvPr/>
              </p:nvGrpSpPr>
              <p:grpSpPr>
                <a:xfrm>
                  <a:off x="5636880" y="1293840"/>
                  <a:ext cx="455760" cy="352800"/>
                  <a:chOff x="5636880" y="1293840"/>
                  <a:chExt cx="455760" cy="352800"/>
                </a:xfrm>
              </p:grpSpPr>
              <p:grpSp>
                <p:nvGrpSpPr>
                  <p:cNvPr id="421" name="Freeform 149"/>
                  <p:cNvGrpSpPr/>
                  <p:nvPr/>
                </p:nvGrpSpPr>
                <p:grpSpPr>
                  <a:xfrm>
                    <a:off x="5881320" y="1554840"/>
                    <a:ext cx="211320" cy="91800"/>
                    <a:chOff x="5881320" y="1554840"/>
                    <a:chExt cx="211320" cy="91800"/>
                  </a:xfrm>
                </p:grpSpPr>
                <p:pic>
                  <p:nvPicPr>
                    <p:cNvPr id="422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5881320" y="1554840"/>
                      <a:ext cx="21132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23" name="Freeform 422"/>
                    <p:cNvSpPr/>
                    <p:nvPr/>
                  </p:nvSpPr>
                  <p:spPr>
                    <a:xfrm>
                      <a:off x="5891760" y="1567440"/>
                      <a:ext cx="18828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24" name="Freeform 191"/>
                  <p:cNvSpPr/>
                  <p:nvPr/>
                </p:nvSpPr>
                <p:spPr>
                  <a:xfrm>
                    <a:off x="5636880" y="1293840"/>
                    <a:ext cx="43884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  <p:grpSp>
            <p:nvGrpSpPr>
              <p:cNvPr id="425" name="Gruppe 165"/>
              <p:cNvGrpSpPr/>
              <p:nvPr/>
            </p:nvGrpSpPr>
            <p:grpSpPr>
              <a:xfrm>
                <a:off x="2094840" y="1293840"/>
                <a:ext cx="3722040" cy="352440"/>
                <a:chOff x="2094840" y="1293840"/>
                <a:chExt cx="3722040" cy="352440"/>
              </a:xfrm>
            </p:grpSpPr>
            <p:grpSp>
              <p:nvGrpSpPr>
                <p:cNvPr id="426" name="Gruppe 131"/>
                <p:cNvGrpSpPr/>
                <p:nvPr/>
              </p:nvGrpSpPr>
              <p:grpSpPr>
                <a:xfrm>
                  <a:off x="5361120" y="1296360"/>
                  <a:ext cx="455760" cy="349920"/>
                  <a:chOff x="5361120" y="1296360"/>
                  <a:chExt cx="455760" cy="349920"/>
                </a:xfrm>
              </p:grpSpPr>
              <p:grpSp>
                <p:nvGrpSpPr>
                  <p:cNvPr id="427" name="Freeform 149"/>
                  <p:cNvGrpSpPr/>
                  <p:nvPr/>
                </p:nvGrpSpPr>
                <p:grpSpPr>
                  <a:xfrm>
                    <a:off x="5608800" y="1556280"/>
                    <a:ext cx="208080" cy="90000"/>
                    <a:chOff x="5608800" y="1556280"/>
                    <a:chExt cx="208080" cy="90000"/>
                  </a:xfrm>
                </p:grpSpPr>
                <p:pic>
                  <p:nvPicPr>
                    <p:cNvPr id="428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5608800" y="1556280"/>
                      <a:ext cx="208080" cy="900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29" name="Freeform 428"/>
                    <p:cNvSpPr/>
                    <p:nvPr/>
                  </p:nvSpPr>
                  <p:spPr>
                    <a:xfrm>
                      <a:off x="5623200" y="1568160"/>
                      <a:ext cx="179640" cy="673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30" name="Freeform 191"/>
                  <p:cNvSpPr/>
                  <p:nvPr/>
                </p:nvSpPr>
                <p:spPr>
                  <a:xfrm>
                    <a:off x="5361120" y="1296360"/>
                    <a:ext cx="45252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31" name="Gruppe 132"/>
                <p:cNvGrpSpPr/>
                <p:nvPr/>
              </p:nvGrpSpPr>
              <p:grpSpPr>
                <a:xfrm>
                  <a:off x="5037120" y="1296360"/>
                  <a:ext cx="458640" cy="349920"/>
                  <a:chOff x="5037120" y="1296360"/>
                  <a:chExt cx="458640" cy="349920"/>
                </a:xfrm>
              </p:grpSpPr>
              <p:grpSp>
                <p:nvGrpSpPr>
                  <p:cNvPr id="432" name="Freeform 149"/>
                  <p:cNvGrpSpPr/>
                  <p:nvPr/>
                </p:nvGrpSpPr>
                <p:grpSpPr>
                  <a:xfrm>
                    <a:off x="5302080" y="1556280"/>
                    <a:ext cx="193680" cy="90000"/>
                    <a:chOff x="5302080" y="1556280"/>
                    <a:chExt cx="193680" cy="90000"/>
                  </a:xfrm>
                </p:grpSpPr>
                <p:pic>
                  <p:nvPicPr>
                    <p:cNvPr id="433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5302080" y="1556280"/>
                      <a:ext cx="193680" cy="900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34" name="Freeform 433"/>
                    <p:cNvSpPr/>
                    <p:nvPr/>
                  </p:nvSpPr>
                  <p:spPr>
                    <a:xfrm>
                      <a:off x="5312520" y="1568160"/>
                      <a:ext cx="172440" cy="673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35" name="Freeform 191"/>
                  <p:cNvSpPr/>
                  <p:nvPr/>
                </p:nvSpPr>
                <p:spPr>
                  <a:xfrm>
                    <a:off x="5037120" y="1296360"/>
                    <a:ext cx="39096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36" name="Gruppe 135"/>
                <p:cNvGrpSpPr/>
                <p:nvPr/>
              </p:nvGrpSpPr>
              <p:grpSpPr>
                <a:xfrm>
                  <a:off x="4707360" y="1296360"/>
                  <a:ext cx="455760" cy="349920"/>
                  <a:chOff x="4707360" y="1296360"/>
                  <a:chExt cx="455760" cy="349920"/>
                </a:xfrm>
              </p:grpSpPr>
              <p:grpSp>
                <p:nvGrpSpPr>
                  <p:cNvPr id="437" name="Freeform 149"/>
                  <p:cNvGrpSpPr/>
                  <p:nvPr/>
                </p:nvGrpSpPr>
                <p:grpSpPr>
                  <a:xfrm>
                    <a:off x="4975200" y="1556280"/>
                    <a:ext cx="173880" cy="90000"/>
                    <a:chOff x="4975200" y="1556280"/>
                    <a:chExt cx="173880" cy="90000"/>
                  </a:xfrm>
                </p:grpSpPr>
                <p:pic>
                  <p:nvPicPr>
                    <p:cNvPr id="438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4975200" y="1556280"/>
                      <a:ext cx="173880" cy="900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39" name="Freeform 438"/>
                    <p:cNvSpPr/>
                    <p:nvPr/>
                  </p:nvSpPr>
                  <p:spPr>
                    <a:xfrm>
                      <a:off x="4987080" y="1568160"/>
                      <a:ext cx="150120" cy="673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40" name="Freeform 191"/>
                  <p:cNvSpPr/>
                  <p:nvPr/>
                </p:nvSpPr>
                <p:spPr>
                  <a:xfrm>
                    <a:off x="4707360" y="1296360"/>
                    <a:ext cx="45576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41" name="Gruppe 138"/>
                <p:cNvGrpSpPr/>
                <p:nvPr/>
              </p:nvGrpSpPr>
              <p:grpSpPr>
                <a:xfrm>
                  <a:off x="4380120" y="1296360"/>
                  <a:ext cx="455760" cy="349920"/>
                  <a:chOff x="4380120" y="1296360"/>
                  <a:chExt cx="455760" cy="349920"/>
                </a:xfrm>
              </p:grpSpPr>
              <p:grpSp>
                <p:nvGrpSpPr>
                  <p:cNvPr id="442" name="Freeform 149"/>
                  <p:cNvGrpSpPr/>
                  <p:nvPr/>
                </p:nvGrpSpPr>
                <p:grpSpPr>
                  <a:xfrm>
                    <a:off x="4649400" y="1556280"/>
                    <a:ext cx="186480" cy="90000"/>
                    <a:chOff x="4649400" y="1556280"/>
                    <a:chExt cx="186480" cy="90000"/>
                  </a:xfrm>
                </p:grpSpPr>
                <p:pic>
                  <p:nvPicPr>
                    <p:cNvPr id="443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4649400" y="1556280"/>
                      <a:ext cx="186480" cy="900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44" name="Freeform 443"/>
                    <p:cNvSpPr/>
                    <p:nvPr/>
                  </p:nvSpPr>
                  <p:spPr>
                    <a:xfrm>
                      <a:off x="4659480" y="1568160"/>
                      <a:ext cx="165960" cy="673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45" name="Freeform 191"/>
                  <p:cNvSpPr/>
                  <p:nvPr/>
                </p:nvSpPr>
                <p:spPr>
                  <a:xfrm>
                    <a:off x="4380120" y="1296360"/>
                    <a:ext cx="42192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46" name="Gruppe 141"/>
                <p:cNvGrpSpPr/>
                <p:nvPr/>
              </p:nvGrpSpPr>
              <p:grpSpPr>
                <a:xfrm>
                  <a:off x="4056480" y="1296360"/>
                  <a:ext cx="455760" cy="349920"/>
                  <a:chOff x="4056480" y="1296360"/>
                  <a:chExt cx="455760" cy="349920"/>
                </a:xfrm>
              </p:grpSpPr>
              <p:grpSp>
                <p:nvGrpSpPr>
                  <p:cNvPr id="447" name="Freeform 149"/>
                  <p:cNvGrpSpPr/>
                  <p:nvPr/>
                </p:nvGrpSpPr>
                <p:grpSpPr>
                  <a:xfrm>
                    <a:off x="4317840" y="1556280"/>
                    <a:ext cx="194400" cy="90000"/>
                    <a:chOff x="4317840" y="1556280"/>
                    <a:chExt cx="194400" cy="90000"/>
                  </a:xfrm>
                </p:grpSpPr>
                <p:pic>
                  <p:nvPicPr>
                    <p:cNvPr id="448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4317840" y="1556280"/>
                      <a:ext cx="194400" cy="900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49" name="Freeform 448"/>
                    <p:cNvSpPr/>
                    <p:nvPr/>
                  </p:nvSpPr>
                  <p:spPr>
                    <a:xfrm>
                      <a:off x="4330800" y="1568160"/>
                      <a:ext cx="167760" cy="673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50" name="Freeform 191"/>
                  <p:cNvSpPr/>
                  <p:nvPr/>
                </p:nvSpPr>
                <p:spPr>
                  <a:xfrm>
                    <a:off x="4056480" y="1296360"/>
                    <a:ext cx="43200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51" name="Gruppe 144"/>
                <p:cNvGrpSpPr/>
                <p:nvPr/>
              </p:nvGrpSpPr>
              <p:grpSpPr>
                <a:xfrm>
                  <a:off x="3723480" y="1293840"/>
                  <a:ext cx="455760" cy="352440"/>
                  <a:chOff x="3723480" y="1293840"/>
                  <a:chExt cx="455760" cy="352440"/>
                </a:xfrm>
              </p:grpSpPr>
              <p:grpSp>
                <p:nvGrpSpPr>
                  <p:cNvPr id="452" name="Freeform 149"/>
                  <p:cNvGrpSpPr/>
                  <p:nvPr/>
                </p:nvGrpSpPr>
                <p:grpSpPr>
                  <a:xfrm>
                    <a:off x="4006440" y="1553400"/>
                    <a:ext cx="172800" cy="92880"/>
                    <a:chOff x="4006440" y="1553400"/>
                    <a:chExt cx="172800" cy="92880"/>
                  </a:xfrm>
                </p:grpSpPr>
                <p:pic>
                  <p:nvPicPr>
                    <p:cNvPr id="453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4006440" y="1553400"/>
                      <a:ext cx="17280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54" name="Freeform 453"/>
                    <p:cNvSpPr/>
                    <p:nvPr/>
                  </p:nvSpPr>
                  <p:spPr>
                    <a:xfrm>
                      <a:off x="4015440" y="1565640"/>
                      <a:ext cx="15408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55" name="Freeform 191"/>
                  <p:cNvSpPr/>
                  <p:nvPr/>
                </p:nvSpPr>
                <p:spPr>
                  <a:xfrm>
                    <a:off x="3723480" y="1293840"/>
                    <a:ext cx="37908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56" name="Gruppe 147"/>
                <p:cNvGrpSpPr/>
                <p:nvPr/>
              </p:nvGrpSpPr>
              <p:grpSpPr>
                <a:xfrm>
                  <a:off x="3396600" y="1293840"/>
                  <a:ext cx="455760" cy="352440"/>
                  <a:chOff x="3396600" y="1293840"/>
                  <a:chExt cx="455760" cy="352440"/>
                </a:xfrm>
              </p:grpSpPr>
              <p:grpSp>
                <p:nvGrpSpPr>
                  <p:cNvPr id="457" name="Freeform 149"/>
                  <p:cNvGrpSpPr/>
                  <p:nvPr/>
                </p:nvGrpSpPr>
                <p:grpSpPr>
                  <a:xfrm>
                    <a:off x="3654000" y="1553400"/>
                    <a:ext cx="198360" cy="92880"/>
                    <a:chOff x="3654000" y="1553400"/>
                    <a:chExt cx="198360" cy="92880"/>
                  </a:xfrm>
                </p:grpSpPr>
                <p:pic>
                  <p:nvPicPr>
                    <p:cNvPr id="458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3654000" y="1553400"/>
                      <a:ext cx="19836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59" name="Freeform 458"/>
                    <p:cNvSpPr/>
                    <p:nvPr/>
                  </p:nvSpPr>
                  <p:spPr>
                    <a:xfrm>
                      <a:off x="3666960" y="1565640"/>
                      <a:ext cx="17100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60" name="Freeform 191"/>
                  <p:cNvSpPr/>
                  <p:nvPr/>
                </p:nvSpPr>
                <p:spPr>
                  <a:xfrm>
                    <a:off x="3396600" y="1293840"/>
                    <a:ext cx="40680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61" name="Gruppe 150"/>
                <p:cNvGrpSpPr/>
                <p:nvPr/>
              </p:nvGrpSpPr>
              <p:grpSpPr>
                <a:xfrm>
                  <a:off x="3072600" y="1293840"/>
                  <a:ext cx="455760" cy="352440"/>
                  <a:chOff x="3072600" y="1293840"/>
                  <a:chExt cx="455760" cy="352440"/>
                </a:xfrm>
              </p:grpSpPr>
              <p:grpSp>
                <p:nvGrpSpPr>
                  <p:cNvPr id="462" name="Freeform 149"/>
                  <p:cNvGrpSpPr/>
                  <p:nvPr/>
                </p:nvGrpSpPr>
                <p:grpSpPr>
                  <a:xfrm>
                    <a:off x="3335400" y="1553400"/>
                    <a:ext cx="192960" cy="92880"/>
                    <a:chOff x="3335400" y="1553400"/>
                    <a:chExt cx="192960" cy="92880"/>
                  </a:xfrm>
                </p:grpSpPr>
                <p:pic>
                  <p:nvPicPr>
                    <p:cNvPr id="463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3335400" y="1553400"/>
                      <a:ext cx="19296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64" name="Freeform 463"/>
                    <p:cNvSpPr/>
                    <p:nvPr/>
                  </p:nvSpPr>
                  <p:spPr>
                    <a:xfrm>
                      <a:off x="3345120" y="1565640"/>
                      <a:ext cx="17172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65" name="Freeform 191"/>
                  <p:cNvSpPr/>
                  <p:nvPr/>
                </p:nvSpPr>
                <p:spPr>
                  <a:xfrm>
                    <a:off x="3072600" y="1293840"/>
                    <a:ext cx="41544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66" name="Gruppe 153"/>
                <p:cNvGrpSpPr/>
                <p:nvPr/>
              </p:nvGrpSpPr>
              <p:grpSpPr>
                <a:xfrm>
                  <a:off x="2745720" y="1293840"/>
                  <a:ext cx="455760" cy="352440"/>
                  <a:chOff x="2745720" y="1293840"/>
                  <a:chExt cx="455760" cy="352440"/>
                </a:xfrm>
              </p:grpSpPr>
              <p:grpSp>
                <p:nvGrpSpPr>
                  <p:cNvPr id="467" name="Freeform 149"/>
                  <p:cNvGrpSpPr/>
                  <p:nvPr/>
                </p:nvGrpSpPr>
                <p:grpSpPr>
                  <a:xfrm>
                    <a:off x="3020040" y="1553400"/>
                    <a:ext cx="181440" cy="92880"/>
                    <a:chOff x="3020040" y="1553400"/>
                    <a:chExt cx="181440" cy="92880"/>
                  </a:xfrm>
                </p:grpSpPr>
                <p:pic>
                  <p:nvPicPr>
                    <p:cNvPr id="468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3020040" y="1553400"/>
                      <a:ext cx="18144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69" name="Freeform 468"/>
                    <p:cNvSpPr/>
                    <p:nvPr/>
                  </p:nvSpPr>
                  <p:spPr>
                    <a:xfrm>
                      <a:off x="3031560" y="1565640"/>
                      <a:ext cx="15660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70" name="Freeform 191"/>
                  <p:cNvSpPr/>
                  <p:nvPr/>
                </p:nvSpPr>
                <p:spPr>
                  <a:xfrm>
                    <a:off x="2745720" y="1293840"/>
                    <a:ext cx="44496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71" name="Gruppe 156"/>
                <p:cNvGrpSpPr/>
                <p:nvPr/>
              </p:nvGrpSpPr>
              <p:grpSpPr>
                <a:xfrm>
                  <a:off x="2421720" y="1293840"/>
                  <a:ext cx="455760" cy="352440"/>
                  <a:chOff x="2421720" y="1293840"/>
                  <a:chExt cx="455760" cy="352440"/>
                </a:xfrm>
              </p:grpSpPr>
              <p:grpSp>
                <p:nvGrpSpPr>
                  <p:cNvPr id="472" name="Freeform 149"/>
                  <p:cNvGrpSpPr/>
                  <p:nvPr/>
                </p:nvGrpSpPr>
                <p:grpSpPr>
                  <a:xfrm>
                    <a:off x="2702520" y="1553400"/>
                    <a:ext cx="174960" cy="92880"/>
                    <a:chOff x="2702520" y="1553400"/>
                    <a:chExt cx="174960" cy="92880"/>
                  </a:xfrm>
                </p:grpSpPr>
                <p:pic>
                  <p:nvPicPr>
                    <p:cNvPr id="473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2702520" y="1553400"/>
                      <a:ext cx="17496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74" name="Freeform 473"/>
                    <p:cNvSpPr/>
                    <p:nvPr/>
                  </p:nvSpPr>
                  <p:spPr>
                    <a:xfrm>
                      <a:off x="2711160" y="1565640"/>
                      <a:ext cx="15588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75" name="Freeform 191"/>
                  <p:cNvSpPr/>
                  <p:nvPr/>
                </p:nvSpPr>
                <p:spPr>
                  <a:xfrm>
                    <a:off x="2421720" y="1293840"/>
                    <a:ext cx="44856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76" name="Gruppe 159"/>
                <p:cNvGrpSpPr/>
                <p:nvPr/>
              </p:nvGrpSpPr>
              <p:grpSpPr>
                <a:xfrm>
                  <a:off x="2094840" y="1293840"/>
                  <a:ext cx="455760" cy="352440"/>
                  <a:chOff x="2094840" y="1293840"/>
                  <a:chExt cx="455760" cy="352440"/>
                </a:xfrm>
              </p:grpSpPr>
              <p:grpSp>
                <p:nvGrpSpPr>
                  <p:cNvPr id="477" name="Freeform 149"/>
                  <p:cNvGrpSpPr/>
                  <p:nvPr/>
                </p:nvGrpSpPr>
                <p:grpSpPr>
                  <a:xfrm>
                    <a:off x="2366640" y="1553400"/>
                    <a:ext cx="183960" cy="92880"/>
                    <a:chOff x="2366640" y="1553400"/>
                    <a:chExt cx="183960" cy="92880"/>
                  </a:xfrm>
                </p:grpSpPr>
                <p:pic>
                  <p:nvPicPr>
                    <p:cNvPr id="478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2366640" y="1553400"/>
                      <a:ext cx="18396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79" name="Freeform 478"/>
                    <p:cNvSpPr/>
                    <p:nvPr/>
                  </p:nvSpPr>
                  <p:spPr>
                    <a:xfrm>
                      <a:off x="2378160" y="1565640"/>
                      <a:ext cx="15876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80" name="Freeform 191"/>
                  <p:cNvSpPr/>
                  <p:nvPr/>
                </p:nvSpPr>
                <p:spPr>
                  <a:xfrm>
                    <a:off x="2094840" y="1293840"/>
                    <a:ext cx="44316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</p:grpSp>
      </p:grpSp>
      <p:pic>
        <p:nvPicPr>
          <p:cNvPr id="481" name="Picture 13" descr="5"/>
          <p:cNvPicPr/>
          <p:nvPr/>
        </p:nvPicPr>
        <p:blipFill>
          <a:blip r:embed="rId9"/>
          <a:stretch/>
        </p:blipFill>
        <p:spPr>
          <a:xfrm>
            <a:off x="115920" y="5643720"/>
            <a:ext cx="1368360" cy="1125360"/>
          </a:xfrm>
          <a:prstGeom prst="rect">
            <a:avLst/>
          </a:prstGeom>
          <a:ln w="0">
            <a:noFill/>
          </a:ln>
        </p:spPr>
      </p:pic>
      <p:pic>
        <p:nvPicPr>
          <p:cNvPr id="482" name="Picture 12" descr="5"/>
          <p:cNvPicPr/>
          <p:nvPr/>
        </p:nvPicPr>
        <p:blipFill>
          <a:blip r:embed="rId10"/>
          <a:stretch/>
        </p:blipFill>
        <p:spPr>
          <a:xfrm>
            <a:off x="9429840" y="5332320"/>
            <a:ext cx="1477800" cy="1436760"/>
          </a:xfrm>
          <a:prstGeom prst="rect">
            <a:avLst/>
          </a:prstGeom>
          <a:ln w="0">
            <a:noFill/>
          </a:ln>
        </p:spPr>
      </p:pic>
      <p:pic>
        <p:nvPicPr>
          <p:cNvPr id="483" name="Picture 12" descr="5"/>
          <p:cNvPicPr/>
          <p:nvPr/>
        </p:nvPicPr>
        <p:blipFill>
          <a:blip r:embed="rId11"/>
          <a:stretch/>
        </p:blipFill>
        <p:spPr>
          <a:xfrm>
            <a:off x="77760" y="100080"/>
            <a:ext cx="1465200" cy="1420920"/>
          </a:xfrm>
          <a:prstGeom prst="rect">
            <a:avLst/>
          </a:prstGeom>
          <a:ln w="0">
            <a:noFill/>
          </a:ln>
        </p:spPr>
      </p:pic>
      <p:pic>
        <p:nvPicPr>
          <p:cNvPr id="484" name="Picture 13" descr="5"/>
          <p:cNvPicPr/>
          <p:nvPr/>
        </p:nvPicPr>
        <p:blipFill>
          <a:blip r:embed="rId12"/>
          <a:stretch/>
        </p:blipFill>
        <p:spPr>
          <a:xfrm>
            <a:off x="9944280" y="117360"/>
            <a:ext cx="942840" cy="747720"/>
          </a:xfrm>
          <a:prstGeom prst="rect">
            <a:avLst/>
          </a:prstGeom>
          <a:ln w="0">
            <a:noFill/>
          </a:ln>
        </p:spPr>
      </p:pic>
      <p:pic>
        <p:nvPicPr>
          <p:cNvPr id="485" name="Picture 8" descr="000o"/>
          <p:cNvPicPr/>
          <p:nvPr/>
        </p:nvPicPr>
        <p:blipFill>
          <a:blip r:embed="rId1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486" name="Picture 9" descr="000o"/>
          <p:cNvPicPr/>
          <p:nvPr/>
        </p:nvPicPr>
        <p:blipFill>
          <a:blip r:embed="rId1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487" name="Picture 10" descr="000o"/>
          <p:cNvPicPr/>
          <p:nvPr/>
        </p:nvPicPr>
        <p:blipFill>
          <a:blip r:embed="rId1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88" name="Picture 11" descr="000o"/>
          <p:cNvPicPr/>
          <p:nvPr/>
        </p:nvPicPr>
        <p:blipFill>
          <a:blip r:embed="rId1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489" name="AutoShape 151"/>
          <p:cNvSpPr/>
          <p:nvPr/>
        </p:nvSpPr>
        <p:spPr>
          <a:xfrm>
            <a:off x="5450040" y="-144360"/>
            <a:ext cx="366480" cy="30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90" name="Content Placeholder 3"/>
          <p:cNvPicPr/>
          <p:nvPr/>
        </p:nvPicPr>
        <p:blipFill>
          <a:blip r:embed="rId14">
            <a:lum contrast="20000"/>
          </a:blip>
          <a:stretch/>
        </p:blipFill>
        <p:spPr>
          <a:xfrm>
            <a:off x="1811160" y="1730520"/>
            <a:ext cx="7620120" cy="3786120"/>
          </a:xfrm>
          <a:prstGeom prst="rect">
            <a:avLst/>
          </a:prstGeom>
          <a:ln w="0">
            <a:noFill/>
          </a:ln>
        </p:spPr>
      </p:pic>
      <p:sp>
        <p:nvSpPr>
          <p:cNvPr id="491" name="Text Box 26"/>
          <p:cNvSpPr/>
          <p:nvPr/>
        </p:nvSpPr>
        <p:spPr>
          <a:xfrm>
            <a:off x="1271520" y="1785960"/>
            <a:ext cx="492912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 dirty="0">
                <a:solidFill>
                  <a:srgbClr val="1713CB"/>
                </a:solidFill>
                <a:latin typeface="Times New Roman"/>
                <a:ea typeface="Times New Roman"/>
              </a:rPr>
              <a:t>KHU RỪNG KÌ DIỆU</a:t>
            </a:r>
            <a:endParaRPr lang="en-US" sz="30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udio>
                                      <p:cMediaNode>
                                        <p:cTn id="6"/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3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Effect">
                      <p:stCondLst>
                        <p:cond delay="indefinite"/>
                      </p:stCondLst>
                      <p:childTnLst>
                        <p:par>
                          <p:cTn id="11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4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5" dur="500" fill="hold"/>
                                        <p:tgtEl>
                                          <p:spTgt spid="4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2" name="Picture 8" descr="000o"/>
          <p:cNvPicPr/>
          <p:nvPr/>
        </p:nvPicPr>
        <p:blipFill>
          <a:blip r:embed="rId2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493" name="Picture 9" descr="000o"/>
          <p:cNvPicPr/>
          <p:nvPr/>
        </p:nvPicPr>
        <p:blipFill>
          <a:blip r:embed="rId2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494" name="Picture 10" descr="000o"/>
          <p:cNvPicPr/>
          <p:nvPr/>
        </p:nvPicPr>
        <p:blipFill>
          <a:blip r:embed="rId2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95" name="Picture 11" descr="000o"/>
          <p:cNvPicPr/>
          <p:nvPr/>
        </p:nvPicPr>
        <p:blipFill>
          <a:blip r:embed="rId2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496" name="Cloud 7"/>
          <p:cNvSpPr/>
          <p:nvPr/>
        </p:nvSpPr>
        <p:spPr>
          <a:xfrm>
            <a:off x="2743200" y="1571760"/>
            <a:ext cx="1189080" cy="1204920"/>
          </a:xfrm>
          <a:custGeom>
            <a:avLst/>
            <a:gdLst/>
            <a:ahLst/>
            <a:cxnLst/>
            <a:rect l="l" t="t" r="r" b="b"/>
            <a:pathLst>
              <a:path w="43733" h="44465">
                <a:moveTo>
                  <a:pt x="3900" y="14370"/>
                </a:moveTo>
                <a:cubicBezTo>
                  <a:pt x="3629" y="11657"/>
                  <a:pt x="4261" y="8921"/>
                  <a:pt x="5623" y="6907"/>
                </a:cubicBezTo>
                <a:cubicBezTo>
                  <a:pt x="7775" y="3726"/>
                  <a:pt x="11264" y="3017"/>
                  <a:pt x="14005" y="5202"/>
                </a:cubicBezTo>
                <a:cubicBezTo>
                  <a:pt x="15678" y="909"/>
                  <a:pt x="19914" y="22"/>
                  <a:pt x="22456" y="3432"/>
                </a:cubicBezTo>
                <a:cubicBezTo>
                  <a:pt x="23097" y="1683"/>
                  <a:pt x="24328" y="474"/>
                  <a:pt x="25749" y="200"/>
                </a:cubicBezTo>
                <a:cubicBezTo>
                  <a:pt x="27313" y="-102"/>
                  <a:pt x="28875" y="770"/>
                  <a:pt x="29833" y="2481"/>
                </a:cubicBezTo>
                <a:cubicBezTo>
                  <a:pt x="31215" y="267"/>
                  <a:pt x="33501" y="-460"/>
                  <a:pt x="35463" y="690"/>
                </a:cubicBezTo>
                <a:cubicBezTo>
                  <a:pt x="36958" y="1566"/>
                  <a:pt x="38030" y="3400"/>
                  <a:pt x="38318" y="5576"/>
                </a:cubicBezTo>
                <a:cubicBezTo>
                  <a:pt x="40046" y="6218"/>
                  <a:pt x="41422" y="7998"/>
                  <a:pt x="41982" y="10318"/>
                </a:cubicBezTo>
                <a:cubicBezTo>
                  <a:pt x="42389" y="12002"/>
                  <a:pt x="42331" y="13831"/>
                  <a:pt x="41818" y="15460"/>
                </a:cubicBezTo>
                <a:cubicBezTo>
                  <a:pt x="43079" y="17694"/>
                  <a:pt x="43520" y="20590"/>
                  <a:pt x="43016" y="23322"/>
                </a:cubicBezTo>
                <a:cubicBezTo>
                  <a:pt x="42346" y="26954"/>
                  <a:pt x="40128" y="29674"/>
                  <a:pt x="37404" y="30204"/>
                </a:cubicBezTo>
                <a:cubicBezTo>
                  <a:pt x="37391" y="32471"/>
                  <a:pt x="36658" y="34621"/>
                  <a:pt x="35395" y="36101"/>
                </a:cubicBezTo>
                <a:cubicBezTo>
                  <a:pt x="33476" y="38350"/>
                  <a:pt x="30704" y="38639"/>
                  <a:pt x="28555" y="36815"/>
                </a:cubicBezTo>
                <a:cubicBezTo>
                  <a:pt x="27860" y="39948"/>
                  <a:pt x="25999" y="42343"/>
                  <a:pt x="23667" y="43106"/>
                </a:cubicBezTo>
                <a:cubicBezTo>
                  <a:pt x="20919" y="44005"/>
                  <a:pt x="18051" y="42473"/>
                  <a:pt x="16480" y="39266"/>
                </a:cubicBezTo>
                <a:cubicBezTo>
                  <a:pt x="12772" y="42310"/>
                  <a:pt x="7956" y="40599"/>
                  <a:pt x="5804" y="35472"/>
                </a:cubicBezTo>
                <a:cubicBezTo>
                  <a:pt x="3690" y="35809"/>
                  <a:pt x="1705" y="34024"/>
                  <a:pt x="1110" y="31250"/>
                </a:cubicBezTo>
                <a:cubicBezTo>
                  <a:pt x="679" y="29243"/>
                  <a:pt x="1060" y="27077"/>
                  <a:pt x="2113" y="25551"/>
                </a:cubicBezTo>
                <a:cubicBezTo>
                  <a:pt x="619" y="24354"/>
                  <a:pt x="-213" y="22057"/>
                  <a:pt x="-5" y="19704"/>
                </a:cubicBezTo>
                <a:cubicBezTo>
                  <a:pt x="239" y="16949"/>
                  <a:pt x="1845" y="14791"/>
                  <a:pt x="3863" y="14507"/>
                </a:cubicBezTo>
                <a:cubicBezTo>
                  <a:pt x="3875" y="14461"/>
                  <a:pt x="3888" y="14416"/>
                  <a:pt x="3900" y="14370"/>
                </a:cubicBezTo>
                <a:close/>
                <a:moveTo>
                  <a:pt x="4693" y="26177"/>
                </a:moveTo>
                <a:cubicBezTo>
                  <a:pt x="3809" y="26271"/>
                  <a:pt x="2925" y="25993"/>
                  <a:pt x="2160" y="25380"/>
                </a:cubicBezTo>
                <a:moveTo>
                  <a:pt x="6928" y="34899"/>
                </a:moveTo>
                <a:cubicBezTo>
                  <a:pt x="6573" y="35092"/>
                  <a:pt x="6200" y="35220"/>
                  <a:pt x="5820" y="35280"/>
                </a:cubicBezTo>
                <a:moveTo>
                  <a:pt x="16478" y="39090"/>
                </a:moveTo>
                <a:cubicBezTo>
                  <a:pt x="16211" y="38544"/>
                  <a:pt x="15987" y="37961"/>
                  <a:pt x="15810" y="37350"/>
                </a:cubicBezTo>
                <a:moveTo>
                  <a:pt x="28827" y="34751"/>
                </a:moveTo>
                <a:cubicBezTo>
                  <a:pt x="28788" y="35398"/>
                  <a:pt x="28698" y="36038"/>
                  <a:pt x="28560" y="36660"/>
                </a:cubicBezTo>
                <a:moveTo>
                  <a:pt x="34129" y="22954"/>
                </a:moveTo>
                <a:cubicBezTo>
                  <a:pt x="36133" y="24282"/>
                  <a:pt x="37398" y="27058"/>
                  <a:pt x="37380" y="30090"/>
                </a:cubicBezTo>
                <a:moveTo>
                  <a:pt x="41798" y="15354"/>
                </a:moveTo>
                <a:cubicBezTo>
                  <a:pt x="41473" y="16386"/>
                  <a:pt x="40978" y="17302"/>
                  <a:pt x="40350" y="18030"/>
                </a:cubicBezTo>
                <a:moveTo>
                  <a:pt x="38324" y="5426"/>
                </a:moveTo>
                <a:cubicBezTo>
                  <a:pt x="38379" y="5843"/>
                  <a:pt x="38405" y="6266"/>
                  <a:pt x="38400" y="6690"/>
                </a:cubicBezTo>
                <a:moveTo>
                  <a:pt x="29078" y="3952"/>
                </a:moveTo>
                <a:cubicBezTo>
                  <a:pt x="29267" y="3369"/>
                  <a:pt x="29516" y="2826"/>
                  <a:pt x="29820" y="2340"/>
                </a:cubicBezTo>
                <a:moveTo>
                  <a:pt x="22141" y="4720"/>
                </a:moveTo>
                <a:cubicBezTo>
                  <a:pt x="22218" y="4238"/>
                  <a:pt x="22339" y="3771"/>
                  <a:pt x="22500" y="3330"/>
                </a:cubicBezTo>
                <a:moveTo>
                  <a:pt x="14000" y="5192"/>
                </a:moveTo>
                <a:cubicBezTo>
                  <a:pt x="14472" y="5568"/>
                  <a:pt x="14908" y="6021"/>
                  <a:pt x="15300" y="6540"/>
                </a:cubicBezTo>
                <a:moveTo>
                  <a:pt x="4127" y="15789"/>
                </a:moveTo>
                <a:cubicBezTo>
                  <a:pt x="4024" y="15325"/>
                  <a:pt x="3948" y="14851"/>
                  <a:pt x="3900" y="14370"/>
                </a:cubicBezTo>
              </a:path>
            </a:pathLst>
          </a:cu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97" name="Picture 11"/>
          <p:cNvPicPr/>
          <p:nvPr/>
        </p:nvPicPr>
        <p:blipFill>
          <a:blip r:embed="rId3">
            <a:lum contrast="20000"/>
          </a:blip>
          <a:stretch/>
        </p:blipFill>
        <p:spPr>
          <a:xfrm>
            <a:off x="1042920" y="268200"/>
            <a:ext cx="9325080" cy="6597720"/>
          </a:xfrm>
          <a:prstGeom prst="rect">
            <a:avLst/>
          </a:prstGeom>
          <a:ln w="0">
            <a:noFill/>
          </a:ln>
        </p:spPr>
      </p:pic>
      <p:sp>
        <p:nvSpPr>
          <p:cNvPr id="498" name="Oval Callout 5"/>
          <p:cNvSpPr/>
          <p:nvPr/>
        </p:nvSpPr>
        <p:spPr>
          <a:xfrm>
            <a:off x="6805440" y="111240"/>
            <a:ext cx="2467080" cy="1317600"/>
          </a:xfrm>
          <a:prstGeom prst="wedgeEllipseCallout">
            <a:avLst>
              <a:gd name="adj1" fmla="val -27171"/>
              <a:gd name="adj2" fmla="val 73537"/>
            </a:avLst>
          </a:prstGeom>
          <a:solidFill>
            <a:srgbClr val="66FF66"/>
          </a:solidFill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Cô giáo Khóa Son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99" name="Oval Callout 6"/>
          <p:cNvSpPr/>
          <p:nvPr/>
        </p:nvSpPr>
        <p:spPr>
          <a:xfrm>
            <a:off x="533520" y="2548080"/>
            <a:ext cx="1847880" cy="1014120"/>
          </a:xfrm>
          <a:prstGeom prst="wedgeEllipseCallout">
            <a:avLst>
              <a:gd name="adj1" fmla="val 49555"/>
              <a:gd name="adj2" fmla="val 58986"/>
            </a:avLst>
          </a:prstGeom>
          <a:solidFill>
            <a:srgbClr val="66FF66"/>
          </a:solidFill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Bạn Mi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00" name="Oval Callout 7"/>
          <p:cNvSpPr/>
          <p:nvPr/>
        </p:nvSpPr>
        <p:spPr>
          <a:xfrm>
            <a:off x="2608200" y="1913040"/>
            <a:ext cx="1847880" cy="1012680"/>
          </a:xfrm>
          <a:prstGeom prst="wedgeEllipseCallout">
            <a:avLst>
              <a:gd name="adj1" fmla="val 32236"/>
              <a:gd name="adj2" fmla="val 78592"/>
            </a:avLst>
          </a:prstGeom>
          <a:solidFill>
            <a:srgbClr val="66FF66"/>
          </a:solidFill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Bạn Rê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01" name="Oval Callout 8"/>
          <p:cNvSpPr/>
          <p:nvPr/>
        </p:nvSpPr>
        <p:spPr>
          <a:xfrm>
            <a:off x="9123480" y="2714760"/>
            <a:ext cx="1849320" cy="1012680"/>
          </a:xfrm>
          <a:prstGeom prst="wedgeEllipseCallout">
            <a:avLst>
              <a:gd name="adj1" fmla="val -49500"/>
              <a:gd name="adj2" fmla="val 61787"/>
            </a:avLst>
          </a:prstGeom>
          <a:solidFill>
            <a:srgbClr val="66FF66"/>
          </a:solidFill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Bạn Đô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4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4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Effect">
                      <p:stCondLst>
                        <p:cond delay="indefinite"/>
                      </p:stCondLst>
                      <p:childTnLst>
                        <p:par>
                          <p:cTn id="10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5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5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Effect">
                      <p:stCondLst>
                        <p:cond delay="indefinite"/>
                      </p:stCondLst>
                      <p:childTnLst>
                        <p:par>
                          <p:cTn id="16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5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5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Effect">
                      <p:stCondLst>
                        <p:cond delay="indefinite"/>
                      </p:stCondLst>
                      <p:childTnLst>
                        <p:par>
                          <p:cTn id="22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5" dur="500" fill="hold"/>
                                        <p:tgtEl>
                                          <p:spTgt spid="4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" dur="500" fill="hold"/>
                                        <p:tgtEl>
                                          <p:spTgt spid="4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2" name="Content Placeholder 3"/>
          <p:cNvPicPr/>
          <p:nvPr/>
        </p:nvPicPr>
        <p:blipFill>
          <a:blip r:embed="rId3">
            <a:lum contrast="20000"/>
          </a:blip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503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04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05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06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7" name="Picture 6"/>
          <p:cNvPicPr/>
          <p:nvPr/>
        </p:nvPicPr>
        <p:blipFill>
          <a:blip r:embed="rId8">
            <a:lum contrast="20000"/>
          </a:blip>
          <a:srcRect l="3775" r="1825" b="3154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508" name="Picture 8" descr="000o"/>
          <p:cNvPicPr/>
          <p:nvPr/>
        </p:nvPicPr>
        <p:blipFill>
          <a:blip r:embed="rId9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09" name="Picture 9" descr="000o"/>
          <p:cNvPicPr/>
          <p:nvPr/>
        </p:nvPicPr>
        <p:blipFill>
          <a:blip r:embed="rId9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10" name="Picture 10" descr="000o"/>
          <p:cNvPicPr/>
          <p:nvPr/>
        </p:nvPicPr>
        <p:blipFill>
          <a:blip r:embed="rId9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11" name="Picture 11" descr="000o"/>
          <p:cNvPicPr/>
          <p:nvPr/>
        </p:nvPicPr>
        <p:blipFill>
          <a:blip r:embed="rId9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" name="CHIM HÓ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200400" y="1447800"/>
            <a:ext cx="609600" cy="609600"/>
          </a:xfrm>
          <a:prstGeom prst="rect">
            <a:avLst/>
          </a:prstGeom>
        </p:spPr>
      </p:pic>
      <p:pic>
        <p:nvPicPr>
          <p:cNvPr id="3" name="SUỐI CHẢY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067800" y="4114800"/>
            <a:ext cx="609600" cy="609600"/>
          </a:xfrm>
          <a:prstGeom prst="rect">
            <a:avLst/>
          </a:prstGeom>
        </p:spPr>
      </p:pic>
      <p:pic>
        <p:nvPicPr>
          <p:cNvPr id="4" name="NGỰA HÝ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05800" y="14478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1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35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" name="Picture 6"/>
          <p:cNvPicPr/>
          <p:nvPr/>
        </p:nvPicPr>
        <p:blipFill>
          <a:blip r:embed="rId4">
            <a:lum contrast="20000"/>
          </a:blip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513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14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15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16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" name="TIẾNG SÁ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62800" y="18288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3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6689</TotalTime>
  <Words>278</Words>
  <Application>Microsoft Office PowerPoint</Application>
  <PresentationFormat>Custom</PresentationFormat>
  <Paragraphs>81</Paragraphs>
  <Slides>30</Slides>
  <Notes>2</Notes>
  <HiddenSlides>0</HiddenSlides>
  <MMClips>16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4" baseType="lpstr">
      <vt:lpstr>Arial</vt:lpstr>
      <vt:lpstr>DejaVu Sans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Minh Hien</dc:creator>
  <dc:description/>
  <cp:lastModifiedBy>Thoan ha_Laptop</cp:lastModifiedBy>
  <cp:revision>553</cp:revision>
  <dcterms:created xsi:type="dcterms:W3CDTF">2010-04-30T20:19:48Z</dcterms:created>
  <dcterms:modified xsi:type="dcterms:W3CDTF">2024-05-11T10:20:38Z</dcterms:modified>
  <dc:language>en-US</dc:language>
</cp:coreProperties>
</file>