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8" r:id="rId1"/>
  </p:sldMasterIdLst>
  <p:notesMasterIdLst>
    <p:notesMasterId r:id="rId17"/>
  </p:notesMasterIdLst>
  <p:sldIdLst>
    <p:sldId id="381" r:id="rId2"/>
    <p:sldId id="333" r:id="rId3"/>
    <p:sldId id="376" r:id="rId4"/>
    <p:sldId id="361" r:id="rId5"/>
    <p:sldId id="362" r:id="rId6"/>
    <p:sldId id="355" r:id="rId7"/>
    <p:sldId id="364" r:id="rId8"/>
    <p:sldId id="488" r:id="rId9"/>
    <p:sldId id="377" r:id="rId10"/>
    <p:sldId id="367" r:id="rId11"/>
    <p:sldId id="368" r:id="rId12"/>
    <p:sldId id="370" r:id="rId13"/>
    <p:sldId id="371" r:id="rId14"/>
    <p:sldId id="487" r:id="rId15"/>
    <p:sldId id="382" r:id="rId16"/>
  </p:sldIdLst>
  <p:sldSz cx="12192000" cy="6858000"/>
  <p:notesSz cx="6858000" cy="9144000"/>
  <p:custDataLst>
    <p:tags r:id="rId1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2C9"/>
    <a:srgbClr val="003399"/>
    <a:srgbClr val="004F8A"/>
    <a:srgbClr val="CCE9AD"/>
    <a:srgbClr val="000066"/>
    <a:srgbClr val="FFFF99"/>
    <a:srgbClr val="FFE7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671" autoAdjust="0"/>
  </p:normalViewPr>
  <p:slideViewPr>
    <p:cSldViewPr>
      <p:cViewPr>
        <p:scale>
          <a:sx n="33" d="100"/>
          <a:sy n="33" d="100"/>
        </p:scale>
        <p:origin x="1944" y="660"/>
      </p:cViewPr>
      <p:guideLst>
        <p:guide orient="horz" pos="2115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12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7A05EEE-98DB-CA65-3620-8EC120FAAF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6AC3E4-E877-07CF-8FB9-09DAB4A3B33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A122C4A-96D0-4702-ACED-E9E6487CEB57}" type="datetimeFigureOut">
              <a:rPr lang="en-GB"/>
              <a:pPr>
                <a:defRPr/>
              </a:pPr>
              <a:t>22/01/2024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FB194F7-CBB8-C8A0-1377-615E068CCBF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49FDA4E-CFD2-5EA7-99E1-AAAD4B0152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B6A9D-B265-5A07-A1C6-3A907415AC6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830E99-0C06-47D8-48CC-FFEA7933EA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47DE76DC-FB66-483E-A4FB-E113C8E995E7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F3EB3A-01B0-305E-F478-F7B630CF9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04E7C-CD33-483B-AC18-E7FBA68E2988}" type="datetimeFigureOut">
              <a:rPr lang="en-GB"/>
              <a:pPr>
                <a:defRPr/>
              </a:pPr>
              <a:t>22/01/2024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26F08-2D35-AEE2-2575-85173A6D7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AF085-8E73-F595-BB96-56D4AA29B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FEC1B8-2FC7-4048-BBCA-E704EB7CC81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46672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41F2F-4356-011A-127C-E71510343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82F0A-A173-46EA-AF63-0C59BC97F3E4}" type="datetimeFigureOut">
              <a:rPr lang="en-GB"/>
              <a:pPr>
                <a:defRPr/>
              </a:pPr>
              <a:t>22/01/2024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8CD44-23E6-2DCA-B5FA-0EC0ACE0B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DAD49-8A4B-46AC-FDBD-266FE2F04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6DDF67-6289-4741-95C0-167795A0EC4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41266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1D469-9B13-0C7C-A153-09389D8A7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043B9-8C9E-4D4D-A9A0-94C890D69914}" type="datetimeFigureOut">
              <a:rPr lang="en-GB"/>
              <a:pPr>
                <a:defRPr/>
              </a:pPr>
              <a:t>22/01/2024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74E73-6C90-2624-3B91-DB1F87398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1A112-9C3C-A3CB-5E39-1F53B8045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22F07A-864A-49CF-88A4-8A2B230F485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14486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F4EAB5-AAB9-FF05-B7F0-908FA29A4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A1231-9F57-4DC1-A3B4-3D5053BC9A8F}" type="datetimeFigureOut">
              <a:rPr lang="en-GB"/>
              <a:pPr>
                <a:defRPr/>
              </a:pPr>
              <a:t>22/01/2024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C4D1D-A0D6-A591-9C9B-2709F05EE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3EDD1-021C-3ED8-ACF7-51284D94C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787A91-DAD0-414D-B2CE-F8A2EA10281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50438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D3C61-C0B4-35B5-FCEF-70F821944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F9996-000D-4B73-A23B-329D20D61AB3}" type="datetimeFigureOut">
              <a:rPr lang="en-GB"/>
              <a:pPr>
                <a:defRPr/>
              </a:pPr>
              <a:t>22/01/2024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B8C18-C0A8-1978-4174-859643EB1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327E0-BD9D-C492-79EE-13231744A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5AC370-9AB1-4C0E-BFF8-4444DECC612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75586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58A55BB-65AB-B2F4-B66C-3DF4C5144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EEE94-AFA8-4F83-B8D9-EC8641FD60B5}" type="datetimeFigureOut">
              <a:rPr lang="en-GB"/>
              <a:pPr>
                <a:defRPr/>
              </a:pPr>
              <a:t>22/01/2024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02DE7D6-0005-30B8-B8D2-2EDED259B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AAAEB2C-64C8-1A51-5B0E-C39A2E9F9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837E44-BF5D-4038-9F59-8160CAFCC21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70275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0990B06-423C-C236-0C27-43DE4DFC8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24AE8-1C5B-49F4-9A17-3E34E0F3677C}" type="datetimeFigureOut">
              <a:rPr lang="en-GB"/>
              <a:pPr>
                <a:defRPr/>
              </a:pPr>
              <a:t>22/01/2024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7236452-0F22-28F0-1024-A8EEEBC6D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7861C3E-1963-D369-BBE2-8AFBD90AC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007EA2-CDB3-4551-8A88-BC4982691C7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00482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D9808EA-9D9B-2490-BD71-A4375A6EA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6739B-821A-4479-820D-F6B6E7FC2154}" type="datetimeFigureOut">
              <a:rPr lang="en-GB"/>
              <a:pPr>
                <a:defRPr/>
              </a:pPr>
              <a:t>22/01/2024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F69C914-DBF8-FEC1-C93C-D0490466B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93129A8-15E6-8DF0-4913-D54507078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CCEF2-F3ED-4DE9-AAD8-29C2CE542AB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78909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14A2830-1DD6-8ACD-1C11-4C405B895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0994C-C68E-4799-B7D3-1B995E429250}" type="datetimeFigureOut">
              <a:rPr lang="en-GB"/>
              <a:pPr>
                <a:defRPr/>
              </a:pPr>
              <a:t>22/01/2024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75629BA-D87C-201C-9919-9B0A2C460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178C063-F4F0-2603-55B8-1EA056CEF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F4EBEE-89DA-46EA-82C1-EBB9C76AF30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96115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B6CDD5A-6C53-5580-3E7F-C3599A116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F74A4-3957-4168-9630-5AD718DB0B72}" type="datetimeFigureOut">
              <a:rPr lang="en-GB"/>
              <a:pPr>
                <a:defRPr/>
              </a:pPr>
              <a:t>22/01/2024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1011341-2ABE-9F76-C470-5573F0D92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E8AA985-58AA-A0CA-090C-70C40657D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46EC73-3C8B-41A7-B9E5-14FBFFB1ADB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00709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B714715-E829-9E35-012E-CA95C5109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D00D7-F10F-4481-BD71-B9CF50387D2E}" type="datetimeFigureOut">
              <a:rPr lang="en-GB"/>
              <a:pPr>
                <a:defRPr/>
              </a:pPr>
              <a:t>22/01/2024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2144A32-C225-485D-F419-60A33CDEF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3CA00F7-3DBE-6102-FC04-1241AD5EF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0C5546-2A22-4D9E-B5E8-274F529267B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4403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913BF53-6CD9-AA8A-4BC8-2C8602A7381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37F8A67-E6A1-8188-11FD-6F174AA9AA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FFDDF-E1CF-53FA-AB56-769C05400C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fld id="{543A2CAF-E673-40B0-9D0A-4733DBF53683}" type="datetimeFigureOut">
              <a:rPr lang="en-GB"/>
              <a:pPr>
                <a:defRPr/>
              </a:pPr>
              <a:t>22/01/2024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5EFC0-F207-E803-7898-672D85CDC3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0D166-7FB2-50CD-C754-A1D34D593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74CDBD3D-7596-4A7E-B5B6-B7301CED5FC5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6.png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9.wdp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file:///E:\TVV%202022-2023\GA%20-%20KH%20TBDH-KH%20MT%20MOI-SHCM%202022-2023\GIAO%20AN%20-%20BAO%20GIANG%20MT%201,2,3_2022-2023\B&#192;I%20GI&#7842;NG%20PPT%20-%20VIDEO%202019-2022\B&#192;I%20GI&#7842;NG%20VIDEO%202019-2022\Dong%20ho%20dem%20nguoc%2060s%20dep.mp4" TargetMode="External"/><Relationship Id="rId1" Type="http://schemas.microsoft.com/office/2007/relationships/media" Target="file:///E:\TVV%202022-2023\GA%20-%20KH%20TBDH-KH%20MT%20MOI-SHCM%202022-2023\GIAO%20AN%20-%20BAO%20GIANG%20MT%201,2,3_2022-2023\B&#192;I%20GI&#7842;NG%20PPT%20-%20VIDEO%202019-2022\B&#192;I%20GI&#7842;NG%20VIDEO%202019-2022\Dong%20ho%20dem%20nguoc%2060s%20dep.mp4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image" Target="../media/image23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id="{30423D32-EEE4-C456-1175-268A5EEB3ABE}"/>
              </a:ext>
            </a:extLst>
          </p:cNvPr>
          <p:cNvSpPr/>
          <p:nvPr/>
        </p:nvSpPr>
        <p:spPr>
          <a:xfrm>
            <a:off x="5012276" y="3130541"/>
            <a:ext cx="1946275" cy="649287"/>
          </a:xfrm>
          <a:prstGeom prst="roundRect">
            <a:avLst>
              <a:gd name="adj" fmla="val 16667"/>
            </a:avLst>
          </a:prstGeom>
          <a:solidFill>
            <a:srgbClr val="FFF2C9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2052" name="Picture 2">
            <a:extLst>
              <a:ext uri="{FF2B5EF4-FFF2-40B4-BE49-F238E27FC236}">
                <a16:creationId xmlns:a16="http://schemas.microsoft.com/office/drawing/2014/main" id="{0777578A-5E70-1BEA-D8A4-C19016BEB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3284984"/>
            <a:ext cx="4516732" cy="34563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3">
            <a:extLst>
              <a:ext uri="{FF2B5EF4-FFF2-40B4-BE49-F238E27FC236}">
                <a16:creationId xmlns:a16="http://schemas.microsoft.com/office/drawing/2014/main" id="{5CA60682-2534-4493-DD8C-5E170472F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417" l="3306" r="947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3176806"/>
            <a:ext cx="5277600" cy="345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3F2859-6FF4-264A-B1F5-14108DDB88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12259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05223820-7A79-B9C8-FFB1-BF54CD025475}"/>
              </a:ext>
            </a:extLst>
          </p:cNvPr>
          <p:cNvSpPr/>
          <p:nvPr/>
        </p:nvSpPr>
        <p:spPr>
          <a:xfrm>
            <a:off x="119336" y="-309563"/>
            <a:ext cx="2281238" cy="309563"/>
          </a:xfrm>
          <a:prstGeom prst="roundRect">
            <a:avLst/>
          </a:prstGeom>
          <a:solidFill>
            <a:srgbClr val="FFFFCC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vi-VN" b="1" dirty="0">
                <a:solidFill>
                  <a:srgbClr val="FF0000"/>
                </a:solidFill>
                <a:cs typeface="Arial" panose="020B0604020202020204" pitchFamily="34" charset="0"/>
              </a:rPr>
              <a:t>Quan sát, nhận biết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5B36D1-6E0C-B375-198C-33EE9E368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96402"/>
            <a:ext cx="3244720" cy="3550328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3C0EE32-1CAD-B710-634F-B7BD7BD08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61" b="100000" l="4167" r="973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249" y="3632629"/>
            <a:ext cx="3462108" cy="302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955FBA-84CF-B8DC-B1BD-09F8AC4BA1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7888" y="196027"/>
            <a:ext cx="5616624" cy="33656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A6D5E4-FB0E-5A86-3946-1432632AF0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165" y="3878438"/>
            <a:ext cx="4391683" cy="2732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9339F2-A9F4-6650-F9C8-77101D0E4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1" b="100000" l="2417" r="960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758" y="3307816"/>
            <a:ext cx="3200400" cy="3561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VUPRO\Desktop\ABVC.jpg">
            <a:extLst>
              <a:ext uri="{FF2B5EF4-FFF2-40B4-BE49-F238E27FC236}">
                <a16:creationId xmlns:a16="http://schemas.microsoft.com/office/drawing/2014/main" id="{39F78945-D08B-9E11-F4FC-016EB742BB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99"/>
          <a:stretch/>
        </p:blipFill>
        <p:spPr bwMode="auto">
          <a:xfrm>
            <a:off x="623392" y="427821"/>
            <a:ext cx="10635850" cy="379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24AB59FF-37AA-69F7-2188-ABB887BC499E}"/>
              </a:ext>
            </a:extLst>
          </p:cNvPr>
          <p:cNvSpPr/>
          <p:nvPr/>
        </p:nvSpPr>
        <p:spPr>
          <a:xfrm>
            <a:off x="299356" y="4221088"/>
            <a:ext cx="11593288" cy="19442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ts val="4267"/>
              </a:lnSpc>
              <a:defRPr/>
            </a:pPr>
            <a:r>
              <a:rPr lang="en-US" alt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 thành sản phẩm thiệp chúc mừng (Sản phẩm 2D hoặc 3D) đã tạo ở tiết 1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(có thể vẽ thêm hoặc in, dán hình ảnh; vẽ màu nổi bật trên tấm thiệp). </a:t>
            </a:r>
            <a:endParaRPr lang="en-US" alt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4267"/>
              </a:lnSpc>
              <a:defRPr/>
            </a:pPr>
            <a:r>
              <a:rPr lang="en-US" alt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Quan sát bạn thực hành và chia sẻ, trao đổi </a:t>
            </a:r>
            <a:r>
              <a:rPr lang="en-US" alt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với</a:t>
            </a:r>
            <a:r>
              <a:rPr lang="en-US" alt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bạn</a:t>
            </a:r>
            <a:r>
              <a:rPr lang="en-US" alt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FF00CD11-EF80-0EE4-0E1D-F20C8C7C722D}"/>
              </a:ext>
            </a:extLst>
          </p:cNvPr>
          <p:cNvSpPr/>
          <p:nvPr/>
        </p:nvSpPr>
        <p:spPr>
          <a:xfrm>
            <a:off x="4443412" y="3102769"/>
            <a:ext cx="3305175" cy="5540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67" dirty="0" err="1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Nhiệm</a:t>
            </a:r>
            <a:r>
              <a:rPr lang="en-US" sz="2667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vụ</a:t>
            </a:r>
            <a:r>
              <a:rPr lang="en-US" sz="2667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của</a:t>
            </a:r>
            <a:r>
              <a:rPr lang="en-US" sz="2667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em</a:t>
            </a:r>
            <a:r>
              <a:rPr lang="en-US" sz="2667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: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ình Nền PowerPoint Đẹp | Ảnh Nền PowerPoint Đẹp">
            <a:extLst>
              <a:ext uri="{FF2B5EF4-FFF2-40B4-BE49-F238E27FC236}">
                <a16:creationId xmlns:a16="http://schemas.microsoft.com/office/drawing/2014/main" id="{18716D0D-A72B-1BBB-0FF9-8B0E24B12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FDFAE5E-DB0F-75A2-F26D-920E900DB01D}"/>
              </a:ext>
            </a:extLst>
          </p:cNvPr>
          <p:cNvSpPr/>
          <p:nvPr/>
        </p:nvSpPr>
        <p:spPr>
          <a:xfrm>
            <a:off x="2711624" y="1692275"/>
            <a:ext cx="9073008" cy="29337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Cách tạo tấm thiệp chúc mừng?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Hình ảnh,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màu</a:t>
            </a:r>
            <a:r>
              <a:rPr lang="en-US" sz="24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sắc</a:t>
            </a:r>
            <a:r>
              <a:rPr lang="en-US" sz="24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nào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nổi</a:t>
            </a:r>
            <a:r>
              <a:rPr lang="en-US" sz="24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bật</a:t>
            </a:r>
            <a:r>
              <a:rPr lang="en-US" sz="24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nhất trên tấm thiệp?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Hài lòng với sản phẩm của mình tạo ra?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Sử dụng thiệp chúc mừng vào dịp nào, tặng cho ai?</a:t>
            </a:r>
          </a:p>
        </p:txBody>
      </p:sp>
      <p:pic>
        <p:nvPicPr>
          <p:cNvPr id="15364" name="Picture 3" descr="C:\Users\VUPRO\Desktop\6abe613c75eaf21c3191325c5d28c05a.jpg">
            <a:extLst>
              <a:ext uri="{FF2B5EF4-FFF2-40B4-BE49-F238E27FC236}">
                <a16:creationId xmlns:a16="http://schemas.microsoft.com/office/drawing/2014/main" id="{5B85A6C9-E75F-2FE1-3D42-CA9831E29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988840"/>
            <a:ext cx="252028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707C2C5-4B10-C96F-B1CC-DF9981B5AB48}"/>
              </a:ext>
            </a:extLst>
          </p:cNvPr>
          <p:cNvSpPr/>
          <p:nvPr/>
        </p:nvSpPr>
        <p:spPr>
          <a:xfrm>
            <a:off x="5915980" y="1114875"/>
            <a:ext cx="2664296" cy="55245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vi-V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nhận, chia sẻ</a:t>
            </a:r>
          </a:p>
        </p:txBody>
      </p:sp>
    </p:spTree>
  </p:cSld>
  <p:clrMapOvr>
    <a:masterClrMapping/>
  </p:clrMapOvr>
  <p:transition spd="slow"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>
            <a:extLst>
              <a:ext uri="{FF2B5EF4-FFF2-40B4-BE49-F238E27FC236}">
                <a16:creationId xmlns:a16="http://schemas.microsoft.com/office/drawing/2014/main" id="{03096A11-E92F-2DC0-81E1-8B40DE77A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2" y="116632"/>
            <a:ext cx="2026595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">
            <a:extLst>
              <a:ext uri="{FF2B5EF4-FFF2-40B4-BE49-F238E27FC236}">
                <a16:creationId xmlns:a16="http://schemas.microsoft.com/office/drawing/2014/main" id="{8A1CA12C-8C6B-1740-08F5-0C09B5821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79" y="2249488"/>
            <a:ext cx="8322491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57288958-0E6D-4FCD-848B-E1123FCAC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721" l="3559" r="925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227" y="280789"/>
            <a:ext cx="2676525" cy="3148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4">
            <a:extLst>
              <a:ext uri="{FF2B5EF4-FFF2-40B4-BE49-F238E27FC236}">
                <a16:creationId xmlns:a16="http://schemas.microsoft.com/office/drawing/2014/main" id="{8B75DEB6-A640-1927-63BF-C1C25C942C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48770" y="650826"/>
            <a:ext cx="3562257" cy="47642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89E6453-F617-4EB6-B388-184A46718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784"/>
            <a:ext cx="12192001" cy="68312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D0EB39-1DFA-445F-8E36-D0195C3C90F4}"/>
              </a:ext>
            </a:extLst>
          </p:cNvPr>
          <p:cNvSpPr txBox="1"/>
          <p:nvPr/>
        </p:nvSpPr>
        <p:spPr>
          <a:xfrm>
            <a:off x="2099555" y="2780928"/>
            <a:ext cx="7992888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</a:rPr>
              <a:t>CHÚNG MÌNH CẦN CHUẨN BỊ CHO GIỜ HỌC SAU</a:t>
            </a:r>
          </a:p>
          <a:p>
            <a:pPr algn="ctr">
              <a:defRPr/>
            </a:pP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- Xem bài 8: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Ngày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hội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ở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trường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em (Tr.31, SGK).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- Chuẩn bị: Giấy màu, kéo, hồ dán, bút chì, màu vẽ…</a:t>
            </a:r>
          </a:p>
        </p:txBody>
      </p:sp>
    </p:spTree>
    <p:extLst>
      <p:ext uri="{BB962C8B-B14F-4D97-AF65-F5344CB8AC3E}">
        <p14:creationId xmlns:p14="http://schemas.microsoft.com/office/powerpoint/2010/main" val="847318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6AC8375C-0525-8869-02D6-1D34AA47D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51" y="304039"/>
            <a:ext cx="4896544" cy="31249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3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80D1D7C0-8385-C389-BED5-6783F57C9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51" y="3573015"/>
            <a:ext cx="4896544" cy="312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C508ABC4-0C93-D6CE-080A-51F7215EF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476672"/>
            <a:ext cx="4896544" cy="3241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34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8A11765-1150-3139-6991-7F6B20C5A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97" y="2636912"/>
            <a:ext cx="3419848" cy="3113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6" descr="A picture containing arrow&#10;&#10;Description automatically generated">
            <a:extLst>
              <a:ext uri="{FF2B5EF4-FFF2-40B4-BE49-F238E27FC236}">
                <a16:creationId xmlns:a16="http://schemas.microsoft.com/office/drawing/2014/main" id="{F1CBDB46-463D-A61B-ECEA-3F2E36BDC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870" y="2111205"/>
            <a:ext cx="3215052" cy="403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F97BBB53-D0DD-ED47-4CFC-347356292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872" y="2173298"/>
            <a:ext cx="3888431" cy="3781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43CB3D0F-DAB9-4E5E-6BF4-1BACDE18CC3E}"/>
              </a:ext>
            </a:extLst>
          </p:cNvPr>
          <p:cNvSpPr/>
          <p:nvPr/>
        </p:nvSpPr>
        <p:spPr>
          <a:xfrm>
            <a:off x="191344" y="-309563"/>
            <a:ext cx="2281238" cy="309563"/>
          </a:xfrm>
          <a:prstGeom prst="roundRect">
            <a:avLst/>
          </a:prstGeom>
          <a:solidFill>
            <a:srgbClr val="FFFFCC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vi-VN" b="1" dirty="0">
                <a:solidFill>
                  <a:srgbClr val="FF0000"/>
                </a:solidFill>
                <a:cs typeface="Arial" panose="020B0604020202020204" pitchFamily="34" charset="0"/>
              </a:rPr>
              <a:t>Quan sát, nhận biết</a:t>
            </a:r>
          </a:p>
        </p:txBody>
      </p:sp>
      <p:sp>
        <p:nvSpPr>
          <p:cNvPr id="3079" name="TextBox 14">
            <a:extLst>
              <a:ext uri="{FF2B5EF4-FFF2-40B4-BE49-F238E27FC236}">
                <a16:creationId xmlns:a16="http://schemas.microsoft.com/office/drawing/2014/main" id="{A5814840-07BE-4170-AE57-424DBAEC0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3058" y="6017246"/>
            <a:ext cx="320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080" name="TextBox 15">
            <a:extLst>
              <a:ext uri="{FF2B5EF4-FFF2-40B4-BE49-F238E27FC236}">
                <a16:creationId xmlns:a16="http://schemas.microsoft.com/office/drawing/2014/main" id="{E445E0B7-12EA-B7D7-6BB1-4396C4045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9390" y="5955251"/>
            <a:ext cx="3206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3081" name="TextBox 16">
            <a:extLst>
              <a:ext uri="{FF2B5EF4-FFF2-40B4-BE49-F238E27FC236}">
                <a16:creationId xmlns:a16="http://schemas.microsoft.com/office/drawing/2014/main" id="{D25038A4-0EEF-CCB9-97CE-E8A34E008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4946" y="5868631"/>
            <a:ext cx="320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55EB78-5E61-FDF7-A1D0-47FC47E49D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891" b="89862" l="0" r="1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36" y="-383646"/>
            <a:ext cx="2521967" cy="1724414"/>
          </a:xfrm>
          <a:prstGeom prst="rect">
            <a:avLst/>
          </a:prstGeom>
        </p:spPr>
      </p:pic>
      <p:pic>
        <p:nvPicPr>
          <p:cNvPr id="5" name="Dong ho dem nguoc 60s dep">
            <a:hlinkClick r:id="" action="ppaction://media"/>
            <a:extLst>
              <a:ext uri="{FF2B5EF4-FFF2-40B4-BE49-F238E27FC236}">
                <a16:creationId xmlns:a16="http://schemas.microsoft.com/office/drawing/2014/main" id="{A104D827-B9DE-74CF-F2DF-AFF4968910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6057" y="901159"/>
            <a:ext cx="1825540" cy="105839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AD1B538-7D30-8F0E-9A0B-EBDA562639D6}"/>
              </a:ext>
            </a:extLst>
          </p:cNvPr>
          <p:cNvSpPr/>
          <p:nvPr/>
        </p:nvSpPr>
        <p:spPr>
          <a:xfrm>
            <a:off x="3698024" y="364040"/>
            <a:ext cx="7510544" cy="1289462"/>
          </a:xfrm>
          <a:prstGeom prst="roundRect">
            <a:avLst/>
          </a:prstGeom>
          <a:solidFill>
            <a:srgbClr val="FFFFCC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03200" algn="just">
              <a:spcBef>
                <a:spcPts val="60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Hình dạng của mỗi tấm thiệp?</a:t>
            </a:r>
          </a:p>
          <a:p>
            <a:pPr indent="203200" algn="just">
              <a:spcBef>
                <a:spcPts val="60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Ấn tượng nhất với hình ảnh nào trên mỗi tấm thiệp?</a:t>
            </a:r>
          </a:p>
          <a:p>
            <a:pPr indent="203200" algn="just">
              <a:spcBef>
                <a:spcPts val="60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Mỗi tấm thiệp dùng vào dịp nào?</a:t>
            </a:r>
            <a:endParaRPr lang="en-US" sz="2000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F4E8082F-4C4A-EC96-C423-CF1D5345B2B5}"/>
              </a:ext>
            </a:extLst>
          </p:cNvPr>
          <p:cNvSpPr/>
          <p:nvPr/>
        </p:nvSpPr>
        <p:spPr>
          <a:xfrm>
            <a:off x="3041668" y="858553"/>
            <a:ext cx="669945" cy="260648"/>
          </a:xfrm>
          <a:prstGeom prst="rightArrow">
            <a:avLst/>
          </a:prstGeom>
          <a:solidFill>
            <a:srgbClr val="FFF2C9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6">
            <a:extLst>
              <a:ext uri="{FF2B5EF4-FFF2-40B4-BE49-F238E27FC236}">
                <a16:creationId xmlns:a16="http://schemas.microsoft.com/office/drawing/2014/main" id="{C8516553-BD6A-F305-133E-5AC8FBB4E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81" y="99454"/>
            <a:ext cx="3923801" cy="343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C660E619-EC71-FA63-BF7D-CE4A1879F9C1}"/>
              </a:ext>
            </a:extLst>
          </p:cNvPr>
          <p:cNvSpPr/>
          <p:nvPr/>
        </p:nvSpPr>
        <p:spPr>
          <a:xfrm>
            <a:off x="191344" y="-298677"/>
            <a:ext cx="2281238" cy="309563"/>
          </a:xfrm>
          <a:prstGeom prst="roundRect">
            <a:avLst/>
          </a:prstGeom>
          <a:solidFill>
            <a:srgbClr val="FFFFCC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vi-VN" b="1" dirty="0">
                <a:solidFill>
                  <a:srgbClr val="FF0000"/>
                </a:solidFill>
                <a:cs typeface="Arial" panose="020B0604020202020204" pitchFamily="34" charset="0"/>
              </a:rPr>
              <a:t>Quan sát, nhận biết</a:t>
            </a:r>
          </a:p>
        </p:txBody>
      </p:sp>
      <p:pic>
        <p:nvPicPr>
          <p:cNvPr id="4" name="Picture 2" descr="Text&#10;&#10;Description automatically generated">
            <a:extLst>
              <a:ext uri="{FF2B5EF4-FFF2-40B4-BE49-F238E27FC236}">
                <a16:creationId xmlns:a16="http://schemas.microsoft.com/office/drawing/2014/main" id="{BCABA0A6-3722-6653-0927-93043728E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68" b="96932" l="0" r="9465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237" y="-90597"/>
            <a:ext cx="6798396" cy="3742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8DDDE7-E3AD-735F-EE64-AD3EDFDDF2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2581" y="2996952"/>
            <a:ext cx="3311257" cy="36411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A0189D-47DC-5E76-A3F4-3C21D4C237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2441" y="3429000"/>
            <a:ext cx="3598658" cy="3094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17162900-10BB-1BD1-72AA-8A95E1708ABE}"/>
              </a:ext>
            </a:extLst>
          </p:cNvPr>
          <p:cNvSpPr/>
          <p:nvPr/>
        </p:nvSpPr>
        <p:spPr>
          <a:xfrm>
            <a:off x="263352" y="-287792"/>
            <a:ext cx="2281238" cy="309563"/>
          </a:xfrm>
          <a:prstGeom prst="roundRect">
            <a:avLst/>
          </a:prstGeom>
          <a:solidFill>
            <a:srgbClr val="FFFFCC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vi-VN" b="1" dirty="0" err="1">
                <a:solidFill>
                  <a:srgbClr val="FF0000"/>
                </a:solidFill>
                <a:cs typeface="Arial" panose="020B0604020202020204" pitchFamily="34" charset="0"/>
              </a:rPr>
              <a:t>Thực</a:t>
            </a:r>
            <a:r>
              <a:rPr lang="en-US" altLang="vi-VN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cs typeface="Arial" panose="020B0604020202020204" pitchFamily="34" charset="0"/>
              </a:rPr>
              <a:t>hành</a:t>
            </a:r>
            <a:r>
              <a:rPr lang="en-US" altLang="vi-VN" b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vi-VN" b="1" dirty="0" err="1">
                <a:solidFill>
                  <a:srgbClr val="FF0000"/>
                </a:solidFill>
                <a:cs typeface="Arial" panose="020B0604020202020204" pitchFamily="34" charset="0"/>
              </a:rPr>
              <a:t>sáng</a:t>
            </a:r>
            <a:r>
              <a:rPr lang="en-US" altLang="vi-VN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cs typeface="Arial" panose="020B0604020202020204" pitchFamily="34" charset="0"/>
              </a:rPr>
              <a:t>tạo</a:t>
            </a:r>
            <a:endParaRPr lang="en-US" altLang="vi-VN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230733F-A2A6-9C29-1A63-499961A07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7" y="2132856"/>
            <a:ext cx="5904656" cy="4048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icture containing text, stationary, envelope, businesscard&#10;&#10;Description automatically generated">
            <a:extLst>
              <a:ext uri="{FF2B5EF4-FFF2-40B4-BE49-F238E27FC236}">
                <a16:creationId xmlns:a16="http://schemas.microsoft.com/office/drawing/2014/main" id="{BA4138D8-7F57-005D-4FB3-D0D1CAA57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9" y="2132856"/>
            <a:ext cx="5904656" cy="4048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5DE4633-1A16-F623-8755-3F4FE1F9DBC5}"/>
              </a:ext>
            </a:extLst>
          </p:cNvPr>
          <p:cNvGrpSpPr/>
          <p:nvPr/>
        </p:nvGrpSpPr>
        <p:grpSpPr>
          <a:xfrm>
            <a:off x="451282" y="404664"/>
            <a:ext cx="4570584" cy="1680067"/>
            <a:chOff x="451282" y="606779"/>
            <a:chExt cx="4570584" cy="1477952"/>
          </a:xfrm>
        </p:grpSpPr>
        <p:sp>
          <p:nvSpPr>
            <p:cNvPr id="8" name="Arrow: Down 7">
              <a:extLst>
                <a:ext uri="{FF2B5EF4-FFF2-40B4-BE49-F238E27FC236}">
                  <a16:creationId xmlns:a16="http://schemas.microsoft.com/office/drawing/2014/main" id="{BF35A14F-C509-AF91-067E-27029BFC9936}"/>
                </a:ext>
              </a:extLst>
            </p:cNvPr>
            <p:cNvSpPr/>
            <p:nvPr/>
          </p:nvSpPr>
          <p:spPr>
            <a:xfrm>
              <a:off x="2664619" y="1760892"/>
              <a:ext cx="263029" cy="32383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B792CE1-E42A-2237-8CBC-5CE96BA2EFD2}"/>
                </a:ext>
              </a:extLst>
            </p:cNvPr>
            <p:cNvGrpSpPr/>
            <p:nvPr/>
          </p:nvGrpSpPr>
          <p:grpSpPr>
            <a:xfrm>
              <a:off x="451282" y="606779"/>
              <a:ext cx="4570584" cy="1132844"/>
              <a:chOff x="451282" y="606779"/>
              <a:chExt cx="4570584" cy="1132844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B70743F-34DD-54ED-BB91-935A4295CBF4}"/>
                  </a:ext>
                </a:extLst>
              </p:cNvPr>
              <p:cNvSpPr/>
              <p:nvPr/>
            </p:nvSpPr>
            <p:spPr>
              <a:xfrm>
                <a:off x="490888" y="606779"/>
                <a:ext cx="4530978" cy="1132844"/>
              </a:xfrm>
              <a:prstGeom prst="roundRect">
                <a:avLst/>
              </a:prstGeom>
              <a:solidFill>
                <a:srgbClr val="FFF2C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34247B1-3F0A-2DA8-E700-719B1CC8376D}"/>
                  </a:ext>
                </a:extLst>
              </p:cNvPr>
              <p:cNvSpPr txBox="1"/>
              <p:nvPr/>
            </p:nvSpPr>
            <p:spPr>
              <a:xfrm>
                <a:off x="451282" y="652545"/>
                <a:ext cx="4530977" cy="8573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203200" algn="ctr">
                  <a:spcBef>
                    <a:spcPts val="400"/>
                  </a:spcBef>
                  <a:spcAft>
                    <a:spcPts val="0"/>
                  </a:spcAft>
                </a:pPr>
                <a:r>
                  <a:rPr lang="en-US" b="1" dirty="0">
                    <a:latin typeface="Arial" panose="020B0604020202020204" pitchFamily="34" charset="0"/>
                    <a:ea typeface="Calibri" panose="020F0502020204030204" pitchFamily="34" charset="0"/>
                  </a:rPr>
                  <a:t>Tổ 1,2</a:t>
                </a:r>
                <a:r>
                  <a:rPr lang="en-US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: </a:t>
                </a:r>
              </a:p>
              <a:p>
                <a:pPr indent="203200" algn="ctr">
                  <a:spcBef>
                    <a:spcPts val="400"/>
                  </a:spcBef>
                  <a:spcAft>
                    <a:spcPts val="0"/>
                  </a:spcAft>
                </a:pPr>
                <a:r>
                  <a:rPr lang="en-US" b="1" dirty="0">
                    <a:latin typeface="Arial" panose="020B0604020202020204" pitchFamily="34" charset="0"/>
                    <a:ea typeface="Calibri" panose="020F0502020204030204" pitchFamily="34" charset="0"/>
                  </a:rPr>
                  <a:t>Quan sát hình minh họa ở dưới để n</a:t>
                </a:r>
                <a:r>
                  <a:rPr lang="en-US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êu các bước tạo tấm thiệp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7BA8A5-00C0-8BF6-4822-B1A634155FEE}"/>
              </a:ext>
            </a:extLst>
          </p:cNvPr>
          <p:cNvGrpSpPr/>
          <p:nvPr/>
        </p:nvGrpSpPr>
        <p:grpSpPr>
          <a:xfrm>
            <a:off x="7079808" y="404664"/>
            <a:ext cx="4570584" cy="1680067"/>
            <a:chOff x="451282" y="606779"/>
            <a:chExt cx="4570584" cy="1477952"/>
          </a:xfrm>
        </p:grpSpPr>
        <p:sp>
          <p:nvSpPr>
            <p:cNvPr id="15" name="Arrow: Down 14">
              <a:extLst>
                <a:ext uri="{FF2B5EF4-FFF2-40B4-BE49-F238E27FC236}">
                  <a16:creationId xmlns:a16="http://schemas.microsoft.com/office/drawing/2014/main" id="{0A9FF3F0-8A3F-E1D5-79AB-9045F945367D}"/>
                </a:ext>
              </a:extLst>
            </p:cNvPr>
            <p:cNvSpPr/>
            <p:nvPr/>
          </p:nvSpPr>
          <p:spPr>
            <a:xfrm>
              <a:off x="2664619" y="1760892"/>
              <a:ext cx="263029" cy="32383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D60E286-866D-FD60-F39B-A522C9BAF9A8}"/>
                </a:ext>
              </a:extLst>
            </p:cNvPr>
            <p:cNvGrpSpPr/>
            <p:nvPr/>
          </p:nvGrpSpPr>
          <p:grpSpPr>
            <a:xfrm>
              <a:off x="451282" y="606779"/>
              <a:ext cx="4570584" cy="1132844"/>
              <a:chOff x="451282" y="606779"/>
              <a:chExt cx="4570584" cy="1132844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C27FFE9D-D4D0-9D56-EEEA-D36A89E05CBF}"/>
                  </a:ext>
                </a:extLst>
              </p:cNvPr>
              <p:cNvSpPr/>
              <p:nvPr/>
            </p:nvSpPr>
            <p:spPr>
              <a:xfrm>
                <a:off x="490888" y="606779"/>
                <a:ext cx="4530978" cy="1132844"/>
              </a:xfrm>
              <a:prstGeom prst="roundRect">
                <a:avLst/>
              </a:prstGeom>
              <a:solidFill>
                <a:srgbClr val="FFF2C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12D6E20-EECC-9BBD-94F3-F98A81701750}"/>
                  </a:ext>
                </a:extLst>
              </p:cNvPr>
              <p:cNvSpPr txBox="1"/>
              <p:nvPr/>
            </p:nvSpPr>
            <p:spPr>
              <a:xfrm>
                <a:off x="451282" y="652545"/>
                <a:ext cx="4530977" cy="8077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203200" algn="ctr">
                  <a:lnSpc>
                    <a:spcPts val="1800"/>
                  </a:lnSpc>
                  <a:spcAft>
                    <a:spcPts val="200"/>
                  </a:spcAft>
                </a:pPr>
                <a:r>
                  <a:rPr lang="en-US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Tổ 3,4: </a:t>
                </a:r>
              </a:p>
              <a:p>
                <a:pPr indent="203200" algn="ctr">
                  <a:spcBef>
                    <a:spcPts val="400"/>
                  </a:spcBef>
                  <a:spcAft>
                    <a:spcPts val="0"/>
                  </a:spcAft>
                </a:pPr>
                <a:r>
                  <a:rPr lang="en-US" sz="1600" b="1" dirty="0">
                    <a:latin typeface="Arial" panose="020B0604020202020204" pitchFamily="34" charset="0"/>
                    <a:ea typeface="Calibri" panose="020F0502020204030204" pitchFamily="34" charset="0"/>
                  </a:rPr>
                  <a:t>Quan sát hình minh họa ở dưới để n</a:t>
                </a:r>
                <a:r>
                  <a:rPr lang="en-US" sz="16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êu các bước tạo tấm thiệp</a:t>
                </a:r>
              </a:p>
            </p:txBody>
          </p:sp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E5D27D8E-394C-37FA-70FB-9BE6E13381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891" b="89862" l="0" r="1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143" y="43335"/>
            <a:ext cx="1851058" cy="1265675"/>
          </a:xfrm>
          <a:prstGeom prst="rect">
            <a:avLst/>
          </a:prstGeom>
        </p:spPr>
      </p:pic>
      <p:pic>
        <p:nvPicPr>
          <p:cNvPr id="2" name="Đồng hồ đếm ngược 30 giây">
            <a:hlinkClick r:id="" action="ppaction://media"/>
            <a:extLst>
              <a:ext uri="{FF2B5EF4-FFF2-40B4-BE49-F238E27FC236}">
                <a16:creationId xmlns:a16="http://schemas.microsoft.com/office/drawing/2014/main" id="{EAFEED5F-C857-D638-E7F8-52B2B6B744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77885" y="1054293"/>
            <a:ext cx="1759744" cy="989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32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p, cat tao thiep chuc mung">
            <a:hlinkClick r:id="" action="ppaction://media"/>
            <a:extLst>
              <a:ext uri="{FF2B5EF4-FFF2-40B4-BE49-F238E27FC236}">
                <a16:creationId xmlns:a16="http://schemas.microsoft.com/office/drawing/2014/main" id="{538D5D9D-67F9-4EB7-B66E-7EC6AD2115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6" descr="A birthday cake with a train theme&#10;&#10;Description automatically generated with low confidence">
            <a:extLst>
              <a:ext uri="{FF2B5EF4-FFF2-40B4-BE49-F238E27FC236}">
                <a16:creationId xmlns:a16="http://schemas.microsoft.com/office/drawing/2014/main" id="{8B2798EF-3332-74F6-2ECB-1BF020630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3741258"/>
            <a:ext cx="3430406" cy="2656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6">
            <a:extLst>
              <a:ext uri="{FF2B5EF4-FFF2-40B4-BE49-F238E27FC236}">
                <a16:creationId xmlns:a16="http://schemas.microsoft.com/office/drawing/2014/main" id="{48AF21AA-C735-BC32-0380-22644ECE3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724" y="21214"/>
            <a:ext cx="9937104" cy="3463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croll: Vertical 2">
            <a:extLst>
              <a:ext uri="{FF2B5EF4-FFF2-40B4-BE49-F238E27FC236}">
                <a16:creationId xmlns:a16="http://schemas.microsoft.com/office/drawing/2014/main" id="{DE2DB482-C980-C861-08DA-845E28C63A49}"/>
              </a:ext>
            </a:extLst>
          </p:cNvPr>
          <p:cNvSpPr/>
          <p:nvPr/>
        </p:nvSpPr>
        <p:spPr>
          <a:xfrm>
            <a:off x="238286" y="1412776"/>
            <a:ext cx="1322438" cy="3544812"/>
          </a:xfrm>
          <a:prstGeom prst="verticalScroll">
            <a:avLst/>
          </a:prstGeom>
          <a:solidFill>
            <a:srgbClr val="FFF2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altLang="en-US" sz="1800" b="1" dirty="0">
                <a:solidFill>
                  <a:srgbClr val="FF0000"/>
                </a:solidFill>
                <a:latin typeface="ArialH"/>
              </a:rPr>
              <a:t>SẢN PHẨM THAM KHẢO</a:t>
            </a:r>
            <a:endParaRPr lang="en-US" altLang="en-US" sz="1800" dirty="0">
              <a:solidFill>
                <a:srgbClr val="FF0000"/>
              </a:solidFill>
              <a:latin typeface="Tw Cen MT" panose="020B0602020104020603" pitchFamily="34" charset="0"/>
            </a:endParaRPr>
          </a:p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60FAED-9805-0331-1D87-F31992C47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8339" y="3260084"/>
            <a:ext cx="3087406" cy="339500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1EADAB5-EB7C-AD64-7FEC-BC66402F3481}"/>
              </a:ext>
            </a:extLst>
          </p:cNvPr>
          <p:cNvGrpSpPr/>
          <p:nvPr/>
        </p:nvGrpSpPr>
        <p:grpSpPr>
          <a:xfrm>
            <a:off x="5313360" y="3204969"/>
            <a:ext cx="2531561" cy="3505238"/>
            <a:chOff x="5313360" y="3204969"/>
            <a:chExt cx="2531561" cy="350523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CB793AD-D473-B3E0-052F-E040BD960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437388">
              <a:off x="5313360" y="3204969"/>
              <a:ext cx="2531561" cy="350523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A4059B4-FA05-48B1-3A1C-B4D334A8A2A7}"/>
                </a:ext>
              </a:extLst>
            </p:cNvPr>
            <p:cNvSpPr txBox="1"/>
            <p:nvPr/>
          </p:nvSpPr>
          <p:spPr>
            <a:xfrm>
              <a:off x="6096000" y="4957587"/>
              <a:ext cx="167893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altLang="en-US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H"/>
                </a:rPr>
                <a:t>CHÚC MỪNG NĂM MỚI</a:t>
              </a:r>
              <a:endParaRPr lang="en-US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VUPRO\Desktop\ABVC.jpg">
            <a:extLst>
              <a:ext uri="{FF2B5EF4-FFF2-40B4-BE49-F238E27FC236}">
                <a16:creationId xmlns:a16="http://schemas.microsoft.com/office/drawing/2014/main" id="{AB4A40E5-1EAD-67D6-20E4-72838F3FD1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18"/>
          <a:stretch/>
        </p:blipFill>
        <p:spPr bwMode="auto">
          <a:xfrm>
            <a:off x="1523491" y="548680"/>
            <a:ext cx="9145016" cy="35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BDA3C851-1727-5A87-A894-2499CA6DD7AF}"/>
              </a:ext>
            </a:extLst>
          </p:cNvPr>
          <p:cNvSpPr/>
          <p:nvPr/>
        </p:nvSpPr>
        <p:spPr>
          <a:xfrm>
            <a:off x="623392" y="3859580"/>
            <a:ext cx="11161240" cy="20970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ts val="4267"/>
              </a:lnSpc>
              <a:defRPr/>
            </a:pPr>
            <a:r>
              <a:rPr lang="en-US" alt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vật liệu sẵn, vận dụng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 thứ cấp, hình ảnh nổi bật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để sáng tạo tấm thiệp chúc mừng 2D hoặc 3D theo ý thích.</a:t>
            </a:r>
          </a:p>
          <a:p>
            <a:pPr algn="just">
              <a:lnSpc>
                <a:spcPts val="4267"/>
              </a:lnSpc>
              <a:defRPr/>
            </a:pPr>
            <a:r>
              <a:rPr lang="en-US" alt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Quan sát bạn thực hành và chia sẻ, trao đổi </a:t>
            </a:r>
            <a:r>
              <a:rPr lang="en-US" altLang="vi-V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với</a:t>
            </a:r>
            <a:r>
              <a:rPr lang="en-US" alt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bạn</a:t>
            </a:r>
            <a:r>
              <a:rPr lang="en-US" alt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3E25C22A-B026-B9D2-DB82-AEED75463367}"/>
              </a:ext>
            </a:extLst>
          </p:cNvPr>
          <p:cNvSpPr/>
          <p:nvPr/>
        </p:nvSpPr>
        <p:spPr>
          <a:xfrm>
            <a:off x="4443412" y="2708920"/>
            <a:ext cx="3305175" cy="5540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67" dirty="0" err="1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Nhiệm</a:t>
            </a:r>
            <a:r>
              <a:rPr lang="en-US" sz="2667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vụ</a:t>
            </a:r>
            <a:r>
              <a:rPr lang="en-US" sz="2667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của</a:t>
            </a:r>
            <a:r>
              <a:rPr lang="en-US" sz="2667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em</a:t>
            </a:r>
            <a:r>
              <a:rPr lang="en-US" sz="2667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: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64462C-D301-4A7F-6E62-66E39CF121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784"/>
            <a:ext cx="12192001" cy="6831216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210477C9-F1B9-2B0E-CA34-8900DAFBD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552" y="2852936"/>
            <a:ext cx="7920880" cy="2704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buFont typeface="Wingdings" panose="05000000000000000000" pitchFamily="2" charset="2"/>
              <a:buNone/>
              <a:defRPr/>
            </a:pPr>
            <a:r>
              <a:rPr lang="en-US" altLang="vi-VN" sz="2667" b="1" dirty="0">
                <a:solidFill>
                  <a:srgbClr val="000066"/>
                </a:solidFill>
                <a:latin typeface="Arial" panose="020B0604020202020204" pitchFamily="34" charset="0"/>
                <a:ea typeface="Tahoma" pitchFamily="34" charset="0"/>
              </a:rPr>
              <a:t>- Tấm </a:t>
            </a:r>
            <a:r>
              <a:rPr lang="en-US" altLang="vi-VN" sz="2667" b="1" dirty="0" err="1">
                <a:solidFill>
                  <a:srgbClr val="000066"/>
                </a:solidFill>
                <a:latin typeface="Arial" panose="020B0604020202020204" pitchFamily="34" charset="0"/>
                <a:ea typeface="Tahoma" pitchFamily="34" charset="0"/>
              </a:rPr>
              <a:t>thiệp</a:t>
            </a:r>
            <a:r>
              <a:rPr lang="en-US" altLang="vi-VN" sz="2667" b="1" dirty="0">
                <a:solidFill>
                  <a:srgbClr val="000066"/>
                </a:solidFill>
                <a:latin typeface="Arial" panose="020B0604020202020204" pitchFamily="34" charset="0"/>
                <a:ea typeface="Tahoma" pitchFamily="34" charset="0"/>
              </a:rPr>
              <a:t> của em có </a:t>
            </a:r>
            <a:r>
              <a:rPr lang="en-US" altLang="vi-VN" sz="2667" b="1" dirty="0" err="1">
                <a:solidFill>
                  <a:srgbClr val="000066"/>
                </a:solidFill>
                <a:latin typeface="Arial" panose="020B0604020202020204" pitchFamily="34" charset="0"/>
                <a:ea typeface="Tahoma" pitchFamily="34" charset="0"/>
              </a:rPr>
              <a:t>dạng</a:t>
            </a:r>
            <a:r>
              <a:rPr lang="en-US" altLang="vi-VN" sz="2667" b="1" dirty="0">
                <a:solidFill>
                  <a:srgbClr val="000066"/>
                </a:solidFill>
                <a:latin typeface="Arial" panose="020B0604020202020204" pitchFamily="34" charset="0"/>
                <a:ea typeface="Tahoma" pitchFamily="34" charset="0"/>
              </a:rPr>
              <a:t> </a:t>
            </a:r>
            <a:r>
              <a:rPr lang="en-US" altLang="vi-VN" sz="2667" b="1" dirty="0" err="1">
                <a:solidFill>
                  <a:srgbClr val="000066"/>
                </a:solidFill>
                <a:latin typeface="Arial" panose="020B0604020202020204" pitchFamily="34" charset="0"/>
                <a:ea typeface="Tahoma" pitchFamily="34" charset="0"/>
              </a:rPr>
              <a:t>hình</a:t>
            </a:r>
            <a:r>
              <a:rPr lang="en-US" altLang="vi-VN" sz="2667" b="1" dirty="0">
                <a:solidFill>
                  <a:srgbClr val="000066"/>
                </a:solidFill>
                <a:latin typeface="Arial" panose="020B0604020202020204" pitchFamily="34" charset="0"/>
                <a:ea typeface="Tahoma" pitchFamily="34" charset="0"/>
              </a:rPr>
              <a:t> gì?</a:t>
            </a:r>
          </a:p>
          <a:p>
            <a:pPr algn="just">
              <a:lnSpc>
                <a:spcPct val="130000"/>
              </a:lnSpc>
              <a:defRPr/>
            </a:pPr>
            <a:r>
              <a:rPr lang="en-US" altLang="vi-VN" sz="2667" b="1" dirty="0">
                <a:solidFill>
                  <a:srgbClr val="000066"/>
                </a:solidFill>
                <a:latin typeface="Arial" panose="020B0604020202020204" pitchFamily="34" charset="0"/>
                <a:ea typeface="Tahoma" pitchFamily="34" charset="0"/>
              </a:rPr>
              <a:t>- Em tạo tấm thiệp bằng cách nào?</a:t>
            </a:r>
          </a:p>
          <a:p>
            <a:pPr algn="just">
              <a:lnSpc>
                <a:spcPct val="130000"/>
              </a:lnSpc>
              <a:defRPr/>
            </a:pPr>
            <a:r>
              <a:rPr lang="en-US" sz="2667" b="1" dirty="0">
                <a:solidFill>
                  <a:srgbClr val="000066"/>
                </a:solidFill>
                <a:latin typeface="Arial" panose="020B0604020202020204" pitchFamily="34" charset="0"/>
                <a:ea typeface="Tahoma" pitchFamily="34" charset="0"/>
              </a:rPr>
              <a:t>- </a:t>
            </a:r>
            <a:r>
              <a:rPr lang="en-US" sz="2667" b="1" dirty="0" err="1">
                <a:solidFill>
                  <a:srgbClr val="000066"/>
                </a:solidFill>
                <a:latin typeface="Arial" panose="020B0604020202020204" pitchFamily="34" charset="0"/>
                <a:ea typeface="Tahoma" pitchFamily="34" charset="0"/>
              </a:rPr>
              <a:t>Hình</a:t>
            </a:r>
            <a:r>
              <a:rPr lang="en-US" sz="2667" b="1" dirty="0">
                <a:solidFill>
                  <a:srgbClr val="000066"/>
                </a:solidFill>
                <a:latin typeface="Arial" panose="020B0604020202020204" pitchFamily="34" charset="0"/>
                <a:ea typeface="Tahoma" pitchFamily="34" charset="0"/>
              </a:rPr>
              <a:t> </a:t>
            </a:r>
            <a:r>
              <a:rPr lang="en-US" sz="2667" b="1" dirty="0" err="1">
                <a:solidFill>
                  <a:srgbClr val="000066"/>
                </a:solidFill>
                <a:latin typeface="Arial" panose="020B0604020202020204" pitchFamily="34" charset="0"/>
                <a:ea typeface="Tahoma" pitchFamily="34" charset="0"/>
              </a:rPr>
              <a:t>ảnh</a:t>
            </a:r>
            <a:r>
              <a:rPr lang="en-US" sz="2667" b="1" dirty="0">
                <a:solidFill>
                  <a:srgbClr val="000066"/>
                </a:solidFill>
                <a:latin typeface="Arial" panose="020B0604020202020204" pitchFamily="34" charset="0"/>
                <a:ea typeface="Tahoma" pitchFamily="34" charset="0"/>
              </a:rPr>
              <a:t>/ chi </a:t>
            </a:r>
            <a:r>
              <a:rPr lang="en-US" sz="2667" b="1" dirty="0" err="1">
                <a:solidFill>
                  <a:srgbClr val="000066"/>
                </a:solidFill>
                <a:latin typeface="Arial" panose="020B0604020202020204" pitchFamily="34" charset="0"/>
                <a:ea typeface="Tahoma" pitchFamily="34" charset="0"/>
              </a:rPr>
              <a:t>tiết</a:t>
            </a:r>
            <a:r>
              <a:rPr lang="en-US" sz="2667" b="1" dirty="0">
                <a:solidFill>
                  <a:srgbClr val="000066"/>
                </a:solidFill>
                <a:latin typeface="Arial" panose="020B0604020202020204" pitchFamily="34" charset="0"/>
                <a:ea typeface="Tahoma" pitchFamily="34" charset="0"/>
              </a:rPr>
              <a:t>, </a:t>
            </a:r>
            <a:r>
              <a:rPr lang="en-US" sz="2667" b="1" dirty="0" err="1">
                <a:solidFill>
                  <a:srgbClr val="000066"/>
                </a:solidFill>
                <a:latin typeface="Arial" panose="020B0604020202020204" pitchFamily="34" charset="0"/>
                <a:ea typeface="Tahoma" pitchFamily="34" charset="0"/>
              </a:rPr>
              <a:t>màu</a:t>
            </a:r>
            <a:r>
              <a:rPr lang="en-US" sz="2667" b="1" dirty="0">
                <a:solidFill>
                  <a:srgbClr val="000066"/>
                </a:solidFill>
                <a:latin typeface="Arial" panose="020B0604020202020204" pitchFamily="34" charset="0"/>
                <a:ea typeface="Tahoma" pitchFamily="34" charset="0"/>
              </a:rPr>
              <a:t> </a:t>
            </a:r>
            <a:r>
              <a:rPr lang="en-US" sz="2667" b="1" dirty="0" err="1">
                <a:solidFill>
                  <a:srgbClr val="000066"/>
                </a:solidFill>
                <a:latin typeface="Arial" panose="020B0604020202020204" pitchFamily="34" charset="0"/>
                <a:ea typeface="Tahoma" pitchFamily="34" charset="0"/>
              </a:rPr>
              <a:t>sắc</a:t>
            </a:r>
            <a:r>
              <a:rPr lang="en-US" sz="2667" b="1" dirty="0">
                <a:solidFill>
                  <a:srgbClr val="000066"/>
                </a:solidFill>
                <a:latin typeface="Arial" panose="020B0604020202020204" pitchFamily="34" charset="0"/>
                <a:ea typeface="Tahoma" pitchFamily="34" charset="0"/>
              </a:rPr>
              <a:t> </a:t>
            </a:r>
            <a:r>
              <a:rPr lang="en-US" sz="2667" b="1" dirty="0" err="1">
                <a:solidFill>
                  <a:srgbClr val="000066"/>
                </a:solidFill>
                <a:latin typeface="Arial" panose="020B0604020202020204" pitchFamily="34" charset="0"/>
                <a:ea typeface="Tahoma" pitchFamily="34" charset="0"/>
              </a:rPr>
              <a:t>nào</a:t>
            </a:r>
            <a:r>
              <a:rPr lang="en-US" sz="2667" b="1" dirty="0">
                <a:solidFill>
                  <a:srgbClr val="000066"/>
                </a:solidFill>
                <a:latin typeface="Arial" panose="020B0604020202020204" pitchFamily="34" charset="0"/>
                <a:ea typeface="Tahoma" pitchFamily="34" charset="0"/>
              </a:rPr>
              <a:t> </a:t>
            </a:r>
            <a:r>
              <a:rPr lang="en-US" sz="2667" b="1" dirty="0" err="1">
                <a:solidFill>
                  <a:srgbClr val="000066"/>
                </a:solidFill>
                <a:latin typeface="Arial" panose="020B0604020202020204" pitchFamily="34" charset="0"/>
                <a:ea typeface="Tahoma" pitchFamily="34" charset="0"/>
              </a:rPr>
              <a:t>nổi</a:t>
            </a:r>
            <a:r>
              <a:rPr lang="en-US" sz="2667" b="1" dirty="0">
                <a:solidFill>
                  <a:srgbClr val="000066"/>
                </a:solidFill>
                <a:latin typeface="Arial" panose="020B0604020202020204" pitchFamily="34" charset="0"/>
                <a:ea typeface="Tahoma" pitchFamily="34" charset="0"/>
              </a:rPr>
              <a:t> </a:t>
            </a:r>
            <a:r>
              <a:rPr lang="en-US" sz="2667" b="1" dirty="0" err="1">
                <a:solidFill>
                  <a:srgbClr val="000066"/>
                </a:solidFill>
                <a:latin typeface="Arial" panose="020B0604020202020204" pitchFamily="34" charset="0"/>
                <a:ea typeface="Tahoma" pitchFamily="34" charset="0"/>
              </a:rPr>
              <a:t>bật</a:t>
            </a:r>
            <a:r>
              <a:rPr lang="en-US" sz="2667" b="1" dirty="0">
                <a:solidFill>
                  <a:srgbClr val="000066"/>
                </a:solidFill>
                <a:latin typeface="Arial" panose="020B0604020202020204" pitchFamily="34" charset="0"/>
                <a:ea typeface="Tahoma" pitchFamily="34" charset="0"/>
              </a:rPr>
              <a:t> trên </a:t>
            </a:r>
            <a:r>
              <a:rPr lang="en-US" sz="2667" b="1" dirty="0" err="1">
                <a:solidFill>
                  <a:srgbClr val="000066"/>
                </a:solidFill>
                <a:latin typeface="Arial" panose="020B0604020202020204" pitchFamily="34" charset="0"/>
                <a:ea typeface="Tahoma" pitchFamily="34" charset="0"/>
              </a:rPr>
              <a:t>tấm</a:t>
            </a:r>
            <a:r>
              <a:rPr lang="en-US" sz="2667" b="1" dirty="0">
                <a:solidFill>
                  <a:srgbClr val="000066"/>
                </a:solidFill>
                <a:latin typeface="Arial" panose="020B0604020202020204" pitchFamily="34" charset="0"/>
                <a:ea typeface="Tahoma" pitchFamily="34" charset="0"/>
              </a:rPr>
              <a:t> </a:t>
            </a:r>
            <a:r>
              <a:rPr lang="en-US" sz="2667" b="1" dirty="0" err="1">
                <a:solidFill>
                  <a:srgbClr val="000066"/>
                </a:solidFill>
                <a:latin typeface="Arial" panose="020B0604020202020204" pitchFamily="34" charset="0"/>
                <a:ea typeface="Tahoma" pitchFamily="34" charset="0"/>
              </a:rPr>
              <a:t>thiệp</a:t>
            </a:r>
            <a:r>
              <a:rPr lang="en-US" sz="2667" b="1" dirty="0">
                <a:solidFill>
                  <a:srgbClr val="000066"/>
                </a:solidFill>
                <a:latin typeface="Arial" panose="020B0604020202020204" pitchFamily="34" charset="0"/>
                <a:ea typeface="Tahoma" pitchFamily="34" charset="0"/>
              </a:rPr>
              <a:t>?</a:t>
            </a:r>
          </a:p>
          <a:p>
            <a:pPr algn="just">
              <a:lnSpc>
                <a:spcPct val="130000"/>
              </a:lnSpc>
              <a:defRPr/>
            </a:pPr>
            <a:r>
              <a:rPr lang="en-US" sz="2667" b="1" dirty="0">
                <a:solidFill>
                  <a:srgbClr val="000066"/>
                </a:solidFill>
                <a:latin typeface="Arial" panose="020B0604020202020204" pitchFamily="34" charset="0"/>
                <a:ea typeface="Tahoma" pitchFamily="34" charset="0"/>
              </a:rPr>
              <a:t>- </a:t>
            </a:r>
            <a:r>
              <a:rPr lang="en-US" sz="2667" b="1" dirty="0" err="1">
                <a:solidFill>
                  <a:srgbClr val="000066"/>
                </a:solidFill>
                <a:latin typeface="Arial" panose="020B0604020202020204" pitchFamily="34" charset="0"/>
                <a:ea typeface="Tahoma" pitchFamily="34" charset="0"/>
              </a:rPr>
              <a:t>Cần</a:t>
            </a:r>
            <a:r>
              <a:rPr lang="en-US" sz="2667" b="1" dirty="0">
                <a:solidFill>
                  <a:srgbClr val="000066"/>
                </a:solidFill>
                <a:latin typeface="Arial" panose="020B0604020202020204" pitchFamily="34" charset="0"/>
                <a:ea typeface="Tahoma" pitchFamily="34" charset="0"/>
              </a:rPr>
              <a:t> </a:t>
            </a:r>
            <a:r>
              <a:rPr lang="en-US" sz="2667" b="1" dirty="0" err="1">
                <a:solidFill>
                  <a:srgbClr val="000066"/>
                </a:solidFill>
                <a:latin typeface="Arial" panose="020B0604020202020204" pitchFamily="34" charset="0"/>
                <a:ea typeface="Tahoma" pitchFamily="34" charset="0"/>
              </a:rPr>
              <a:t>làm</a:t>
            </a:r>
            <a:r>
              <a:rPr lang="en-US" sz="2667" b="1" dirty="0">
                <a:solidFill>
                  <a:srgbClr val="000066"/>
                </a:solidFill>
                <a:latin typeface="Arial" panose="020B0604020202020204" pitchFamily="34" charset="0"/>
                <a:ea typeface="Tahoma" pitchFamily="34" charset="0"/>
              </a:rPr>
              <a:t> gì để </a:t>
            </a:r>
            <a:r>
              <a:rPr lang="en-US" sz="2667" b="1" dirty="0" err="1">
                <a:solidFill>
                  <a:srgbClr val="000066"/>
                </a:solidFill>
                <a:latin typeface="Arial" panose="020B0604020202020204" pitchFamily="34" charset="0"/>
                <a:ea typeface="Tahoma" pitchFamily="34" charset="0"/>
              </a:rPr>
              <a:t>sản</a:t>
            </a:r>
            <a:r>
              <a:rPr lang="en-US" sz="2667" b="1" dirty="0">
                <a:solidFill>
                  <a:srgbClr val="000066"/>
                </a:solidFill>
                <a:latin typeface="Arial" panose="020B0604020202020204" pitchFamily="34" charset="0"/>
                <a:ea typeface="Tahoma" pitchFamily="34" charset="0"/>
              </a:rPr>
              <a:t> </a:t>
            </a:r>
            <a:r>
              <a:rPr lang="en-US" sz="2667" b="1" dirty="0" err="1">
                <a:solidFill>
                  <a:srgbClr val="000066"/>
                </a:solidFill>
                <a:latin typeface="Arial" panose="020B0604020202020204" pitchFamily="34" charset="0"/>
                <a:ea typeface="Tahoma" pitchFamily="34" charset="0"/>
              </a:rPr>
              <a:t>phẩm</a:t>
            </a:r>
            <a:r>
              <a:rPr lang="en-US" sz="2667" b="1" dirty="0">
                <a:solidFill>
                  <a:srgbClr val="000066"/>
                </a:solidFill>
                <a:latin typeface="Arial" panose="020B0604020202020204" pitchFamily="34" charset="0"/>
                <a:ea typeface="Tahoma" pitchFamily="34" charset="0"/>
              </a:rPr>
              <a:t> </a:t>
            </a:r>
            <a:r>
              <a:rPr lang="en-US" sz="2667" b="1" dirty="0" err="1">
                <a:solidFill>
                  <a:srgbClr val="000066"/>
                </a:solidFill>
                <a:latin typeface="Arial" panose="020B0604020202020204" pitchFamily="34" charset="0"/>
                <a:ea typeface="Tahoma" pitchFamily="34" charset="0"/>
              </a:rPr>
              <a:t>đẹp</a:t>
            </a:r>
            <a:r>
              <a:rPr lang="en-US" sz="2667" b="1" dirty="0">
                <a:solidFill>
                  <a:srgbClr val="000066"/>
                </a:solidFill>
                <a:latin typeface="Arial" panose="020B0604020202020204" pitchFamily="34" charset="0"/>
                <a:ea typeface="Tahoma" pitchFamily="34" charset="0"/>
              </a:rPr>
              <a:t> hơn? </a:t>
            </a: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D33FE0D5-A39C-6388-5239-673307737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1784" y="2132856"/>
            <a:ext cx="3382962" cy="412750"/>
          </a:xfrm>
          <a:prstGeom prst="roundRect">
            <a:avLst>
              <a:gd name="adj" fmla="val 16667"/>
            </a:avLst>
          </a:prstGeom>
          <a:solidFill>
            <a:srgbClr val="FCD5B5"/>
          </a:solidFill>
          <a:ln>
            <a:noFill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4A7EBB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vi-VN" sz="2000" b="1" dirty="0">
                <a:latin typeface="Arial" panose="020B0604020202020204" pitchFamily="34" charset="0"/>
              </a:rPr>
              <a:t>Cảm nhận, chia sẻ</a:t>
            </a:r>
          </a:p>
        </p:txBody>
      </p:sp>
    </p:spTree>
    <p:extLst>
      <p:ext uri="{BB962C8B-B14F-4D97-AF65-F5344CB8AC3E}">
        <p14:creationId xmlns:p14="http://schemas.microsoft.com/office/powerpoint/2010/main" val="2050602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6">
            <a:extLst>
              <a:ext uri="{FF2B5EF4-FFF2-40B4-BE49-F238E27FC236}">
                <a16:creationId xmlns:a16="http://schemas.microsoft.com/office/drawing/2014/main" id="{B70DCE3D-FBAE-1662-282B-3FB9E012F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12796"/>
            <a:ext cx="320040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BB65F4D-014B-F853-808B-5CE2D39B8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98" b="91108" l="3432" r="8994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1913" y="2804528"/>
            <a:ext cx="3428551" cy="4077433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294" name="Picture 10">
            <a:extLst>
              <a:ext uri="{FF2B5EF4-FFF2-40B4-BE49-F238E27FC236}">
                <a16:creationId xmlns:a16="http://schemas.microsoft.com/office/drawing/2014/main" id="{E0352C3E-2AAD-E1F3-EC04-E4E0D61CA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46" y="3090991"/>
            <a:ext cx="3200400" cy="3561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50069C1C-6462-9A54-13B5-E8274561D947}"/>
              </a:ext>
            </a:extLst>
          </p:cNvPr>
          <p:cNvSpPr/>
          <p:nvPr/>
        </p:nvSpPr>
        <p:spPr>
          <a:xfrm>
            <a:off x="5012276" y="3130541"/>
            <a:ext cx="1946275" cy="649287"/>
          </a:xfrm>
          <a:prstGeom prst="roundRect">
            <a:avLst>
              <a:gd name="adj" fmla="val 16667"/>
            </a:avLst>
          </a:prstGeom>
          <a:solidFill>
            <a:srgbClr val="FFF2C9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4E6927-40F8-2BB1-7D6C-42B241D599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122592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24448&quot;&gt;&lt;/object&gt;&lt;object type=&quot;2&quot; unique_id=&quot;24449&quot;&gt;&lt;object type=&quot;3&quot; unique_id=&quot;24450&quot;&gt;&lt;property id=&quot;20148&quot; value=&quot;5&quot;/&gt;&lt;property id=&quot;20300&quot; value=&quot;Slide 1&quot;/&gt;&lt;property id=&quot;20307&quot; value=&quot;257&quot;/&gt;&lt;/object&gt;&lt;object type=&quot;3&quot; unique_id=&quot;24451&quot;&gt;&lt;property id=&quot;20148&quot; value=&quot;5&quot;/&gt;&lt;property id=&quot;20300&quot; value=&quot;Slide 2&quot;/&gt;&lt;property id=&quot;20307&quot; value=&quot;258&quot;/&gt;&lt;/object&gt;&lt;object type=&quot;3&quot; unique_id=&quot;24452&quot;&gt;&lt;property id=&quot;20148&quot; value=&quot;5&quot;/&gt;&lt;property id=&quot;20300&quot; value=&quot;Slide 3&quot;/&gt;&lt;property id=&quot;20307&quot; value=&quot;260&quot;/&gt;&lt;/object&gt;&lt;object type=&quot;3&quot; unique_id=&quot;24453&quot;&gt;&lt;property id=&quot;20148&quot; value=&quot;5&quot;/&gt;&lt;property id=&quot;20300&quot; value=&quot;Slide 5&quot;/&gt;&lt;property id=&quot;20307&quot; value=&quot;261&quot;/&gt;&lt;/object&gt;&lt;object type=&quot;3&quot; unique_id=&quot;24538&quot;&gt;&lt;property id=&quot;20148&quot; value=&quot;5&quot;/&gt;&lt;property id=&quot;20300&quot; value=&quot;Slide 4&quot;/&gt;&lt;property id=&quot;20307&quot; value=&quot;264&quot;/&gt;&lt;/object&gt;&lt;object type=&quot;3&quot; unique_id=&quot;24539&quot;&gt;&lt;property id=&quot;20148&quot; value=&quot;5&quot;/&gt;&lt;property id=&quot;20300&quot; value=&quot;Slide 6&quot;/&gt;&lt;property id=&quot;20307&quot; value=&quot;263&quot;/&gt;&lt;/object&gt;&lt;object type=&quot;3&quot; unique_id=&quot;24540&quot;&gt;&lt;property id=&quot;20148&quot; value=&quot;5&quot;/&gt;&lt;property id=&quot;20300&quot; value=&quot;Slide 7&quot;/&gt;&lt;property id=&quot;20307&quot; value=&quot;262&quot;/&gt;&lt;/object&gt;&lt;object type=&quot;3&quot; unique_id=&quot;24595&quot;&gt;&lt;property id=&quot;20148&quot; value=&quot;5&quot;/&gt;&lt;property id=&quot;20300&quot; value=&quot;Slide 8&quot;/&gt;&lt;property id=&quot;20307&quot; value=&quot;265&quot;/&gt;&lt;/object&gt;&lt;object type=&quot;3&quot; unique_id=&quot;24646&quot;&gt;&lt;property id=&quot;20148&quot; value=&quot;5&quot;/&gt;&lt;property id=&quot;20300&quot; value=&quot;Slide 9&quot;/&gt;&lt;property id=&quot;20307&quot; value=&quot;266&quot;/&gt;&lt;/object&gt;&lt;object type=&quot;3&quot; unique_id=&quot;24680&quot;&gt;&lt;property id=&quot;20148&quot; value=&quot;5&quot;/&gt;&lt;property id=&quot;20300&quot; value=&quot;Slide 10&quot;/&gt;&lt;property id=&quot;20307&quot; value=&quot;267&quot;/&gt;&lt;/object&gt;&lt;object type=&quot;3&quot; unique_id=&quot;24801&quot;&gt;&lt;property id=&quot;20148&quot; value=&quot;5&quot;/&gt;&lt;property id=&quot;20300&quot; value=&quot;Slide 11&quot;/&gt;&lt;property id=&quot;20307&quot; value=&quot;269&quot;/&gt;&lt;/object&gt;&lt;object type=&quot;3&quot; unique_id=&quot;24802&quot;&gt;&lt;property id=&quot;20148&quot; value=&quot;5&quot;/&gt;&lt;property id=&quot;20300&quot; value=&quot;Slide 13&quot;/&gt;&lt;property id=&quot;20307&quot; value=&quot;268&quot;/&gt;&lt;/object&gt;&lt;object type=&quot;3&quot; unique_id=&quot;24845&quot;&gt;&lt;property id=&quot;20148&quot; value=&quot;5&quot;/&gt;&lt;property id=&quot;20300&quot; value=&quot;Slide 12&quot;/&gt;&lt;property id=&quot;20307&quot; value=&quot;270&quot;/&gt;&lt;/object&gt;&lt;object type=&quot;3&quot; unique_id=&quot;25026&quot;&gt;&lt;property id=&quot;20148&quot; value=&quot;5&quot;/&gt;&lt;property id=&quot;20300&quot; value=&quot;Slide 14&quot;/&gt;&lt;property id=&quot;20307&quot; value=&quot;271&quot;/&gt;&lt;/object&gt;&lt;object type=&quot;3&quot; unique_id=&quot;25155&quot;&gt;&lt;property id=&quot;20148&quot; value=&quot;5&quot;/&gt;&lt;property id=&quot;20300&quot; value=&quot;Slide 15&quot;/&gt;&lt;property id=&quot;20307&quot; value=&quot;273&quot;/&gt;&lt;/object&gt;&lt;object type=&quot;3&quot; unique_id=&quot;25156&quot;&gt;&lt;property id=&quot;20148&quot; value=&quot;5&quot;/&gt;&lt;property id=&quot;20300&quot; value=&quot;Slide 16&quot;/&gt;&lt;property id=&quot;20307&quot; value=&quot;272&quot;/&gt;&lt;/object&gt;&lt;object type=&quot;3&quot; unique_id=&quot;25319&quot;&gt;&lt;property id=&quot;20148&quot; value=&quot;5&quot;/&gt;&lt;property id=&quot;20300&quot; value=&quot;Slide 17&quot;/&gt;&lt;property id=&quot;20307&quot; value=&quot;274&quot;/&gt;&lt;/object&gt;&lt;object type=&quot;3&quot; unique_id=&quot;25415&quot;&gt;&lt;property id=&quot;20148&quot; value=&quot;5&quot;/&gt;&lt;property id=&quot;20300&quot; value=&quot;Slide 18&quot;/&gt;&lt;property id=&quot;20307&quot; value=&quot;275&quot;/&gt;&lt;/object&gt;&lt;object type=&quot;3&quot; unique_id=&quot;25416&quot;&gt;&lt;property id=&quot;20148&quot; value=&quot;5&quot;/&gt;&lt;property id=&quot;20300&quot; value=&quot;Slide 19&quot;/&gt;&lt;property id=&quot;20307&quot; value=&quot;276&quot;/&gt;&lt;/object&gt;&lt;object type=&quot;3&quot; unique_id=&quot;25417&quot;&gt;&lt;property id=&quot;20148&quot; value=&quot;5&quot;/&gt;&lt;property id=&quot;20300&quot; value=&quot;Slide 20&quot;/&gt;&lt;property id=&quot;20307&quot; value=&quot;277&quot;/&gt;&lt;/object&gt;&lt;object type=&quot;3&quot; unique_id=&quot;25888&quot;&gt;&lt;property id=&quot;20148&quot; value=&quot;5&quot;/&gt;&lt;property id=&quot;20300&quot; value=&quot;Slide 21&quot;/&gt;&lt;property id=&quot;20307&quot; value=&quot;279&quot;/&gt;&lt;/object&gt;&lt;object type=&quot;3&quot; unique_id=&quot;25889&quot;&gt;&lt;property id=&quot;20148&quot; value=&quot;5&quot;/&gt;&lt;property id=&quot;20300&quot; value=&quot;Slide 22&quot;/&gt;&lt;property id=&quot;20307&quot; value=&quot;280&quot;/&gt;&lt;/object&gt;&lt;object type=&quot;3&quot; unique_id=&quot;25890&quot;&gt;&lt;property id=&quot;20148&quot; value=&quot;5&quot;/&gt;&lt;property id=&quot;20300&quot; value=&quot;Slide 23&quot;/&gt;&lt;property id=&quot;20307&quot; value=&quot;281&quot;/&gt;&lt;/object&gt;&lt;object type=&quot;3&quot; unique_id=&quot;25891&quot;&gt;&lt;property id=&quot;20148&quot; value=&quot;5&quot;/&gt;&lt;property id=&quot;20300&quot; value=&quot;Slide 24&quot;/&gt;&lt;property id=&quot;20307&quot; value=&quot;283&quot;/&gt;&lt;/object&gt;&lt;object type=&quot;3&quot; unique_id=&quot;25892&quot;&gt;&lt;property id=&quot;20148&quot; value=&quot;5&quot;/&gt;&lt;property id=&quot;20300&quot; value=&quot;Slide 25&quot;/&gt;&lt;property id=&quot;20307&quot; value=&quot;28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3616</TotalTime>
  <Words>356</Words>
  <Application>Microsoft Office PowerPoint</Application>
  <PresentationFormat>Widescreen</PresentationFormat>
  <Paragraphs>38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ArialH</vt:lpstr>
      <vt:lpstr>Calibri</vt:lpstr>
      <vt:lpstr>Century Gothic</vt:lpstr>
      <vt:lpstr>Tahoma</vt:lpstr>
      <vt:lpstr>Times New Roman</vt:lpstr>
      <vt:lpstr>Tw Cen MT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FPT</dc:creator>
  <cp:lastModifiedBy>PC</cp:lastModifiedBy>
  <cp:revision>399</cp:revision>
  <dcterms:created xsi:type="dcterms:W3CDTF">2017-04-02T00:56:53Z</dcterms:created>
  <dcterms:modified xsi:type="dcterms:W3CDTF">2024-01-22T04:22:07Z</dcterms:modified>
</cp:coreProperties>
</file>