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2"/>
  </p:notesMasterIdLst>
  <p:sldIdLst>
    <p:sldId id="310" r:id="rId2"/>
    <p:sldId id="340" r:id="rId3"/>
    <p:sldId id="341" r:id="rId4"/>
    <p:sldId id="342" r:id="rId5"/>
    <p:sldId id="343" r:id="rId6"/>
    <p:sldId id="344" r:id="rId7"/>
    <p:sldId id="348" r:id="rId8"/>
    <p:sldId id="346" r:id="rId9"/>
    <p:sldId id="347" r:id="rId10"/>
    <p:sldId id="351" r:id="rId11"/>
    <p:sldId id="354" r:id="rId12"/>
    <p:sldId id="317" r:id="rId13"/>
    <p:sldId id="328" r:id="rId14"/>
    <p:sldId id="329" r:id="rId15"/>
    <p:sldId id="330" r:id="rId16"/>
    <p:sldId id="350" r:id="rId17"/>
    <p:sldId id="336" r:id="rId18"/>
    <p:sldId id="355" r:id="rId19"/>
    <p:sldId id="331" r:id="rId20"/>
    <p:sldId id="352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71" autoAdjust="0"/>
  </p:normalViewPr>
  <p:slideViewPr>
    <p:cSldViewPr>
      <p:cViewPr varScale="1">
        <p:scale>
          <a:sx n="78" d="100"/>
          <a:sy n="78" d="100"/>
        </p:scale>
        <p:origin x="940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AB6059-9FD8-4521-B879-2CACB05D5F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5F363-F9F3-448C-9E06-726CB78095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0FFA3F-DC6C-4980-BF50-2AD78E87FD43}" type="datetimeFigureOut">
              <a:rPr lang="vi-VN"/>
              <a:pPr>
                <a:defRPr/>
              </a:pPr>
              <a:t>14/09/2022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07D7AD3-27A4-48C8-9BC6-91CE45D229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64E1C5-4947-4CF1-AD5C-EC10C13CA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A88E-93D4-4991-8D72-43B86F9986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6EB0C-EE63-43A1-8AC8-C4BFC9DFF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327C582-AFBC-413F-8B59-03EBCE54584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2FC7E8F-C524-4DBA-9327-84CDE45832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B2319A3-65E0-4339-A4C9-C3B6246DE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D91F85F-0498-415D-AD76-EFA87FD29B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E0CCA9AF-3EB9-48EA-83F2-740C6E0623E8}" type="slidenum">
              <a:rPr lang="vi-VN" altLang="en-US"/>
              <a:pPr/>
              <a:t>5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679A61BE-85C5-4C86-9FA8-3902ACEDEE59}"/>
              </a:ext>
            </a:extLst>
          </p:cNvPr>
          <p:cNvSpPr/>
          <p:nvPr/>
        </p:nvSpPr>
        <p:spPr>
          <a:xfrm rot="20707748">
            <a:off x="-617538" y="-488950"/>
            <a:ext cx="6664326" cy="2957513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7212207B-3E5A-45E0-B6A4-A43A29F1D146}"/>
              </a:ext>
            </a:extLst>
          </p:cNvPr>
          <p:cNvSpPr/>
          <p:nvPr/>
        </p:nvSpPr>
        <p:spPr>
          <a:xfrm rot="20707748">
            <a:off x="6167438" y="-331788"/>
            <a:ext cx="3127375" cy="18192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946F8476-2D98-4623-BA2C-0358E83D5EE3}"/>
              </a:ext>
            </a:extLst>
          </p:cNvPr>
          <p:cNvSpPr/>
          <p:nvPr/>
        </p:nvSpPr>
        <p:spPr>
          <a:xfrm rot="20707748">
            <a:off x="7143750" y="1501775"/>
            <a:ext cx="2679700" cy="3708400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CA2C0D07-DFDD-47BE-8CC5-C8A0A2E42A23}"/>
              </a:ext>
            </a:extLst>
          </p:cNvPr>
          <p:cNvSpPr/>
          <p:nvPr/>
        </p:nvSpPr>
        <p:spPr>
          <a:xfrm rot="20707748">
            <a:off x="-206375" y="2492375"/>
            <a:ext cx="7378700" cy="3417888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00000">
            <a:off x="547835" y="2724507"/>
            <a:ext cx="5985159" cy="1204577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700000">
            <a:off x="2201146" y="3770423"/>
            <a:ext cx="4655297" cy="84637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899E98-04B4-478D-A04E-4ACA1DD4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6742113" y="1735138"/>
            <a:ext cx="1524000" cy="273050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50753F-89E7-4F8A-A803-78DB13305F88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A446B6-E3A4-4AC5-BC7F-00443AA9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146175"/>
            <a:ext cx="2465387" cy="274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8FA88EA-379C-4159-8649-F3DACC46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871538"/>
            <a:ext cx="2133600" cy="315912"/>
          </a:xfrm>
        </p:spPr>
        <p:txBody>
          <a:bodyPr/>
          <a:lstStyle>
            <a:lvl1pPr algn="l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5BC0EE-43CC-4F97-B022-A462F9EED8A4}" type="slidenum">
              <a:rPr lang="en-GB" altLang="vi-VN"/>
              <a:pPr>
                <a:defRPr/>
              </a:pPr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36623822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148FF102-2303-4667-9BD4-FBF3699C6F54}"/>
              </a:ext>
            </a:extLst>
          </p:cNvPr>
          <p:cNvSpPr/>
          <p:nvPr/>
        </p:nvSpPr>
        <p:spPr>
          <a:xfrm rot="20707748">
            <a:off x="-895350" y="-574675"/>
            <a:ext cx="8332788" cy="44211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273A92C9-4165-4762-B76E-45E1BCBA2103}"/>
              </a:ext>
            </a:extLst>
          </p:cNvPr>
          <p:cNvSpPr/>
          <p:nvPr/>
        </p:nvSpPr>
        <p:spPr>
          <a:xfrm rot="20707748">
            <a:off x="65088" y="3817938"/>
            <a:ext cx="8528050" cy="2182812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B1B6C14F-5BC2-4981-B74E-BA9D63156495}"/>
              </a:ext>
            </a:extLst>
          </p:cNvPr>
          <p:cNvSpPr/>
          <p:nvPr/>
        </p:nvSpPr>
        <p:spPr>
          <a:xfrm rot="20707748">
            <a:off x="8534400" y="2879725"/>
            <a:ext cx="1011238" cy="2246313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50B35B87-77CA-494D-9CD6-4F834463157E}"/>
              </a:ext>
            </a:extLst>
          </p:cNvPr>
          <p:cNvSpPr/>
          <p:nvPr/>
        </p:nvSpPr>
        <p:spPr>
          <a:xfrm rot="20707748">
            <a:off x="7588250" y="-241300"/>
            <a:ext cx="1976438" cy="3054350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00000">
            <a:off x="3183883" y="3570322"/>
            <a:ext cx="5004753" cy="974657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20700000">
            <a:off x="781855" y="738436"/>
            <a:ext cx="6581279" cy="27035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8FBF4E7-B3D6-4E84-95D8-EB50D2D4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6996113" y="4679950"/>
            <a:ext cx="15240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2C734-A73D-4409-962C-F35B3780B60C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CE86B4B-5EEC-416C-9216-4A55983A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5321300" y="4570413"/>
            <a:ext cx="3124200" cy="274637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8FC16C-E6C1-4AC3-A8CA-6A86E33A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2435225"/>
            <a:ext cx="908050" cy="2730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5776B1A-B155-43B1-9A1E-F10376DA7A2D}" type="slidenum">
              <a:rPr lang="en-GB" altLang="vi-VN"/>
              <a:pPr>
                <a:defRPr/>
              </a:pPr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1401556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22F5EED9-658C-4B70-B1EF-7888AE72FA1B}"/>
              </a:ext>
            </a:extLst>
          </p:cNvPr>
          <p:cNvSpPr/>
          <p:nvPr/>
        </p:nvSpPr>
        <p:spPr>
          <a:xfrm rot="20707748">
            <a:off x="-882650" y="-469900"/>
            <a:ext cx="7440613" cy="5510213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0972F3E0-4CE7-45AF-AFE1-8657557B79F7}"/>
              </a:ext>
            </a:extLst>
          </p:cNvPr>
          <p:cNvSpPr/>
          <p:nvPr/>
        </p:nvSpPr>
        <p:spPr>
          <a:xfrm rot="20707748">
            <a:off x="3227388" y="4705350"/>
            <a:ext cx="4395787" cy="8763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6C4ED847-3BB5-400A-9E6B-230CA996BA93}"/>
              </a:ext>
            </a:extLst>
          </p:cNvPr>
          <p:cNvSpPr/>
          <p:nvPr/>
        </p:nvSpPr>
        <p:spPr>
          <a:xfrm rot="20707748">
            <a:off x="7659688" y="4094163"/>
            <a:ext cx="1709737" cy="1154112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157A7A52-B224-492E-9665-566D7CA9A60D}"/>
              </a:ext>
            </a:extLst>
          </p:cNvPr>
          <p:cNvSpPr/>
          <p:nvPr/>
        </p:nvSpPr>
        <p:spPr>
          <a:xfrm rot="20707748">
            <a:off x="6665913" y="-368300"/>
            <a:ext cx="3067050" cy="4359275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20700000">
            <a:off x="6793335" y="383560"/>
            <a:ext cx="1435608" cy="36141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20700000">
            <a:off x="967763" y="806755"/>
            <a:ext cx="5398955" cy="381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41A5C99-C123-4582-8C7B-062AA351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3350" y="4416425"/>
            <a:ext cx="12446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4725CA9-C8C3-4FFC-AEE7-61A21E2BACFB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9B7F-3D93-40E4-8CCC-4BDDD7318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997450" y="4641850"/>
            <a:ext cx="2381250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26EE7F-8AB4-4CEC-BA02-AF88FA48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4232275"/>
            <a:ext cx="1244600" cy="2730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544E1B7-F351-4C8F-8D03-D58738D208F8}" type="slidenum">
              <a:rPr lang="en-GB" altLang="vi-VN"/>
              <a:pPr>
                <a:defRPr/>
              </a:pPr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923671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C5D8E33D-6CC0-4301-B160-B34EC324B5A9}"/>
              </a:ext>
            </a:extLst>
          </p:cNvPr>
          <p:cNvSpPr/>
          <p:nvPr/>
        </p:nvSpPr>
        <p:spPr>
          <a:xfrm rot="907748">
            <a:off x="-865188" y="638175"/>
            <a:ext cx="3614738" cy="4613275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94E293C3-8C3F-4821-8349-634D99D8DFC5}"/>
              </a:ext>
            </a:extLst>
          </p:cNvPr>
          <p:cNvSpPr/>
          <p:nvPr/>
        </p:nvSpPr>
        <p:spPr>
          <a:xfrm rot="907748">
            <a:off x="17463" y="-382588"/>
            <a:ext cx="3735387" cy="1039813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1D0E3FF0-DE1C-4518-9477-82B2426F9961}"/>
              </a:ext>
            </a:extLst>
          </p:cNvPr>
          <p:cNvSpPr/>
          <p:nvPr/>
        </p:nvSpPr>
        <p:spPr>
          <a:xfrm rot="907748">
            <a:off x="2146300" y="4941888"/>
            <a:ext cx="1981200" cy="40322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271C44A5-F661-4A50-9C6B-BA81D178E63F}"/>
              </a:ext>
            </a:extLst>
          </p:cNvPr>
          <p:cNvSpPr/>
          <p:nvPr/>
        </p:nvSpPr>
        <p:spPr>
          <a:xfrm rot="907748">
            <a:off x="3184525" y="-415925"/>
            <a:ext cx="6783388" cy="5870575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-775" y="1979538"/>
            <a:ext cx="3798715" cy="16956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9" y="719788"/>
            <a:ext cx="4658735" cy="3808217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8B767C-E0B2-47F5-94FF-9CB046AE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1690688" y="455613"/>
            <a:ext cx="1789112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FD8A-5B49-415D-908C-355B1A93C45A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CECE404-5678-4C5A-9CC6-3250150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3103563" y="4632325"/>
            <a:ext cx="2392362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C64BAE-8B4E-4817-90CE-6639551B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225425"/>
            <a:ext cx="2287587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4FFF19-AA30-48CA-AC7F-684DC24AB0DE}" type="slidenum">
              <a:rPr lang="en-GB" altLang="vi-VN"/>
              <a:pPr>
                <a:defRPr/>
              </a:pPr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34407032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9E07F311-3740-4AAE-B6F0-218AB0B5B201}"/>
              </a:ext>
            </a:extLst>
          </p:cNvPr>
          <p:cNvSpPr/>
          <p:nvPr/>
        </p:nvSpPr>
        <p:spPr>
          <a:xfrm rot="900000">
            <a:off x="-57150" y="-763588"/>
            <a:ext cx="7412038" cy="2579688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A569E4BD-7F78-43E2-8C69-D2B051ACF7E6}"/>
              </a:ext>
            </a:extLst>
          </p:cNvPr>
          <p:cNvSpPr/>
          <p:nvPr/>
        </p:nvSpPr>
        <p:spPr>
          <a:xfrm rot="900000">
            <a:off x="-776288" y="1812925"/>
            <a:ext cx="6997701" cy="381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C90E10C3-ADDD-4B76-A484-6A8AD9C9A7DD}"/>
              </a:ext>
            </a:extLst>
          </p:cNvPr>
          <p:cNvSpPr/>
          <p:nvPr/>
        </p:nvSpPr>
        <p:spPr>
          <a:xfrm rot="900000">
            <a:off x="6337300" y="2830513"/>
            <a:ext cx="3103563" cy="2659062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8A8E738C-2C1C-4646-885C-F49D0B4B8B37}"/>
              </a:ext>
            </a:extLst>
          </p:cNvPr>
          <p:cNvSpPr/>
          <p:nvPr/>
        </p:nvSpPr>
        <p:spPr>
          <a:xfrm rot="900000">
            <a:off x="7327900" y="-77788"/>
            <a:ext cx="2351088" cy="2865438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7" y="2191372"/>
            <a:ext cx="5690855" cy="117801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3370651"/>
            <a:ext cx="5271544" cy="1125140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C89D0B-A56F-4248-AF43-2CAD8DE7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6878638" y="2820988"/>
            <a:ext cx="1524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9C7D216-3257-4467-AAB4-450C215F5275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FD2060-6830-434B-9110-85EDA911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7056438" y="2378075"/>
            <a:ext cx="1927225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34402D-0038-4D1D-B224-267C52A4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1995488"/>
            <a:ext cx="682625" cy="274637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3AB7363-26CA-4298-BF8A-4E6F3C521EA0}" type="slidenum">
              <a:rPr lang="en-GB" altLang="vi-VN"/>
              <a:pPr>
                <a:defRPr/>
              </a:pPr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23694132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EF15BA9B-E131-4669-8362-E7AC86A10068}"/>
              </a:ext>
            </a:extLst>
          </p:cNvPr>
          <p:cNvSpPr/>
          <p:nvPr/>
        </p:nvSpPr>
        <p:spPr>
          <a:xfrm rot="20707748">
            <a:off x="-882650" y="-468313"/>
            <a:ext cx="7439025" cy="5507038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F55F5D5B-7B91-4E7D-8B7E-C87CB075C95A}"/>
              </a:ext>
            </a:extLst>
          </p:cNvPr>
          <p:cNvSpPr/>
          <p:nvPr/>
        </p:nvSpPr>
        <p:spPr>
          <a:xfrm rot="20707748">
            <a:off x="3236913" y="4706938"/>
            <a:ext cx="4387850" cy="8731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E2755D7A-62EA-41BD-8914-79FF9F4F8A09}"/>
              </a:ext>
            </a:extLst>
          </p:cNvPr>
          <p:cNvSpPr/>
          <p:nvPr/>
        </p:nvSpPr>
        <p:spPr>
          <a:xfrm rot="20707748">
            <a:off x="7661275" y="4097338"/>
            <a:ext cx="1708150" cy="1150937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A912E84C-9051-437F-8509-943519090A57}"/>
              </a:ext>
            </a:extLst>
          </p:cNvPr>
          <p:cNvSpPr/>
          <p:nvPr/>
        </p:nvSpPr>
        <p:spPr>
          <a:xfrm rot="20707748">
            <a:off x="6667500" y="-368300"/>
            <a:ext cx="3065463" cy="4359275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774431" y="1493749"/>
            <a:ext cx="3615226" cy="1436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0700000">
            <a:off x="1014439" y="1001296"/>
            <a:ext cx="2578608" cy="36298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20700000">
            <a:off x="3701032" y="463504"/>
            <a:ext cx="2580010" cy="362788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005EAFB-F315-4936-B547-C76946DE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6525" y="4416425"/>
            <a:ext cx="1241425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6001321-D683-47DF-B5BF-7A5158D25B27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B94A142-9046-4DD6-A9C6-31C052FB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054475" y="4121150"/>
            <a:ext cx="3124200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D42B86B-F6C4-4CE6-87CB-BBD4B188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4232275"/>
            <a:ext cx="1241425" cy="274638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E45BEB5-ED68-40C7-94BC-DC4C3569CFC0}" type="slidenum">
              <a:rPr lang="en-GB" altLang="vi-VN"/>
              <a:pPr>
                <a:defRPr/>
              </a:pPr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18512248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>
            <a:extLst>
              <a:ext uri="{FF2B5EF4-FFF2-40B4-BE49-F238E27FC236}">
                <a16:creationId xmlns:a16="http://schemas.microsoft.com/office/drawing/2014/main" id="{786E78D7-D6C4-4F60-845E-7226B66211F8}"/>
              </a:ext>
            </a:extLst>
          </p:cNvPr>
          <p:cNvSpPr/>
          <p:nvPr/>
        </p:nvSpPr>
        <p:spPr>
          <a:xfrm rot="20707748">
            <a:off x="-882650" y="-468313"/>
            <a:ext cx="7439025" cy="5507038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ounded Rectangle 53">
            <a:extLst>
              <a:ext uri="{FF2B5EF4-FFF2-40B4-BE49-F238E27FC236}">
                <a16:creationId xmlns:a16="http://schemas.microsoft.com/office/drawing/2014/main" id="{6F355F69-2AF7-48F5-A2DC-DCD1AFD854C7}"/>
              </a:ext>
            </a:extLst>
          </p:cNvPr>
          <p:cNvSpPr/>
          <p:nvPr/>
        </p:nvSpPr>
        <p:spPr>
          <a:xfrm rot="20707748">
            <a:off x="3236913" y="4706938"/>
            <a:ext cx="4387850" cy="8731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ounded Rectangle 54">
            <a:extLst>
              <a:ext uri="{FF2B5EF4-FFF2-40B4-BE49-F238E27FC236}">
                <a16:creationId xmlns:a16="http://schemas.microsoft.com/office/drawing/2014/main" id="{635AAD56-663D-477A-B309-93F6E5590104}"/>
              </a:ext>
            </a:extLst>
          </p:cNvPr>
          <p:cNvSpPr/>
          <p:nvPr/>
        </p:nvSpPr>
        <p:spPr>
          <a:xfrm rot="20707748">
            <a:off x="7661275" y="4097338"/>
            <a:ext cx="1708150" cy="1150937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ounded Rectangle 55">
            <a:extLst>
              <a:ext uri="{FF2B5EF4-FFF2-40B4-BE49-F238E27FC236}">
                <a16:creationId xmlns:a16="http://schemas.microsoft.com/office/drawing/2014/main" id="{DD6BF15E-1191-4A7D-9AAF-318F976E8D90}"/>
              </a:ext>
            </a:extLst>
          </p:cNvPr>
          <p:cNvSpPr/>
          <p:nvPr/>
        </p:nvSpPr>
        <p:spPr>
          <a:xfrm rot="20707748">
            <a:off x="6667500" y="-368300"/>
            <a:ext cx="3065463" cy="4359275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777865" y="1493901"/>
            <a:ext cx="3614166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0700000">
            <a:off x="854761" y="1055152"/>
            <a:ext cx="2213148" cy="56990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20700000">
            <a:off x="1120518" y="1670921"/>
            <a:ext cx="2578608" cy="2954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20700000">
            <a:off x="3535710" y="515628"/>
            <a:ext cx="2214753" cy="56478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20700000">
            <a:off x="3808498" y="1121911"/>
            <a:ext cx="2578608" cy="29669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0DE617EC-C0AD-4D78-B4C1-A3B4A53B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3350" y="4416425"/>
            <a:ext cx="12446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B50F34D-A952-4A34-8538-7373F8B21453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61595B28-ABAF-4688-BC63-7A63BB39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051300" y="4122738"/>
            <a:ext cx="3124200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36118C90-2163-4FF6-9E8F-CCB63AD9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4232275"/>
            <a:ext cx="1244600" cy="2730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4137E52-7ABB-4CC3-AB9F-07699B21D448}" type="slidenum">
              <a:rPr lang="en-GB" altLang="vi-VN"/>
              <a:pPr>
                <a:defRPr/>
              </a:pPr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13887663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89D1400C-4186-4EB2-ADBB-07506BB9F96A}"/>
              </a:ext>
            </a:extLst>
          </p:cNvPr>
          <p:cNvSpPr/>
          <p:nvPr/>
        </p:nvSpPr>
        <p:spPr>
          <a:xfrm rot="907748">
            <a:off x="-865188" y="638175"/>
            <a:ext cx="3614738" cy="4613275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F531AF1C-DC39-4753-8EBE-FAF2DCE05A87}"/>
              </a:ext>
            </a:extLst>
          </p:cNvPr>
          <p:cNvSpPr/>
          <p:nvPr/>
        </p:nvSpPr>
        <p:spPr>
          <a:xfrm rot="907748">
            <a:off x="17463" y="-382588"/>
            <a:ext cx="3735387" cy="1039813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22">
            <a:extLst>
              <a:ext uri="{FF2B5EF4-FFF2-40B4-BE49-F238E27FC236}">
                <a16:creationId xmlns:a16="http://schemas.microsoft.com/office/drawing/2014/main" id="{0D00F4BC-490C-44A5-8EA1-8CD117202A96}"/>
              </a:ext>
            </a:extLst>
          </p:cNvPr>
          <p:cNvSpPr/>
          <p:nvPr/>
        </p:nvSpPr>
        <p:spPr>
          <a:xfrm rot="907748">
            <a:off x="2146300" y="4941888"/>
            <a:ext cx="1981200" cy="40322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24D4BD62-5594-4421-9994-039329BF96FF}"/>
              </a:ext>
            </a:extLst>
          </p:cNvPr>
          <p:cNvSpPr/>
          <p:nvPr/>
        </p:nvSpPr>
        <p:spPr>
          <a:xfrm rot="907748">
            <a:off x="3184525" y="-415925"/>
            <a:ext cx="6783388" cy="5870575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2286" y="1983105"/>
            <a:ext cx="3799332" cy="1691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E0325E9-25FE-40DB-BE38-DE6830DC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1692275" y="460375"/>
            <a:ext cx="1792288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BD129-B602-4EEB-813A-1A1FB04DE16F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8CFD0B1-5098-4502-94F3-E583403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2493963" y="4575175"/>
            <a:ext cx="305117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07E61F1-00B4-434A-8BFF-1F2FF116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227013"/>
            <a:ext cx="2286000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B41490-992D-4B65-95C8-5B0A47192405}" type="slidenum">
              <a:rPr lang="en-GB" altLang="vi-VN"/>
              <a:pPr>
                <a:defRPr/>
              </a:pPr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2882323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4F67EE05-2F1B-4714-BEA5-900C08665BE3}"/>
              </a:ext>
            </a:extLst>
          </p:cNvPr>
          <p:cNvSpPr/>
          <p:nvPr/>
        </p:nvSpPr>
        <p:spPr>
          <a:xfrm rot="900000">
            <a:off x="-371475" y="-912813"/>
            <a:ext cx="8577263" cy="4757738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AD3669DD-0B36-4985-8E31-7C5279D8045C}"/>
              </a:ext>
            </a:extLst>
          </p:cNvPr>
          <p:cNvSpPr/>
          <p:nvPr/>
        </p:nvSpPr>
        <p:spPr>
          <a:xfrm rot="900000">
            <a:off x="-449263" y="3906838"/>
            <a:ext cx="7470776" cy="18637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044478F7-E785-437B-9200-7BAE25A157BE}"/>
              </a:ext>
            </a:extLst>
          </p:cNvPr>
          <p:cNvSpPr/>
          <p:nvPr/>
        </p:nvSpPr>
        <p:spPr>
          <a:xfrm rot="900000">
            <a:off x="7192963" y="4862513"/>
            <a:ext cx="1931987" cy="47625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4EA597AF-C789-4BDE-BCA9-9E056BEB0637}"/>
              </a:ext>
            </a:extLst>
          </p:cNvPr>
          <p:cNvSpPr/>
          <p:nvPr/>
        </p:nvSpPr>
        <p:spPr>
          <a:xfrm rot="900000">
            <a:off x="8126413" y="68263"/>
            <a:ext cx="1879600" cy="4811712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07419A0-6E22-4A72-9AD1-BDE20DD6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7521575" y="4446588"/>
            <a:ext cx="1524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660B625-030E-4DF3-8363-8D50285729C1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505BE58-93B6-4B99-83D9-DC2FC652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3892550" y="4491038"/>
            <a:ext cx="3124200" cy="220662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98F13D3-7A1E-4F10-8CCD-E2A15024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4178300"/>
            <a:ext cx="715962" cy="2730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E9160A2-6507-46C8-B6C8-84AC937D2A91}" type="slidenum">
              <a:rPr lang="en-GB" altLang="vi-VN"/>
              <a:pPr>
                <a:defRPr/>
              </a:pPr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1206903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3E858B1F-2719-41E4-9D67-CC512187E05C}"/>
              </a:ext>
            </a:extLst>
          </p:cNvPr>
          <p:cNvSpPr/>
          <p:nvPr/>
        </p:nvSpPr>
        <p:spPr>
          <a:xfrm rot="20707748">
            <a:off x="-896938" y="-468313"/>
            <a:ext cx="7286626" cy="4530726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5F364C9-A4FA-44BA-BDEC-732066A880CC}"/>
              </a:ext>
            </a:extLst>
          </p:cNvPr>
          <p:cNvSpPr/>
          <p:nvPr/>
        </p:nvSpPr>
        <p:spPr>
          <a:xfrm rot="20707748">
            <a:off x="65088" y="4033838"/>
            <a:ext cx="7442200" cy="1857375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9D26C056-A288-49A8-92CB-3CE34A4E4776}"/>
              </a:ext>
            </a:extLst>
          </p:cNvPr>
          <p:cNvSpPr/>
          <p:nvPr/>
        </p:nvSpPr>
        <p:spPr>
          <a:xfrm rot="20707748">
            <a:off x="7661275" y="4094163"/>
            <a:ext cx="1708150" cy="115411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A25EBFBE-4135-46CD-9D0E-2E8C1C46D147}"/>
              </a:ext>
            </a:extLst>
          </p:cNvPr>
          <p:cNvSpPr/>
          <p:nvPr/>
        </p:nvSpPr>
        <p:spPr>
          <a:xfrm rot="20707748">
            <a:off x="6673850" y="-368300"/>
            <a:ext cx="3059113" cy="4357688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777865" y="1493901"/>
            <a:ext cx="3614166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700000">
            <a:off x="844848" y="748450"/>
            <a:ext cx="5343100" cy="2916165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0700000">
            <a:off x="3216574" y="3858442"/>
            <a:ext cx="3930375" cy="741098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C154E73-C00A-40EB-BD82-C5AF7E94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3350" y="4416425"/>
            <a:ext cx="12446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C03CC36-9C92-499B-8F62-D8F3E425A233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63938C7-2651-4CFC-AF8D-7347255E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264025" y="4575175"/>
            <a:ext cx="3062288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E9A6B8C-077C-4F3A-B6F2-F6BA31E8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4232275"/>
            <a:ext cx="1244600" cy="2730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D5D8B48-4190-49EC-8AF1-D92B5893061D}" type="slidenum">
              <a:rPr lang="en-GB" altLang="vi-VN"/>
              <a:pPr>
                <a:defRPr/>
              </a:pPr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37473725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A7FA931D-8D8F-431D-840B-6FB45B0D4DC1}"/>
              </a:ext>
            </a:extLst>
          </p:cNvPr>
          <p:cNvSpPr/>
          <p:nvPr/>
        </p:nvSpPr>
        <p:spPr>
          <a:xfrm rot="900000">
            <a:off x="-533400" y="-735013"/>
            <a:ext cx="6672263" cy="5116513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74FFAC7B-A554-4C92-834E-C1F4ECAEF2F9}"/>
              </a:ext>
            </a:extLst>
          </p:cNvPr>
          <p:cNvSpPr/>
          <p:nvPr/>
        </p:nvSpPr>
        <p:spPr>
          <a:xfrm rot="900000">
            <a:off x="-284163" y="4476750"/>
            <a:ext cx="5300663" cy="112236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EBBC1C68-6ACD-4E45-A480-F4A43570E9F6}"/>
              </a:ext>
            </a:extLst>
          </p:cNvPr>
          <p:cNvSpPr/>
          <p:nvPr/>
        </p:nvSpPr>
        <p:spPr>
          <a:xfrm rot="900000">
            <a:off x="6931025" y="-182563"/>
            <a:ext cx="2433638" cy="1038226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D177E412-DF87-40D4-A5D6-2AF6C249E2F0}"/>
              </a:ext>
            </a:extLst>
          </p:cNvPr>
          <p:cNvSpPr/>
          <p:nvPr/>
        </p:nvSpPr>
        <p:spPr>
          <a:xfrm rot="900000">
            <a:off x="5899150" y="962025"/>
            <a:ext cx="3843338" cy="4633913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5207822" y="1809060"/>
            <a:ext cx="3777287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461798"/>
            <a:ext cx="4323504" cy="2470814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90" y="3120844"/>
            <a:ext cx="4310915" cy="902655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A1872E2-456A-4223-9FF4-14E31DCF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6992938" y="428625"/>
            <a:ext cx="1524000" cy="27463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C2FE185-28A1-4EBD-8F20-5A6E54BFEAD6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A79D6D4-9B7B-4D9C-B2EA-A3552860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647700" y="3871913"/>
            <a:ext cx="2976563" cy="2746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77C5ECC-0E7E-4B61-9832-051AA779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293688"/>
            <a:ext cx="1962150" cy="2730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966B732-0DFF-4628-8544-2913F0ECF983}" type="slidenum">
              <a:rPr lang="en-GB" altLang="vi-VN"/>
              <a:pPr>
                <a:defRPr/>
              </a:pPr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27536648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>
            <a:extLst>
              <a:ext uri="{FF2B5EF4-FFF2-40B4-BE49-F238E27FC236}">
                <a16:creationId xmlns:a16="http://schemas.microsoft.com/office/drawing/2014/main" id="{9E0A7324-0704-4716-84B8-1F83D922D3B1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6AAA7-57E2-40CA-A2D4-F74BD07E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731" y="1875631"/>
            <a:ext cx="3990975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7241D-D8F2-443E-9452-F2593810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0" y="742950"/>
            <a:ext cx="5027613" cy="358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EF418-745F-412B-9D88-24A711419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4572000"/>
            <a:ext cx="1524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CF0AC910-7CDB-4710-B01D-D15790C9463A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90EBF-9319-4854-A026-9AA90ECD3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4572000"/>
            <a:ext cx="31242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50F6C-DEBC-4B00-AE5B-A502C95EE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2788" y="3984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FA15A50-31F3-45DD-BFBA-4E53ADCE2E49}" type="slidenum">
              <a:rPr lang="en-GB" altLang="vi-VN"/>
              <a:pPr>
                <a:defRPr/>
              </a:pPr>
              <a:t>‹#›</a:t>
            </a:fld>
            <a:endParaRPr lang="en-GB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E3620C13-8394-4250-8CE5-8A6453B4B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328ECAF-9B16-4465-AEE6-3F12B43C0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48" y="0"/>
            <a:ext cx="9166095" cy="34358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AFFA794-1A48-43F8-83A2-3206C90587EA}"/>
              </a:ext>
            </a:extLst>
          </p:cNvPr>
          <p:cNvSpPr/>
          <p:nvPr/>
        </p:nvSpPr>
        <p:spPr>
          <a:xfrm>
            <a:off x="1331913" y="2932113"/>
            <a:ext cx="2303462" cy="4857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68C3F81-8923-4DC4-881B-CC4A4674E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49263"/>
            <a:ext cx="35560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C564576-79DC-4D39-9784-6D41CBF71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733675"/>
            <a:ext cx="40417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A picture containing text, blue, colorful&#10;&#10;Description automatically generated">
            <a:extLst>
              <a:ext uri="{FF2B5EF4-FFF2-40B4-BE49-F238E27FC236}">
                <a16:creationId xmlns:a16="http://schemas.microsoft.com/office/drawing/2014/main" id="{70B691E4-BEF0-4DE4-BA64-70F728A8F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1125"/>
            <a:ext cx="30226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76BA4353-0079-4C19-A4DE-153B1D1B3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FABCA686-9E87-418E-B6E2-11237D5FBA8C}"/>
              </a:ext>
            </a:extLst>
          </p:cNvPr>
          <p:cNvSpPr/>
          <p:nvPr/>
        </p:nvSpPr>
        <p:spPr>
          <a:xfrm>
            <a:off x="1079500" y="484188"/>
            <a:ext cx="7021513" cy="2735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endParaRPr lang="en-US" sz="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500"/>
              </a:lnSpc>
              <a:buFont typeface="Wingdings" pitchFamily="2" charset="2"/>
              <a:buNone/>
              <a:defRPr/>
            </a:pPr>
            <a:r>
              <a:rPr lang="en-US" altLang="vi-VN" sz="24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Sử dụng các </a:t>
            </a:r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cơ bản</a:t>
            </a:r>
            <a:r>
              <a:rPr lang="en-US" altLang="vi-VN" sz="24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Đỏ, vàng, xanh lam để vẽ hình ảnh theo ý thích và có thể vẽ thêm màu khác. </a:t>
            </a:r>
          </a:p>
          <a:p>
            <a:pPr algn="just">
              <a:lnSpc>
                <a:spcPts val="3500"/>
              </a:lnSpc>
              <a:buFont typeface="Wingdings" pitchFamily="2" charset="2"/>
              <a:buNone/>
              <a:defRPr/>
            </a:pPr>
            <a:r>
              <a:rPr lang="en-US" altLang="vi-VN" sz="24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Quan sát các bạn vẽ và trao đổi, chia sẻ với bạn về bức tranh của mình, của bạn.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37E8AAAF-8AC5-476E-9FC3-9A9E98751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12700"/>
            <a:ext cx="91440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">
            <a:extLst>
              <a:ext uri="{FF2B5EF4-FFF2-40B4-BE49-F238E27FC236}">
                <a16:creationId xmlns:a16="http://schemas.microsoft.com/office/drawing/2014/main" id="{4954D453-CE0B-45AB-9600-BE7E8A2C9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b="19888"/>
          <a:stretch>
            <a:fillRect/>
          </a:stretch>
        </p:blipFill>
        <p:spPr bwMode="auto">
          <a:xfrm>
            <a:off x="23813" y="5308600"/>
            <a:ext cx="268922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11">
            <a:extLst>
              <a:ext uri="{FF2B5EF4-FFF2-40B4-BE49-F238E27FC236}">
                <a16:creationId xmlns:a16="http://schemas.microsoft.com/office/drawing/2014/main" id="{E40787A3-6D4D-4BDB-B527-01A809871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451100"/>
            <a:ext cx="59753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vi-VN" sz="2200">
                <a:solidFill>
                  <a:srgbClr val="000099"/>
                </a:solidFill>
                <a:latin typeface="Arial" panose="020B0604020202020204" pitchFamily="34" charset="0"/>
              </a:rPr>
              <a:t>- Bức tranh của em có hình ảnh gì?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vi-VN" sz="2200">
                <a:solidFill>
                  <a:srgbClr val="000099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200">
                <a:solidFill>
                  <a:srgbClr val="FF0000"/>
                </a:solidFill>
                <a:latin typeface="Arial" panose="020B0604020202020204" pitchFamily="34" charset="0"/>
              </a:rPr>
              <a:t>Màu cơ bản </a:t>
            </a:r>
            <a:r>
              <a:rPr lang="en-US" altLang="vi-VN" sz="2200">
                <a:solidFill>
                  <a:srgbClr val="000099"/>
                </a:solidFill>
                <a:latin typeface="Arial" panose="020B0604020202020204" pitchFamily="34" charset="0"/>
              </a:rPr>
              <a:t>nào em vẽ nhiều trên bức tranh của mình?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vi-VN" sz="2200">
                <a:solidFill>
                  <a:srgbClr val="000099"/>
                </a:solidFill>
                <a:latin typeface="Arial" panose="020B0604020202020204" pitchFamily="34" charset="0"/>
              </a:rPr>
              <a:t>- Các bạn trong nhóm của em đã vẽ những hình ảnh gì? 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D709D0C-D41C-4F84-95C3-E6D0C8756606}"/>
              </a:ext>
            </a:extLst>
          </p:cNvPr>
          <p:cNvSpPr/>
          <p:nvPr/>
        </p:nvSpPr>
        <p:spPr>
          <a:xfrm>
            <a:off x="2555875" y="1841500"/>
            <a:ext cx="2232025" cy="2905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vi-V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nhận, chia sẻ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67E175BC-85D6-4BA3-A2C5-6AF325ADD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ACA80A8-F611-495B-BC4F-0B2E3ACA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6622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80EC760-605C-40B3-9669-383FFE71DCC7}"/>
              </a:ext>
            </a:extLst>
          </p:cNvPr>
          <p:cNvSpPr/>
          <p:nvPr/>
        </p:nvSpPr>
        <p:spPr>
          <a:xfrm>
            <a:off x="1403350" y="3084513"/>
            <a:ext cx="2303463" cy="4857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4D46B5-7B84-414D-B170-ABBBE5CE96E5}"/>
              </a:ext>
            </a:extLst>
          </p:cNvPr>
          <p:cNvSpPr/>
          <p:nvPr/>
        </p:nvSpPr>
        <p:spPr>
          <a:xfrm>
            <a:off x="381000" y="1625600"/>
            <a:ext cx="2119313" cy="10271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Picture 7">
            <a:extLst>
              <a:ext uri="{FF2B5EF4-FFF2-40B4-BE49-F238E27FC236}">
                <a16:creationId xmlns:a16="http://schemas.microsoft.com/office/drawing/2014/main" id="{11B6CC2D-1DBC-4081-BE9B-4088EBFD9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27063"/>
            <a:ext cx="5810250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42E6C1-74C6-4428-BF58-C68DAADF3B31}"/>
              </a:ext>
            </a:extLst>
          </p:cNvPr>
          <p:cNvSpPr/>
          <p:nvPr/>
        </p:nvSpPr>
        <p:spPr>
          <a:xfrm>
            <a:off x="146050" y="3003550"/>
            <a:ext cx="2814638" cy="17494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3000"/>
              </a:lnSpc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7" name="Picture 6" descr="E:\ART TEACHER\b7f840687fea84185b2b3dce6b423e59.png">
            <a:extLst>
              <a:ext uri="{FF2B5EF4-FFF2-40B4-BE49-F238E27FC236}">
                <a16:creationId xmlns:a16="http://schemas.microsoft.com/office/drawing/2014/main" id="{81E5B08C-C98A-46BA-9E30-009E7816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5300"/>
            <a:ext cx="15128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 picture containing drawing, clipart&#10;&#10;Description automatically generated">
            <a:extLst>
              <a:ext uri="{FF2B5EF4-FFF2-40B4-BE49-F238E27FC236}">
                <a16:creationId xmlns:a16="http://schemas.microsoft.com/office/drawing/2014/main" id="{7526987F-1C26-4D9A-A9CF-0A8D94C3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787525"/>
            <a:ext cx="434022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865D79FC-BF44-4AD9-B869-8E5022EB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360488"/>
            <a:ext cx="40163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BFF0D4-DC95-4055-8EEC-7960BE714660}"/>
              </a:ext>
            </a:extLst>
          </p:cNvPr>
          <p:cNvSpPr/>
          <p:nvPr/>
        </p:nvSpPr>
        <p:spPr>
          <a:xfrm>
            <a:off x="1603375" y="268288"/>
            <a:ext cx="7335838" cy="787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tác phẩm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Picture 6" descr="E:\ART TEACHER\b7f840687fea84185b2b3dce6b423e59.png">
            <a:extLst>
              <a:ext uri="{FF2B5EF4-FFF2-40B4-BE49-F238E27FC236}">
                <a16:creationId xmlns:a16="http://schemas.microsoft.com/office/drawing/2014/main" id="{C284707C-7BC3-4F80-9F7C-51C454E3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73050"/>
            <a:ext cx="151288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ua Henri Matisse. Cut-outs. Drawing With Scissors (VARIA) trên Amazon Mỹ  chính hãng 2021 | Fado">
            <a:extLst>
              <a:ext uri="{FF2B5EF4-FFF2-40B4-BE49-F238E27FC236}">
                <a16:creationId xmlns:a16="http://schemas.microsoft.com/office/drawing/2014/main" id="{F320DDEE-0CEF-4F8E-904A-79E3AE95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288"/>
            <a:ext cx="4343400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Henri Matisse - La Chapelle du rosaire de Vence - Large size">
            <a:extLst>
              <a:ext uri="{FF2B5EF4-FFF2-40B4-BE49-F238E27FC236}">
                <a16:creationId xmlns:a16="http://schemas.microsoft.com/office/drawing/2014/main" id="{BBBE4FC1-E217-40ED-A4A0-5868281D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1000"/>
            <a:ext cx="448945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EF525C40-0C10-490A-9658-F40B8784E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2700"/>
            <a:ext cx="914241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5DC6A3-3A4C-4E0C-8637-38CBEE21FE8E}"/>
              </a:ext>
            </a:extLst>
          </p:cNvPr>
          <p:cNvSpPr/>
          <p:nvPr/>
        </p:nvSpPr>
        <p:spPr>
          <a:xfrm>
            <a:off x="2266950" y="1849438"/>
            <a:ext cx="4826000" cy="15859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vẽ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B7D9AD8E-1609-4CEB-96E6-809A6D77C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7938"/>
            <a:ext cx="91440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">
            <a:extLst>
              <a:ext uri="{FF2B5EF4-FFF2-40B4-BE49-F238E27FC236}">
                <a16:creationId xmlns:a16="http://schemas.microsoft.com/office/drawing/2014/main" id="{EEE40AA7-B4ED-4709-8FD7-4D3CB9A63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b="19888"/>
          <a:stretch>
            <a:fillRect/>
          </a:stretch>
        </p:blipFill>
        <p:spPr bwMode="auto">
          <a:xfrm>
            <a:off x="23813" y="5308600"/>
            <a:ext cx="268922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33E598B-7D0E-413D-A600-514DF858179B}"/>
              </a:ext>
            </a:extLst>
          </p:cNvPr>
          <p:cNvSpPr/>
          <p:nvPr/>
        </p:nvSpPr>
        <p:spPr>
          <a:xfrm>
            <a:off x="2555875" y="1841500"/>
            <a:ext cx="2232025" cy="2905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vi-V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nhận, chia sẻ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A4B7377-C3D5-4EBD-8C83-1DE7A7C78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2446338"/>
            <a:ext cx="6192838" cy="2092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spc="10">
                <a:solidFill>
                  <a:srgbClr val="00339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 Em cùng bạn đã tạo được sản phẩm gì, bằng cách nào?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spc="10">
                <a:solidFill>
                  <a:srgbClr val="00339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 Em hãy giới thiệu </a:t>
            </a:r>
            <a:r>
              <a:rPr lang="en-US" sz="2000" spc="1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màu cơ bản </a:t>
            </a:r>
            <a:r>
              <a:rPr lang="en-US" sz="2000" spc="10">
                <a:solidFill>
                  <a:srgbClr val="00339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có ở hình ảnh hoặc chi tiết nào trên sản phẩm của nhóm.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spc="10">
                <a:solidFill>
                  <a:srgbClr val="00339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 Sản phẩm của nhóm em hoặc nhóm bạn đã sử dụng những màu nào khác?</a:t>
            </a:r>
            <a:endParaRPr lang="en-US" sz="2000" spc="1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3249AD2-152B-4493-8C03-3FBCDF225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4763"/>
            <a:ext cx="83375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7ADC5F-D06D-492A-9BE2-17CA49AF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027113"/>
            <a:ext cx="3717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F86D7A-C9EB-4193-AEDA-EFA8B11CD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59113"/>
            <a:ext cx="2443162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7EA9E8-9FA5-4F0A-B0E8-9C0AEF516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060700"/>
            <a:ext cx="260826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8A1994-7DF2-438E-9D54-6EC0CD439FB3}"/>
              </a:ext>
            </a:extLst>
          </p:cNvPr>
          <p:cNvSpPr/>
          <p:nvPr/>
        </p:nvSpPr>
        <p:spPr>
          <a:xfrm>
            <a:off x="323850" y="4786313"/>
            <a:ext cx="2584450" cy="285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A181A0-61FD-485E-BF2F-4DC2E40A84B3}"/>
              </a:ext>
            </a:extLst>
          </p:cNvPr>
          <p:cNvSpPr/>
          <p:nvPr/>
        </p:nvSpPr>
        <p:spPr>
          <a:xfrm>
            <a:off x="3125788" y="4786313"/>
            <a:ext cx="2376487" cy="285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800" name="Picture 295">
            <a:extLst>
              <a:ext uri="{FF2B5EF4-FFF2-40B4-BE49-F238E27FC236}">
                <a16:creationId xmlns:a16="http://schemas.microsoft.com/office/drawing/2014/main" id="{70944393-F437-4F2A-A9C1-62E82A02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68400"/>
            <a:ext cx="30638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66E3B7-ACC5-49D5-8CBC-AF19E92D61AB}"/>
              </a:ext>
            </a:extLst>
          </p:cNvPr>
          <p:cNvSpPr/>
          <p:nvPr/>
        </p:nvSpPr>
        <p:spPr>
          <a:xfrm>
            <a:off x="5795963" y="4406900"/>
            <a:ext cx="3063875" cy="325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94CBB47D-14A7-486B-B58D-9A8DAF5F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19113"/>
            <a:ext cx="7704138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6E67BC6B-ACDE-4B0D-ABA8-6C911658A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3F79DBB3-F111-4E4E-B47C-6FDBC3952858}"/>
              </a:ext>
            </a:extLst>
          </p:cNvPr>
          <p:cNvSpPr/>
          <p:nvPr/>
        </p:nvSpPr>
        <p:spPr>
          <a:xfrm>
            <a:off x="1042988" y="1047750"/>
            <a:ext cx="7129462" cy="266700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>
              <a:defRPr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mình hãy chuẩn bị học bài 2</a:t>
            </a:r>
          </a:p>
          <a:p>
            <a:pPr algn="ctr">
              <a:defRPr/>
            </a:pP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nl-NL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Xem bài Màu đậm, màu nhạt (Tr.10, SGK)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nl-NL" alt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Chuẩn bị: SGK, A4, giấy màu, kéo, hồ dán, bút chì, màu vẽ,...</a:t>
            </a:r>
            <a:endParaRPr lang="nl-NL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A picture containing indoor&#10;&#10;Description automatically generated">
            <a:extLst>
              <a:ext uri="{FF2B5EF4-FFF2-40B4-BE49-F238E27FC236}">
                <a16:creationId xmlns:a16="http://schemas.microsoft.com/office/drawing/2014/main" id="{14F7174C-86B7-4766-B9D3-BDDD8ECF5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3250"/>
            <a:ext cx="3625850" cy="3697288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418D0-3B77-4121-B707-007419F4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2971800"/>
            <a:ext cx="4848225" cy="17113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businesscard, stationary, envelope&#10;&#10;Description automatically generated">
            <a:extLst>
              <a:ext uri="{FF2B5EF4-FFF2-40B4-BE49-F238E27FC236}">
                <a16:creationId xmlns:a16="http://schemas.microsoft.com/office/drawing/2014/main" id="{07AD128B-F6B0-4ED4-931B-13A02B38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19113"/>
            <a:ext cx="37115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173FF44A-2C59-4283-9EA3-C4AEE7CB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FD200C65-9CFD-414E-A75C-10F3BEC9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463550"/>
            <a:ext cx="4367213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Quả dưa hấu - Nguồn gốc lâu đời - Trái cây tươi Leafsie">
            <a:extLst>
              <a:ext uri="{FF2B5EF4-FFF2-40B4-BE49-F238E27FC236}">
                <a16:creationId xmlns:a16="http://schemas.microsoft.com/office/drawing/2014/main" id="{AF9B7B9C-681B-4320-89EE-A08A32EA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12750"/>
            <a:ext cx="36417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A group of colorful birds sitting on a branch&#10;&#10;Description automatically generated with medium confidence">
            <a:extLst>
              <a:ext uri="{FF2B5EF4-FFF2-40B4-BE49-F238E27FC236}">
                <a16:creationId xmlns:a16="http://schemas.microsoft.com/office/drawing/2014/main" id="{A2DF1CEC-074A-4595-BCB2-A1052359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794000"/>
            <a:ext cx="3843337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FE60A50-BEC1-4AAE-A98C-D3630E5D0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1288"/>
            <a:ext cx="77882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5A06F364-870B-434C-9A9B-A9906E9F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50900"/>
            <a:ext cx="4321175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0A5D2739-081D-4008-AED5-58375116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42963"/>
            <a:ext cx="4321175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ABDE34-B2D3-4F9A-9BDA-82179755B325}"/>
              </a:ext>
            </a:extLst>
          </p:cNvPr>
          <p:cNvSpPr/>
          <p:nvPr/>
        </p:nvSpPr>
        <p:spPr>
          <a:xfrm>
            <a:off x="5702300" y="3976688"/>
            <a:ext cx="2374900" cy="30003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Xiếc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ADD336-F880-479A-BB0A-ABFA99032A35}"/>
              </a:ext>
            </a:extLst>
          </p:cNvPr>
          <p:cNvSpPr/>
          <p:nvPr/>
        </p:nvSpPr>
        <p:spPr>
          <a:xfrm>
            <a:off x="1152525" y="3978275"/>
            <a:ext cx="2374900" cy="2984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9DD110-C5A4-4C0C-8378-3C8787E8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98438"/>
            <a:ext cx="86645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25E6DFDD-EBAC-45A1-BD65-B733C79EB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565400"/>
            <a:ext cx="2808287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892549-5088-4780-990D-DDC8209B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4337050"/>
            <a:ext cx="27971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7D20672-480C-4AAD-8D52-3FE789E09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2571750"/>
            <a:ext cx="27971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CBFEAB-08CC-4B99-8C76-1D097890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337050"/>
            <a:ext cx="27971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665E55C-7991-4517-8F4C-F77CF8411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2565400"/>
            <a:ext cx="27971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Diagram&#10;&#10;Description automatically generated">
            <a:extLst>
              <a:ext uri="{FF2B5EF4-FFF2-40B4-BE49-F238E27FC236}">
                <a16:creationId xmlns:a16="http://schemas.microsoft.com/office/drawing/2014/main" id="{64133B15-C48F-4033-93AF-2B3318DDD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1151">
            <a:off x="476250" y="60325"/>
            <a:ext cx="38354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0AF01E-5D95-4E0F-A366-03B92231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950913"/>
            <a:ext cx="37623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A0E7DAD-448A-4943-ADD0-69AB7758F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93963"/>
            <a:ext cx="30956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1588&quot;&gt;&lt;object type=&quot;3&quot; unique_id=&quot;11836&quot;&gt;&lt;property id=&quot;20148&quot; value=&quot;5&quot;/&gt;&lt;property id=&quot;20300&quot; value=&quot;Slide 7&quot;/&gt;&lt;property id=&quot;20307&quot; value=&quot;256&quot;/&gt;&lt;/object&gt;&lt;object type=&quot;3&quot; unique_id=&quot;11856&quot;&gt;&lt;property id=&quot;20148&quot; value=&quot;5&quot;/&gt;&lt;property id=&quot;20300&quot; value=&quot;Slide 1&quot;/&gt;&lt;property id=&quot;20307&quot; value=&quot;260&quot;/&gt;&lt;/object&gt;&lt;object type=&quot;3&quot; unique_id=&quot;11857&quot;&gt;&lt;property id=&quot;20148&quot; value=&quot;5&quot;/&gt;&lt;property id=&quot;20300&quot; value=&quot;Slide 6&quot;/&gt;&lt;property id=&quot;20307&quot; value=&quot;259&quot;/&gt;&lt;/object&gt;&lt;object type=&quot;3&quot; unique_id=&quot;11858&quot;&gt;&lt;property id=&quot;20148&quot; value=&quot;5&quot;/&gt;&lt;property id=&quot;20300&quot; value=&quot;Slide 8&quot;/&gt;&lt;property id=&quot;20307&quot; value=&quot;257&quot;/&gt;&lt;/object&gt;&lt;object type=&quot;3&quot; unique_id=&quot;11859&quot;&gt;&lt;property id=&quot;20148&quot; value=&quot;5&quot;/&gt;&lt;property id=&quot;20300&quot; value=&quot;Slide 9&quot;/&gt;&lt;property id=&quot;20307&quot; value=&quot;258&quot;/&gt;&lt;/object&gt;&lt;object type=&quot;3&quot; unique_id=&quot;12612&quot;&gt;&lt;property id=&quot;20148&quot; value=&quot;5&quot;/&gt;&lt;property id=&quot;20300&quot; value=&quot;Slide 2&quot;/&gt;&lt;property id=&quot;20307&quot; value=&quot;270&quot;/&gt;&lt;/object&gt;&lt;object type=&quot;3&quot; unique_id=&quot;12613&quot;&gt;&lt;property id=&quot;20148&quot; value=&quot;5&quot;/&gt;&lt;property id=&quot;20300&quot; value=&quot;Slide 3&quot;/&gt;&lt;property id=&quot;20307&quot; value=&quot;271&quot;/&gt;&lt;/object&gt;&lt;object type=&quot;3&quot; unique_id=&quot;13164&quot;&gt;&lt;property id=&quot;20148&quot; value=&quot;5&quot;/&gt;&lt;property id=&quot;20300&quot; value=&quot;Slide 4&quot;/&gt;&lt;property id=&quot;20307&quot; value=&quot;272&quot;/&gt;&lt;/object&gt;&lt;object type=&quot;3&quot; unique_id=&quot;13166&quot;&gt;&lt;property id=&quot;20148&quot; value=&quot;5&quot;/&gt;&lt;property id=&quot;20300&quot; value=&quot;Slide 5&quot;/&gt;&lt;property id=&quot;20307&quot; value=&quot;274&quot;/&gt;&lt;/object&gt;&lt;object type=&quot;3&quot; unique_id=&quot;13201&quot;&gt;&lt;property id=&quot;20148&quot; value=&quot;5&quot;/&gt;&lt;property id=&quot;20300&quot; value=&quot;Slide 11&quot;/&gt;&lt;property id=&quot;20307&quot; value=&quot;275&quot;/&gt;&lt;/object&gt;&lt;object type=&quot;3&quot; unique_id=&quot;13275&quot;&gt;&lt;property id=&quot;20148&quot; value=&quot;5&quot;/&gt;&lt;property id=&quot;20300&quot; value=&quot;Slide 10&quot;/&gt;&lt;property id=&quot;20307&quot; value=&quot;276&quot;/&gt;&lt;/object&gt;&lt;object type=&quot;3&quot; unique_id=&quot;13315&quot;&gt;&lt;property id=&quot;20148&quot; value=&quot;5&quot;/&gt;&lt;property id=&quot;20300&quot; value=&quot;Slide 12&quot;/&gt;&lt;property id=&quot;20307&quot; value=&quot;277&quot;/&gt;&lt;/object&gt;&lt;object type=&quot;3&quot; unique_id=&quot;13358&quot;&gt;&lt;property id=&quot;20148&quot; value=&quot;5&quot;/&gt;&lt;property id=&quot;20300&quot; value=&quot;Slide 13&quot;/&gt;&lt;property id=&quot;20307&quot; value=&quot;278&quot;/&gt;&lt;/object&gt;&lt;object type=&quot;3&quot; unique_id=&quot;13419&quot;&gt;&lt;property id=&quot;20148&quot; value=&quot;5&quot;/&gt;&lt;property id=&quot;20300&quot; value=&quot;Slide 14&quot;/&gt;&lt;property id=&quot;20307&quot; value=&quot;280&quot;/&gt;&lt;/object&gt;&lt;object type=&quot;3&quot; unique_id=&quot;13500&quot;&gt;&lt;property id=&quot;20148&quot; value=&quot;5&quot;/&gt;&lt;property id=&quot;20300&quot; value=&quot;Slide 15&quot;/&gt;&lt;property id=&quot;20307&quot; value=&quot;282&quot;/&gt;&lt;/object&gt;&lt;object type=&quot;3&quot; unique_id=&quot;13501&quot;&gt;&lt;property id=&quot;20148&quot; value=&quot;5&quot;/&gt;&lt;property id=&quot;20300&quot; value=&quot;Slide 16&quot;/&gt;&lt;property id=&quot;20307&quot; value=&quot;281&quot;/&gt;&lt;/object&gt;&lt;object type=&quot;3&quot; unique_id=&quot;13502&quot;&gt;&lt;property id=&quot;20148&quot; value=&quot;5&quot;/&gt;&lt;property id=&quot;20300&quot; value=&quot;Slide 17&quot;/&gt;&lt;property id=&quot;20307&quot; value=&quot;283&quot;/&gt;&lt;/object&gt;&lt;object type=&quot;3&quot; unique_id=&quot;13560&quot;&gt;&lt;property id=&quot;20148&quot; value=&quot;5&quot;/&gt;&lt;property id=&quot;20300&quot; value=&quot;Slide 18&quot;/&gt;&lt;property id=&quot;20307&quot; value=&quot;284&quot;/&gt;&lt;/object&gt;&lt;object type=&quot;3&quot; unique_id=&quot;13621&quot;&gt;&lt;property id=&quot;20148&quot; value=&quot;5&quot;/&gt;&lt;property id=&quot;20300&quot; value=&quot;Slide 19&quot;/&gt;&lt;property id=&quot;20307&quot; value=&quot;285&quot;/&gt;&lt;/object&gt;&lt;object type=&quot;3&quot; unique_id=&quot;13769&quot;&gt;&lt;property id=&quot;20148&quot; value=&quot;5&quot;/&gt;&lt;property id=&quot;20300&quot; value=&quot;Slide 20&quot;/&gt;&lt;property id=&quot;20307&quot; value=&quot;287&quot;/&gt;&lt;/object&gt;&lt;object type=&quot;3&quot; unique_id=&quot;13770&quot;&gt;&lt;property id=&quot;20148&quot; value=&quot;5&quot;/&gt;&lt;property id=&quot;20300&quot; value=&quot;Slide 21&quot;/&gt;&lt;property id=&quot;20307&quot; value=&quot;286&quot;/&gt;&lt;/object&gt;&lt;object type=&quot;3&quot; unique_id=&quot;13771&quot;&gt;&lt;property id=&quot;20148&quot; value=&quot;5&quot;/&gt;&lt;property id=&quot;20300&quot; value=&quot;Slide 25&quot;/&gt;&lt;property id=&quot;20307&quot; value=&quot;288&quot;/&gt;&lt;/object&gt;&lt;object type=&quot;3&quot; unique_id=&quot;13892&quot;&gt;&lt;property id=&quot;20148&quot; value=&quot;5&quot;/&gt;&lt;property id=&quot;20300&quot; value=&quot;Slide 22&quot;/&gt;&lt;property id=&quot;20307&quot; value=&quot;289&quot;/&gt;&lt;/object&gt;&lt;object type=&quot;3&quot; unique_id=&quot;13893&quot;&gt;&lt;property id=&quot;20148&quot; value=&quot;5&quot;/&gt;&lt;property id=&quot;20300&quot; value=&quot;Slide 23&quot;/&gt;&lt;property id=&quot;20307&quot; value=&quot;290&quot;/&gt;&lt;/object&gt;&lt;object type=&quot;3&quot; unique_id=&quot;13894&quot;&gt;&lt;property id=&quot;20148&quot; value=&quot;5&quot;/&gt;&lt;property id=&quot;20300&quot; value=&quot;Slide 24&quot;/&gt;&lt;property id=&quot;20307&quot; value=&quot;291&quot;/&gt;&lt;/object&gt;&lt;object type=&quot;3&quot; unique_id=&quot;14091&quot;&gt;&lt;property id=&quot;20148&quot; value=&quot;5&quot;/&gt;&lt;property id=&quot;20300&quot; value=&quot;Slide 26&quot;/&gt;&lt;property id=&quot;20307&quot; value=&quot;292&quot;/&gt;&lt;/object&gt;&lt;object type=&quot;3&quot; unique_id=&quot;14092&quot;&gt;&lt;property id=&quot;20148&quot; value=&quot;5&quot;/&gt;&lt;property id=&quot;20300&quot; value=&quot;Slide 27&quot;/&gt;&lt;property id=&quot;20307&quot; value=&quot;294&quot;/&gt;&lt;/object&gt;&lt;object type=&quot;3&quot; unique_id=&quot;14093&quot;&gt;&lt;property id=&quot;20148&quot; value=&quot;5&quot;/&gt;&lt;property id=&quot;20300&quot; value=&quot;Slide 28&quot;/&gt;&lt;property id=&quot;20307&quot; value=&quot;293&quot;/&gt;&lt;/object&gt;&lt;object type=&quot;3&quot; unique_id=&quot;14094&quot;&gt;&lt;property id=&quot;20148&quot; value=&quot;5&quot;/&gt;&lt;property id=&quot;20300&quot; value=&quot;Slide 29&quot;/&gt;&lt;property id=&quot;20307&quot; value=&quot;295&quot;/&gt;&lt;/object&gt;&lt;object type=&quot;3&quot; unique_id=&quot;14374&quot;&gt;&lt;property id=&quot;20148&quot; value=&quot;5&quot;/&gt;&lt;property id=&quot;20300&quot; value=&quot;Slide 30&quot;/&gt;&lt;property id=&quot;20307&quot; value=&quot;296&quot;/&gt;&lt;/object&gt;&lt;/object&gt;&lt;object type=&quot;8&quot; unique_id=&quot;117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2021</TotalTime>
  <Words>279</Words>
  <Application>Microsoft Office PowerPoint</Application>
  <PresentationFormat>On-screen Show (16:9)</PresentationFormat>
  <Paragraphs>29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Rockwell</vt:lpstr>
      <vt:lpstr>Times New Roman</vt:lpstr>
      <vt:lpstr>Wingdings</vt:lpstr>
      <vt:lpstr>Kilter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Chí Công Đặng</dc:creator>
  <cp:lastModifiedBy>PC</cp:lastModifiedBy>
  <cp:revision>232</cp:revision>
  <dcterms:created xsi:type="dcterms:W3CDTF">2017-03-16T00:47:03Z</dcterms:created>
  <dcterms:modified xsi:type="dcterms:W3CDTF">2022-09-14T03:16:04Z</dcterms:modified>
</cp:coreProperties>
</file>