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94" r:id="rId3"/>
    <p:sldId id="269" r:id="rId4"/>
    <p:sldId id="270" r:id="rId5"/>
    <p:sldId id="259" r:id="rId6"/>
    <p:sldId id="296" r:id="rId7"/>
    <p:sldId id="278" r:id="rId8"/>
    <p:sldId id="273" r:id="rId9"/>
    <p:sldId id="279" r:id="rId10"/>
    <p:sldId id="280" r:id="rId11"/>
    <p:sldId id="281" r:id="rId12"/>
    <p:sldId id="295" r:id="rId13"/>
    <p:sldId id="286" r:id="rId14"/>
    <p:sldId id="287" r:id="rId15"/>
    <p:sldId id="274" r:id="rId16"/>
    <p:sldId id="275" r:id="rId17"/>
    <p:sldId id="298" r:id="rId18"/>
    <p:sldId id="289" r:id="rId19"/>
    <p:sldId id="264" r:id="rId20"/>
    <p:sldId id="323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93"/>
    <a:srgbClr val="B8D0EE"/>
    <a:srgbClr val="FFCCFF"/>
    <a:srgbClr val="FFF1C5"/>
    <a:srgbClr val="FF9900"/>
    <a:srgbClr val="BF4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>
      <p:cViewPr varScale="1">
        <p:scale>
          <a:sx n="84" d="100"/>
          <a:sy n="84" d="100"/>
        </p:scale>
        <p:origin x="776" y="5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693C6-7B44-4A78-BF70-02C1502A7ADE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0AA00-9C4B-4AA2-BC84-D75E2758B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9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26635-528E-4E39-9C88-A0971DA349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6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8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7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5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9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1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1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6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2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7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9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23B0-912E-42D4-8C4D-857BE6D508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6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664869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1714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0BA8D0B-BA44-4966-BE30-DE7E6B612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8171"/>
            <a:ext cx="9067800" cy="222509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C2C825D-EE71-4C82-8DEF-2FDA758A1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18637" r="24680" b="57424"/>
          <a:stretch/>
        </p:blipFill>
        <p:spPr bwMode="auto">
          <a:xfrm>
            <a:off x="223461" y="2546707"/>
            <a:ext cx="420161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2C3C362-DE23-4804-B4E6-BBB6D148D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22575" r="14444" b="52576"/>
          <a:stretch/>
        </p:blipFill>
        <p:spPr bwMode="auto">
          <a:xfrm>
            <a:off x="4709181" y="2544780"/>
            <a:ext cx="4114801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517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DE6D-691B-4C98-8F52-A6B620CAA539}"/>
              </a:ext>
            </a:extLst>
          </p:cNvPr>
          <p:cNvSpPr>
            <a:spLocks noGrp="1"/>
          </p:cNvSpPr>
          <p:nvPr/>
        </p:nvSpPr>
        <p:spPr>
          <a:xfrm rot="17100000">
            <a:off x="-992" y="1982986"/>
            <a:ext cx="3799284" cy="1695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ckwell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ckwell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ckwell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ckwell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BC2BA-A318-4974-B828-8B41FFA72E7A}"/>
              </a:ext>
            </a:extLst>
          </p:cNvPr>
          <p:cNvSpPr>
            <a:spLocks noGrp="1"/>
          </p:cNvSpPr>
          <p:nvPr/>
        </p:nvSpPr>
        <p:spPr>
          <a:xfrm rot="900000">
            <a:off x="3479801" y="723900"/>
            <a:ext cx="4657725" cy="3807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5125" indent="-365125" algn="l" rtl="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30250" indent="-365125" algn="l" rtl="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96963" indent="-319088" algn="l" rtl="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73050" algn="l" rtl="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4650" indent="-273050" algn="l" rtl="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2024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46888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01E81-FE65-46D1-B9A1-5F3C7B624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7"/>
            <a:ext cx="9144000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43EA9C-94DC-472A-990D-AE49B41C4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81" y="2447125"/>
            <a:ext cx="6261319" cy="2099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-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Em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đã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vẽ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hình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ảnh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gì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?</a:t>
            </a:r>
          </a:p>
          <a:p>
            <a:pPr algn="just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000" b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- Sản phẩm của em có những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màu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gì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?</a:t>
            </a:r>
          </a:p>
          <a:p>
            <a:pPr algn="just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-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Em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bảo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quản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màu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như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thế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nào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? </a:t>
            </a:r>
          </a:p>
          <a:p>
            <a:pPr algn="just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-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Em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thích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màu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nào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trên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sản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phẩm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của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em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và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của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bạn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?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454104" y="1885950"/>
            <a:ext cx="2803696" cy="374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en-US"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nhận, chia sẻ</a:t>
            </a:r>
          </a:p>
        </p:txBody>
      </p:sp>
    </p:spTree>
    <p:extLst>
      <p:ext uri="{BB962C8B-B14F-4D97-AF65-F5344CB8AC3E}">
        <p14:creationId xmlns:p14="http://schemas.microsoft.com/office/powerpoint/2010/main" val="2782323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ừ vựng các màu sắc trong tiếng Nhật">
            <a:extLst>
              <a:ext uri="{FF2B5EF4-FFF2-40B4-BE49-F238E27FC236}">
                <a16:creationId xmlns:a16="http://schemas.microsoft.com/office/drawing/2014/main" id="{F7FB7BFB-77B2-4D7C-9549-E04173D91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59829"/>
            <a:ext cx="9144000" cy="278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6DCE99AE-4FC1-4065-A83B-8E271B3B1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1"/>
            <a:ext cx="9144000" cy="2971141"/>
          </a:xfrm>
          <a:prstGeom prst="rect">
            <a:avLst/>
          </a:prstGeom>
          <a:ln>
            <a:noFill/>
          </a:ln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2BE6DD54-3B5E-4B86-BD5B-4AC79811F13D}"/>
              </a:ext>
            </a:extLst>
          </p:cNvPr>
          <p:cNvSpPr/>
          <p:nvPr/>
        </p:nvSpPr>
        <p:spPr>
          <a:xfrm>
            <a:off x="5660219" y="2571750"/>
            <a:ext cx="2955565" cy="685800"/>
          </a:xfrm>
          <a:prstGeom prst="cloud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anchor="ctr">
            <a:prstTxWarp prst="textArchUp">
              <a:avLst>
                <a:gd name="adj" fmla="val 10552343"/>
              </a:avLst>
            </a:prstTxWarp>
          </a:bodyPr>
          <a:lstStyle/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 algn="ctr" eaLnBrk="1" hangingPunct="1">
              <a:buFont typeface="+mj-lt"/>
              <a:buAutoNum type="arabicPeriod"/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 algn="ctr" eaLnBrk="1" hangingPunct="1">
              <a:buFont typeface="+mj-lt"/>
              <a:buAutoNum type="arabicPeriod"/>
              <a:defRPr/>
            </a:pPr>
            <a:endParaRPr lang="vi-V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A picture containing text, gear, clipart&#10;&#10;Description automatically generated">
            <a:extLst>
              <a:ext uri="{FF2B5EF4-FFF2-40B4-BE49-F238E27FC236}">
                <a16:creationId xmlns:a16="http://schemas.microsoft.com/office/drawing/2014/main" id="{BC0D7D53-2084-4236-A71C-6978AED64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112">
            <a:off x="7207601" y="183937"/>
            <a:ext cx="1329898" cy="1006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2270FF-3856-4D05-9834-DE529394FF49}"/>
              </a:ext>
            </a:extLst>
          </p:cNvPr>
          <p:cNvSpPr/>
          <p:nvPr/>
        </p:nvSpPr>
        <p:spPr>
          <a:xfrm>
            <a:off x="6127121" y="2681800"/>
            <a:ext cx="20950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 </a:t>
            </a:r>
            <a:r>
              <a:rPr 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vi-VN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1114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window, plant&#10;&#10;Description automatically generated">
            <a:extLst>
              <a:ext uri="{FF2B5EF4-FFF2-40B4-BE49-F238E27FC236}">
                <a16:creationId xmlns:a16="http://schemas.microsoft.com/office/drawing/2014/main" id="{8CCB11E4-BDAF-4C6A-8AF2-9ACD3421A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74" y="209550"/>
            <a:ext cx="3875807" cy="2114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CBEE68-1CF1-44D4-905E-6CC43F3AA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743" y="2526210"/>
            <a:ext cx="3818099" cy="240774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42C4C2-3B9F-424D-A776-35FB90FC4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2" b="2"/>
          <a:stretch/>
        </p:blipFill>
        <p:spPr>
          <a:xfrm rot="265978">
            <a:off x="671473" y="749120"/>
            <a:ext cx="3684499" cy="41841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1804" y="142511"/>
            <a:ext cx="2276596" cy="3718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en-US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sát, nhận biết</a:t>
            </a:r>
          </a:p>
        </p:txBody>
      </p:sp>
    </p:spTree>
    <p:extLst>
      <p:ext uri="{BB962C8B-B14F-4D97-AF65-F5344CB8AC3E}">
        <p14:creationId xmlns:p14="http://schemas.microsoft.com/office/powerpoint/2010/main" val="348549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writing implement, stationary, indoor&#10;&#10;Description automatically generated">
            <a:extLst>
              <a:ext uri="{FF2B5EF4-FFF2-40B4-BE49-F238E27FC236}">
                <a16:creationId xmlns:a16="http://schemas.microsoft.com/office/drawing/2014/main" id="{48427FC1-F7C6-4004-8347-C36CBDE5A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073" y="84976"/>
            <a:ext cx="5943600" cy="2350700"/>
          </a:xfrm>
          <a:prstGeom prst="rect">
            <a:avLst/>
          </a:prstGeom>
        </p:spPr>
      </p:pic>
      <p:pic>
        <p:nvPicPr>
          <p:cNvPr id="4" name="Picture 3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6289C3C-C12F-4454-A5D1-B0C29F045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82" y="2933918"/>
            <a:ext cx="6158073" cy="1982111"/>
          </a:xfrm>
          <a:prstGeom prst="rect">
            <a:avLst/>
          </a:prstGeom>
        </p:spPr>
      </p:pic>
      <p:pic>
        <p:nvPicPr>
          <p:cNvPr id="5" name="Picture 4" descr="A picture containing text, writing implement, stationary, indoor&#10;&#10;Description automatically generated">
            <a:extLst>
              <a:ext uri="{FF2B5EF4-FFF2-40B4-BE49-F238E27FC236}">
                <a16:creationId xmlns:a16="http://schemas.microsoft.com/office/drawing/2014/main" id="{D390D25E-B9E6-47D4-9021-7516CBA12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" y="221050"/>
            <a:ext cx="3140520" cy="2078552"/>
          </a:xfrm>
          <a:prstGeom prst="rect">
            <a:avLst/>
          </a:prstGeom>
        </p:spPr>
      </p:pic>
      <p:pic>
        <p:nvPicPr>
          <p:cNvPr id="7" name="Picture 6" descr="A picture containing text, writing implement, stationary, pen&#10;&#10;Description automatically generated">
            <a:extLst>
              <a:ext uri="{FF2B5EF4-FFF2-40B4-BE49-F238E27FC236}">
                <a16:creationId xmlns:a16="http://schemas.microsoft.com/office/drawing/2014/main" id="{87F84BC0-DF36-44A7-8DEC-9A6E4D85F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" y="3033290"/>
            <a:ext cx="2805273" cy="178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16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9BFCB69-3585-4294-8EF7-2E50C4CBB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580206"/>
            <a:ext cx="8610600" cy="2112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7B52F-C805-4F25-8120-C6C0E87AF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408"/>
          <a:stretch/>
        </p:blipFill>
        <p:spPr>
          <a:xfrm>
            <a:off x="266700" y="2671923"/>
            <a:ext cx="3951543" cy="2228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3096C1-E9D9-4892-8550-2E41CE28D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41"/>
          <a:stretch/>
        </p:blipFill>
        <p:spPr>
          <a:xfrm>
            <a:off x="4571999" y="2671923"/>
            <a:ext cx="4239054" cy="21717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1804" y="142511"/>
            <a:ext cx="2581396" cy="374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en-US" sz="200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Thực hành, sáng tạo</a:t>
            </a:r>
          </a:p>
        </p:txBody>
      </p:sp>
    </p:spTree>
    <p:extLst>
      <p:ext uri="{BB962C8B-B14F-4D97-AF65-F5344CB8AC3E}">
        <p14:creationId xmlns:p14="http://schemas.microsoft.com/office/powerpoint/2010/main" val="175031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100ANDRO\DCIM\IMG_20161218_113956.jpg">
            <a:extLst>
              <a:ext uri="{FF2B5EF4-FFF2-40B4-BE49-F238E27FC236}">
                <a16:creationId xmlns:a16="http://schemas.microsoft.com/office/drawing/2014/main" id="{6BBE9ECD-D9DF-461D-8212-E6C8914C8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9428"/>
            <a:ext cx="3962399" cy="2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Màn hình\TỔNG HỢP TRANH - ẢNH\TRANH VẼ\10923530_1550237855193083_9108467509381314366_n.jpg">
            <a:extLst>
              <a:ext uri="{FF2B5EF4-FFF2-40B4-BE49-F238E27FC236}">
                <a16:creationId xmlns:a16="http://schemas.microsoft.com/office/drawing/2014/main" id="{7802A0D6-AFC9-4C1D-B6A7-B69AD87D2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427"/>
            <a:ext cx="1981200" cy="235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26098DF-C90F-48FE-B43B-152CB39A4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8" y="2647950"/>
            <a:ext cx="3965746" cy="2323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8C73A8-9023-41F7-9C71-B17E7A23C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47949"/>
            <a:ext cx="3965746" cy="232318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93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UPRO\Desktop\ABV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73F4518F-243E-4D53-AEB7-0E8243CA0DFE}"/>
              </a:ext>
            </a:extLst>
          </p:cNvPr>
          <p:cNvSpPr/>
          <p:nvPr/>
        </p:nvSpPr>
        <p:spPr>
          <a:xfrm>
            <a:off x="457200" y="3105150"/>
            <a:ext cx="8153400" cy="1752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dùng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20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sáp, màu dạ)</a:t>
            </a:r>
            <a:endParaRPr lang="en-US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Chọn cách thực hành: Vẽ hoặc cắt, xé, dán, nặn để tạo hình ảnh yêu thích (cây, con vật, nhà, đồ vật, đồ chơi...).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Vẽ màu sắc theo ý thích. </a:t>
            </a:r>
            <a:endParaRPr lang="en-US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1DB8D056-1436-43E6-9265-32A369E84E96}"/>
              </a:ext>
            </a:extLst>
          </p:cNvPr>
          <p:cNvSpPr/>
          <p:nvPr/>
        </p:nvSpPr>
        <p:spPr>
          <a:xfrm>
            <a:off x="3033903" y="2335225"/>
            <a:ext cx="3304794" cy="415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Nhiệm</a:t>
            </a:r>
            <a:r>
              <a:rPr lang="en-US" sz="20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vụ</a:t>
            </a:r>
            <a:r>
              <a:rPr lang="en-US" sz="200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của em và bạn:</a:t>
            </a:r>
            <a:endParaRPr lang="en-US" sz="2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02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664869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2068B8-7DBA-4066-ABEE-6341E9677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1450"/>
            <a:ext cx="8002472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4D0287-ECBF-45B1-B0C2-1A8F4B9E7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952750"/>
            <a:ext cx="5486400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-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Tên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sản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phẩm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của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em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và</a:t>
            </a:r>
            <a:r>
              <a:rPr lang="en-US" altLang="vi-VN" sz="2000" b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bạn?</a:t>
            </a:r>
            <a:endParaRPr lang="en-US" altLang="vi-VN" sz="2000" b="1" dirty="0">
              <a:solidFill>
                <a:srgbClr val="000099"/>
              </a:solidFill>
              <a:latin typeface="Arial" panose="020B0604020202020204" pitchFamily="34" charset="0"/>
              <a:ea typeface="Tahoma" pitchFamily="34" charset="0"/>
            </a:endParaRPr>
          </a:p>
          <a:p>
            <a:pPr algn="just">
              <a:spcBef>
                <a:spcPts val="60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-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Em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và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bạn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đã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tạo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sản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phẩm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bằng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cách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nào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? </a:t>
            </a:r>
          </a:p>
          <a:p>
            <a:pPr algn="just">
              <a:spcBef>
                <a:spcPts val="60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-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Em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thích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sản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phẩm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của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bạn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nào</a:t>
            </a:r>
            <a:r>
              <a:rPr lang="en-US" altLang="vi-VN" sz="2000" b="1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</a:rPr>
              <a:t>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60564" y="2003425"/>
            <a:ext cx="2394071" cy="374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en-US"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nhận, chia sẻ</a:t>
            </a:r>
          </a:p>
        </p:txBody>
      </p:sp>
    </p:spTree>
    <p:extLst>
      <p:ext uri="{BB962C8B-B14F-4D97-AF65-F5344CB8AC3E}">
        <p14:creationId xmlns:p14="http://schemas.microsoft.com/office/powerpoint/2010/main" val="3176753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012" y="930384"/>
            <a:ext cx="4344898" cy="3437722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627333" y="2457450"/>
            <a:ext cx="6661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572001" y="1209099"/>
            <a:ext cx="72143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4572001" y="1944073"/>
            <a:ext cx="721439" cy="81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H="1" flipV="1">
            <a:off x="6191954" y="2006049"/>
            <a:ext cx="513647" cy="11372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3290193" y="1302272"/>
            <a:ext cx="2003247" cy="21679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4897406" y="2550624"/>
            <a:ext cx="711650" cy="6974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D4ACDCB9-CED1-40CA-BD13-9793FAEAE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0" y="57150"/>
            <a:ext cx="6879290" cy="7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66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717" y="0"/>
            <a:ext cx="8323428" cy="5143500"/>
            <a:chOff x="547625" y="0"/>
            <a:chExt cx="11097905" cy="6858000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3074" name="Picture 2" descr="Từ vựng các màu sắc trong tiếng Nhật">
            <a:extLst>
              <a:ext uri="{FF2B5EF4-FFF2-40B4-BE49-F238E27FC236}">
                <a16:creationId xmlns:a16="http://schemas.microsoft.com/office/drawing/2014/main" id="{C11AE348-CB05-45AD-AF9B-4B487071B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59829"/>
            <a:ext cx="9144000" cy="278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0AD5F68D-1520-481B-9AC0-B94110673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6"/>
            <a:ext cx="9144000" cy="2971141"/>
          </a:xfrm>
          <a:prstGeom prst="rect">
            <a:avLst/>
          </a:prstGeom>
          <a:ln>
            <a:noFill/>
          </a:ln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28E1797C-93CA-4FC4-94C2-C0762861E7A9}"/>
              </a:ext>
            </a:extLst>
          </p:cNvPr>
          <p:cNvSpPr/>
          <p:nvPr/>
        </p:nvSpPr>
        <p:spPr>
          <a:xfrm>
            <a:off x="5660219" y="2571750"/>
            <a:ext cx="2955565" cy="685800"/>
          </a:xfrm>
          <a:prstGeom prst="cloud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anchor="ctr">
            <a:prstTxWarp prst="textArchUp">
              <a:avLst>
                <a:gd name="adj" fmla="val 10552343"/>
              </a:avLst>
            </a:prstTxWarp>
          </a:bodyPr>
          <a:lstStyle/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 algn="ctr" eaLnBrk="1" hangingPunct="1">
              <a:buFont typeface="+mj-lt"/>
              <a:buAutoNum type="arabicPeriod"/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 algn="ctr" eaLnBrk="1" hangingPunct="1">
              <a:buFont typeface="+mj-lt"/>
              <a:buAutoNum type="arabicPeriod"/>
              <a:defRPr/>
            </a:pPr>
            <a:endParaRPr lang="vi-V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12" descr="A picture containing text, gear, clipart&#10;&#10;Description automatically generated">
            <a:extLst>
              <a:ext uri="{FF2B5EF4-FFF2-40B4-BE49-F238E27FC236}">
                <a16:creationId xmlns:a16="http://schemas.microsoft.com/office/drawing/2014/main" id="{5646B34B-B2DE-4EC3-8C71-36929E9E6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112">
            <a:off x="7207601" y="183937"/>
            <a:ext cx="1329898" cy="10063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DA69CB-5CB5-414D-BA50-733889EF6EAF}"/>
              </a:ext>
            </a:extLst>
          </p:cNvPr>
          <p:cNvSpPr/>
          <p:nvPr/>
        </p:nvSpPr>
        <p:spPr>
          <a:xfrm>
            <a:off x="6127121" y="2681800"/>
            <a:ext cx="20950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 </a:t>
            </a:r>
            <a:r>
              <a:rPr 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vi-VN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2414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C1E49D2A-2C6D-4897-8ABF-4AEB08848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12477" r="16425" b="25674"/>
          <a:stretch>
            <a:fillRect/>
          </a:stretch>
        </p:blipFill>
        <p:spPr>
          <a:xfrm>
            <a:off x="0" y="0"/>
            <a:ext cx="9067800" cy="517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58F34-4046-4E3F-BDAE-89CF2FA464BA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" b="100000" l="9598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2738" y="3490118"/>
            <a:ext cx="3246438" cy="2278063"/>
          </a:xfrm>
          <a:prstGeom prst="rect">
            <a:avLst/>
          </a:prstGeom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A9C82D5-6722-4C92-B071-D55BB89AAF27}"/>
              </a:ext>
            </a:extLst>
          </p:cNvPr>
          <p:cNvSpPr/>
          <p:nvPr/>
        </p:nvSpPr>
        <p:spPr>
          <a:xfrm>
            <a:off x="2644140" y="506730"/>
            <a:ext cx="5410200" cy="34512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  <a:defRPr/>
            </a:pPr>
            <a:r>
              <a:rPr lang="en-US" sz="18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Chúng mình hãy chuẩn bị </a:t>
            </a:r>
          </a:p>
          <a:p>
            <a:pPr algn="ctr">
              <a:lnSpc>
                <a:spcPts val="2500"/>
              </a:lnSpc>
              <a:defRPr/>
            </a:pPr>
            <a:r>
              <a:rPr lang="en-US" sz="18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 bài 3</a:t>
            </a:r>
          </a:p>
          <a:p>
            <a:pPr algn="ctr">
              <a:lnSpc>
                <a:spcPts val="3000"/>
              </a:lnSpc>
              <a:defRPr/>
            </a:pPr>
            <a:endParaRPr lang="en-US" sz="180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ts val="3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nl-NL" altLang="en-US" sz="18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Xem bài Chơi với chấm (Tr.14)</a:t>
            </a:r>
          </a:p>
          <a:p>
            <a:pPr algn="just">
              <a:lnSpc>
                <a:spcPts val="3000"/>
              </a:lnSpc>
              <a:buClr>
                <a:schemeClr val="folHlink"/>
              </a:buClr>
              <a:buSzPct val="60000"/>
              <a:defRPr/>
            </a:pPr>
            <a:r>
              <a:rPr lang="nl-NL" altLang="en-US" sz="18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Chuẩn bị: SGK, Giấy A4, bút, chì, màu vẽ...</a:t>
            </a:r>
            <a:endParaRPr lang="en-US" sz="18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endParaRPr lang="vi-VN"/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38529"/>
            <a:ext cx="3990353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2720DD-3C68-40F2-BF9E-AE668CCF5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834" y="2647950"/>
            <a:ext cx="3990353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44813-D27F-4C9B-841B-53D2EB8B2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760" y="37405"/>
            <a:ext cx="3990353" cy="2516366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45F1EBE1-861C-4BE1-80B8-C2253241FEAE}"/>
              </a:ext>
            </a:extLst>
          </p:cNvPr>
          <p:cNvSpPr/>
          <p:nvPr/>
        </p:nvSpPr>
        <p:spPr>
          <a:xfrm>
            <a:off x="161804" y="142511"/>
            <a:ext cx="2276596" cy="3718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en-US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sát, nhận biết</a:t>
            </a:r>
          </a:p>
        </p:txBody>
      </p:sp>
    </p:spTree>
    <p:extLst>
      <p:ext uri="{BB962C8B-B14F-4D97-AF65-F5344CB8AC3E}">
        <p14:creationId xmlns:p14="http://schemas.microsoft.com/office/powerpoint/2010/main" val="214656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664869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F9BA99-B74B-461F-B096-4743AF28F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3" y="285750"/>
            <a:ext cx="2619474" cy="1428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246A40-C987-473E-8E62-2175FC1A6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554" y="285750"/>
            <a:ext cx="2956912" cy="142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43" y="2329086"/>
            <a:ext cx="1956621" cy="1530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160" y="2249533"/>
            <a:ext cx="3458040" cy="1930574"/>
          </a:xfrm>
          <a:prstGeom prst="rect">
            <a:avLst/>
          </a:prstGeom>
        </p:spPr>
      </p:pic>
      <p:pic>
        <p:nvPicPr>
          <p:cNvPr id="13" name="Picture 12" descr="A picture containing flower, window, plant&#10;&#10;Description automatically generated">
            <a:extLst>
              <a:ext uri="{FF2B5EF4-FFF2-40B4-BE49-F238E27FC236}">
                <a16:creationId xmlns:a16="http://schemas.microsoft.com/office/drawing/2014/main" id="{AD58C422-6DAD-42CE-A93D-D878D7004B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91" y="285750"/>
            <a:ext cx="2941638" cy="1604889"/>
          </a:xfrm>
          <a:prstGeom prst="rect">
            <a:avLst/>
          </a:prstGeom>
        </p:spPr>
      </p:pic>
      <p:pic>
        <p:nvPicPr>
          <p:cNvPr id="9" name="Picture 8" descr="A picture containing accessory, case, bag&#10;&#10;Description automatically generated">
            <a:extLst>
              <a:ext uri="{FF2B5EF4-FFF2-40B4-BE49-F238E27FC236}">
                <a16:creationId xmlns:a16="http://schemas.microsoft.com/office/drawing/2014/main" id="{F11D1FC9-5077-475F-AE4C-8B81C72F8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98" y="2327159"/>
            <a:ext cx="2221489" cy="168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2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ADA0C7A-CAC6-4472-8112-9ABAD560C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r="-4" b="5851"/>
          <a:stretch/>
        </p:blipFill>
        <p:spPr>
          <a:xfrm>
            <a:off x="1" y="1047750"/>
            <a:ext cx="5554397" cy="3290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D520A7-2387-4122-B69D-A8439733D7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398" y="361950"/>
            <a:ext cx="3214227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16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>
            <a:extLst>
              <a:ext uri="{FF2B5EF4-FFF2-40B4-BE49-F238E27FC236}">
                <a16:creationId xmlns:a16="http://schemas.microsoft.com/office/drawing/2014/main" id="{095C8FCF-25ED-463B-A35C-6F460AADA1D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0100"/>
            <a:ext cx="3556000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B9C5EF-F6C4-4800-A0BE-61DA203D545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64" y="283596"/>
            <a:ext cx="4076486" cy="197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0CD3E5-0952-46EF-BF32-DC0A8BE5227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622390"/>
            <a:ext cx="4254500" cy="2098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F8A65C-2737-4B08-A251-A8A40687E715}"/>
              </a:ext>
            </a:extLst>
          </p:cNvPr>
          <p:cNvSpPr/>
          <p:nvPr/>
        </p:nvSpPr>
        <p:spPr>
          <a:xfrm>
            <a:off x="406400" y="4171951"/>
            <a:ext cx="3352800" cy="2857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AD392B-D5DF-4C61-B1DE-F5DB50803323}"/>
              </a:ext>
            </a:extLst>
          </p:cNvPr>
          <p:cNvSpPr/>
          <p:nvPr/>
        </p:nvSpPr>
        <p:spPr>
          <a:xfrm>
            <a:off x="4915007" y="2255131"/>
            <a:ext cx="3352800" cy="2659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C96AE8-74C1-47AC-9B78-6DED9BC54444}"/>
              </a:ext>
            </a:extLst>
          </p:cNvPr>
          <p:cNvSpPr/>
          <p:nvPr/>
        </p:nvSpPr>
        <p:spPr>
          <a:xfrm>
            <a:off x="5029200" y="4726914"/>
            <a:ext cx="3352800" cy="2659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6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E06F12-7C73-43A0-AB8E-2E7F5C4BB0E3}"/>
              </a:ext>
            </a:extLst>
          </p:cNvPr>
          <p:cNvSpPr/>
          <p:nvPr/>
        </p:nvSpPr>
        <p:spPr>
          <a:xfrm>
            <a:off x="5112047" y="162118"/>
            <a:ext cx="3042449" cy="3536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endParaRPr lang="en-US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AFB68F0-427F-4C70-A34A-8116C3786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75" y="582168"/>
            <a:ext cx="3124200" cy="2107692"/>
          </a:xfrm>
          <a:prstGeom prst="rect">
            <a:avLst/>
          </a:prstGeom>
        </p:spPr>
      </p:pic>
      <p:pic>
        <p:nvPicPr>
          <p:cNvPr id="15" name="Picture 14" descr="A picture containing text, writing implement, stationary, indoor&#10;&#10;Description automatically generated">
            <a:extLst>
              <a:ext uri="{FF2B5EF4-FFF2-40B4-BE49-F238E27FC236}">
                <a16:creationId xmlns:a16="http://schemas.microsoft.com/office/drawing/2014/main" id="{B48F1CC1-4863-4F0C-B771-732FFF371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25" y="648538"/>
            <a:ext cx="3728249" cy="2041322"/>
          </a:xfrm>
          <a:prstGeom prst="rect">
            <a:avLst/>
          </a:prstGeom>
        </p:spPr>
      </p:pic>
      <p:pic>
        <p:nvPicPr>
          <p:cNvPr id="17" name="Picture 16" descr="A picture containing text, stationary, writing implement&#10;&#10;Description automatically generated">
            <a:extLst>
              <a:ext uri="{FF2B5EF4-FFF2-40B4-BE49-F238E27FC236}">
                <a16:creationId xmlns:a16="http://schemas.microsoft.com/office/drawing/2014/main" id="{46DFFF5C-1134-4CC6-A99C-D5541BC0E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8" y="2832398"/>
            <a:ext cx="3459662" cy="2258568"/>
          </a:xfrm>
          <a:prstGeom prst="rect">
            <a:avLst/>
          </a:prstGeom>
        </p:spPr>
      </p:pic>
      <p:pic>
        <p:nvPicPr>
          <p:cNvPr id="19" name="Picture 18" descr="A picture containing text, stationary, writing implement, pencil&#10;&#10;Description automatically generated">
            <a:extLst>
              <a:ext uri="{FF2B5EF4-FFF2-40B4-BE49-F238E27FC236}">
                <a16:creationId xmlns:a16="http://schemas.microsoft.com/office/drawing/2014/main" id="{DEE40ED5-A27C-4B7D-8C50-5235103C4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48" y="2801766"/>
            <a:ext cx="3728249" cy="228295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61805" y="142511"/>
            <a:ext cx="2589334" cy="374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en-US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hành, sáng tạo</a:t>
            </a:r>
          </a:p>
        </p:txBody>
      </p:sp>
    </p:spTree>
    <p:extLst>
      <p:ext uri="{BB962C8B-B14F-4D97-AF65-F5344CB8AC3E}">
        <p14:creationId xmlns:p14="http://schemas.microsoft.com/office/powerpoint/2010/main" val="218489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EB8ED5-9D5A-4E85-B490-F7C7E798F4AF}"/>
              </a:ext>
            </a:extLst>
          </p:cNvPr>
          <p:cNvSpPr/>
          <p:nvPr/>
        </p:nvSpPr>
        <p:spPr>
          <a:xfrm>
            <a:off x="200260" y="137129"/>
            <a:ext cx="2771539" cy="377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dùng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bút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dạ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6289C3C-C12F-4454-A5D1-B0C29F045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613260"/>
            <a:ext cx="7696201" cy="2473089"/>
          </a:xfrm>
          <a:prstGeom prst="rect">
            <a:avLst/>
          </a:prstGeom>
        </p:spPr>
      </p:pic>
      <p:pic>
        <p:nvPicPr>
          <p:cNvPr id="7" name="Picture 6" descr="A picture containing text, writing implement, stationary, pen&#10;&#10;Description automatically generated">
            <a:extLst>
              <a:ext uri="{FF2B5EF4-FFF2-40B4-BE49-F238E27FC236}">
                <a16:creationId xmlns:a16="http://schemas.microsoft.com/office/drawing/2014/main" id="{87F84BC0-DF36-44A7-8DEC-9A6E4D85F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966" y="158128"/>
            <a:ext cx="3716465" cy="236263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70286" y="663916"/>
            <a:ext cx="2161052" cy="1949345"/>
            <a:chOff x="1115548" y="133350"/>
            <a:chExt cx="2618252" cy="2618252"/>
          </a:xfrm>
        </p:grpSpPr>
        <p:pic>
          <p:nvPicPr>
            <p:cNvPr id="1026" name="Picture 2" descr="C:\Users\VUPRO\Desktop\2e6689f20ffac9e68b954e16f13474bf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48" y="133350"/>
              <a:ext cx="2618252" cy="2618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52800" y="1442476"/>
              <a:ext cx="228600" cy="228600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41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UPRO\Desktop\ABV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73F4518F-243E-4D53-AEB7-0E8243CA0DFE}"/>
              </a:ext>
            </a:extLst>
          </p:cNvPr>
          <p:cNvSpPr/>
          <p:nvPr/>
        </p:nvSpPr>
        <p:spPr>
          <a:xfrm>
            <a:off x="1524000" y="3216250"/>
            <a:ext cx="6400800" cy="152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dùng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20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sáp, màu dạ)</a:t>
            </a:r>
            <a:endParaRPr lang="en-US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Sử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0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vẽ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ảnh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thích</a:t>
            </a:r>
            <a:endParaRPr lang="en-US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Quan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trao</a:t>
            </a:r>
            <a:r>
              <a:rPr lang="en-US" sz="20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đổi</a:t>
            </a:r>
            <a:endParaRPr lang="en-US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1DB8D056-1436-43E6-9265-32A369E84E96}"/>
              </a:ext>
            </a:extLst>
          </p:cNvPr>
          <p:cNvSpPr/>
          <p:nvPr/>
        </p:nvSpPr>
        <p:spPr>
          <a:xfrm>
            <a:off x="3400806" y="2454250"/>
            <a:ext cx="2324100" cy="415900"/>
          </a:xfrm>
          <a:prstGeom prst="roundRect">
            <a:avLst/>
          </a:prstGeom>
          <a:solidFill>
            <a:srgbClr val="FFF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Nhiệm</a:t>
            </a:r>
            <a:r>
              <a:rPr lang="en-US" sz="20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vụ</a:t>
            </a:r>
            <a:r>
              <a:rPr lang="en-US" sz="200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em</a:t>
            </a:r>
            <a:endParaRPr lang="en-US" sz="2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04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263</Words>
  <Application>Microsoft Office PowerPoint</Application>
  <PresentationFormat>On-screen Show (16:9)</PresentationFormat>
  <Paragraphs>57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Meiryo</vt:lpstr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 Quy</dc:creator>
  <cp:lastModifiedBy>Windows 10</cp:lastModifiedBy>
  <cp:revision>119</cp:revision>
  <dcterms:created xsi:type="dcterms:W3CDTF">2017-09-06T08:10:05Z</dcterms:created>
  <dcterms:modified xsi:type="dcterms:W3CDTF">2022-01-14T14:13:45Z</dcterms:modified>
</cp:coreProperties>
</file>