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36"/>
  </p:notesMasterIdLst>
  <p:sldIdLst>
    <p:sldId id="256" r:id="rId3"/>
    <p:sldId id="266" r:id="rId4"/>
    <p:sldId id="267" r:id="rId5"/>
    <p:sldId id="523" r:id="rId6"/>
    <p:sldId id="513" r:id="rId7"/>
    <p:sldId id="271" r:id="rId8"/>
    <p:sldId id="524" r:id="rId9"/>
    <p:sldId id="525" r:id="rId10"/>
    <p:sldId id="526" r:id="rId11"/>
    <p:sldId id="527" r:id="rId12"/>
    <p:sldId id="499" r:id="rId13"/>
    <p:sldId id="514" r:id="rId14"/>
    <p:sldId id="528" r:id="rId15"/>
    <p:sldId id="515" r:id="rId16"/>
    <p:sldId id="529" r:id="rId17"/>
    <p:sldId id="518" r:id="rId18"/>
    <p:sldId id="530" r:id="rId19"/>
    <p:sldId id="531" r:id="rId20"/>
    <p:sldId id="532" r:id="rId21"/>
    <p:sldId id="533" r:id="rId22"/>
    <p:sldId id="535" r:id="rId23"/>
    <p:sldId id="534" r:id="rId24"/>
    <p:sldId id="539" r:id="rId25"/>
    <p:sldId id="257" r:id="rId26"/>
    <p:sldId id="264" r:id="rId27"/>
    <p:sldId id="536" r:id="rId28"/>
    <p:sldId id="537" r:id="rId29"/>
    <p:sldId id="538" r:id="rId30"/>
    <p:sldId id="263" r:id="rId31"/>
    <p:sldId id="540" r:id="rId32"/>
    <p:sldId id="541" r:id="rId33"/>
    <p:sldId id="302" r:id="rId34"/>
    <p:sldId id="301" r:id="rId35"/>
  </p:sldIdLst>
  <p:sldSz cx="12192000" cy="6858000"/>
  <p:notesSz cx="6858000" cy="9144000"/>
  <p:defaultTextStyle>
    <a:defPPr>
      <a:defRPr lang="en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MOU" lastIdx="2" clrIdx="0">
    <p:extLst>
      <p:ext uri="{19B8F6BF-5375-455C-9EA6-DF929625EA0E}">
        <p15:presenceInfo xmlns:p15="http://schemas.microsoft.com/office/powerpoint/2012/main" userId="Microsoft Office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8438"/>
    <a:srgbClr val="F78437"/>
    <a:srgbClr val="D679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8996"/>
    <p:restoredTop sz="95118"/>
  </p:normalViewPr>
  <p:slideViewPr>
    <p:cSldViewPr snapToGrid="0" snapToObjects="1">
      <p:cViewPr varScale="1">
        <p:scale>
          <a:sx n="41" d="100"/>
          <a:sy n="41" d="100"/>
        </p:scale>
        <p:origin x="34" y="9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128E6B-35A5-0542-AC09-160C8FE6ABE5}" type="datetimeFigureOut">
              <a:rPr lang="en-VN" smtClean="0"/>
              <a:t>08/04/2024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3EF597-DE83-D24C-95D9-9E6430AD710D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4584188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MsPham-0936082789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1263DE-3BDB-467C-9E0A-0462EBABBB1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45793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MsPham-0936082789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1263DE-3BDB-467C-9E0A-0462EBABBB1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31670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MsPham-0936082789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1263DE-3BDB-467C-9E0A-0462EBABBB1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29537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MsPham-0936082789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1263DE-3BDB-467C-9E0A-0462EBABBB1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74945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MsPham-0936082789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1263DE-3BDB-467C-9E0A-0462EBABBB1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66637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MsPham-0936082789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1263DE-3BDB-467C-9E0A-0462EBABBB1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42862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42B71-D28B-1C42-BA8C-5D07633D4B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B53218-2A88-1849-9326-6485B3864C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A43933-8003-8A41-B962-8E4E70E5B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VN" smtClean="0"/>
              <a:t>08/04/2024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4D2DA6-657E-E942-85AA-6C4CABA7C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61084-ABB7-5045-9553-3138A76B2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9013868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EDFAF8-0A65-3141-AB8B-A7EB58933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EB3443-BC0C-0F47-A913-0C526ADB96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C3F0BA-4597-6840-AE53-A16550176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VN" smtClean="0"/>
              <a:t>08/04/2024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7169E4-3054-E64E-9DB9-1360B11CCD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6F149C-876D-5A47-9A87-25EDCCFC1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0015150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529D083-0B8A-9246-AE1D-7C301F0B95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FB21D4-4C92-A942-9E3D-D362D86025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C7B798-DDFE-0945-9D1D-0374F97E97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VN" smtClean="0"/>
              <a:t>08/04/2024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7784C8-E921-B646-BD32-73256EC678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FF9E25-D7B7-644D-974E-D8C13EA4B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8659766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979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8061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9006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7577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6978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7061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88937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0480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B608CF-7CAC-0243-85BB-6FAA0FE42C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C01184-B1C9-C84A-AC28-64088836F0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568A50-A310-8E44-9B95-6755587AA8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VN" smtClean="0"/>
              <a:t>08/04/2024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1D914-245C-B447-937B-4DDA91C9FF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FE0253-5905-FE41-BD94-4EA65B410E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1352412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0456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401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6024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367512-800C-3B4D-8F3E-00541DCE9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036E75-8DF7-3844-951E-2A1965A528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5033B8-035B-AB41-93F5-48166DC898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VN" smtClean="0"/>
              <a:t>08/04/2024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5AC78A-2609-AF49-AD54-0465CD534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8A969B-6FEA-6C44-B10E-BD5797B63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9590963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9E94D6-F8D3-CF44-B5AF-F606F08A30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F3439-00AC-4949-8F93-482DA80874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C9940C-5FCA-9F41-98B8-6DEDCBA4FE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9073DD-1134-574B-AE73-78B58AB97F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VN" smtClean="0"/>
              <a:t>08/04/2024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A4FE18-C5D6-9D4E-BF10-D695A6F3D1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E260C4-BB28-3541-8B96-BB48EC6C3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0176079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499B51-12B1-4740-9770-A28EBCA60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787EDD-F2E9-5E44-9698-EBABAF8849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3E509C-BDA3-804D-B909-E6D023451D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021C67D-CCFD-1B4C-B834-9E4C39EF5A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32BC66-3FFE-4841-9A81-4C17E6AAA7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4AAFB3E-75C6-1E43-A929-9303D3884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VN" smtClean="0"/>
              <a:t>08/04/2024</a:t>
            </a:fld>
            <a:endParaRPr lang="en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37D531E-9A71-8549-876B-8BEFC36D1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C9DDB24-3E2E-C340-9627-637BFF4A5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637703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F8B9F-E924-654F-AAE8-74AA673FA1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12CD5E-B4EF-FB47-8398-BBF8BED1D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VN" smtClean="0"/>
              <a:t>08/04/2024</a:t>
            </a:fld>
            <a:endParaRPr lang="en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AEC918-2BA0-174A-A7FE-3310BF2FC0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A3B8A6-28C6-FC45-908E-586EED32C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4729585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9E6C021-BC14-F543-BEA8-3ECBA6BF2E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VN" smtClean="0"/>
              <a:t>08/04/2024</a:t>
            </a:fld>
            <a:endParaRPr lang="en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DFABC50-41AC-7C47-9711-C9DEB4E85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D3A2FF-B620-924C-8C2F-7A6E137AF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6087100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4F4888-6F32-6A44-8215-FFA8AD8C4C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4B6429-66EB-EE43-BC52-1E4BB47951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190DFD-051B-E84B-B9D5-E7ABA398ED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03EE3C-E4B0-2E49-BBBD-A963A117B3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VN" smtClean="0"/>
              <a:t>08/04/2024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F7A4ED-DE07-0542-9F05-FCB0E0CE81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76CA77-CEB9-F445-8A43-430AAA7C6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6380751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243421-1800-914B-9777-E7EF01B684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75B7EF7-EF9A-5945-AD2C-6012BE2444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2F5E80-212C-E144-A728-5CE570A9B0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953433-6B63-0649-B8F9-B86A84E8B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VN" smtClean="0"/>
              <a:t>08/04/2024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942F6C-E31A-CF47-9888-944E416768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09B252-186F-EF45-8BA3-97414DBB2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5527676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F859B08-B414-FE42-8E47-67143C8F63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C91514-C9A6-2340-B3B1-FD6DCC33F6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2ABC3F-3629-C647-87B6-EEEC1F6BD6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956345-128C-994A-923E-DC503EB6F2DE}" type="datetimeFigureOut">
              <a:rPr lang="en-VN" smtClean="0"/>
              <a:t>08/04/2024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3CC94B-BF89-F34A-BBC3-1DC2D62C08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2A608F-CE39-1247-9355-A76C7AC812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D8A462-1078-974E-9411-14989EDF074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213295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8569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media" Target="../media/media4.mp3"/><Relationship Id="rId7" Type="http://schemas.openxmlformats.org/officeDocument/2006/relationships/slideLayout" Target="../slideLayouts/slideLayout2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audio" Target="../media/media5.mp3"/><Relationship Id="rId11" Type="http://schemas.openxmlformats.org/officeDocument/2006/relationships/image" Target="../media/image4.png"/><Relationship Id="rId5" Type="http://schemas.microsoft.com/office/2007/relationships/media" Target="../media/media5.mp3"/><Relationship Id="rId10" Type="http://schemas.openxmlformats.org/officeDocument/2006/relationships/image" Target="../media/image7.png"/><Relationship Id="rId4" Type="http://schemas.openxmlformats.org/officeDocument/2006/relationships/audio" Target="../media/media4.mp3"/><Relationship Id="rId9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7.mp3"/><Relationship Id="rId7" Type="http://schemas.openxmlformats.org/officeDocument/2006/relationships/image" Target="../media/image22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1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7.mp3"/><Relationship Id="rId9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media" Target="../media/media9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audio" Target="../media/media10.mp3"/><Relationship Id="rId11" Type="http://schemas.openxmlformats.org/officeDocument/2006/relationships/image" Target="../media/image4.png"/><Relationship Id="rId5" Type="http://schemas.microsoft.com/office/2007/relationships/media" Target="../media/media10.mp3"/><Relationship Id="rId10" Type="http://schemas.openxmlformats.org/officeDocument/2006/relationships/image" Target="../media/image7.png"/><Relationship Id="rId4" Type="http://schemas.openxmlformats.org/officeDocument/2006/relationships/audio" Target="../media/media9.mp3"/><Relationship Id="rId9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5.png"/><Relationship Id="rId2" Type="http://schemas.microsoft.com/office/2007/relationships/media" Target="../media/media11.mp3"/><Relationship Id="rId1" Type="http://schemas.openxmlformats.org/officeDocument/2006/relationships/audio" Target="NULL" TargetMode="Externa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1.xml"/><Relationship Id="rId9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png"/><Relationship Id="rId5" Type="http://schemas.openxmlformats.org/officeDocument/2006/relationships/image" Target="../media/image23.png"/><Relationship Id="rId4" Type="http://schemas.openxmlformats.org/officeDocument/2006/relationships/audio" Target="../media/audio3.wav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png"/><Relationship Id="rId5" Type="http://schemas.openxmlformats.org/officeDocument/2006/relationships/image" Target="../media/image23.png"/><Relationship Id="rId4" Type="http://schemas.openxmlformats.org/officeDocument/2006/relationships/audio" Target="../media/audio3.wav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png"/><Relationship Id="rId5" Type="http://schemas.openxmlformats.org/officeDocument/2006/relationships/image" Target="../media/image23.png"/><Relationship Id="rId4" Type="http://schemas.openxmlformats.org/officeDocument/2006/relationships/audio" Target="../media/audio3.wav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png"/><Relationship Id="rId5" Type="http://schemas.openxmlformats.org/officeDocument/2006/relationships/image" Target="../media/image23.png"/><Relationship Id="rId4" Type="http://schemas.openxmlformats.org/officeDocument/2006/relationships/audio" Target="../media/audio3.wav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audio" Target="NULL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4.png"/><Relationship Id="rId2" Type="http://schemas.microsoft.com/office/2007/relationships/media" Target="../media/media11.mp3"/><Relationship Id="rId1" Type="http://schemas.openxmlformats.org/officeDocument/2006/relationships/audio" Target="NULL" TargetMode="External"/><Relationship Id="rId6" Type="http://schemas.openxmlformats.org/officeDocument/2006/relationships/image" Target="../media/image23.png"/><Relationship Id="rId5" Type="http://schemas.openxmlformats.org/officeDocument/2006/relationships/audio" Target="../media/audio4.wav"/><Relationship Id="rId4" Type="http://schemas.openxmlformats.org/officeDocument/2006/relationships/notesSlide" Target="../notesSlides/notesSlide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96EFD3A-3CA5-DE4C-9EDF-C318732F5AE6}"/>
              </a:ext>
            </a:extLst>
          </p:cNvPr>
          <p:cNvSpPr/>
          <p:nvPr/>
        </p:nvSpPr>
        <p:spPr>
          <a:xfrm>
            <a:off x="1152525" y="2171700"/>
            <a:ext cx="9886949" cy="2114550"/>
          </a:xfrm>
          <a:prstGeom prst="roundRect">
            <a:avLst/>
          </a:prstGeom>
          <a:solidFill>
            <a:srgbClr val="E2F3DB"/>
          </a:solidFill>
          <a:ln w="28575">
            <a:solidFill>
              <a:srgbClr val="BD41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7030A0"/>
                </a:solidFill>
              </a:rPr>
              <a:t>UNIT 2 – PICNIC TIME!</a:t>
            </a:r>
          </a:p>
          <a:p>
            <a:pPr algn="ctr"/>
            <a:r>
              <a:rPr lang="en-US" sz="4400" b="1" dirty="0">
                <a:solidFill>
                  <a:srgbClr val="7030A0"/>
                </a:solidFill>
              </a:rPr>
              <a:t>Lesson 3A – Vocabulary and Grammar 1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A52F57D-A8FA-A340-ABF5-15DB1A6EBD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0806" y="3514055"/>
            <a:ext cx="4935669" cy="347570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B7E8B14-5479-9045-A54B-1A11C98DD3A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442" r="15060"/>
          <a:stretch/>
        </p:blipFill>
        <p:spPr>
          <a:xfrm>
            <a:off x="9072563" y="3711102"/>
            <a:ext cx="2943224" cy="3036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6157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3600"/>
              <a:buFont typeface="Calibri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VOCABULARY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EC3052-9F3F-0040-8EDF-A7E1B21F83E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971" t="2930" r="32991"/>
          <a:stretch/>
        </p:blipFill>
        <p:spPr>
          <a:xfrm>
            <a:off x="69026" y="2265527"/>
            <a:ext cx="1894373" cy="3695778"/>
          </a:xfrm>
          <a:prstGeom prst="rect">
            <a:avLst/>
          </a:prstGeom>
        </p:spPr>
      </p:pic>
      <p:sp>
        <p:nvSpPr>
          <p:cNvPr id="9" name="Speech Bubble: Rectangle with Corners Rounded 9">
            <a:extLst>
              <a:ext uri="{FF2B5EF4-FFF2-40B4-BE49-F238E27FC236}">
                <a16:creationId xmlns:a16="http://schemas.microsoft.com/office/drawing/2014/main" id="{C7931FDB-6E33-814C-91C0-6D910D947A6D}"/>
              </a:ext>
            </a:extLst>
          </p:cNvPr>
          <p:cNvSpPr/>
          <p:nvPr/>
        </p:nvSpPr>
        <p:spPr>
          <a:xfrm rot="438702">
            <a:off x="1013818" y="1249486"/>
            <a:ext cx="2296190" cy="1046480"/>
          </a:xfrm>
          <a:prstGeom prst="wedgeRoundRectCallout">
            <a:avLst>
              <a:gd name="adj1" fmla="val -21845"/>
              <a:gd name="adj2" fmla="val 75934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Let’s spell!</a:t>
            </a:r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00EDCAD9-FB76-874A-A5F2-D86330196DF7}"/>
              </a:ext>
            </a:extLst>
          </p:cNvPr>
          <p:cNvSpPr/>
          <p:nvPr/>
        </p:nvSpPr>
        <p:spPr>
          <a:xfrm>
            <a:off x="1869272" y="4254375"/>
            <a:ext cx="938310" cy="814367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prstClr val="white"/>
                </a:solidFill>
                <a:latin typeface="Calibri" panose="020F0502020204030204"/>
              </a:rPr>
              <a:t>s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 7">
            <a:extLst>
              <a:ext uri="{FF2B5EF4-FFF2-40B4-BE49-F238E27FC236}">
                <a16:creationId xmlns:a16="http://schemas.microsoft.com/office/drawing/2014/main" id="{4DADDD60-7A6B-074E-8A14-68F8633DC5F6}"/>
              </a:ext>
            </a:extLst>
          </p:cNvPr>
          <p:cNvSpPr/>
          <p:nvPr/>
        </p:nvSpPr>
        <p:spPr>
          <a:xfrm>
            <a:off x="2802307" y="4254374"/>
            <a:ext cx="938310" cy="814367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prstClr val="white"/>
                </a:solidFill>
                <a:latin typeface="Calibri" panose="020F0502020204030204"/>
              </a:rPr>
              <a:t>e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8939B6DD-C9E7-2841-8545-22F94ECD3D09}"/>
              </a:ext>
            </a:extLst>
          </p:cNvPr>
          <p:cNvSpPr/>
          <p:nvPr/>
        </p:nvSpPr>
        <p:spPr>
          <a:xfrm>
            <a:off x="3706355" y="4254374"/>
            <a:ext cx="938310" cy="814367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prstClr val="white"/>
                </a:solidFill>
                <a:latin typeface="Calibri" panose="020F0502020204030204"/>
              </a:rPr>
              <a:t>r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4E46E87-4C8B-5E46-A322-D1BF8B699FC9}"/>
              </a:ext>
            </a:extLst>
          </p:cNvPr>
          <p:cNvSpPr/>
          <p:nvPr/>
        </p:nvSpPr>
        <p:spPr>
          <a:xfrm>
            <a:off x="7030881" y="1251552"/>
            <a:ext cx="4825712" cy="3982989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D6D6523-0FD9-EE44-82A6-5E08A3107D77}"/>
              </a:ext>
            </a:extLst>
          </p:cNvPr>
          <p:cNvSpPr txBox="1"/>
          <p:nvPr/>
        </p:nvSpPr>
        <p:spPr>
          <a:xfrm>
            <a:off x="3255925" y="2789977"/>
            <a:ext cx="247651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noProof="0" dirty="0">
                <a:solidFill>
                  <a:srgbClr val="4472C4"/>
                </a:solidFill>
                <a:latin typeface="Calibri" panose="020F0502020204030204"/>
              </a:rPr>
              <a:t>serve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2.04.mp3" descr="2.04.mp3">
            <a:hlinkClick r:id="" action="ppaction://media"/>
            <a:extLst>
              <a:ext uri="{FF2B5EF4-FFF2-40B4-BE49-F238E27FC236}">
                <a16:creationId xmlns:a16="http://schemas.microsoft.com/office/drawing/2014/main" id="{90A9F924-2E84-AD4B-8270-307BEEE1A1F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942.1114" end="2318.0769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063991" y="2131332"/>
            <a:ext cx="965140" cy="9651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D3B074B-596B-3F4D-A403-BF6FB652BCF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9655" r="10476"/>
          <a:stretch/>
        </p:blipFill>
        <p:spPr>
          <a:xfrm>
            <a:off x="7258766" y="1309882"/>
            <a:ext cx="4369941" cy="3866327"/>
          </a:xfrm>
          <a:prstGeom prst="rect">
            <a:avLst/>
          </a:prstGeom>
        </p:spPr>
      </p:pic>
      <p:sp>
        <p:nvSpPr>
          <p:cNvPr id="15" name="Freeform 7">
            <a:extLst>
              <a:ext uri="{FF2B5EF4-FFF2-40B4-BE49-F238E27FC236}">
                <a16:creationId xmlns:a16="http://schemas.microsoft.com/office/drawing/2014/main" id="{DE6D579A-A43F-B742-8F33-76FEA6A815A3}"/>
              </a:ext>
            </a:extLst>
          </p:cNvPr>
          <p:cNvSpPr/>
          <p:nvPr/>
        </p:nvSpPr>
        <p:spPr>
          <a:xfrm>
            <a:off x="4605128" y="4254373"/>
            <a:ext cx="938310" cy="814367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prstClr val="white"/>
                </a:solidFill>
                <a:latin typeface="Calibri" panose="020F0502020204030204"/>
              </a:rPr>
              <a:t>v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 7">
            <a:extLst>
              <a:ext uri="{FF2B5EF4-FFF2-40B4-BE49-F238E27FC236}">
                <a16:creationId xmlns:a16="http://schemas.microsoft.com/office/drawing/2014/main" id="{91CEC1BF-85CB-2147-8D22-FFBD18000BBF}"/>
              </a:ext>
            </a:extLst>
          </p:cNvPr>
          <p:cNvSpPr/>
          <p:nvPr/>
        </p:nvSpPr>
        <p:spPr>
          <a:xfrm>
            <a:off x="5532889" y="4254372"/>
            <a:ext cx="938310" cy="814367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prstClr val="white"/>
                </a:solidFill>
                <a:latin typeface="Calibri" panose="020F0502020204030204"/>
              </a:rPr>
              <a:t>e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CEADC74-35D3-3B40-A3E6-CB7518001A2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6442" r="15060"/>
          <a:stretch/>
        </p:blipFill>
        <p:spPr>
          <a:xfrm>
            <a:off x="10810002" y="0"/>
            <a:ext cx="1188264" cy="1225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787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43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9" grpId="0" animBg="1"/>
      <p:bldP spid="12" grpId="0" animBg="1"/>
      <p:bldP spid="13" grpId="0" animBg="1"/>
      <p:bldP spid="14" grpId="0" animBg="1"/>
      <p:bldP spid="19" grpId="0"/>
      <p:bldP spid="15" grpId="0" animBg="1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VOCABULARY - REVIEW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3F04483-85F2-A443-A495-BB79E5C8E9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360" t="20717" r="16274" b="8924"/>
          <a:stretch/>
        </p:blipFill>
        <p:spPr>
          <a:xfrm>
            <a:off x="0" y="2096912"/>
            <a:ext cx="2553571" cy="185708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5C2A5E2-756A-6942-B6D9-2DD998C7D1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669" r="8881"/>
          <a:stretch/>
        </p:blipFill>
        <p:spPr>
          <a:xfrm>
            <a:off x="2574408" y="2030342"/>
            <a:ext cx="2265791" cy="199022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4156F7C-8C0E-5A40-9A42-16F75861AEE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539" r="11636"/>
          <a:stretch/>
        </p:blipFill>
        <p:spPr>
          <a:xfrm>
            <a:off x="4902191" y="2030342"/>
            <a:ext cx="2163728" cy="19902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6796669-CBEB-BD41-9C8D-C3093106E66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974" r="11925"/>
          <a:stretch/>
        </p:blipFill>
        <p:spPr>
          <a:xfrm>
            <a:off x="7249521" y="2030342"/>
            <a:ext cx="2143315" cy="19902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D629397-54A0-E34D-A5BF-961AD29A10E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655" r="10476"/>
          <a:stretch/>
        </p:blipFill>
        <p:spPr>
          <a:xfrm>
            <a:off x="9576438" y="2030341"/>
            <a:ext cx="2265791" cy="2004670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4AA3CBF8-C050-034F-BFDC-668B881D4575}"/>
              </a:ext>
            </a:extLst>
          </p:cNvPr>
          <p:cNvSpPr/>
          <p:nvPr/>
        </p:nvSpPr>
        <p:spPr>
          <a:xfrm>
            <a:off x="925092" y="1266092"/>
            <a:ext cx="703385" cy="647114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0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D2EFF67-92C9-294D-8BF8-DC55E55E36FD}"/>
              </a:ext>
            </a:extLst>
          </p:cNvPr>
          <p:cNvSpPr/>
          <p:nvPr/>
        </p:nvSpPr>
        <p:spPr>
          <a:xfrm>
            <a:off x="3355610" y="1266092"/>
            <a:ext cx="703385" cy="647114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0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AEE502B-E246-3E48-B984-B2D8CD12FAD5}"/>
              </a:ext>
            </a:extLst>
          </p:cNvPr>
          <p:cNvSpPr/>
          <p:nvPr/>
        </p:nvSpPr>
        <p:spPr>
          <a:xfrm>
            <a:off x="5744307" y="1266092"/>
            <a:ext cx="703385" cy="647114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0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06D6B78-D53F-A44E-A3C9-1DAF00A6A215}"/>
              </a:ext>
            </a:extLst>
          </p:cNvPr>
          <p:cNvSpPr/>
          <p:nvPr/>
        </p:nvSpPr>
        <p:spPr>
          <a:xfrm>
            <a:off x="7969485" y="1266092"/>
            <a:ext cx="703385" cy="647114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000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A876FCEF-2347-A940-B526-BF615CF11641}"/>
              </a:ext>
            </a:extLst>
          </p:cNvPr>
          <p:cNvSpPr/>
          <p:nvPr/>
        </p:nvSpPr>
        <p:spPr>
          <a:xfrm>
            <a:off x="10357640" y="1266092"/>
            <a:ext cx="703385" cy="647114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000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075C1797-87C4-824A-9F68-1B6E7CB1026C}"/>
              </a:ext>
            </a:extLst>
          </p:cNvPr>
          <p:cNvSpPr/>
          <p:nvPr/>
        </p:nvSpPr>
        <p:spPr>
          <a:xfrm>
            <a:off x="500569" y="4137699"/>
            <a:ext cx="1552429" cy="661182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000" dirty="0">
                <a:solidFill>
                  <a:schemeClr val="tx1"/>
                </a:solidFill>
              </a:rPr>
              <a:t>boil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1306B524-F90C-E04F-BB1E-914D5D7AA69D}"/>
              </a:ext>
            </a:extLst>
          </p:cNvPr>
          <p:cNvSpPr/>
          <p:nvPr/>
        </p:nvSpPr>
        <p:spPr>
          <a:xfrm>
            <a:off x="2931087" y="4137699"/>
            <a:ext cx="1552429" cy="661182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000" dirty="0">
                <a:solidFill>
                  <a:schemeClr val="tx1"/>
                </a:solidFill>
              </a:rPr>
              <a:t>add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04428F6B-C77C-7F4B-AF26-BBF00646A1FA}"/>
              </a:ext>
            </a:extLst>
          </p:cNvPr>
          <p:cNvSpPr/>
          <p:nvPr/>
        </p:nvSpPr>
        <p:spPr>
          <a:xfrm>
            <a:off x="5207840" y="4137699"/>
            <a:ext cx="1552429" cy="661182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000" dirty="0">
                <a:solidFill>
                  <a:schemeClr val="tx1"/>
                </a:solidFill>
              </a:rPr>
              <a:t>taste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3F86388A-E067-1240-A37C-7D1926A74C80}"/>
              </a:ext>
            </a:extLst>
          </p:cNvPr>
          <p:cNvSpPr/>
          <p:nvPr/>
        </p:nvSpPr>
        <p:spPr>
          <a:xfrm>
            <a:off x="7544962" y="4137699"/>
            <a:ext cx="1552429" cy="661182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000" dirty="0">
                <a:solidFill>
                  <a:schemeClr val="tx1"/>
                </a:solidFill>
              </a:rPr>
              <a:t>mix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3E3F193C-A7C7-4A40-94AD-1C188F9FFC51}"/>
              </a:ext>
            </a:extLst>
          </p:cNvPr>
          <p:cNvSpPr/>
          <p:nvPr/>
        </p:nvSpPr>
        <p:spPr>
          <a:xfrm>
            <a:off x="10031591" y="4152146"/>
            <a:ext cx="1552429" cy="661182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000" dirty="0">
                <a:solidFill>
                  <a:schemeClr val="tx1"/>
                </a:solidFill>
              </a:rPr>
              <a:t>serve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BB83C7-22D6-C548-A563-CC7D6534D2D5}"/>
              </a:ext>
            </a:extLst>
          </p:cNvPr>
          <p:cNvSpPr txBox="1"/>
          <p:nvPr/>
        </p:nvSpPr>
        <p:spPr>
          <a:xfrm>
            <a:off x="2931087" y="6064573"/>
            <a:ext cx="57415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VN" dirty="0"/>
              <a:t>The teacher says a number </a:t>
            </a:r>
            <a:r>
              <a:rPr lang="en-US" dirty="0"/>
              <a:t>and the </a:t>
            </a:r>
            <a:r>
              <a:rPr lang="en-VN" dirty="0"/>
              <a:t>students say a word.</a:t>
            </a:r>
          </a:p>
          <a:p>
            <a:pPr marL="285750" indent="-285750">
              <a:buFontTx/>
              <a:buChar char="-"/>
            </a:pPr>
            <a:r>
              <a:rPr lang="en-US" dirty="0"/>
              <a:t>C</a:t>
            </a:r>
            <a:r>
              <a:rPr lang="en-VN" dirty="0"/>
              <a:t>lick on “Number” to show the word to check. 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CBEDC4CF-2CF5-6A4A-A072-6674B66921F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6442" r="15060"/>
          <a:stretch/>
        </p:blipFill>
        <p:spPr>
          <a:xfrm>
            <a:off x="10810002" y="0"/>
            <a:ext cx="1188264" cy="1225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35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4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65598" y="14274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VOCABULARY - Practice</a:t>
            </a:r>
          </a:p>
        </p:txBody>
      </p:sp>
      <p:sp>
        <p:nvSpPr>
          <p:cNvPr id="6" name="Rectangle: Rounded Corners 6">
            <a:extLst>
              <a:ext uri="{FF2B5EF4-FFF2-40B4-BE49-F238E27FC236}">
                <a16:creationId xmlns:a16="http://schemas.microsoft.com/office/drawing/2014/main" id="{A929908A-62CD-4A48-BA53-832F915000CF}"/>
              </a:ext>
            </a:extLst>
          </p:cNvPr>
          <p:cNvSpPr/>
          <p:nvPr/>
        </p:nvSpPr>
        <p:spPr>
          <a:xfrm>
            <a:off x="2120765" y="1873147"/>
            <a:ext cx="7968036" cy="355823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FF4BC5-8955-954B-A947-18D12BCC5B20}"/>
              </a:ext>
            </a:extLst>
          </p:cNvPr>
          <p:cNvSpPr txBox="1"/>
          <p:nvPr/>
        </p:nvSpPr>
        <p:spPr>
          <a:xfrm>
            <a:off x="2249986" y="2142871"/>
            <a:ext cx="783881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/>
              <a:t>Put students work in groups of 4. Each group takes out a mini-board. 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Each member takes a turn coming to play the game. 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The teacher spells a word. Ex: “m-</a:t>
            </a:r>
            <a:r>
              <a:rPr lang="en-US" sz="2400" dirty="0" err="1"/>
              <a:t>i</a:t>
            </a:r>
            <a:r>
              <a:rPr lang="en-US" sz="2400" dirty="0"/>
              <a:t>-x”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Students listen and write a correct word on the board. After finishing, they raise their board to check the answers. 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The fastest student with the correct word receives 2 points for the team. </a:t>
            </a:r>
          </a:p>
          <a:p>
            <a:pPr marL="342900" indent="-342900">
              <a:buFontTx/>
              <a:buChar char="-"/>
            </a:pPr>
            <a:endParaRPr lang="en-VN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6D2F447-447B-A449-9CD2-B99650D59FA0}"/>
              </a:ext>
            </a:extLst>
          </p:cNvPr>
          <p:cNvSpPr txBox="1"/>
          <p:nvPr/>
        </p:nvSpPr>
        <p:spPr>
          <a:xfrm>
            <a:off x="2381880" y="1072677"/>
            <a:ext cx="69204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dirty="0">
                <a:solidFill>
                  <a:srgbClr val="F88438"/>
                </a:solidFill>
                <a:latin typeface="Carter One" panose="03080802040405060005" pitchFamily="66" charset="77"/>
                <a:ea typeface="Carter One" panose="03080802040405060005" pitchFamily="66" charset="77"/>
              </a:rPr>
              <a:t>Activity: LISTEN AND WRITE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CAD4E65-8617-E944-BF65-BF37B51A26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442" r="15060"/>
          <a:stretch/>
        </p:blipFill>
        <p:spPr>
          <a:xfrm>
            <a:off x="10810002" y="0"/>
            <a:ext cx="1188264" cy="1225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3243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65598" y="14274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VOCABULARY - Practice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7CC0364-CE08-F444-AA14-B991356B3A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971" t="2930" r="32991"/>
          <a:stretch/>
        </p:blipFill>
        <p:spPr>
          <a:xfrm>
            <a:off x="5032990" y="1198626"/>
            <a:ext cx="1392241" cy="27161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A932D39-1968-BD45-AF84-F98543DFE8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828" t="5039" r="33497"/>
          <a:stretch/>
        </p:blipFill>
        <p:spPr>
          <a:xfrm>
            <a:off x="4851870" y="4150617"/>
            <a:ext cx="898573" cy="20249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964DC66-B579-1948-B3FC-BCCE15A7C87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653" r="35483"/>
          <a:stretch/>
        </p:blipFill>
        <p:spPr>
          <a:xfrm>
            <a:off x="2646399" y="4079187"/>
            <a:ext cx="858728" cy="20249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3406132-C8E1-194B-9A53-4BFAD139E7F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752" r="32718"/>
          <a:stretch/>
        </p:blipFill>
        <p:spPr>
          <a:xfrm>
            <a:off x="7173079" y="4177626"/>
            <a:ext cx="878574" cy="182804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1CAAEF3-4B62-9F4B-91A1-68DDFB05DF9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2386" r="36228"/>
          <a:stretch/>
        </p:blipFill>
        <p:spPr>
          <a:xfrm>
            <a:off x="9418395" y="4128311"/>
            <a:ext cx="858728" cy="192667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C595658-7FBF-5549-B24C-E16574CEB73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885" t="16001" r="5693" b="15282"/>
          <a:stretch/>
        </p:blipFill>
        <p:spPr>
          <a:xfrm>
            <a:off x="1603717" y="4601833"/>
            <a:ext cx="1237957" cy="89941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CA99495-189A-4F49-B988-E37430CAB4C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885" t="16001" r="5693" b="15282"/>
          <a:stretch/>
        </p:blipFill>
        <p:spPr>
          <a:xfrm>
            <a:off x="3825622" y="4641939"/>
            <a:ext cx="1237957" cy="89941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E271111-77EF-AF43-B040-057111F7879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885" t="16001" r="5693" b="15282"/>
          <a:stretch/>
        </p:blipFill>
        <p:spPr>
          <a:xfrm>
            <a:off x="6126832" y="4713370"/>
            <a:ext cx="1237957" cy="89941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55F7C9F-8858-814C-913F-7891486527B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885" t="16001" r="5693" b="15282"/>
          <a:stretch/>
        </p:blipFill>
        <p:spPr>
          <a:xfrm>
            <a:off x="8478921" y="4689372"/>
            <a:ext cx="1237957" cy="899417"/>
          </a:xfrm>
          <a:prstGeom prst="rect">
            <a:avLst/>
          </a:prstGeom>
        </p:spPr>
      </p:pic>
      <p:sp>
        <p:nvSpPr>
          <p:cNvPr id="5" name="Oval Callout 4">
            <a:extLst>
              <a:ext uri="{FF2B5EF4-FFF2-40B4-BE49-F238E27FC236}">
                <a16:creationId xmlns:a16="http://schemas.microsoft.com/office/drawing/2014/main" id="{768384F4-3ADB-C445-AD36-52A998E31D30}"/>
              </a:ext>
            </a:extLst>
          </p:cNvPr>
          <p:cNvSpPr/>
          <p:nvPr/>
        </p:nvSpPr>
        <p:spPr>
          <a:xfrm>
            <a:off x="6126832" y="937775"/>
            <a:ext cx="2538867" cy="981866"/>
          </a:xfrm>
          <a:prstGeom prst="wedgeEllipseCallout">
            <a:avLst>
              <a:gd name="adj1" fmla="val -52377"/>
              <a:gd name="adj2" fmla="val 45307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rPr>
              <a:t>m – </a:t>
            </a:r>
            <a:r>
              <a:rPr lang="en-US" sz="3600" dirty="0" err="1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rPr>
              <a:t>i</a:t>
            </a:r>
            <a:r>
              <a:rPr lang="en-US" sz="3600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rPr>
              <a:t> – x </a:t>
            </a:r>
            <a:endParaRPr lang="en-VN" sz="3600" dirty="0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625E0DE-5BB1-B245-A3D1-7CDF142ECCFC}"/>
              </a:ext>
            </a:extLst>
          </p:cNvPr>
          <p:cNvSpPr txBox="1"/>
          <p:nvPr/>
        </p:nvSpPr>
        <p:spPr>
          <a:xfrm>
            <a:off x="1839205" y="4759153"/>
            <a:ext cx="7857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200" dirty="0">
                <a:solidFill>
                  <a:schemeClr val="bg1"/>
                </a:solidFill>
              </a:rPr>
              <a:t>mix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F896278-4951-6044-A39A-D167040C66E4}"/>
              </a:ext>
            </a:extLst>
          </p:cNvPr>
          <p:cNvSpPr txBox="1"/>
          <p:nvPr/>
        </p:nvSpPr>
        <p:spPr>
          <a:xfrm>
            <a:off x="4031705" y="4759152"/>
            <a:ext cx="7857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200" dirty="0">
                <a:solidFill>
                  <a:schemeClr val="bg1"/>
                </a:solidFill>
              </a:rPr>
              <a:t>mix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CAC2AD8-D5C2-F346-B08D-1D336C4CDC7C}"/>
              </a:ext>
            </a:extLst>
          </p:cNvPr>
          <p:cNvSpPr txBox="1"/>
          <p:nvPr/>
        </p:nvSpPr>
        <p:spPr>
          <a:xfrm>
            <a:off x="6297020" y="4870690"/>
            <a:ext cx="8885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200" dirty="0">
                <a:solidFill>
                  <a:schemeClr val="bg1"/>
                </a:solidFill>
              </a:rPr>
              <a:t>mex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E039E73-EBE2-BA4A-B86E-2EC190C6EC76}"/>
              </a:ext>
            </a:extLst>
          </p:cNvPr>
          <p:cNvSpPr txBox="1"/>
          <p:nvPr/>
        </p:nvSpPr>
        <p:spPr>
          <a:xfrm>
            <a:off x="8703972" y="4846692"/>
            <a:ext cx="7820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200" dirty="0">
                <a:solidFill>
                  <a:schemeClr val="bg1"/>
                </a:solidFill>
              </a:rPr>
              <a:t>mxi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A663EE5-9EA1-A34A-A78A-AB65682D6D6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6442" r="15060"/>
          <a:stretch/>
        </p:blipFill>
        <p:spPr>
          <a:xfrm>
            <a:off x="10681198" y="-1"/>
            <a:ext cx="1317068" cy="1358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013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50"/>
                            </p:stCondLst>
                            <p:childTnLst>
                              <p:par>
                                <p:cTn id="2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8269 -0.22176 " pathEditMode="relative" ptsTypes="AA">
                                      <p:cBhvr>
                                        <p:cTn id="2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8269 -0.22176 " pathEditMode="relative" ptsTypes="AA">
                                      <p:cBhvr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7" grpId="0"/>
      <p:bldP spid="17" grpId="1"/>
      <p:bldP spid="18" grpId="0"/>
      <p:bldP spid="19" grpId="0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25176" y="11386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GRAMMAR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69C846A-5B07-0D41-A1D9-39B5DDB44E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7052" y="676339"/>
            <a:ext cx="7365797" cy="520504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617601E-2588-4940-B3D7-715A63F4BB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971" t="2930" r="32991"/>
          <a:stretch/>
        </p:blipFill>
        <p:spPr>
          <a:xfrm>
            <a:off x="3104098" y="2419251"/>
            <a:ext cx="1784399" cy="3481228"/>
          </a:xfrm>
          <a:prstGeom prst="rect">
            <a:avLst/>
          </a:prstGeom>
        </p:spPr>
      </p:pic>
      <p:sp>
        <p:nvSpPr>
          <p:cNvPr id="16" name="Oval Callout 15">
            <a:extLst>
              <a:ext uri="{FF2B5EF4-FFF2-40B4-BE49-F238E27FC236}">
                <a16:creationId xmlns:a16="http://schemas.microsoft.com/office/drawing/2014/main" id="{B69F44DD-CAD7-4E4D-91C7-F893189AC422}"/>
              </a:ext>
            </a:extLst>
          </p:cNvPr>
          <p:cNvSpPr/>
          <p:nvPr/>
        </p:nvSpPr>
        <p:spPr>
          <a:xfrm>
            <a:off x="239151" y="816471"/>
            <a:ext cx="4347900" cy="1356931"/>
          </a:xfrm>
          <a:prstGeom prst="wedgeEllipseCallout">
            <a:avLst>
              <a:gd name="adj1" fmla="val 32953"/>
              <a:gd name="adj2" fmla="val 68231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rPr>
              <a:t>Look at the picture!</a:t>
            </a:r>
          </a:p>
        </p:txBody>
      </p:sp>
      <p:sp>
        <p:nvSpPr>
          <p:cNvPr id="17" name="Oval Callout 16">
            <a:extLst>
              <a:ext uri="{FF2B5EF4-FFF2-40B4-BE49-F238E27FC236}">
                <a16:creationId xmlns:a16="http://schemas.microsoft.com/office/drawing/2014/main" id="{3D73CAE3-019D-1049-9D9B-70F23F34BD42}"/>
              </a:ext>
            </a:extLst>
          </p:cNvPr>
          <p:cNvSpPr/>
          <p:nvPr/>
        </p:nvSpPr>
        <p:spPr>
          <a:xfrm>
            <a:off x="239151" y="816470"/>
            <a:ext cx="4347900" cy="1356931"/>
          </a:xfrm>
          <a:prstGeom prst="wedgeEllipseCallout">
            <a:avLst>
              <a:gd name="adj1" fmla="val 32953"/>
              <a:gd name="adj2" fmla="val 68231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rPr>
              <a:t>What are they doing?</a:t>
            </a:r>
          </a:p>
        </p:txBody>
      </p:sp>
      <p:sp>
        <p:nvSpPr>
          <p:cNvPr id="18" name="Oval Callout 17">
            <a:extLst>
              <a:ext uri="{FF2B5EF4-FFF2-40B4-BE49-F238E27FC236}">
                <a16:creationId xmlns:a16="http://schemas.microsoft.com/office/drawing/2014/main" id="{E4C984C9-B5F2-4F4C-A76E-3449D5940E74}"/>
              </a:ext>
            </a:extLst>
          </p:cNvPr>
          <p:cNvSpPr/>
          <p:nvPr/>
        </p:nvSpPr>
        <p:spPr>
          <a:xfrm>
            <a:off x="135989" y="859783"/>
            <a:ext cx="4587050" cy="1356931"/>
          </a:xfrm>
          <a:prstGeom prst="wedgeEllipseCallout">
            <a:avLst>
              <a:gd name="adj1" fmla="val 32953"/>
              <a:gd name="adj2" fmla="val 68231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rPr>
              <a:t>They’re cooking.</a:t>
            </a:r>
          </a:p>
        </p:txBody>
      </p:sp>
      <p:sp>
        <p:nvSpPr>
          <p:cNvPr id="19" name="Oval Callout 18">
            <a:extLst>
              <a:ext uri="{FF2B5EF4-FFF2-40B4-BE49-F238E27FC236}">
                <a16:creationId xmlns:a16="http://schemas.microsoft.com/office/drawing/2014/main" id="{B5AD9200-7622-5D42-BF17-684C81173544}"/>
              </a:ext>
            </a:extLst>
          </p:cNvPr>
          <p:cNvSpPr/>
          <p:nvPr/>
        </p:nvSpPr>
        <p:spPr>
          <a:xfrm>
            <a:off x="1" y="482699"/>
            <a:ext cx="5556738" cy="1830835"/>
          </a:xfrm>
          <a:prstGeom prst="wedgeEllipseCallout">
            <a:avLst>
              <a:gd name="adj1" fmla="val 15803"/>
              <a:gd name="adj2" fmla="val 55256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rPr>
              <a:t>Let’s listen</a:t>
            </a:r>
            <a:r>
              <a:rPr lang="en-US" sz="3200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rPr>
              <a:t> to</a:t>
            </a:r>
            <a:r>
              <a:rPr lang="en-VN" sz="3200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rPr>
              <a:t> the conversation between mum and Jenny!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519F241-5FFA-8A43-9B83-2439409CEFC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442" r="15060"/>
          <a:stretch/>
        </p:blipFill>
        <p:spPr>
          <a:xfrm>
            <a:off x="10810002" y="0"/>
            <a:ext cx="1188264" cy="1225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766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25176" y="11386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GRAMMAR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60911B-A5A5-8946-9C60-1487751E28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87798"/>
            <a:ext cx="12192000" cy="5116643"/>
          </a:xfrm>
          <a:prstGeom prst="rect">
            <a:avLst/>
          </a:prstGeom>
        </p:spPr>
      </p:pic>
      <p:pic>
        <p:nvPicPr>
          <p:cNvPr id="3" name="2.05.mp3" descr="2.05.mp3">
            <a:hlinkClick r:id="" action="ppaction://media"/>
            <a:extLst>
              <a:ext uri="{FF2B5EF4-FFF2-40B4-BE49-F238E27FC236}">
                <a16:creationId xmlns:a16="http://schemas.microsoft.com/office/drawing/2014/main" id="{A8370803-0811-FC4D-AEEF-DE4AD0EF175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962.8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35363" y="647159"/>
            <a:ext cx="812800" cy="812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C7B871E-9E4D-4F41-B09A-F95A32352E7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6442" r="15060"/>
          <a:stretch/>
        </p:blipFill>
        <p:spPr>
          <a:xfrm>
            <a:off x="10810002" y="0"/>
            <a:ext cx="1188264" cy="122585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9ED43AA-AD84-E543-92C5-F23315EA7D3E}"/>
              </a:ext>
            </a:extLst>
          </p:cNvPr>
          <p:cNvSpPr txBox="1"/>
          <p:nvPr/>
        </p:nvSpPr>
        <p:spPr>
          <a:xfrm>
            <a:off x="2976805" y="6121842"/>
            <a:ext cx="49171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VN" dirty="0"/>
              <a:t>Have students look at the conversation.</a:t>
            </a:r>
          </a:p>
          <a:p>
            <a:pPr marL="285750" indent="-285750">
              <a:buFontTx/>
              <a:buChar char="-"/>
            </a:pPr>
            <a:r>
              <a:rPr lang="en-VN" dirty="0"/>
              <a:t>Play the audio, students listen </a:t>
            </a:r>
            <a:r>
              <a:rPr lang="en-US" dirty="0"/>
              <a:t>to</a:t>
            </a:r>
            <a:r>
              <a:rPr lang="en-VN" dirty="0"/>
              <a:t> the dialogue.  </a:t>
            </a:r>
          </a:p>
        </p:txBody>
      </p:sp>
    </p:spTree>
    <p:extLst>
      <p:ext uri="{BB962C8B-B14F-4D97-AF65-F5344CB8AC3E}">
        <p14:creationId xmlns:p14="http://schemas.microsoft.com/office/powerpoint/2010/main" val="4116564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9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6CF57B47-2FEF-544B-893A-832A95A4E602}"/>
              </a:ext>
            </a:extLst>
          </p:cNvPr>
          <p:cNvSpPr txBox="1"/>
          <p:nvPr/>
        </p:nvSpPr>
        <p:spPr>
          <a:xfrm>
            <a:off x="3402240" y="6097804"/>
            <a:ext cx="6929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VN" dirty="0"/>
              <a:t>Have students look at the example bubbles.</a:t>
            </a:r>
          </a:p>
          <a:p>
            <a:pPr marL="285750" indent="-285750">
              <a:buFontTx/>
              <a:buChar char="-"/>
            </a:pPr>
            <a:r>
              <a:rPr lang="en-US" dirty="0"/>
              <a:t>T</a:t>
            </a:r>
            <a:r>
              <a:rPr lang="en-VN" dirty="0"/>
              <a:t>hey listen and repeat. </a:t>
            </a:r>
            <a:endParaRPr lang="en-US" dirty="0"/>
          </a:p>
        </p:txBody>
      </p:sp>
      <p:sp>
        <p:nvSpPr>
          <p:cNvPr id="6" name="Google Shape;281;p15">
            <a:extLst>
              <a:ext uri="{FF2B5EF4-FFF2-40B4-BE49-F238E27FC236}">
                <a16:creationId xmlns:a16="http://schemas.microsoft.com/office/drawing/2014/main" id="{7247F519-7367-AC45-8C0E-ED00FF3F265E}"/>
              </a:ext>
            </a:extLst>
          </p:cNvPr>
          <p:cNvSpPr txBox="1">
            <a:spLocks/>
          </p:cNvSpPr>
          <p:nvPr/>
        </p:nvSpPr>
        <p:spPr>
          <a:xfrm>
            <a:off x="125176" y="11386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GRAMMAR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6CAF31-4248-C14D-BC53-258B99D55F0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1489" r="15060"/>
          <a:stretch/>
        </p:blipFill>
        <p:spPr>
          <a:xfrm>
            <a:off x="1974061" y="3414123"/>
            <a:ext cx="2349431" cy="261653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EC0D5A-839E-5B49-B986-32CB189FBC2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1857" r="17759"/>
          <a:stretch/>
        </p:blipFill>
        <p:spPr>
          <a:xfrm>
            <a:off x="6986590" y="3281209"/>
            <a:ext cx="2349431" cy="274945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D0CC64D1-11B9-CC49-A87C-1B4927C33603}"/>
              </a:ext>
            </a:extLst>
          </p:cNvPr>
          <p:cNvGrpSpPr/>
          <p:nvPr/>
        </p:nvGrpSpPr>
        <p:grpSpPr>
          <a:xfrm>
            <a:off x="187383" y="1280778"/>
            <a:ext cx="5908613" cy="1852459"/>
            <a:chOff x="371475" y="1228725"/>
            <a:chExt cx="5908613" cy="1852459"/>
          </a:xfrm>
        </p:grpSpPr>
        <p:sp>
          <p:nvSpPr>
            <p:cNvPr id="9" name="Oval Callout 8">
              <a:extLst>
                <a:ext uri="{FF2B5EF4-FFF2-40B4-BE49-F238E27FC236}">
                  <a16:creationId xmlns:a16="http://schemas.microsoft.com/office/drawing/2014/main" id="{E41FB1F9-B4FF-FF47-B016-AB94ADAC0959}"/>
                </a:ext>
              </a:extLst>
            </p:cNvPr>
            <p:cNvSpPr/>
            <p:nvPr/>
          </p:nvSpPr>
          <p:spPr>
            <a:xfrm>
              <a:off x="371475" y="1228725"/>
              <a:ext cx="5908613" cy="1852459"/>
            </a:xfrm>
            <a:prstGeom prst="wedgeEllipseCallout">
              <a:avLst>
                <a:gd name="adj1" fmla="val -2455"/>
                <a:gd name="adj2" fmla="val 68769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6CAC129-DC87-5E49-BC6B-9E8AA20EC8B5}"/>
                </a:ext>
              </a:extLst>
            </p:cNvPr>
            <p:cNvSpPr txBox="1"/>
            <p:nvPr/>
          </p:nvSpPr>
          <p:spPr>
            <a:xfrm>
              <a:off x="371475" y="1640514"/>
              <a:ext cx="590861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3600" dirty="0"/>
                <a:t>Mum, I want to make noodles for our picnic. 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67CC5A-AE80-E347-8543-704792D3CA65}"/>
              </a:ext>
            </a:extLst>
          </p:cNvPr>
          <p:cNvGrpSpPr/>
          <p:nvPr/>
        </p:nvGrpSpPr>
        <p:grpSpPr>
          <a:xfrm>
            <a:off x="450428" y="1532284"/>
            <a:ext cx="4198316" cy="1668098"/>
            <a:chOff x="371474" y="1228725"/>
            <a:chExt cx="5908614" cy="1852459"/>
          </a:xfrm>
        </p:grpSpPr>
        <p:sp>
          <p:nvSpPr>
            <p:cNvPr id="14" name="Oval Callout 13">
              <a:extLst>
                <a:ext uri="{FF2B5EF4-FFF2-40B4-BE49-F238E27FC236}">
                  <a16:creationId xmlns:a16="http://schemas.microsoft.com/office/drawing/2014/main" id="{A177F961-8092-C142-9CE6-12402AC1DAC3}"/>
                </a:ext>
              </a:extLst>
            </p:cNvPr>
            <p:cNvSpPr/>
            <p:nvPr/>
          </p:nvSpPr>
          <p:spPr>
            <a:xfrm>
              <a:off x="371475" y="1228725"/>
              <a:ext cx="5908613" cy="1852459"/>
            </a:xfrm>
            <a:prstGeom prst="wedgeEllipseCallout">
              <a:avLst>
                <a:gd name="adj1" fmla="val -2455"/>
                <a:gd name="adj2" fmla="val 68769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C190FAD-7CC8-2A4D-A334-6F08ED1B7841}"/>
                </a:ext>
              </a:extLst>
            </p:cNvPr>
            <p:cNvSpPr txBox="1"/>
            <p:nvPr/>
          </p:nvSpPr>
          <p:spPr>
            <a:xfrm>
              <a:off x="371474" y="1820049"/>
              <a:ext cx="590861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3600" dirty="0"/>
                <a:t>How do I make it? 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8B7C987-FBC8-D648-8A67-2E081AEBA494}"/>
              </a:ext>
            </a:extLst>
          </p:cNvPr>
          <p:cNvGrpSpPr/>
          <p:nvPr/>
        </p:nvGrpSpPr>
        <p:grpSpPr>
          <a:xfrm rot="21031072">
            <a:off x="5013825" y="1351723"/>
            <a:ext cx="5575723" cy="1701194"/>
            <a:chOff x="371475" y="1228725"/>
            <a:chExt cx="5908613" cy="1852459"/>
          </a:xfrm>
        </p:grpSpPr>
        <p:sp>
          <p:nvSpPr>
            <p:cNvPr id="17" name="Oval Callout 16">
              <a:extLst>
                <a:ext uri="{FF2B5EF4-FFF2-40B4-BE49-F238E27FC236}">
                  <a16:creationId xmlns:a16="http://schemas.microsoft.com/office/drawing/2014/main" id="{93EBD98E-9B6F-E040-A1CF-AA46BDDE8A07}"/>
                </a:ext>
              </a:extLst>
            </p:cNvPr>
            <p:cNvSpPr/>
            <p:nvPr/>
          </p:nvSpPr>
          <p:spPr>
            <a:xfrm>
              <a:off x="371475" y="1228725"/>
              <a:ext cx="5908613" cy="1852459"/>
            </a:xfrm>
            <a:prstGeom prst="wedgeEllipseCallout">
              <a:avLst>
                <a:gd name="adj1" fmla="val -2455"/>
                <a:gd name="adj2" fmla="val 68769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84E1B51-4FD7-CB49-908D-F8BB45E939D1}"/>
                </a:ext>
              </a:extLst>
            </p:cNvPr>
            <p:cNvSpPr txBox="1"/>
            <p:nvPr/>
          </p:nvSpPr>
          <p:spPr>
            <a:xfrm>
              <a:off x="579747" y="1693173"/>
              <a:ext cx="5354106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3400" dirty="0"/>
                <a:t>Sure. First, boil some water in a pot.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0E4165C-EF0A-BF44-8E9D-172CFC057AB4}"/>
              </a:ext>
            </a:extLst>
          </p:cNvPr>
          <p:cNvGrpSpPr/>
          <p:nvPr/>
        </p:nvGrpSpPr>
        <p:grpSpPr>
          <a:xfrm rot="979071">
            <a:off x="8707371" y="2895043"/>
            <a:ext cx="3383070" cy="1501459"/>
            <a:chOff x="900548" y="1579724"/>
            <a:chExt cx="3383070" cy="1501459"/>
          </a:xfrm>
        </p:grpSpPr>
        <p:sp>
          <p:nvSpPr>
            <p:cNvPr id="20" name="Oval Callout 19">
              <a:extLst>
                <a:ext uri="{FF2B5EF4-FFF2-40B4-BE49-F238E27FC236}">
                  <a16:creationId xmlns:a16="http://schemas.microsoft.com/office/drawing/2014/main" id="{4D647980-274F-424C-81C9-7CA6ACF9CD62}"/>
                </a:ext>
              </a:extLst>
            </p:cNvPr>
            <p:cNvSpPr/>
            <p:nvPr/>
          </p:nvSpPr>
          <p:spPr>
            <a:xfrm>
              <a:off x="900548" y="1579724"/>
              <a:ext cx="3383070" cy="1501459"/>
            </a:xfrm>
            <a:prstGeom prst="wedgeEllipseCallout">
              <a:avLst>
                <a:gd name="adj1" fmla="val -44846"/>
                <a:gd name="adj2" fmla="val 54097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C8D30B7-DFAF-0A41-97B3-4ABBE2367C24}"/>
                </a:ext>
              </a:extLst>
            </p:cNvPr>
            <p:cNvSpPr txBox="1"/>
            <p:nvPr/>
          </p:nvSpPr>
          <p:spPr>
            <a:xfrm>
              <a:off x="978332" y="1783828"/>
              <a:ext cx="3240828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400" dirty="0"/>
                <a:t>T</a:t>
              </a:r>
              <a:r>
                <a:rPr lang="en-VN" sz="3400" dirty="0"/>
                <a:t>here is a pot over there.</a:t>
              </a:r>
            </a:p>
          </p:txBody>
        </p:sp>
      </p:grpSp>
      <p:pic>
        <p:nvPicPr>
          <p:cNvPr id="23" name="en-US-AnaNeural (13).mp3" descr="en-US-AnaNeural (13).mp3">
            <a:hlinkClick r:id="" action="ppaction://media"/>
            <a:extLst>
              <a:ext uri="{FF2B5EF4-FFF2-40B4-BE49-F238E27FC236}">
                <a16:creationId xmlns:a16="http://schemas.microsoft.com/office/drawing/2014/main" id="{BD7B90CF-AF28-9B4D-BCF6-66DF57B8CDF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526.616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163876" y="874378"/>
            <a:ext cx="812800" cy="812800"/>
          </a:xfrm>
          <a:prstGeom prst="rect">
            <a:avLst/>
          </a:prstGeom>
        </p:spPr>
      </p:pic>
      <p:pic>
        <p:nvPicPr>
          <p:cNvPr id="24" name="en-US-AnaNeural (13).mp3" descr="en-US-AnaNeural (13).mp3">
            <a:hlinkClick r:id="" action="ppaction://media"/>
            <a:extLst>
              <a:ext uri="{FF2B5EF4-FFF2-40B4-BE49-F238E27FC236}">
                <a16:creationId xmlns:a16="http://schemas.microsoft.com/office/drawing/2014/main" id="{59DD38EF-9331-E14D-8469-51D7049809C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834.018" end="756.9038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235057" y="1687178"/>
            <a:ext cx="812800" cy="812800"/>
          </a:xfrm>
          <a:prstGeom prst="rect">
            <a:avLst/>
          </a:prstGeom>
        </p:spPr>
      </p:pic>
      <p:pic>
        <p:nvPicPr>
          <p:cNvPr id="26" name="en-US-MonicaNeural.mp3" descr="en-US-MonicaNeural.mp3">
            <a:hlinkClick r:id="" action="ppaction://media"/>
            <a:extLst>
              <a:ext uri="{FF2B5EF4-FFF2-40B4-BE49-F238E27FC236}">
                <a16:creationId xmlns:a16="http://schemas.microsoft.com/office/drawing/2014/main" id="{2CBDF6D5-8825-D148-9085-6A9D9C3A915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435177" y="2468409"/>
            <a:ext cx="812800" cy="812800"/>
          </a:xfrm>
          <a:prstGeom prst="rect">
            <a:avLst/>
          </a:prstGeom>
        </p:spPr>
      </p:pic>
      <p:pic>
        <p:nvPicPr>
          <p:cNvPr id="27" name="en-US-MonicaNeural (1).mp3" descr="en-US-MonicaNeural (1).mp3">
            <a:hlinkClick r:id="" action="ppaction://media"/>
            <a:extLst>
              <a:ext uri="{FF2B5EF4-FFF2-40B4-BE49-F238E27FC236}">
                <a16:creationId xmlns:a16="http://schemas.microsoft.com/office/drawing/2014/main" id="{46A51833-E6BE-B547-8A30-298EEA011BD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329550" y="3414123"/>
            <a:ext cx="812800" cy="8128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26D66DB-303C-D94C-B19A-024B5F054435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6442" r="15060"/>
          <a:stretch/>
        </p:blipFill>
        <p:spPr>
          <a:xfrm>
            <a:off x="10810002" y="0"/>
            <a:ext cx="1188264" cy="1225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424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185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2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4848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230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81;p15">
            <a:extLst>
              <a:ext uri="{FF2B5EF4-FFF2-40B4-BE49-F238E27FC236}">
                <a16:creationId xmlns:a16="http://schemas.microsoft.com/office/drawing/2014/main" id="{7247F519-7367-AC45-8C0E-ED00FF3F265E}"/>
              </a:ext>
            </a:extLst>
          </p:cNvPr>
          <p:cNvSpPr txBox="1">
            <a:spLocks/>
          </p:cNvSpPr>
          <p:nvPr/>
        </p:nvSpPr>
        <p:spPr>
          <a:xfrm>
            <a:off x="125176" y="11386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GRAMMAR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6CAF31-4248-C14D-BC53-258B99D55F0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1489" r="15060"/>
          <a:stretch/>
        </p:blipFill>
        <p:spPr>
          <a:xfrm>
            <a:off x="1959774" y="3307252"/>
            <a:ext cx="2349431" cy="261653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EC0D5A-839E-5B49-B986-32CB189FBC2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1857" r="17759"/>
          <a:stretch/>
        </p:blipFill>
        <p:spPr>
          <a:xfrm>
            <a:off x="6986590" y="3281209"/>
            <a:ext cx="2349431" cy="274945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D0CC64D1-11B9-CC49-A87C-1B4927C33603}"/>
              </a:ext>
            </a:extLst>
          </p:cNvPr>
          <p:cNvGrpSpPr/>
          <p:nvPr/>
        </p:nvGrpSpPr>
        <p:grpSpPr>
          <a:xfrm>
            <a:off x="381986" y="1344702"/>
            <a:ext cx="5056130" cy="1715522"/>
            <a:chOff x="371475" y="1365662"/>
            <a:chExt cx="5908613" cy="1715522"/>
          </a:xfrm>
        </p:grpSpPr>
        <p:sp>
          <p:nvSpPr>
            <p:cNvPr id="9" name="Oval Callout 8">
              <a:extLst>
                <a:ext uri="{FF2B5EF4-FFF2-40B4-BE49-F238E27FC236}">
                  <a16:creationId xmlns:a16="http://schemas.microsoft.com/office/drawing/2014/main" id="{E41FB1F9-B4FF-FF47-B016-AB94ADAC0959}"/>
                </a:ext>
              </a:extLst>
            </p:cNvPr>
            <p:cNvSpPr/>
            <p:nvPr/>
          </p:nvSpPr>
          <p:spPr>
            <a:xfrm>
              <a:off x="371475" y="1365662"/>
              <a:ext cx="5908613" cy="1715522"/>
            </a:xfrm>
            <a:prstGeom prst="wedgeEllipseCallout">
              <a:avLst>
                <a:gd name="adj1" fmla="val -2455"/>
                <a:gd name="adj2" fmla="val 68769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6CAC129-DC87-5E49-BC6B-9E8AA20EC8B5}"/>
                </a:ext>
              </a:extLst>
            </p:cNvPr>
            <p:cNvSpPr txBox="1"/>
            <p:nvPr/>
          </p:nvSpPr>
          <p:spPr>
            <a:xfrm>
              <a:off x="371475" y="1900257"/>
              <a:ext cx="590861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3600" dirty="0"/>
                <a:t>Okay, what do I do next? 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8B7C987-FBC8-D648-8A67-2E081AEBA494}"/>
              </a:ext>
            </a:extLst>
          </p:cNvPr>
          <p:cNvGrpSpPr/>
          <p:nvPr/>
        </p:nvGrpSpPr>
        <p:grpSpPr>
          <a:xfrm>
            <a:off x="5910264" y="1157289"/>
            <a:ext cx="6094353" cy="2090348"/>
            <a:chOff x="185735" y="1228725"/>
            <a:chExt cx="6094353" cy="1852459"/>
          </a:xfrm>
        </p:grpSpPr>
        <p:sp>
          <p:nvSpPr>
            <p:cNvPr id="17" name="Oval Callout 16">
              <a:extLst>
                <a:ext uri="{FF2B5EF4-FFF2-40B4-BE49-F238E27FC236}">
                  <a16:creationId xmlns:a16="http://schemas.microsoft.com/office/drawing/2014/main" id="{93EBD98E-9B6F-E040-A1CF-AA46BDDE8A07}"/>
                </a:ext>
              </a:extLst>
            </p:cNvPr>
            <p:cNvSpPr/>
            <p:nvPr/>
          </p:nvSpPr>
          <p:spPr>
            <a:xfrm>
              <a:off x="185735" y="1228725"/>
              <a:ext cx="6094353" cy="1852459"/>
            </a:xfrm>
            <a:prstGeom prst="wedgeEllipseCallout">
              <a:avLst>
                <a:gd name="adj1" fmla="val -2455"/>
                <a:gd name="adj2" fmla="val 68769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84E1B51-4FD7-CB49-908D-F8BB45E939D1}"/>
                </a:ext>
              </a:extLst>
            </p:cNvPr>
            <p:cNvSpPr txBox="1"/>
            <p:nvPr/>
          </p:nvSpPr>
          <p:spPr>
            <a:xfrm>
              <a:off x="371475" y="1619492"/>
              <a:ext cx="590861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3600" dirty="0"/>
                <a:t>Next, you add some salt in the boiling water. Then taste it.</a:t>
              </a:r>
            </a:p>
          </p:txBody>
        </p:sp>
      </p:grpSp>
      <p:pic>
        <p:nvPicPr>
          <p:cNvPr id="2" name="en-US-AnaNeural (14).mp3" descr="en-US-AnaNeural (14).mp3">
            <a:hlinkClick r:id="" action="ppaction://media"/>
            <a:extLst>
              <a:ext uri="{FF2B5EF4-FFF2-40B4-BE49-F238E27FC236}">
                <a16:creationId xmlns:a16="http://schemas.microsoft.com/office/drawing/2014/main" id="{141351D9-8377-8B4D-B539-90E9BFB3FD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902962" y="1033175"/>
            <a:ext cx="812800" cy="812800"/>
          </a:xfrm>
          <a:prstGeom prst="rect">
            <a:avLst/>
          </a:prstGeom>
        </p:spPr>
      </p:pic>
      <p:pic>
        <p:nvPicPr>
          <p:cNvPr id="3" name="en-US-MonicaNeural (2).mp3" descr="en-US-MonicaNeural (2).mp3">
            <a:hlinkClick r:id="" action="ppaction://media"/>
            <a:extLst>
              <a:ext uri="{FF2B5EF4-FFF2-40B4-BE49-F238E27FC236}">
                <a16:creationId xmlns:a16="http://schemas.microsoft.com/office/drawing/2014/main" id="{E2D389B9-80B0-2544-9B1A-AAB5FF5FBBE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059727" y="2125727"/>
            <a:ext cx="812800" cy="8128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DEABE17-3B32-1843-AC9D-C27B36F0CEC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6442" r="15060"/>
          <a:stretch/>
        </p:blipFill>
        <p:spPr>
          <a:xfrm>
            <a:off x="10810002" y="0"/>
            <a:ext cx="1188264" cy="122585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CBC8194-4268-BF43-877C-B900AF632B02}"/>
              </a:ext>
            </a:extLst>
          </p:cNvPr>
          <p:cNvSpPr txBox="1"/>
          <p:nvPr/>
        </p:nvSpPr>
        <p:spPr>
          <a:xfrm>
            <a:off x="3402240" y="6097804"/>
            <a:ext cx="6929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VN" dirty="0"/>
              <a:t>Have students look at the example bubbles.</a:t>
            </a:r>
          </a:p>
          <a:p>
            <a:pPr marL="285750" indent="-285750">
              <a:buFontTx/>
              <a:buChar char="-"/>
            </a:pPr>
            <a:r>
              <a:rPr lang="en-US" dirty="0"/>
              <a:t>T</a:t>
            </a:r>
            <a:r>
              <a:rPr lang="en-VN" dirty="0"/>
              <a:t>hey listen and repeat.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2486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8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5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81;p15">
            <a:extLst>
              <a:ext uri="{FF2B5EF4-FFF2-40B4-BE49-F238E27FC236}">
                <a16:creationId xmlns:a16="http://schemas.microsoft.com/office/drawing/2014/main" id="{7247F519-7367-AC45-8C0E-ED00FF3F265E}"/>
              </a:ext>
            </a:extLst>
          </p:cNvPr>
          <p:cNvSpPr txBox="1">
            <a:spLocks/>
          </p:cNvSpPr>
          <p:nvPr/>
        </p:nvSpPr>
        <p:spPr>
          <a:xfrm>
            <a:off x="125176" y="11386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GRAMMAR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6CAF31-4248-C14D-BC53-258B99D55F0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1489" r="15060"/>
          <a:stretch/>
        </p:blipFill>
        <p:spPr>
          <a:xfrm>
            <a:off x="1959774" y="3307252"/>
            <a:ext cx="2349431" cy="261653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EC0D5A-839E-5B49-B986-32CB189FBC2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1857" r="17759"/>
          <a:stretch/>
        </p:blipFill>
        <p:spPr>
          <a:xfrm>
            <a:off x="6986590" y="3281209"/>
            <a:ext cx="2349431" cy="274945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D0CC64D1-11B9-CC49-A87C-1B4927C33603}"/>
              </a:ext>
            </a:extLst>
          </p:cNvPr>
          <p:cNvGrpSpPr/>
          <p:nvPr/>
        </p:nvGrpSpPr>
        <p:grpSpPr>
          <a:xfrm>
            <a:off x="187384" y="1417715"/>
            <a:ext cx="5056130" cy="1715522"/>
            <a:chOff x="371475" y="1365662"/>
            <a:chExt cx="5908613" cy="1715522"/>
          </a:xfrm>
        </p:grpSpPr>
        <p:sp>
          <p:nvSpPr>
            <p:cNvPr id="9" name="Oval Callout 8">
              <a:extLst>
                <a:ext uri="{FF2B5EF4-FFF2-40B4-BE49-F238E27FC236}">
                  <a16:creationId xmlns:a16="http://schemas.microsoft.com/office/drawing/2014/main" id="{E41FB1F9-B4FF-FF47-B016-AB94ADAC0959}"/>
                </a:ext>
              </a:extLst>
            </p:cNvPr>
            <p:cNvSpPr/>
            <p:nvPr/>
          </p:nvSpPr>
          <p:spPr>
            <a:xfrm>
              <a:off x="371475" y="1365662"/>
              <a:ext cx="5908613" cy="1715522"/>
            </a:xfrm>
            <a:prstGeom prst="wedgeEllipseCallout">
              <a:avLst>
                <a:gd name="adj1" fmla="val -2455"/>
                <a:gd name="adj2" fmla="val 68769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6CAC129-DC87-5E49-BC6B-9E8AA20EC8B5}"/>
                </a:ext>
              </a:extLst>
            </p:cNvPr>
            <p:cNvSpPr txBox="1"/>
            <p:nvPr/>
          </p:nvSpPr>
          <p:spPr>
            <a:xfrm>
              <a:off x="371475" y="1900257"/>
              <a:ext cx="590861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3600" dirty="0"/>
                <a:t>Is there anything else? 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8B7C987-FBC8-D648-8A67-2E081AEBA494}"/>
              </a:ext>
            </a:extLst>
          </p:cNvPr>
          <p:cNvGrpSpPr/>
          <p:nvPr/>
        </p:nvGrpSpPr>
        <p:grpSpPr>
          <a:xfrm>
            <a:off x="5332801" y="827341"/>
            <a:ext cx="6812310" cy="2305896"/>
            <a:chOff x="-391728" y="936326"/>
            <a:chExt cx="6812310" cy="2043477"/>
          </a:xfrm>
        </p:grpSpPr>
        <p:sp>
          <p:nvSpPr>
            <p:cNvPr id="17" name="Oval Callout 16">
              <a:extLst>
                <a:ext uri="{FF2B5EF4-FFF2-40B4-BE49-F238E27FC236}">
                  <a16:creationId xmlns:a16="http://schemas.microsoft.com/office/drawing/2014/main" id="{93EBD98E-9B6F-E040-A1CF-AA46BDDE8A07}"/>
                </a:ext>
              </a:extLst>
            </p:cNvPr>
            <p:cNvSpPr/>
            <p:nvPr/>
          </p:nvSpPr>
          <p:spPr>
            <a:xfrm>
              <a:off x="-391728" y="936326"/>
              <a:ext cx="6812310" cy="2043477"/>
            </a:xfrm>
            <a:prstGeom prst="wedgeEllipseCallout">
              <a:avLst>
                <a:gd name="adj1" fmla="val -2455"/>
                <a:gd name="adj2" fmla="val 68769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84E1B51-4FD7-CB49-908D-F8BB45E939D1}"/>
                </a:ext>
              </a:extLst>
            </p:cNvPr>
            <p:cNvSpPr txBox="1"/>
            <p:nvPr/>
          </p:nvSpPr>
          <p:spPr>
            <a:xfrm>
              <a:off x="-125018" y="1435793"/>
              <a:ext cx="6375342" cy="14728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3400" dirty="0"/>
                <a:t>Finally, add noodles into the water. Boil it for 5 minutes.</a:t>
              </a:r>
            </a:p>
            <a:p>
              <a:pPr algn="ctr"/>
              <a:r>
                <a:rPr lang="en-VN" sz="3400" dirty="0"/>
                <a:t>Serve it in a bowl!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2F01662-77C6-8A44-BB32-2E63487FB7F8}"/>
              </a:ext>
            </a:extLst>
          </p:cNvPr>
          <p:cNvGrpSpPr/>
          <p:nvPr/>
        </p:nvGrpSpPr>
        <p:grpSpPr>
          <a:xfrm>
            <a:off x="217147" y="1390949"/>
            <a:ext cx="5085892" cy="1715522"/>
            <a:chOff x="336695" y="1365662"/>
            <a:chExt cx="5943393" cy="1715522"/>
          </a:xfrm>
        </p:grpSpPr>
        <p:sp>
          <p:nvSpPr>
            <p:cNvPr id="14" name="Oval Callout 13">
              <a:extLst>
                <a:ext uri="{FF2B5EF4-FFF2-40B4-BE49-F238E27FC236}">
                  <a16:creationId xmlns:a16="http://schemas.microsoft.com/office/drawing/2014/main" id="{CE1C77EB-7D2E-354E-A07D-24947DE1A176}"/>
                </a:ext>
              </a:extLst>
            </p:cNvPr>
            <p:cNvSpPr/>
            <p:nvPr/>
          </p:nvSpPr>
          <p:spPr>
            <a:xfrm>
              <a:off x="336695" y="1365662"/>
              <a:ext cx="5908613" cy="1715522"/>
            </a:xfrm>
            <a:prstGeom prst="wedgeEllipseCallout">
              <a:avLst>
                <a:gd name="adj1" fmla="val -2455"/>
                <a:gd name="adj2" fmla="val 68769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989EB6C-DDF2-BE41-B9E4-1517DD240F93}"/>
                </a:ext>
              </a:extLst>
            </p:cNvPr>
            <p:cNvSpPr txBox="1"/>
            <p:nvPr/>
          </p:nvSpPr>
          <p:spPr>
            <a:xfrm>
              <a:off x="371475" y="1900257"/>
              <a:ext cx="590861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3600" dirty="0"/>
                <a:t>Great! Thanks, mum.</a:t>
              </a:r>
            </a:p>
          </p:txBody>
        </p:sp>
      </p:grpSp>
      <p:pic>
        <p:nvPicPr>
          <p:cNvPr id="3" name="en-US-AnaNeural (15).mp3" descr="en-US-AnaNeural (15).mp3">
            <a:hlinkClick r:id="" action="ppaction://media"/>
            <a:extLst>
              <a:ext uri="{FF2B5EF4-FFF2-40B4-BE49-F238E27FC236}">
                <a16:creationId xmlns:a16="http://schemas.microsoft.com/office/drawing/2014/main" id="{71B0A9D3-F7E9-B249-B653-4EF0139671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473176" y="1842309"/>
            <a:ext cx="812800" cy="812800"/>
          </a:xfrm>
          <a:prstGeom prst="rect">
            <a:avLst/>
          </a:prstGeom>
        </p:spPr>
      </p:pic>
      <p:pic>
        <p:nvPicPr>
          <p:cNvPr id="5" name="en-US-MonicaNeural (3).mp3" descr="en-US-MonicaNeural (3).mp3">
            <a:hlinkClick r:id="" action="ppaction://media"/>
            <a:extLst>
              <a:ext uri="{FF2B5EF4-FFF2-40B4-BE49-F238E27FC236}">
                <a16:creationId xmlns:a16="http://schemas.microsoft.com/office/drawing/2014/main" id="{BA60B869-3BAE-7747-ADB2-40F74EAFFC0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000388" y="2726837"/>
            <a:ext cx="812800" cy="812800"/>
          </a:xfrm>
          <a:prstGeom prst="rect">
            <a:avLst/>
          </a:prstGeom>
        </p:spPr>
      </p:pic>
      <p:pic>
        <p:nvPicPr>
          <p:cNvPr id="7" name="en-US-AnaNeural (16).mp3" descr="en-US-AnaNeural (16).mp3">
            <a:hlinkClick r:id="" action="ppaction://media"/>
            <a:extLst>
              <a:ext uri="{FF2B5EF4-FFF2-40B4-BE49-F238E27FC236}">
                <a16:creationId xmlns:a16="http://schemas.microsoft.com/office/drawing/2014/main" id="{A95D7E64-EA2F-4E40-8D45-25FBC3AC93E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124011" y="3611365"/>
            <a:ext cx="812800" cy="8128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919F67B-6449-0646-ACEA-28A646D54C50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6442" r="15060"/>
          <a:stretch/>
        </p:blipFill>
        <p:spPr>
          <a:xfrm>
            <a:off x="10810002" y="0"/>
            <a:ext cx="1188264" cy="122585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88D84C2-5789-214A-87C1-5E2829F7946D}"/>
              </a:ext>
            </a:extLst>
          </p:cNvPr>
          <p:cNvSpPr txBox="1"/>
          <p:nvPr/>
        </p:nvSpPr>
        <p:spPr>
          <a:xfrm>
            <a:off x="3402240" y="6097804"/>
            <a:ext cx="6929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VN" dirty="0"/>
              <a:t>Have students look at the example bubbles.</a:t>
            </a:r>
          </a:p>
          <a:p>
            <a:pPr marL="285750" indent="-285750">
              <a:buFontTx/>
              <a:buChar char="-"/>
            </a:pPr>
            <a:r>
              <a:rPr lang="en-US" dirty="0"/>
              <a:t>T</a:t>
            </a:r>
            <a:r>
              <a:rPr lang="en-VN" dirty="0"/>
              <a:t>hey listen and repeat.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544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2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81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352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81;p15">
            <a:extLst>
              <a:ext uri="{FF2B5EF4-FFF2-40B4-BE49-F238E27FC236}">
                <a16:creationId xmlns:a16="http://schemas.microsoft.com/office/drawing/2014/main" id="{7247F519-7367-AC45-8C0E-ED00FF3F265E}"/>
              </a:ext>
            </a:extLst>
          </p:cNvPr>
          <p:cNvSpPr txBox="1">
            <a:spLocks/>
          </p:cNvSpPr>
          <p:nvPr/>
        </p:nvSpPr>
        <p:spPr>
          <a:xfrm>
            <a:off x="125176" y="11386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GRAMMAR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F39F2F7-4FB2-D84D-88E8-30F2516F7A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971" t="2930" r="32991"/>
          <a:stretch/>
        </p:blipFill>
        <p:spPr>
          <a:xfrm>
            <a:off x="1555650" y="2517418"/>
            <a:ext cx="1736710" cy="3388189"/>
          </a:xfrm>
          <a:prstGeom prst="rect">
            <a:avLst/>
          </a:prstGeom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57B7CA11-7C27-C346-913E-C6C0AF58A78C}"/>
              </a:ext>
            </a:extLst>
          </p:cNvPr>
          <p:cNvSpPr/>
          <p:nvPr/>
        </p:nvSpPr>
        <p:spPr>
          <a:xfrm>
            <a:off x="3292360" y="2517418"/>
            <a:ext cx="6313653" cy="2939317"/>
          </a:xfrm>
          <a:prstGeom prst="round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FD7741C-18AF-4448-8AF9-2B41D57A8604}"/>
              </a:ext>
            </a:extLst>
          </p:cNvPr>
          <p:cNvSpPr txBox="1"/>
          <p:nvPr/>
        </p:nvSpPr>
        <p:spPr>
          <a:xfrm flipH="1">
            <a:off x="2841912" y="800826"/>
            <a:ext cx="69436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800" b="1" dirty="0"/>
              <a:t>STRUCTURE – QUESTION?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B23F7CD-4B95-2C48-9050-A73284B8F80E}"/>
              </a:ext>
            </a:extLst>
          </p:cNvPr>
          <p:cNvSpPr txBox="1"/>
          <p:nvPr/>
        </p:nvSpPr>
        <p:spPr>
          <a:xfrm>
            <a:off x="3872550" y="2775908"/>
            <a:ext cx="41960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dirty="0"/>
              <a:t>- How do I make it?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D0C3F13-3D95-9543-82CA-977328BEDC30}"/>
              </a:ext>
            </a:extLst>
          </p:cNvPr>
          <p:cNvSpPr txBox="1"/>
          <p:nvPr/>
        </p:nvSpPr>
        <p:spPr>
          <a:xfrm>
            <a:off x="3849913" y="3649422"/>
            <a:ext cx="44167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dirty="0"/>
              <a:t>- What do I do next?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F4742DA-E991-C741-9E96-968D8C9B4111}"/>
              </a:ext>
            </a:extLst>
          </p:cNvPr>
          <p:cNvSpPr txBox="1"/>
          <p:nvPr/>
        </p:nvSpPr>
        <p:spPr>
          <a:xfrm>
            <a:off x="3872550" y="4522936"/>
            <a:ext cx="51306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dirty="0"/>
              <a:t>- Is there anything else?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9FF35D2-540B-0745-9145-E05072EAB241}"/>
              </a:ext>
            </a:extLst>
          </p:cNvPr>
          <p:cNvSpPr txBox="1"/>
          <p:nvPr/>
        </p:nvSpPr>
        <p:spPr>
          <a:xfrm>
            <a:off x="1555650" y="1626784"/>
            <a:ext cx="102342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b="1" dirty="0">
                <a:solidFill>
                  <a:schemeClr val="accent1"/>
                </a:solidFill>
              </a:rPr>
              <a:t>Ask these questions when you want to make a meal.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896B5CC-4907-0241-AE0E-EFC409AA51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442" r="15060"/>
          <a:stretch/>
        </p:blipFill>
        <p:spPr>
          <a:xfrm>
            <a:off x="10810002" y="0"/>
            <a:ext cx="1188264" cy="1225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001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98;p3">
            <a:extLst>
              <a:ext uri="{FF2B5EF4-FFF2-40B4-BE49-F238E27FC236}">
                <a16:creationId xmlns:a16="http://schemas.microsoft.com/office/drawing/2014/main" id="{7CAC707C-89E7-FD40-9558-6F4C1F4111BE}"/>
              </a:ext>
            </a:extLst>
          </p:cNvPr>
          <p:cNvSpPr/>
          <p:nvPr/>
        </p:nvSpPr>
        <p:spPr>
          <a:xfrm>
            <a:off x="5598480" y="1168036"/>
            <a:ext cx="4701968" cy="3807376"/>
          </a:xfrm>
          <a:prstGeom prst="roundRect">
            <a:avLst>
              <a:gd name="adj" fmla="val 16667"/>
            </a:avLst>
          </a:prstGeom>
          <a:solidFill>
            <a:schemeClr val="accent6">
              <a:lumMod val="40000"/>
              <a:lumOff val="60000"/>
            </a:schemeClr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Google Shape;101;p3">
            <a:extLst>
              <a:ext uri="{FF2B5EF4-FFF2-40B4-BE49-F238E27FC236}">
                <a16:creationId xmlns:a16="http://schemas.microsoft.com/office/drawing/2014/main" id="{622B3DB9-F532-364E-B146-F0B51B39A5D1}"/>
              </a:ext>
            </a:extLst>
          </p:cNvPr>
          <p:cNvSpPr txBox="1"/>
          <p:nvPr/>
        </p:nvSpPr>
        <p:spPr>
          <a:xfrm>
            <a:off x="5786438" y="2349747"/>
            <a:ext cx="4269993" cy="83095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lvl="0" indent="-342900">
              <a:buClr>
                <a:srgbClr val="000000"/>
              </a:buClr>
              <a:buFontTx/>
              <a:buChar char="-"/>
              <a:defRPr/>
            </a:pPr>
            <a:r>
              <a:rPr lang="en-US" sz="24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lang="en-US" sz="2400" kern="0" noProof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 read </a:t>
            </a:r>
            <a:r>
              <a:rPr lang="en-US" sz="2400" kern="0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and pronounce the verb used in cooking. </a:t>
            </a:r>
            <a:endParaRPr lang="en-US" sz="2400" kern="0" noProof="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90BDAFE-0972-C44C-A427-7B498FFD3E82}"/>
              </a:ext>
            </a:extLst>
          </p:cNvPr>
          <p:cNvSpPr txBox="1"/>
          <p:nvPr/>
        </p:nvSpPr>
        <p:spPr>
          <a:xfrm>
            <a:off x="5786438" y="3396886"/>
            <a:ext cx="4299272" cy="46162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- PB p</a:t>
            </a:r>
            <a:r>
              <a:rPr lang="en-US" sz="2400" noProof="0" dirty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rPr>
              <a:t>.25</a:t>
            </a:r>
            <a:endParaRPr kumimoji="0" lang="en-US" sz="24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4D132A-EA03-B948-A9C1-5660C6F573DC}"/>
              </a:ext>
            </a:extLst>
          </p:cNvPr>
          <p:cNvSpPr txBox="1"/>
          <p:nvPr/>
        </p:nvSpPr>
        <p:spPr>
          <a:xfrm>
            <a:off x="5786438" y="4049646"/>
            <a:ext cx="4269994" cy="46162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- AB p.20</a:t>
            </a:r>
            <a:endParaRPr kumimoji="0" lang="en-US" sz="24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8" name="Google Shape;99;p3">
            <a:extLst>
              <a:ext uri="{FF2B5EF4-FFF2-40B4-BE49-F238E27FC236}">
                <a16:creationId xmlns:a16="http://schemas.microsoft.com/office/drawing/2014/main" id="{7943169A-672D-6C47-A6D9-D49F9BF62E69}"/>
              </a:ext>
            </a:extLst>
          </p:cNvPr>
          <p:cNvSpPr txBox="1"/>
          <p:nvPr/>
        </p:nvSpPr>
        <p:spPr>
          <a:xfrm>
            <a:off x="6172143" y="1297710"/>
            <a:ext cx="3382200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UNIT 2</a:t>
            </a:r>
            <a:r>
              <a:rPr lang="en-US" sz="2800" b="1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– Lesson 3A</a:t>
            </a:r>
            <a:endParaRPr lang="en-US" sz="2800" b="1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" name="Google Shape;100;p3">
            <a:extLst>
              <a:ext uri="{FF2B5EF4-FFF2-40B4-BE49-F238E27FC236}">
                <a16:creationId xmlns:a16="http://schemas.microsoft.com/office/drawing/2014/main" id="{BED4F29A-2206-1C4F-812F-789F9B12E7CA}"/>
              </a:ext>
            </a:extLst>
          </p:cNvPr>
          <p:cNvSpPr txBox="1"/>
          <p:nvPr/>
        </p:nvSpPr>
        <p:spPr>
          <a:xfrm>
            <a:off x="6789109" y="1787183"/>
            <a:ext cx="2765234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We’re learning…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0AD713A-C6F0-1D4E-82D6-366A42C456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442" r="15060"/>
          <a:stretch/>
        </p:blipFill>
        <p:spPr>
          <a:xfrm>
            <a:off x="10707989" y="0"/>
            <a:ext cx="1415665" cy="146045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1CC8973-C654-AE48-9859-2D78DA75C8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8315" y="664969"/>
            <a:ext cx="3520182" cy="5121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488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81;p15">
            <a:extLst>
              <a:ext uri="{FF2B5EF4-FFF2-40B4-BE49-F238E27FC236}">
                <a16:creationId xmlns:a16="http://schemas.microsoft.com/office/drawing/2014/main" id="{7247F519-7367-AC45-8C0E-ED00FF3F265E}"/>
              </a:ext>
            </a:extLst>
          </p:cNvPr>
          <p:cNvSpPr txBox="1">
            <a:spLocks/>
          </p:cNvSpPr>
          <p:nvPr/>
        </p:nvSpPr>
        <p:spPr>
          <a:xfrm>
            <a:off x="125176" y="11386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GRAMMAR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F39F2F7-4FB2-D84D-88E8-30F2516F7A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971" t="2930" r="32991"/>
          <a:stretch/>
        </p:blipFill>
        <p:spPr>
          <a:xfrm>
            <a:off x="1510375" y="2309270"/>
            <a:ext cx="1736710" cy="3388189"/>
          </a:xfrm>
          <a:prstGeom prst="rect">
            <a:avLst/>
          </a:prstGeom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57B7CA11-7C27-C346-913E-C6C0AF58A78C}"/>
              </a:ext>
            </a:extLst>
          </p:cNvPr>
          <p:cNvSpPr/>
          <p:nvPr/>
        </p:nvSpPr>
        <p:spPr>
          <a:xfrm>
            <a:off x="3281039" y="2309270"/>
            <a:ext cx="6313653" cy="3491455"/>
          </a:xfrm>
          <a:prstGeom prst="round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FD7741C-18AF-4448-8AF9-2B41D57A8604}"/>
              </a:ext>
            </a:extLst>
          </p:cNvPr>
          <p:cNvSpPr txBox="1"/>
          <p:nvPr/>
        </p:nvSpPr>
        <p:spPr>
          <a:xfrm flipH="1">
            <a:off x="3247085" y="772428"/>
            <a:ext cx="69436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800" b="1" dirty="0"/>
              <a:t>STRUCTURE – ANSWERS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B23F7CD-4B95-2C48-9050-A73284B8F80E}"/>
              </a:ext>
            </a:extLst>
          </p:cNvPr>
          <p:cNvSpPr txBox="1"/>
          <p:nvPr/>
        </p:nvSpPr>
        <p:spPr>
          <a:xfrm>
            <a:off x="3785141" y="2577852"/>
            <a:ext cx="48588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buFontTx/>
              <a:buChar char="-"/>
            </a:pPr>
            <a:r>
              <a:rPr lang="en-VN" sz="4000" dirty="0"/>
              <a:t>First, ……………………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D0C3F13-3D95-9543-82CA-977328BEDC30}"/>
              </a:ext>
            </a:extLst>
          </p:cNvPr>
          <p:cNvSpPr txBox="1"/>
          <p:nvPr/>
        </p:nvSpPr>
        <p:spPr>
          <a:xfrm>
            <a:off x="3785141" y="3217234"/>
            <a:ext cx="4858894" cy="15204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20000"/>
              </a:lnSpc>
              <a:buFontTx/>
              <a:buChar char="-"/>
            </a:pPr>
            <a:r>
              <a:rPr lang="en-VN" sz="4000" dirty="0"/>
              <a:t>Next, ……………………</a:t>
            </a:r>
          </a:p>
          <a:p>
            <a:pPr marL="571500" indent="-571500">
              <a:lnSpc>
                <a:spcPct val="120000"/>
              </a:lnSpc>
              <a:buFontTx/>
              <a:buChar char="-"/>
            </a:pPr>
            <a:r>
              <a:rPr lang="en-US" sz="4000" dirty="0"/>
              <a:t>T</a:t>
            </a:r>
            <a:r>
              <a:rPr lang="en-VN" sz="4000" dirty="0"/>
              <a:t>hen, …………………..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F4742DA-E991-C741-9E96-968D8C9B4111}"/>
              </a:ext>
            </a:extLst>
          </p:cNvPr>
          <p:cNvSpPr txBox="1"/>
          <p:nvPr/>
        </p:nvSpPr>
        <p:spPr>
          <a:xfrm>
            <a:off x="3785141" y="4803287"/>
            <a:ext cx="48928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Tx/>
              <a:buChar char="-"/>
            </a:pPr>
            <a:r>
              <a:rPr lang="en-VN" sz="4000" dirty="0"/>
              <a:t>Finally, ………...........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E2F943D-F853-2A4B-82EB-4983184A3753}"/>
              </a:ext>
            </a:extLst>
          </p:cNvPr>
          <p:cNvSpPr txBox="1"/>
          <p:nvPr/>
        </p:nvSpPr>
        <p:spPr>
          <a:xfrm>
            <a:off x="5185182" y="1528946"/>
            <a:ext cx="25053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b="1" dirty="0">
                <a:solidFill>
                  <a:schemeClr val="accent1"/>
                </a:solidFill>
              </a:rPr>
              <a:t>We will use: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D3896BF-34BD-2B4C-91B2-29BE02393B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442" r="15060"/>
          <a:stretch/>
        </p:blipFill>
        <p:spPr>
          <a:xfrm>
            <a:off x="10810002" y="0"/>
            <a:ext cx="1188264" cy="1225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632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65598" y="14274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GRAMMAR - Practice</a:t>
            </a:r>
          </a:p>
        </p:txBody>
      </p:sp>
      <p:sp>
        <p:nvSpPr>
          <p:cNvPr id="6" name="Rectangle: Rounded Corners 6">
            <a:extLst>
              <a:ext uri="{FF2B5EF4-FFF2-40B4-BE49-F238E27FC236}">
                <a16:creationId xmlns:a16="http://schemas.microsoft.com/office/drawing/2014/main" id="{A929908A-62CD-4A48-BA53-832F915000CF}"/>
              </a:ext>
            </a:extLst>
          </p:cNvPr>
          <p:cNvSpPr/>
          <p:nvPr/>
        </p:nvSpPr>
        <p:spPr>
          <a:xfrm>
            <a:off x="2120765" y="1873147"/>
            <a:ext cx="7968036" cy="355823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FF4BC5-8955-954B-A947-18D12BCC5B20}"/>
              </a:ext>
            </a:extLst>
          </p:cNvPr>
          <p:cNvSpPr txBox="1"/>
          <p:nvPr/>
        </p:nvSpPr>
        <p:spPr>
          <a:xfrm>
            <a:off x="2249986" y="2171190"/>
            <a:ext cx="783881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/>
              <a:t>Ask students to close their books and take out a mini-board. 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Students look at the words and sentences on the slide and write the answers on the board. Ex: a - 1, b – 2, ….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After finishing, students raise their boards to check. 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The 5 first students with the correct answer receive 2 points.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6D2F447-447B-A449-9CD2-B99650D59FA0}"/>
              </a:ext>
            </a:extLst>
          </p:cNvPr>
          <p:cNvSpPr txBox="1"/>
          <p:nvPr/>
        </p:nvSpPr>
        <p:spPr>
          <a:xfrm>
            <a:off x="2656597" y="1072677"/>
            <a:ext cx="68788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dirty="0">
                <a:solidFill>
                  <a:srgbClr val="F88438"/>
                </a:solidFill>
                <a:latin typeface="Carter One" panose="03080802040405060005" pitchFamily="66" charset="77"/>
                <a:ea typeface="Carter One" panose="03080802040405060005" pitchFamily="66" charset="77"/>
              </a:rPr>
              <a:t>Activity: READ AND MATCH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59CC30B-DC67-2448-A0A7-E02BA30AA2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442" r="15060"/>
          <a:stretch/>
        </p:blipFill>
        <p:spPr>
          <a:xfrm>
            <a:off x="10810002" y="0"/>
            <a:ext cx="1188264" cy="1225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64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81;p15">
            <a:extLst>
              <a:ext uri="{FF2B5EF4-FFF2-40B4-BE49-F238E27FC236}">
                <a16:creationId xmlns:a16="http://schemas.microsoft.com/office/drawing/2014/main" id="{7247F519-7367-AC45-8C0E-ED00FF3F265E}"/>
              </a:ext>
            </a:extLst>
          </p:cNvPr>
          <p:cNvSpPr txBox="1">
            <a:spLocks/>
          </p:cNvSpPr>
          <p:nvPr/>
        </p:nvSpPr>
        <p:spPr>
          <a:xfrm>
            <a:off x="139464" y="185303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GRAMMAR - Practice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FD7741C-18AF-4448-8AF9-2B41D57A8604}"/>
              </a:ext>
            </a:extLst>
          </p:cNvPr>
          <p:cNvSpPr txBox="1"/>
          <p:nvPr/>
        </p:nvSpPr>
        <p:spPr>
          <a:xfrm flipH="1">
            <a:off x="2975622" y="762121"/>
            <a:ext cx="79828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400" b="1" dirty="0">
                <a:solidFill>
                  <a:schemeClr val="accent2"/>
                </a:solidFill>
                <a:latin typeface="Carter One" panose="03080802040405060005" pitchFamily="66" charset="77"/>
                <a:ea typeface="Carter One" panose="03080802040405060005" pitchFamily="66" charset="77"/>
              </a:rPr>
              <a:t>How to make noodles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42628950-4B73-6D44-A487-053309E6A55C}"/>
              </a:ext>
            </a:extLst>
          </p:cNvPr>
          <p:cNvSpPr/>
          <p:nvPr/>
        </p:nvSpPr>
        <p:spPr>
          <a:xfrm>
            <a:off x="300037" y="1541869"/>
            <a:ext cx="2914650" cy="76944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3600" dirty="0"/>
              <a:t>a – First,……..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7C80F74F-BBFA-9949-B5EE-EC57DDC83F0E}"/>
              </a:ext>
            </a:extLst>
          </p:cNvPr>
          <p:cNvSpPr/>
          <p:nvPr/>
        </p:nvSpPr>
        <p:spPr>
          <a:xfrm>
            <a:off x="300037" y="2576659"/>
            <a:ext cx="2914650" cy="76944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3600" dirty="0"/>
              <a:t>b – Next,……..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457B2528-7130-B241-B44D-A63CCD6FD405}"/>
              </a:ext>
            </a:extLst>
          </p:cNvPr>
          <p:cNvSpPr/>
          <p:nvPr/>
        </p:nvSpPr>
        <p:spPr>
          <a:xfrm>
            <a:off x="300037" y="3611449"/>
            <a:ext cx="2914650" cy="76944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3600" dirty="0"/>
              <a:t>c – Then,……..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7C8E8AA6-25C7-D647-9E65-0AA6E9F4D397}"/>
              </a:ext>
            </a:extLst>
          </p:cNvPr>
          <p:cNvSpPr/>
          <p:nvPr/>
        </p:nvSpPr>
        <p:spPr>
          <a:xfrm>
            <a:off x="300037" y="4646239"/>
            <a:ext cx="3128963" cy="76944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3600" dirty="0"/>
              <a:t>d – Finally,……..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C57AF963-471E-C042-BED6-308A352B820E}"/>
              </a:ext>
            </a:extLst>
          </p:cNvPr>
          <p:cNvSpPr/>
          <p:nvPr/>
        </p:nvSpPr>
        <p:spPr>
          <a:xfrm>
            <a:off x="3800036" y="1566303"/>
            <a:ext cx="5731891" cy="1315631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3600" dirty="0"/>
              <a:t>1. </a:t>
            </a:r>
            <a:r>
              <a:rPr lang="en-US" sz="3600" dirty="0"/>
              <a:t>Y</a:t>
            </a:r>
            <a:r>
              <a:rPr lang="en-VN" sz="3600" dirty="0"/>
              <a:t>ou </a:t>
            </a:r>
            <a:r>
              <a:rPr lang="en-US" sz="3600" dirty="0"/>
              <a:t>a</a:t>
            </a:r>
            <a:r>
              <a:rPr lang="en-VN" sz="3600" dirty="0"/>
              <a:t>dd some salt in the boiling water and taste it.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28E86CAF-5640-4440-9D19-83443A2922FA}"/>
              </a:ext>
            </a:extLst>
          </p:cNvPr>
          <p:cNvSpPr/>
          <p:nvPr/>
        </p:nvSpPr>
        <p:spPr>
          <a:xfrm>
            <a:off x="7591459" y="2771184"/>
            <a:ext cx="4110978" cy="1315631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3600" dirty="0"/>
              <a:t>2. </a:t>
            </a:r>
            <a:r>
              <a:rPr lang="en-US" sz="3600" dirty="0"/>
              <a:t>Y</a:t>
            </a:r>
            <a:r>
              <a:rPr lang="en-VN" sz="3600" dirty="0"/>
              <a:t>ou </a:t>
            </a:r>
            <a:r>
              <a:rPr lang="en-US" sz="3600" dirty="0"/>
              <a:t>a</a:t>
            </a:r>
            <a:r>
              <a:rPr lang="en-VN" sz="3600" dirty="0"/>
              <a:t>dd noodles into the water.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02213A1A-6AFD-4E42-9411-5BD2F3F3E954}"/>
              </a:ext>
            </a:extLst>
          </p:cNvPr>
          <p:cNvSpPr/>
          <p:nvPr/>
        </p:nvSpPr>
        <p:spPr>
          <a:xfrm>
            <a:off x="3861700" y="3418516"/>
            <a:ext cx="3921452" cy="1250283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3600" dirty="0"/>
              <a:t>3. </a:t>
            </a:r>
            <a:r>
              <a:rPr lang="en-US" sz="3600" dirty="0"/>
              <a:t>Y</a:t>
            </a:r>
            <a:r>
              <a:rPr lang="en-VN" sz="3600" dirty="0"/>
              <a:t>ou </a:t>
            </a:r>
            <a:r>
              <a:rPr lang="en-US" sz="3600" dirty="0"/>
              <a:t>boil some water in a pot.</a:t>
            </a:r>
            <a:endParaRPr lang="en-VN" sz="3600" dirty="0"/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1B67A4DD-89E5-CE4F-86E2-F86B05961E5C}"/>
              </a:ext>
            </a:extLst>
          </p:cNvPr>
          <p:cNvSpPr/>
          <p:nvPr/>
        </p:nvSpPr>
        <p:spPr>
          <a:xfrm>
            <a:off x="6675128" y="4547565"/>
            <a:ext cx="5224933" cy="1315631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3600" dirty="0"/>
              <a:t>4. </a:t>
            </a:r>
            <a:r>
              <a:rPr lang="en-US" sz="3600" dirty="0"/>
              <a:t>You boil it for 5 minutes and serve it in a bowl.</a:t>
            </a:r>
            <a:endParaRPr lang="en-VN" sz="3600" dirty="0"/>
          </a:p>
        </p:txBody>
      </p:sp>
      <p:sp>
        <p:nvSpPr>
          <p:cNvPr id="18" name="Rectangle: Rounded Corners 13">
            <a:extLst>
              <a:ext uri="{FF2B5EF4-FFF2-40B4-BE49-F238E27FC236}">
                <a16:creationId xmlns:a16="http://schemas.microsoft.com/office/drawing/2014/main" id="{0F52535F-BCA1-7A4A-B4B9-817E65BE80A4}"/>
              </a:ext>
            </a:extLst>
          </p:cNvPr>
          <p:cNvSpPr/>
          <p:nvPr/>
        </p:nvSpPr>
        <p:spPr>
          <a:xfrm>
            <a:off x="4828291" y="5543646"/>
            <a:ext cx="1846837" cy="556521"/>
          </a:xfrm>
          <a:prstGeom prst="roundRect">
            <a:avLst/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SG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Arial"/>
              </a:rPr>
              <a:t>ANSWER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DBE2C013-0953-804D-AD14-CED01FA6AEDB}"/>
              </a:ext>
            </a:extLst>
          </p:cNvPr>
          <p:cNvCxnSpPr>
            <a:stCxn id="3" idx="3"/>
          </p:cNvCxnSpPr>
          <p:nvPr/>
        </p:nvCxnSpPr>
        <p:spPr>
          <a:xfrm>
            <a:off x="3214687" y="1926590"/>
            <a:ext cx="771526" cy="178816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26AF7F58-3EF7-5D4D-89D8-3B2A2A90FD72}"/>
              </a:ext>
            </a:extLst>
          </p:cNvPr>
          <p:cNvCxnSpPr>
            <a:cxnSpLocks/>
            <a:endCxn id="14" idx="1"/>
          </p:cNvCxnSpPr>
          <p:nvPr/>
        </p:nvCxnSpPr>
        <p:spPr>
          <a:xfrm flipV="1">
            <a:off x="3214687" y="2224119"/>
            <a:ext cx="585349" cy="73726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466524B5-38EF-444B-AE9D-8682436FDD87}"/>
              </a:ext>
            </a:extLst>
          </p:cNvPr>
          <p:cNvCxnSpPr>
            <a:cxnSpLocks/>
            <a:stCxn id="13" idx="3"/>
            <a:endCxn id="17" idx="1"/>
          </p:cNvCxnSpPr>
          <p:nvPr/>
        </p:nvCxnSpPr>
        <p:spPr>
          <a:xfrm>
            <a:off x="3429000" y="5030960"/>
            <a:ext cx="3246128" cy="17442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Elbow Connector 35">
            <a:extLst>
              <a:ext uri="{FF2B5EF4-FFF2-40B4-BE49-F238E27FC236}">
                <a16:creationId xmlns:a16="http://schemas.microsoft.com/office/drawing/2014/main" id="{B68E2B0F-F1AF-CF48-8EB3-A86E65FEC6C5}"/>
              </a:ext>
            </a:extLst>
          </p:cNvPr>
          <p:cNvCxnSpPr>
            <a:stCxn id="12" idx="3"/>
          </p:cNvCxnSpPr>
          <p:nvPr/>
        </p:nvCxnSpPr>
        <p:spPr>
          <a:xfrm flipV="1">
            <a:off x="3214687" y="3168869"/>
            <a:ext cx="4376772" cy="827301"/>
          </a:xfrm>
          <a:prstGeom prst="bentConnector3">
            <a:avLst>
              <a:gd name="adj1" fmla="val 10377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54461D31-6D94-9645-98A4-EA6540A823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442" r="15060"/>
          <a:stretch/>
        </p:blipFill>
        <p:spPr>
          <a:xfrm>
            <a:off x="10810002" y="0"/>
            <a:ext cx="1188264" cy="1225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536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65598" y="14274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GRAMMAR - Practice</a:t>
            </a:r>
          </a:p>
        </p:txBody>
      </p:sp>
      <p:sp>
        <p:nvSpPr>
          <p:cNvPr id="6" name="Rectangle: Rounded Corners 6">
            <a:extLst>
              <a:ext uri="{FF2B5EF4-FFF2-40B4-BE49-F238E27FC236}">
                <a16:creationId xmlns:a16="http://schemas.microsoft.com/office/drawing/2014/main" id="{A929908A-62CD-4A48-BA53-832F915000CF}"/>
              </a:ext>
            </a:extLst>
          </p:cNvPr>
          <p:cNvSpPr/>
          <p:nvPr/>
        </p:nvSpPr>
        <p:spPr>
          <a:xfrm>
            <a:off x="2120764" y="1873147"/>
            <a:ext cx="8229085" cy="355823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FF4BC5-8955-954B-A947-18D12BCC5B20}"/>
              </a:ext>
            </a:extLst>
          </p:cNvPr>
          <p:cNvSpPr txBox="1"/>
          <p:nvPr/>
        </p:nvSpPr>
        <p:spPr>
          <a:xfrm>
            <a:off x="2336333" y="1947217"/>
            <a:ext cx="809986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/>
              <a:t>Ask students to take out a mini-board. Put students into groups of 4. 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Students look at a </a:t>
            </a:r>
            <a:r>
              <a:rPr lang="en-US" sz="2400"/>
              <a:t>question with </a:t>
            </a:r>
            <a:r>
              <a:rPr lang="en-US" sz="2400" dirty="0"/>
              <a:t>the unscrambled words and write them into the correct sentence. All students in the group have to write the sentence on the board. 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After finishing, students raise their boards to check. 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The fastest group with the correct answer receives 2 points.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Divide the class into 2 teams. One team asks and one team answers the question.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6D2F447-447B-A449-9CD2-B99650D59FA0}"/>
              </a:ext>
            </a:extLst>
          </p:cNvPr>
          <p:cNvSpPr txBox="1"/>
          <p:nvPr/>
        </p:nvSpPr>
        <p:spPr>
          <a:xfrm>
            <a:off x="2422680" y="1016240"/>
            <a:ext cx="79271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dirty="0">
                <a:solidFill>
                  <a:srgbClr val="F88438"/>
                </a:solidFill>
                <a:latin typeface="Carter One" panose="03080802040405060005" pitchFamily="66" charset="77"/>
                <a:ea typeface="Carter One" panose="03080802040405060005" pitchFamily="66" charset="77"/>
              </a:rPr>
              <a:t>Activity: ARRANGE THE WORDS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7ED0637-594C-BA4E-9161-D04771271F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442" r="15060"/>
          <a:stretch/>
        </p:blipFill>
        <p:spPr>
          <a:xfrm>
            <a:off x="10810002" y="0"/>
            <a:ext cx="1188264" cy="1225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0609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4B01C3A5-9856-1609-B86B-A48C8448D662}"/>
              </a:ext>
            </a:extLst>
          </p:cNvPr>
          <p:cNvSpPr txBox="1"/>
          <p:nvPr/>
        </p:nvSpPr>
        <p:spPr>
          <a:xfrm>
            <a:off x="1747919" y="3852096"/>
            <a:ext cx="755848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09630"/>
            <a:r>
              <a:rPr lang="en-US" sz="6400" b="1">
                <a:ln w="12700" cmpd="sng">
                  <a:solidFill>
                    <a:prstClr val="white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Impact" panose="020B0806030902050204" pitchFamily="34" charset="0"/>
              </a:rPr>
              <a:t>MsPham-0936082789</a:t>
            </a:r>
            <a:endParaRPr lang="en-US" sz="6400" b="1" dirty="0">
              <a:ln w="12700" cmpd="sng">
                <a:solidFill>
                  <a:prstClr val="white"/>
                </a:solidFill>
                <a:prstDash val="solid"/>
              </a:ln>
              <a:solidFill>
                <a:srgbClr val="FFC00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Impact" panose="020B080603090205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6FC1FA4-C08D-9D0D-D618-8F2AF157C4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6" y="0"/>
            <a:ext cx="12188389" cy="6858000"/>
          </a:xfrm>
          <a:prstGeom prst="rect">
            <a:avLst/>
          </a:prstGeom>
        </p:spPr>
      </p:pic>
      <p:sp>
        <p:nvSpPr>
          <p:cNvPr id="2" name="MsPham-0936082789"/>
          <p:cNvSpPr txBox="1"/>
          <p:nvPr/>
        </p:nvSpPr>
        <p:spPr>
          <a:xfrm>
            <a:off x="1566895" y="1514625"/>
            <a:ext cx="9342384" cy="4674942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algn="ctr" defTabSz="609630"/>
            <a:r>
              <a:rPr lang="en-US" sz="16600" b="1" dirty="0">
                <a:ln w="12700" cmpd="sng">
                  <a:solidFill>
                    <a:prstClr val="white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Impact" panose="020B0806030902050204" pitchFamily="34" charset="0"/>
              </a:rPr>
              <a:t>The little penguins</a:t>
            </a:r>
          </a:p>
        </p:txBody>
      </p:sp>
      <p:pic>
        <p:nvPicPr>
          <p:cNvPr id="12" name="MsPham-0936082789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9419.02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435727" y="4652166"/>
            <a:ext cx="609600" cy="609600"/>
          </a:xfrm>
          <a:prstGeom prst="rect">
            <a:avLst/>
          </a:prstGeom>
        </p:spPr>
      </p:pic>
      <p:grpSp>
        <p:nvGrpSpPr>
          <p:cNvPr id="21" name="MsPham-0936082789"/>
          <p:cNvGrpSpPr/>
          <p:nvPr/>
        </p:nvGrpSpPr>
        <p:grpSpPr>
          <a:xfrm>
            <a:off x="-3071908" y="2661675"/>
            <a:ext cx="2405529" cy="7836562"/>
            <a:chOff x="-5151340" y="6536291"/>
            <a:chExt cx="2946400" cy="9598574"/>
          </a:xfrm>
        </p:grpSpPr>
        <p:sp>
          <p:nvSpPr>
            <p:cNvPr id="22" name="MsPham-0936082789"/>
            <p:cNvSpPr/>
            <p:nvPr/>
          </p:nvSpPr>
          <p:spPr>
            <a:xfrm>
              <a:off x="-5151340" y="14320579"/>
              <a:ext cx="2946400" cy="1814286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6ABE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23" name="MsPham-0936082789"/>
            <p:cNvPicPr>
              <a:picLocks noChangeAspect="1"/>
            </p:cNvPicPr>
            <p:nvPr/>
          </p:nvPicPr>
          <p:blipFill rotWithShape="1">
            <a:blip r:embed="rId7"/>
            <a:srcRect t="6645" b="10385"/>
            <a:stretch/>
          </p:blipFill>
          <p:spPr>
            <a:xfrm>
              <a:off x="-4955520" y="6536291"/>
              <a:ext cx="2554761" cy="2332124"/>
            </a:xfrm>
            <a:prstGeom prst="rect">
              <a:avLst/>
            </a:prstGeom>
          </p:spPr>
        </p:pic>
      </p:grpSp>
      <p:grpSp>
        <p:nvGrpSpPr>
          <p:cNvPr id="24" name="MsPham-0936082789"/>
          <p:cNvGrpSpPr/>
          <p:nvPr/>
        </p:nvGrpSpPr>
        <p:grpSpPr>
          <a:xfrm>
            <a:off x="13215723" y="3276600"/>
            <a:ext cx="3032369" cy="7018437"/>
            <a:chOff x="-2740105" y="6525876"/>
            <a:chExt cx="3714181" cy="8596497"/>
          </a:xfrm>
        </p:grpSpPr>
        <p:sp>
          <p:nvSpPr>
            <p:cNvPr id="25" name="MsPham-0936082789"/>
            <p:cNvSpPr/>
            <p:nvPr/>
          </p:nvSpPr>
          <p:spPr>
            <a:xfrm>
              <a:off x="-1972324" y="13308087"/>
              <a:ext cx="2946400" cy="1814286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6ABE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26" name="MsPham-0936082789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463" b="90000" l="38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70774">
              <a:off x="-2740105" y="6525876"/>
              <a:ext cx="3146974" cy="3398732"/>
            </a:xfrm>
            <a:prstGeom prst="rect">
              <a:avLst/>
            </a:prstGeom>
          </p:spPr>
        </p:pic>
      </p:grpSp>
      <p:sp>
        <p:nvSpPr>
          <p:cNvPr id="27" name="MsPham-0936082789">
            <a:hlinkClick r:id="" action="ppaction://hlinkshowjump?jump=nextslide"/>
          </p:cNvPr>
          <p:cNvSpPr/>
          <p:nvPr/>
        </p:nvSpPr>
        <p:spPr>
          <a:xfrm>
            <a:off x="8686624" y="5440641"/>
            <a:ext cx="1951916" cy="731520"/>
          </a:xfrm>
          <a:prstGeom prst="roundRect">
            <a:avLst>
              <a:gd name="adj" fmla="val 50000"/>
            </a:avLst>
          </a:prstGeom>
          <a:solidFill>
            <a:srgbClr val="FF5050"/>
          </a:solid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2800" b="1" dirty="0">
                <a:solidFill>
                  <a:prstClr val="white"/>
                </a:solidFill>
                <a:latin typeface="Arial Black" panose="020B0A04020102020204" pitchFamily="34" charset="0"/>
              </a:rPr>
              <a:t>PLAY</a:t>
            </a:r>
          </a:p>
        </p:txBody>
      </p:sp>
    </p:spTree>
    <p:extLst>
      <p:ext uri="{BB962C8B-B14F-4D97-AF65-F5344CB8AC3E}">
        <p14:creationId xmlns:p14="http://schemas.microsoft.com/office/powerpoint/2010/main" val="2142685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45833E-6 -4.07407E-6 L 1.45833E-6 -0.07199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771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42" presetClass="path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38889E-6 -3.58025E-6 L 0.6349 -0.02392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745" y="-120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33333E-6 3.82716E-6 L -0.57439 -0.08889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724" y="-4444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" grpId="0"/>
      <p:bldP spid="2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CABE1109-5901-01CF-404C-45B96C3F017E}"/>
              </a:ext>
            </a:extLst>
          </p:cNvPr>
          <p:cNvSpPr txBox="1"/>
          <p:nvPr/>
        </p:nvSpPr>
        <p:spPr>
          <a:xfrm>
            <a:off x="1747919" y="3852096"/>
            <a:ext cx="755848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09630"/>
            <a:r>
              <a:rPr lang="en-US" sz="6400" b="1">
                <a:ln w="12700" cmpd="sng">
                  <a:solidFill>
                    <a:prstClr val="white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Impact" panose="020B0806030902050204" pitchFamily="34" charset="0"/>
              </a:rPr>
              <a:t>MsPham-0936082789</a:t>
            </a:r>
            <a:endParaRPr lang="en-US" sz="6400" b="1" dirty="0">
              <a:ln w="12700" cmpd="sng">
                <a:solidFill>
                  <a:prstClr val="white"/>
                </a:solidFill>
                <a:prstDash val="solid"/>
              </a:ln>
              <a:solidFill>
                <a:srgbClr val="FFC00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Impact" panose="020B080603090205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D475ABF-A524-2022-6AEF-6545A6ADEA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6" y="0"/>
            <a:ext cx="12188389" cy="6858000"/>
          </a:xfrm>
          <a:prstGeom prst="rect">
            <a:avLst/>
          </a:prstGeom>
        </p:spPr>
      </p:pic>
      <p:grpSp>
        <p:nvGrpSpPr>
          <p:cNvPr id="10" name="MsPham-0936082789"/>
          <p:cNvGrpSpPr/>
          <p:nvPr/>
        </p:nvGrpSpPr>
        <p:grpSpPr>
          <a:xfrm>
            <a:off x="1800311" y="1969981"/>
            <a:ext cx="9570354" cy="2672731"/>
            <a:chOff x="-13618319" y="6070524"/>
            <a:chExt cx="11844388" cy="3307803"/>
          </a:xfrm>
        </p:grpSpPr>
        <p:sp>
          <p:nvSpPr>
            <p:cNvPr id="18" name="MsPham-0936082789"/>
            <p:cNvSpPr/>
            <p:nvPr/>
          </p:nvSpPr>
          <p:spPr>
            <a:xfrm>
              <a:off x="-13618319" y="6070524"/>
              <a:ext cx="10595319" cy="2329327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6ABE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9" name="MsPham-0936082789"/>
            <p:cNvPicPr>
              <a:picLocks noChangeAspect="1"/>
            </p:cNvPicPr>
            <p:nvPr/>
          </p:nvPicPr>
          <p:blipFill rotWithShape="1">
            <a:blip r:embed="rId6"/>
            <a:srcRect t="6645" b="10385"/>
            <a:stretch/>
          </p:blipFill>
          <p:spPr>
            <a:xfrm>
              <a:off x="-4328692" y="7046204"/>
              <a:ext cx="2554761" cy="2332123"/>
            </a:xfrm>
            <a:prstGeom prst="rect">
              <a:avLst/>
            </a:prstGeom>
          </p:spPr>
        </p:pic>
      </p:grpSp>
      <p:grpSp>
        <p:nvGrpSpPr>
          <p:cNvPr id="11" name="MsPham-0936082789"/>
          <p:cNvGrpSpPr/>
          <p:nvPr/>
        </p:nvGrpSpPr>
        <p:grpSpPr>
          <a:xfrm>
            <a:off x="-9708659" y="4846513"/>
            <a:ext cx="8572782" cy="2746201"/>
            <a:chOff x="-2691230" y="6068850"/>
            <a:chExt cx="10609778" cy="3398732"/>
          </a:xfrm>
        </p:grpSpPr>
        <p:sp>
          <p:nvSpPr>
            <p:cNvPr id="22" name="Rectangle 21"/>
            <p:cNvSpPr/>
            <p:nvPr/>
          </p:nvSpPr>
          <p:spPr>
            <a:xfrm>
              <a:off x="-710348" y="6102382"/>
              <a:ext cx="8628896" cy="1886755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r>
                <a:rPr lang="en-US" sz="4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First, you boil some water </a:t>
              </a:r>
            </a:p>
            <a:p>
              <a:pPr algn="ctr" defTabSz="609630"/>
              <a:r>
                <a:rPr lang="en-US" sz="4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 a pot. </a:t>
              </a: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63" b="90000" l="38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70774">
              <a:off x="-2691230" y="6068850"/>
              <a:ext cx="3146974" cy="3398732"/>
            </a:xfrm>
            <a:prstGeom prst="rect">
              <a:avLst/>
            </a:prstGeom>
          </p:spPr>
        </p:pic>
      </p:grpSp>
      <p:sp>
        <p:nvSpPr>
          <p:cNvPr id="24" name="MsPham-0936082789"/>
          <p:cNvSpPr/>
          <p:nvPr/>
        </p:nvSpPr>
        <p:spPr>
          <a:xfrm>
            <a:off x="10008758" y="5886029"/>
            <a:ext cx="1778000" cy="667592"/>
          </a:xfrm>
          <a:prstGeom prst="roundRect">
            <a:avLst>
              <a:gd name="adj" fmla="val 50000"/>
            </a:avLst>
          </a:prstGeom>
          <a:solidFill>
            <a:srgbClr val="FF5050"/>
          </a:solid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2800" b="1">
                <a:solidFill>
                  <a:prstClr val="white"/>
                </a:solidFill>
                <a:latin typeface="Arial Black" panose="020B0A04020102020204" pitchFamily="34" charset="0"/>
              </a:rPr>
              <a:t>Start </a:t>
            </a:r>
            <a:endParaRPr lang="en-US" sz="2800" b="1" dirty="0">
              <a:solidFill>
                <a:prstClr val="white"/>
              </a:solidFill>
              <a:latin typeface="Arial Black" panose="020B0A04020102020204" pitchFamily="34" charset="0"/>
            </a:endParaRPr>
          </a:p>
        </p:txBody>
      </p:sp>
      <p:sp>
        <p:nvSpPr>
          <p:cNvPr id="25" name="MsPham-0936082789"/>
          <p:cNvSpPr/>
          <p:nvPr/>
        </p:nvSpPr>
        <p:spPr>
          <a:xfrm>
            <a:off x="10032097" y="5886029"/>
            <a:ext cx="1778000" cy="667592"/>
          </a:xfrm>
          <a:prstGeom prst="roundRect">
            <a:avLst>
              <a:gd name="adj" fmla="val 50000"/>
            </a:avLst>
          </a:prstGeom>
          <a:solidFill>
            <a:srgbClr val="FF5050"/>
          </a:solid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2800" b="1" dirty="0">
                <a:solidFill>
                  <a:prstClr val="white"/>
                </a:solidFill>
                <a:latin typeface="Arial Black" panose="020B0A04020102020204" pitchFamily="34" charset="0"/>
              </a:rPr>
              <a:t>Check </a:t>
            </a:r>
          </a:p>
        </p:txBody>
      </p:sp>
      <p:sp>
        <p:nvSpPr>
          <p:cNvPr id="26" name="MsPham-0936082789">
            <a:hlinkClick r:id="" action="ppaction://hlinkshowjump?jump=nextslide"/>
          </p:cNvPr>
          <p:cNvSpPr/>
          <p:nvPr/>
        </p:nvSpPr>
        <p:spPr>
          <a:xfrm>
            <a:off x="10032097" y="5885818"/>
            <a:ext cx="1778000" cy="667592"/>
          </a:xfrm>
          <a:prstGeom prst="roundRect">
            <a:avLst>
              <a:gd name="adj" fmla="val 50000"/>
            </a:avLst>
          </a:prstGeom>
          <a:solidFill>
            <a:srgbClr val="FF5050"/>
          </a:solid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2800" b="1">
                <a:solidFill>
                  <a:prstClr val="white"/>
                </a:solidFill>
                <a:latin typeface="Arial Black" panose="020B0A04020102020204" pitchFamily="34" charset="0"/>
              </a:rPr>
              <a:t>Next</a:t>
            </a:r>
            <a:endParaRPr lang="en-US" sz="2800" b="1" dirty="0">
              <a:solidFill>
                <a:prstClr val="white"/>
              </a:solidFill>
              <a:latin typeface="Arial Black" panose="020B0A04020102020204" pitchFamily="34" charset="0"/>
            </a:endParaRP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2C1ACC9E-1497-9BFD-B300-F7A57DFFF60F}"/>
              </a:ext>
            </a:extLst>
          </p:cNvPr>
          <p:cNvSpPr/>
          <p:nvPr/>
        </p:nvSpPr>
        <p:spPr>
          <a:xfrm>
            <a:off x="1930400" y="510968"/>
            <a:ext cx="8774432" cy="91033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 eaLnBrk="0" fontAlgn="base" hangingPunct="0">
              <a:spcBef>
                <a:spcPts val="400"/>
              </a:spcBef>
              <a:spcAft>
                <a:spcPts val="800"/>
              </a:spcAft>
            </a:pPr>
            <a:r>
              <a:rPr lang="en-US" altLang="en-US" sz="4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 I make noodles?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7370B1F-5305-A746-BBB5-316F2885371A}"/>
              </a:ext>
            </a:extLst>
          </p:cNvPr>
          <p:cNvSpPr txBox="1"/>
          <p:nvPr/>
        </p:nvSpPr>
        <p:spPr>
          <a:xfrm>
            <a:off x="2248731" y="2218541"/>
            <a:ext cx="742301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/>
              <a:t>w</a:t>
            </a:r>
            <a:r>
              <a:rPr lang="en-VN" sz="4200" b="1" dirty="0"/>
              <a:t>ater/boil/a/in/pot/,/First/ some/you/.</a:t>
            </a:r>
          </a:p>
        </p:txBody>
      </p:sp>
    </p:spTree>
    <p:extLst>
      <p:ext uri="{BB962C8B-B14F-4D97-AF65-F5344CB8AC3E}">
        <p14:creationId xmlns:p14="http://schemas.microsoft.com/office/powerpoint/2010/main" val="1983936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38 -0.05949 L 0.85573 -0.05648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617" y="13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CABE1109-5901-01CF-404C-45B96C3F017E}"/>
              </a:ext>
            </a:extLst>
          </p:cNvPr>
          <p:cNvSpPr txBox="1"/>
          <p:nvPr/>
        </p:nvSpPr>
        <p:spPr>
          <a:xfrm>
            <a:off x="1747919" y="3852096"/>
            <a:ext cx="755848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09630"/>
            <a:r>
              <a:rPr lang="en-US" sz="6400" b="1">
                <a:ln w="12700" cmpd="sng">
                  <a:solidFill>
                    <a:prstClr val="white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Impact" panose="020B0806030902050204" pitchFamily="34" charset="0"/>
              </a:rPr>
              <a:t>MsPham-0936082789</a:t>
            </a:r>
            <a:endParaRPr lang="en-US" sz="6400" b="1" dirty="0">
              <a:ln w="12700" cmpd="sng">
                <a:solidFill>
                  <a:prstClr val="white"/>
                </a:solidFill>
                <a:prstDash val="solid"/>
              </a:ln>
              <a:solidFill>
                <a:srgbClr val="FFC00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Impact" panose="020B080603090205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D475ABF-A524-2022-6AEF-6545A6ADEA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6" y="0"/>
            <a:ext cx="12188389" cy="6858000"/>
          </a:xfrm>
          <a:prstGeom prst="rect">
            <a:avLst/>
          </a:prstGeom>
        </p:spPr>
      </p:pic>
      <p:grpSp>
        <p:nvGrpSpPr>
          <p:cNvPr id="10" name="MsPham-0936082789"/>
          <p:cNvGrpSpPr/>
          <p:nvPr/>
        </p:nvGrpSpPr>
        <p:grpSpPr>
          <a:xfrm>
            <a:off x="1800311" y="1969981"/>
            <a:ext cx="9570354" cy="2672731"/>
            <a:chOff x="-13618319" y="6070524"/>
            <a:chExt cx="11844388" cy="3307803"/>
          </a:xfrm>
        </p:grpSpPr>
        <p:sp>
          <p:nvSpPr>
            <p:cNvPr id="18" name="MsPham-0936082789"/>
            <p:cNvSpPr/>
            <p:nvPr/>
          </p:nvSpPr>
          <p:spPr>
            <a:xfrm>
              <a:off x="-13618319" y="6070524"/>
              <a:ext cx="10595319" cy="2329327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6ABE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9" name="MsPham-0936082789"/>
            <p:cNvPicPr>
              <a:picLocks noChangeAspect="1"/>
            </p:cNvPicPr>
            <p:nvPr/>
          </p:nvPicPr>
          <p:blipFill rotWithShape="1">
            <a:blip r:embed="rId6"/>
            <a:srcRect t="6645" b="10385"/>
            <a:stretch/>
          </p:blipFill>
          <p:spPr>
            <a:xfrm>
              <a:off x="-4328692" y="7046204"/>
              <a:ext cx="2554761" cy="2332123"/>
            </a:xfrm>
            <a:prstGeom prst="rect">
              <a:avLst/>
            </a:prstGeom>
          </p:spPr>
        </p:pic>
      </p:grpSp>
      <p:grpSp>
        <p:nvGrpSpPr>
          <p:cNvPr id="11" name="MsPham-0936082789"/>
          <p:cNvGrpSpPr/>
          <p:nvPr/>
        </p:nvGrpSpPr>
        <p:grpSpPr>
          <a:xfrm>
            <a:off x="-10146386" y="4929314"/>
            <a:ext cx="8156305" cy="2746201"/>
            <a:chOff x="-2691230" y="6068850"/>
            <a:chExt cx="10094341" cy="3398732"/>
          </a:xfrm>
        </p:grpSpPr>
        <p:sp>
          <p:nvSpPr>
            <p:cNvPr id="22" name="Rectangle 21"/>
            <p:cNvSpPr/>
            <p:nvPr/>
          </p:nvSpPr>
          <p:spPr>
            <a:xfrm>
              <a:off x="-710348" y="6102382"/>
              <a:ext cx="8113459" cy="1886755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r>
                <a:rPr lang="en-US" sz="4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Next, you add some salt in the boiling water. </a:t>
              </a: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63" b="90000" l="38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70774">
              <a:off x="-2691230" y="6068850"/>
              <a:ext cx="3146974" cy="3398732"/>
            </a:xfrm>
            <a:prstGeom prst="rect">
              <a:avLst/>
            </a:prstGeom>
          </p:spPr>
        </p:pic>
      </p:grpSp>
      <p:sp>
        <p:nvSpPr>
          <p:cNvPr id="24" name="MsPham-0936082789"/>
          <p:cNvSpPr/>
          <p:nvPr/>
        </p:nvSpPr>
        <p:spPr>
          <a:xfrm>
            <a:off x="10008758" y="5886029"/>
            <a:ext cx="1778000" cy="667592"/>
          </a:xfrm>
          <a:prstGeom prst="roundRect">
            <a:avLst>
              <a:gd name="adj" fmla="val 50000"/>
            </a:avLst>
          </a:prstGeom>
          <a:solidFill>
            <a:srgbClr val="FF5050"/>
          </a:solid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2800" b="1">
                <a:solidFill>
                  <a:prstClr val="white"/>
                </a:solidFill>
                <a:latin typeface="Arial Black" panose="020B0A04020102020204" pitchFamily="34" charset="0"/>
              </a:rPr>
              <a:t>Start </a:t>
            </a:r>
            <a:endParaRPr lang="en-US" sz="2800" b="1" dirty="0">
              <a:solidFill>
                <a:prstClr val="white"/>
              </a:solidFill>
              <a:latin typeface="Arial Black" panose="020B0A04020102020204" pitchFamily="34" charset="0"/>
            </a:endParaRPr>
          </a:p>
        </p:txBody>
      </p:sp>
      <p:sp>
        <p:nvSpPr>
          <p:cNvPr id="25" name="MsPham-0936082789"/>
          <p:cNvSpPr/>
          <p:nvPr/>
        </p:nvSpPr>
        <p:spPr>
          <a:xfrm>
            <a:off x="10032097" y="5886029"/>
            <a:ext cx="1778000" cy="667592"/>
          </a:xfrm>
          <a:prstGeom prst="roundRect">
            <a:avLst>
              <a:gd name="adj" fmla="val 50000"/>
            </a:avLst>
          </a:prstGeom>
          <a:solidFill>
            <a:srgbClr val="FF5050"/>
          </a:solid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2800" b="1" dirty="0">
                <a:solidFill>
                  <a:prstClr val="white"/>
                </a:solidFill>
                <a:latin typeface="Arial Black" panose="020B0A04020102020204" pitchFamily="34" charset="0"/>
              </a:rPr>
              <a:t>Check </a:t>
            </a:r>
          </a:p>
        </p:txBody>
      </p:sp>
      <p:sp>
        <p:nvSpPr>
          <p:cNvPr id="26" name="MsPham-0936082789">
            <a:hlinkClick r:id="" action="ppaction://hlinkshowjump?jump=nextslide"/>
          </p:cNvPr>
          <p:cNvSpPr/>
          <p:nvPr/>
        </p:nvSpPr>
        <p:spPr>
          <a:xfrm>
            <a:off x="10032097" y="5885818"/>
            <a:ext cx="1778000" cy="667592"/>
          </a:xfrm>
          <a:prstGeom prst="roundRect">
            <a:avLst>
              <a:gd name="adj" fmla="val 50000"/>
            </a:avLst>
          </a:prstGeom>
          <a:solidFill>
            <a:srgbClr val="FF5050"/>
          </a:solid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2800" b="1">
                <a:solidFill>
                  <a:prstClr val="white"/>
                </a:solidFill>
                <a:latin typeface="Arial Black" panose="020B0A04020102020204" pitchFamily="34" charset="0"/>
              </a:rPr>
              <a:t>Next</a:t>
            </a:r>
            <a:endParaRPr lang="en-US" sz="2800" b="1" dirty="0">
              <a:solidFill>
                <a:prstClr val="white"/>
              </a:solidFill>
              <a:latin typeface="Arial Black" panose="020B0A04020102020204" pitchFamily="34" charset="0"/>
            </a:endParaRP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2C1ACC9E-1497-9BFD-B300-F7A57DFFF60F}"/>
              </a:ext>
            </a:extLst>
          </p:cNvPr>
          <p:cNvSpPr/>
          <p:nvPr/>
        </p:nvSpPr>
        <p:spPr>
          <a:xfrm>
            <a:off x="1930400" y="510968"/>
            <a:ext cx="8774432" cy="91033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 eaLnBrk="0" fontAlgn="base" hangingPunct="0">
              <a:spcBef>
                <a:spcPts val="400"/>
              </a:spcBef>
              <a:spcAft>
                <a:spcPts val="800"/>
              </a:spcAft>
            </a:pPr>
            <a:r>
              <a:rPr lang="en-US" altLang="en-US" sz="4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I do next?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7370B1F-5305-A746-BBB5-316F2885371A}"/>
              </a:ext>
            </a:extLst>
          </p:cNvPr>
          <p:cNvSpPr txBox="1"/>
          <p:nvPr/>
        </p:nvSpPr>
        <p:spPr>
          <a:xfrm>
            <a:off x="2155082" y="2162722"/>
            <a:ext cx="785155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/>
              <a:t>you/some/Next/salt/the/boiling/, add/in/water/./</a:t>
            </a:r>
            <a:endParaRPr lang="en-VN" sz="4200" b="1" dirty="0"/>
          </a:p>
        </p:txBody>
      </p:sp>
    </p:spTree>
    <p:extLst>
      <p:ext uri="{BB962C8B-B14F-4D97-AF65-F5344CB8AC3E}">
        <p14:creationId xmlns:p14="http://schemas.microsoft.com/office/powerpoint/2010/main" val="1015476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39 -0.05949 L 0.85573 -0.05648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617" y="13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CABE1109-5901-01CF-404C-45B96C3F017E}"/>
              </a:ext>
            </a:extLst>
          </p:cNvPr>
          <p:cNvSpPr txBox="1"/>
          <p:nvPr/>
        </p:nvSpPr>
        <p:spPr>
          <a:xfrm>
            <a:off x="1747919" y="3852096"/>
            <a:ext cx="755848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09630"/>
            <a:r>
              <a:rPr lang="en-US" sz="6400" b="1">
                <a:ln w="12700" cmpd="sng">
                  <a:solidFill>
                    <a:prstClr val="white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Impact" panose="020B0806030902050204" pitchFamily="34" charset="0"/>
              </a:rPr>
              <a:t>MsPham-0936082789</a:t>
            </a:r>
            <a:endParaRPr lang="en-US" sz="6400" b="1" dirty="0">
              <a:ln w="12700" cmpd="sng">
                <a:solidFill>
                  <a:prstClr val="white"/>
                </a:solidFill>
                <a:prstDash val="solid"/>
              </a:ln>
              <a:solidFill>
                <a:srgbClr val="FFC00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Impact" panose="020B080603090205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D475ABF-A524-2022-6AEF-6545A6ADEA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6" y="0"/>
            <a:ext cx="12188389" cy="6858000"/>
          </a:xfrm>
          <a:prstGeom prst="rect">
            <a:avLst/>
          </a:prstGeom>
        </p:spPr>
      </p:pic>
      <p:grpSp>
        <p:nvGrpSpPr>
          <p:cNvPr id="10" name="MsPham-0936082789"/>
          <p:cNvGrpSpPr/>
          <p:nvPr/>
        </p:nvGrpSpPr>
        <p:grpSpPr>
          <a:xfrm>
            <a:off x="1800311" y="1969981"/>
            <a:ext cx="9570354" cy="2672731"/>
            <a:chOff x="-13618319" y="6070524"/>
            <a:chExt cx="11844388" cy="3307803"/>
          </a:xfrm>
        </p:grpSpPr>
        <p:sp>
          <p:nvSpPr>
            <p:cNvPr id="18" name="MsPham-0936082789"/>
            <p:cNvSpPr/>
            <p:nvPr/>
          </p:nvSpPr>
          <p:spPr>
            <a:xfrm>
              <a:off x="-13618319" y="6070524"/>
              <a:ext cx="10595319" cy="2329327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6ABE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9" name="MsPham-0936082789"/>
            <p:cNvPicPr>
              <a:picLocks noChangeAspect="1"/>
            </p:cNvPicPr>
            <p:nvPr/>
          </p:nvPicPr>
          <p:blipFill rotWithShape="1">
            <a:blip r:embed="rId6"/>
            <a:srcRect t="6645" b="10385"/>
            <a:stretch/>
          </p:blipFill>
          <p:spPr>
            <a:xfrm>
              <a:off x="-4328692" y="7046204"/>
              <a:ext cx="2554761" cy="2332123"/>
            </a:xfrm>
            <a:prstGeom prst="rect">
              <a:avLst/>
            </a:prstGeom>
          </p:spPr>
        </p:pic>
      </p:grpSp>
      <p:grpSp>
        <p:nvGrpSpPr>
          <p:cNvPr id="11" name="MsPham-0936082789"/>
          <p:cNvGrpSpPr/>
          <p:nvPr/>
        </p:nvGrpSpPr>
        <p:grpSpPr>
          <a:xfrm>
            <a:off x="-10146386" y="4929314"/>
            <a:ext cx="8156305" cy="2746201"/>
            <a:chOff x="-2691230" y="6068850"/>
            <a:chExt cx="10094341" cy="3398732"/>
          </a:xfrm>
        </p:grpSpPr>
        <p:sp>
          <p:nvSpPr>
            <p:cNvPr id="22" name="Rectangle 21"/>
            <p:cNvSpPr/>
            <p:nvPr/>
          </p:nvSpPr>
          <p:spPr>
            <a:xfrm>
              <a:off x="-710348" y="6102382"/>
              <a:ext cx="8113459" cy="1886755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r>
                <a:rPr lang="en-US" sz="4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Finally, you add noodles into the water. </a:t>
              </a: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63" b="90000" l="38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70774">
              <a:off x="-2691230" y="6068850"/>
              <a:ext cx="3146974" cy="3398732"/>
            </a:xfrm>
            <a:prstGeom prst="rect">
              <a:avLst/>
            </a:prstGeom>
          </p:spPr>
        </p:pic>
      </p:grpSp>
      <p:sp>
        <p:nvSpPr>
          <p:cNvPr id="24" name="MsPham-0936082789"/>
          <p:cNvSpPr/>
          <p:nvPr/>
        </p:nvSpPr>
        <p:spPr>
          <a:xfrm>
            <a:off x="10008758" y="5886029"/>
            <a:ext cx="1778000" cy="667592"/>
          </a:xfrm>
          <a:prstGeom prst="roundRect">
            <a:avLst>
              <a:gd name="adj" fmla="val 50000"/>
            </a:avLst>
          </a:prstGeom>
          <a:solidFill>
            <a:srgbClr val="FF5050"/>
          </a:solid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2800" b="1">
                <a:solidFill>
                  <a:prstClr val="white"/>
                </a:solidFill>
                <a:latin typeface="Arial Black" panose="020B0A04020102020204" pitchFamily="34" charset="0"/>
              </a:rPr>
              <a:t>Start </a:t>
            </a:r>
            <a:endParaRPr lang="en-US" sz="2800" b="1" dirty="0">
              <a:solidFill>
                <a:prstClr val="white"/>
              </a:solidFill>
              <a:latin typeface="Arial Black" panose="020B0A04020102020204" pitchFamily="34" charset="0"/>
            </a:endParaRPr>
          </a:p>
        </p:txBody>
      </p:sp>
      <p:sp>
        <p:nvSpPr>
          <p:cNvPr id="25" name="MsPham-0936082789"/>
          <p:cNvSpPr/>
          <p:nvPr/>
        </p:nvSpPr>
        <p:spPr>
          <a:xfrm>
            <a:off x="10032097" y="5886029"/>
            <a:ext cx="1778000" cy="667592"/>
          </a:xfrm>
          <a:prstGeom prst="roundRect">
            <a:avLst>
              <a:gd name="adj" fmla="val 50000"/>
            </a:avLst>
          </a:prstGeom>
          <a:solidFill>
            <a:srgbClr val="FF5050"/>
          </a:solid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2800" b="1" dirty="0">
                <a:solidFill>
                  <a:prstClr val="white"/>
                </a:solidFill>
                <a:latin typeface="Arial Black" panose="020B0A04020102020204" pitchFamily="34" charset="0"/>
              </a:rPr>
              <a:t>Check </a:t>
            </a:r>
          </a:p>
        </p:txBody>
      </p:sp>
      <p:sp>
        <p:nvSpPr>
          <p:cNvPr id="26" name="MsPham-0936082789">
            <a:hlinkClick r:id="" action="ppaction://hlinkshowjump?jump=nextslide"/>
          </p:cNvPr>
          <p:cNvSpPr/>
          <p:nvPr/>
        </p:nvSpPr>
        <p:spPr>
          <a:xfrm>
            <a:off x="10032097" y="5885818"/>
            <a:ext cx="1778000" cy="667592"/>
          </a:xfrm>
          <a:prstGeom prst="roundRect">
            <a:avLst>
              <a:gd name="adj" fmla="val 50000"/>
            </a:avLst>
          </a:prstGeom>
          <a:solidFill>
            <a:srgbClr val="FF5050"/>
          </a:solid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2800" b="1">
                <a:solidFill>
                  <a:prstClr val="white"/>
                </a:solidFill>
                <a:latin typeface="Arial Black" panose="020B0A04020102020204" pitchFamily="34" charset="0"/>
              </a:rPr>
              <a:t>Next</a:t>
            </a:r>
            <a:endParaRPr lang="en-US" sz="2800" b="1" dirty="0">
              <a:solidFill>
                <a:prstClr val="white"/>
              </a:solidFill>
              <a:latin typeface="Arial Black" panose="020B0A04020102020204" pitchFamily="34" charset="0"/>
            </a:endParaRP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2C1ACC9E-1497-9BFD-B300-F7A57DFFF60F}"/>
              </a:ext>
            </a:extLst>
          </p:cNvPr>
          <p:cNvSpPr/>
          <p:nvPr/>
        </p:nvSpPr>
        <p:spPr>
          <a:xfrm>
            <a:off x="1930400" y="510968"/>
            <a:ext cx="8774432" cy="91033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 eaLnBrk="0" fontAlgn="base" hangingPunct="0">
              <a:spcBef>
                <a:spcPts val="400"/>
              </a:spcBef>
              <a:spcAft>
                <a:spcPts val="800"/>
              </a:spcAft>
            </a:pPr>
            <a:r>
              <a:rPr lang="en-US" altLang="en-US" sz="4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there anything else?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7370B1F-5305-A746-BBB5-316F2885371A}"/>
              </a:ext>
            </a:extLst>
          </p:cNvPr>
          <p:cNvSpPr txBox="1"/>
          <p:nvPr/>
        </p:nvSpPr>
        <p:spPr>
          <a:xfrm>
            <a:off x="2155083" y="2162722"/>
            <a:ext cx="75584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/>
              <a:t>into/add/noodles/you/./Finally/the/,/water</a:t>
            </a:r>
            <a:endParaRPr lang="en-VN" sz="4200" b="1" dirty="0"/>
          </a:p>
        </p:txBody>
      </p:sp>
    </p:spTree>
    <p:extLst>
      <p:ext uri="{BB962C8B-B14F-4D97-AF65-F5344CB8AC3E}">
        <p14:creationId xmlns:p14="http://schemas.microsoft.com/office/powerpoint/2010/main" val="2515840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39 -0.05949 L 0.85573 -0.05648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617" y="13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CABE1109-5901-01CF-404C-45B96C3F017E}"/>
              </a:ext>
            </a:extLst>
          </p:cNvPr>
          <p:cNvSpPr txBox="1"/>
          <p:nvPr/>
        </p:nvSpPr>
        <p:spPr>
          <a:xfrm>
            <a:off x="1747919" y="3852096"/>
            <a:ext cx="755848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09630"/>
            <a:r>
              <a:rPr lang="en-US" sz="6400" b="1">
                <a:ln w="12700" cmpd="sng">
                  <a:solidFill>
                    <a:prstClr val="white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Impact" panose="020B0806030902050204" pitchFamily="34" charset="0"/>
              </a:rPr>
              <a:t>MsPham-0936082789</a:t>
            </a:r>
            <a:endParaRPr lang="en-US" sz="6400" b="1" dirty="0">
              <a:ln w="12700" cmpd="sng">
                <a:solidFill>
                  <a:prstClr val="white"/>
                </a:solidFill>
                <a:prstDash val="solid"/>
              </a:ln>
              <a:solidFill>
                <a:srgbClr val="FFC00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Impact" panose="020B080603090205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D475ABF-A524-2022-6AEF-6545A6ADEA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6" y="0"/>
            <a:ext cx="12188389" cy="6858000"/>
          </a:xfrm>
          <a:prstGeom prst="rect">
            <a:avLst/>
          </a:prstGeom>
        </p:spPr>
      </p:pic>
      <p:grpSp>
        <p:nvGrpSpPr>
          <p:cNvPr id="10" name="MsPham-0936082789"/>
          <p:cNvGrpSpPr/>
          <p:nvPr/>
        </p:nvGrpSpPr>
        <p:grpSpPr>
          <a:xfrm>
            <a:off x="1800311" y="1969981"/>
            <a:ext cx="9570354" cy="2672731"/>
            <a:chOff x="-13618319" y="6070524"/>
            <a:chExt cx="11844388" cy="3307803"/>
          </a:xfrm>
        </p:grpSpPr>
        <p:sp>
          <p:nvSpPr>
            <p:cNvPr id="18" name="MsPham-0936082789"/>
            <p:cNvSpPr/>
            <p:nvPr/>
          </p:nvSpPr>
          <p:spPr>
            <a:xfrm>
              <a:off x="-13618319" y="6070524"/>
              <a:ext cx="10595319" cy="2329327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6ABE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9" name="MsPham-0936082789"/>
            <p:cNvPicPr>
              <a:picLocks noChangeAspect="1"/>
            </p:cNvPicPr>
            <p:nvPr/>
          </p:nvPicPr>
          <p:blipFill rotWithShape="1">
            <a:blip r:embed="rId6"/>
            <a:srcRect t="6645" b="10385"/>
            <a:stretch/>
          </p:blipFill>
          <p:spPr>
            <a:xfrm>
              <a:off x="-4328692" y="7046204"/>
              <a:ext cx="2554761" cy="2332123"/>
            </a:xfrm>
            <a:prstGeom prst="rect">
              <a:avLst/>
            </a:prstGeom>
          </p:spPr>
        </p:pic>
      </p:grpSp>
      <p:grpSp>
        <p:nvGrpSpPr>
          <p:cNvPr id="11" name="MsPham-0936082789"/>
          <p:cNvGrpSpPr/>
          <p:nvPr/>
        </p:nvGrpSpPr>
        <p:grpSpPr>
          <a:xfrm>
            <a:off x="-10113505" y="4930950"/>
            <a:ext cx="9423372" cy="2746201"/>
            <a:chOff x="-2691230" y="6068850"/>
            <a:chExt cx="11662478" cy="3398732"/>
          </a:xfrm>
        </p:grpSpPr>
        <p:sp>
          <p:nvSpPr>
            <p:cNvPr id="22" name="Rectangle 21"/>
            <p:cNvSpPr/>
            <p:nvPr/>
          </p:nvSpPr>
          <p:spPr>
            <a:xfrm>
              <a:off x="-552440" y="6190072"/>
              <a:ext cx="9523688" cy="1886755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r>
                <a:rPr lang="en-US" sz="4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You boil noodles for 5 minutes and serve it in the bowl. </a:t>
              </a: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63" b="90000" l="38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70774">
              <a:off x="-2691230" y="6068850"/>
              <a:ext cx="3146974" cy="3398732"/>
            </a:xfrm>
            <a:prstGeom prst="rect">
              <a:avLst/>
            </a:prstGeom>
          </p:spPr>
        </p:pic>
      </p:grpSp>
      <p:sp>
        <p:nvSpPr>
          <p:cNvPr id="24" name="MsPham-0936082789"/>
          <p:cNvSpPr/>
          <p:nvPr/>
        </p:nvSpPr>
        <p:spPr>
          <a:xfrm>
            <a:off x="10008758" y="5886029"/>
            <a:ext cx="1778000" cy="667592"/>
          </a:xfrm>
          <a:prstGeom prst="roundRect">
            <a:avLst>
              <a:gd name="adj" fmla="val 50000"/>
            </a:avLst>
          </a:prstGeom>
          <a:solidFill>
            <a:srgbClr val="FF5050"/>
          </a:solid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2800" b="1">
                <a:solidFill>
                  <a:prstClr val="white"/>
                </a:solidFill>
                <a:latin typeface="Arial Black" panose="020B0A04020102020204" pitchFamily="34" charset="0"/>
              </a:rPr>
              <a:t>Start </a:t>
            </a:r>
            <a:endParaRPr lang="en-US" sz="2800" b="1" dirty="0">
              <a:solidFill>
                <a:prstClr val="white"/>
              </a:solidFill>
              <a:latin typeface="Arial Black" panose="020B0A04020102020204" pitchFamily="34" charset="0"/>
            </a:endParaRPr>
          </a:p>
        </p:txBody>
      </p:sp>
      <p:sp>
        <p:nvSpPr>
          <p:cNvPr id="25" name="MsPham-0936082789"/>
          <p:cNvSpPr/>
          <p:nvPr/>
        </p:nvSpPr>
        <p:spPr>
          <a:xfrm>
            <a:off x="10032097" y="5886029"/>
            <a:ext cx="1778000" cy="667592"/>
          </a:xfrm>
          <a:prstGeom prst="roundRect">
            <a:avLst>
              <a:gd name="adj" fmla="val 50000"/>
            </a:avLst>
          </a:prstGeom>
          <a:solidFill>
            <a:srgbClr val="FF5050"/>
          </a:solid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2800" b="1" dirty="0">
                <a:solidFill>
                  <a:prstClr val="white"/>
                </a:solidFill>
                <a:latin typeface="Arial Black" panose="020B0A04020102020204" pitchFamily="34" charset="0"/>
              </a:rPr>
              <a:t>Check </a:t>
            </a:r>
          </a:p>
        </p:txBody>
      </p:sp>
      <p:sp>
        <p:nvSpPr>
          <p:cNvPr id="26" name="MsPham-0936082789">
            <a:hlinkClick r:id="" action="ppaction://hlinkshowjump?jump=nextslide"/>
          </p:cNvPr>
          <p:cNvSpPr/>
          <p:nvPr/>
        </p:nvSpPr>
        <p:spPr>
          <a:xfrm>
            <a:off x="10032097" y="5885818"/>
            <a:ext cx="1778000" cy="667592"/>
          </a:xfrm>
          <a:prstGeom prst="roundRect">
            <a:avLst>
              <a:gd name="adj" fmla="val 50000"/>
            </a:avLst>
          </a:prstGeom>
          <a:solidFill>
            <a:srgbClr val="FF5050"/>
          </a:solid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2800" b="1">
                <a:solidFill>
                  <a:prstClr val="white"/>
                </a:solidFill>
                <a:latin typeface="Arial Black" panose="020B0A04020102020204" pitchFamily="34" charset="0"/>
              </a:rPr>
              <a:t>Next</a:t>
            </a:r>
            <a:endParaRPr lang="en-US" sz="2800" b="1" dirty="0">
              <a:solidFill>
                <a:prstClr val="white"/>
              </a:solidFill>
              <a:latin typeface="Arial Black" panose="020B0A04020102020204" pitchFamily="34" charset="0"/>
            </a:endParaRP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2C1ACC9E-1497-9BFD-B300-F7A57DFFF60F}"/>
              </a:ext>
            </a:extLst>
          </p:cNvPr>
          <p:cNvSpPr/>
          <p:nvPr/>
        </p:nvSpPr>
        <p:spPr>
          <a:xfrm>
            <a:off x="1930400" y="510968"/>
            <a:ext cx="8774432" cy="91033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 eaLnBrk="0" fontAlgn="base" hangingPunct="0">
              <a:spcBef>
                <a:spcPts val="400"/>
              </a:spcBef>
              <a:spcAft>
                <a:spcPts val="800"/>
              </a:spcAft>
            </a:pPr>
            <a:r>
              <a:rPr lang="en-US" altLang="en-US" sz="4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there anything else?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7370B1F-5305-A746-BBB5-316F2885371A}"/>
              </a:ext>
            </a:extLst>
          </p:cNvPr>
          <p:cNvSpPr txBox="1"/>
          <p:nvPr/>
        </p:nvSpPr>
        <p:spPr>
          <a:xfrm>
            <a:off x="2155083" y="2162722"/>
            <a:ext cx="75584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/>
              <a:t>noodles/for/boil/5 minutes/it/ You/serve/bowl/a/in/./and </a:t>
            </a:r>
            <a:endParaRPr lang="en-VN" sz="4200" b="1" dirty="0"/>
          </a:p>
        </p:txBody>
      </p:sp>
    </p:spTree>
    <p:extLst>
      <p:ext uri="{BB962C8B-B14F-4D97-AF65-F5344CB8AC3E}">
        <p14:creationId xmlns:p14="http://schemas.microsoft.com/office/powerpoint/2010/main" val="3328110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39 -0.05949 L 0.85573 -0.05648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617" y="13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D07523F9-55B2-3C18-DDBA-B4225915838B}"/>
              </a:ext>
            </a:extLst>
          </p:cNvPr>
          <p:cNvSpPr txBox="1"/>
          <p:nvPr/>
        </p:nvSpPr>
        <p:spPr>
          <a:xfrm>
            <a:off x="1747919" y="3852096"/>
            <a:ext cx="755848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09630"/>
            <a:r>
              <a:rPr lang="en-US" sz="6400" b="1">
                <a:ln w="12700" cmpd="sng">
                  <a:solidFill>
                    <a:prstClr val="white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Impact" panose="020B0806030902050204" pitchFamily="34" charset="0"/>
              </a:rPr>
              <a:t>MsPham-0936082789</a:t>
            </a:r>
            <a:endParaRPr lang="en-US" sz="6400" b="1" dirty="0">
              <a:ln w="12700" cmpd="sng">
                <a:solidFill>
                  <a:prstClr val="white"/>
                </a:solidFill>
                <a:prstDash val="solid"/>
              </a:ln>
              <a:solidFill>
                <a:srgbClr val="FFC00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Impact" panose="020B080603090205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F11485E-7A0D-66AF-0C71-CC8095667C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06" y="0"/>
            <a:ext cx="12188389" cy="6858000"/>
          </a:xfrm>
          <a:prstGeom prst="rect">
            <a:avLst/>
          </a:prstGeom>
        </p:spPr>
      </p:pic>
      <p:pic>
        <p:nvPicPr>
          <p:cNvPr id="11" name="MsPham-0936082789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9419.02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624050" y="5943600"/>
            <a:ext cx="609600" cy="609600"/>
          </a:xfrm>
          <a:prstGeom prst="rect">
            <a:avLst/>
          </a:prstGeom>
        </p:spPr>
      </p:pic>
      <p:sp>
        <p:nvSpPr>
          <p:cNvPr id="12" name="MsPham-0936082789"/>
          <p:cNvSpPr txBox="1"/>
          <p:nvPr/>
        </p:nvSpPr>
        <p:spPr>
          <a:xfrm>
            <a:off x="1747919" y="3114812"/>
            <a:ext cx="8420099" cy="1814502"/>
          </a:xfrm>
          <a:prstGeom prst="rect">
            <a:avLst/>
          </a:prstGeom>
          <a:noFill/>
        </p:spPr>
        <p:txBody>
          <a:bodyPr spcFirstLastPara="1" wrap="none" numCol="1" rtlCol="0">
            <a:prstTxWarp prst="textArchUp">
              <a:avLst/>
            </a:prstTxWarp>
            <a:spAutoFit/>
          </a:bodyPr>
          <a:lstStyle>
            <a:defPPr>
              <a:defRPr lang="en-US"/>
            </a:defPPr>
            <a:lvl1pPr algn="ctr">
              <a:defRPr sz="9600" b="1">
                <a:ln w="12700" cmpd="sng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Impact" panose="020B0806030902050204" pitchFamily="34" charset="0"/>
              </a:defRPr>
            </a:lvl1pPr>
          </a:lstStyle>
          <a:p>
            <a:pPr defTabSz="609630"/>
            <a:r>
              <a:rPr lang="en-US" sz="16601" dirty="0">
                <a:ln w="12700" cmpd="sng">
                  <a:solidFill>
                    <a:prstClr val="white"/>
                  </a:solidFill>
                  <a:prstDash val="solid"/>
                </a:ln>
                <a:solidFill>
                  <a:srgbClr val="FFC000"/>
                </a:solidFill>
              </a:rPr>
              <a:t>Good</a:t>
            </a:r>
            <a:r>
              <a:rPr lang="en-US" sz="16601" dirty="0">
                <a:ln w="12700" cmpd="sng">
                  <a:solidFill>
                    <a:srgbClr val="4F81BD">
                      <a:lumMod val="75000"/>
                    </a:srgbClr>
                  </a:solidFill>
                  <a:prstDash val="solid"/>
                </a:ln>
                <a:gradFill>
                  <a:gsLst>
                    <a:gs pos="0">
                      <a:srgbClr val="8064A2"/>
                    </a:gs>
                    <a:gs pos="4000">
                      <a:srgbClr val="8064A2">
                        <a:lumMod val="60000"/>
                        <a:lumOff val="40000"/>
                      </a:srgbClr>
                    </a:gs>
                    <a:gs pos="87000">
                      <a:srgbClr val="8064A2">
                        <a:lumMod val="20000"/>
                        <a:lumOff val="80000"/>
                      </a:srgbClr>
                    </a:gs>
                  </a:gsLst>
                  <a:lin ang="5400000"/>
                </a:gradFill>
              </a:rPr>
              <a:t> </a:t>
            </a:r>
            <a:r>
              <a:rPr lang="en-US" sz="16601" dirty="0">
                <a:ln w="12700" cmpd="sng">
                  <a:solidFill>
                    <a:prstClr val="white"/>
                  </a:solidFill>
                  <a:prstDash val="solid"/>
                </a:ln>
                <a:solidFill>
                  <a:srgbClr val="FFC000"/>
                </a:solidFill>
              </a:rPr>
              <a:t>job!</a:t>
            </a:r>
          </a:p>
        </p:txBody>
      </p:sp>
      <p:sp>
        <p:nvSpPr>
          <p:cNvPr id="15" name="MsPham-0936082789">
            <a:hlinkClick r:id="" action="ppaction://hlinkshowjump?jump=nextslide"/>
          </p:cNvPr>
          <p:cNvSpPr/>
          <p:nvPr/>
        </p:nvSpPr>
        <p:spPr>
          <a:xfrm>
            <a:off x="8791143" y="5414876"/>
            <a:ext cx="1951916" cy="731520"/>
          </a:xfrm>
          <a:prstGeom prst="roundRect">
            <a:avLst>
              <a:gd name="adj" fmla="val 50000"/>
            </a:avLst>
          </a:prstGeom>
          <a:solidFill>
            <a:srgbClr val="FF5050"/>
          </a:solid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2800" b="1" dirty="0">
                <a:solidFill>
                  <a:prstClr val="white"/>
                </a:solidFill>
                <a:latin typeface="Arial Black" panose="020B0A04020102020204" pitchFamily="34" charset="0"/>
              </a:rPr>
              <a:t>EXIT</a:t>
            </a:r>
          </a:p>
        </p:txBody>
      </p:sp>
    </p:spTree>
    <p:extLst>
      <p:ext uri="{BB962C8B-B14F-4D97-AF65-F5344CB8AC3E}">
        <p14:creationId xmlns:p14="http://schemas.microsoft.com/office/powerpoint/2010/main" val="3487744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5" name="applause.wav"/>
          </p:stSnd>
        </p:sndAc>
      </p:transition>
    </mc:Choice>
    <mc:Fallback xmlns="">
      <p:transition spd="slow">
        <p:sndAc>
          <p:stSnd>
            <p:snd r:embed="rId8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71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2" grpId="0"/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WARM-UP ACTIVITY</a:t>
            </a:r>
          </a:p>
        </p:txBody>
      </p:sp>
      <p:sp>
        <p:nvSpPr>
          <p:cNvPr id="3" name="Rectangle: Rounded Corners 6">
            <a:extLst>
              <a:ext uri="{FF2B5EF4-FFF2-40B4-BE49-F238E27FC236}">
                <a16:creationId xmlns:a16="http://schemas.microsoft.com/office/drawing/2014/main" id="{ADE2883A-D1DC-6C43-A3EA-963210D34DD1}"/>
              </a:ext>
            </a:extLst>
          </p:cNvPr>
          <p:cNvSpPr/>
          <p:nvPr/>
        </p:nvSpPr>
        <p:spPr>
          <a:xfrm>
            <a:off x="1800225" y="1814513"/>
            <a:ext cx="8701088" cy="355414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A6F7930-DD21-AB48-8213-D16DECE274C7}"/>
              </a:ext>
            </a:extLst>
          </p:cNvPr>
          <p:cNvSpPr txBox="1"/>
          <p:nvPr/>
        </p:nvSpPr>
        <p:spPr>
          <a:xfrm>
            <a:off x="1971698" y="2252759"/>
            <a:ext cx="842007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/>
              <a:t>D</a:t>
            </a:r>
            <a:r>
              <a:rPr lang="en-VN" sz="2400" dirty="0"/>
              <a:t>ivide the class into groups of 4. Each group takes out a sheet of paper.</a:t>
            </a:r>
          </a:p>
          <a:p>
            <a:pPr marL="342900" indent="-342900">
              <a:buFontTx/>
              <a:buChar char="-"/>
            </a:pPr>
            <a:r>
              <a:rPr lang="en-VN" sz="2400" dirty="0"/>
              <a:t>Show the slide with 6 numbers and 6 lines. Students look at, discuss and complete 6 words. </a:t>
            </a:r>
          </a:p>
          <a:p>
            <a:pPr marL="342900" indent="-342900">
              <a:buFontTx/>
              <a:buChar char="-"/>
            </a:pPr>
            <a:r>
              <a:rPr lang="en-VN" sz="2400" dirty="0"/>
              <a:t>Each member takes a turn writing a word. After finishing, they raise the paper to check the answers. 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T</a:t>
            </a:r>
            <a:r>
              <a:rPr lang="en-VN" sz="2400" dirty="0"/>
              <a:t>he fastest group with all the correct answers receives 2 points.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CA9B9A5-E2D7-8A4B-90C2-B3729C5958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442" r="15060"/>
          <a:stretch/>
        </p:blipFill>
        <p:spPr>
          <a:xfrm>
            <a:off x="10668329" y="0"/>
            <a:ext cx="1415665" cy="146045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D5051AE-892B-8C4C-BADD-8C769C9A3674}"/>
              </a:ext>
            </a:extLst>
          </p:cNvPr>
          <p:cNvSpPr txBox="1"/>
          <p:nvPr/>
        </p:nvSpPr>
        <p:spPr>
          <a:xfrm>
            <a:off x="2340805" y="887504"/>
            <a:ext cx="75103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dirty="0">
                <a:solidFill>
                  <a:srgbClr val="F88438"/>
                </a:solidFill>
                <a:latin typeface="Carter One" panose="03080802040405060005" pitchFamily="66" charset="77"/>
                <a:ea typeface="Carter One" panose="03080802040405060005" pitchFamily="66" charset="77"/>
              </a:rPr>
              <a:t>Activity: CROSSWORDS GAME</a:t>
            </a:r>
          </a:p>
        </p:txBody>
      </p:sp>
    </p:spTree>
    <p:extLst>
      <p:ext uri="{BB962C8B-B14F-4D97-AF65-F5344CB8AC3E}">
        <p14:creationId xmlns:p14="http://schemas.microsoft.com/office/powerpoint/2010/main" val="27613899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65598" y="14274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PRODUCE</a:t>
            </a:r>
          </a:p>
        </p:txBody>
      </p:sp>
      <p:sp>
        <p:nvSpPr>
          <p:cNvPr id="6" name="Rectangle: Rounded Corners 6">
            <a:extLst>
              <a:ext uri="{FF2B5EF4-FFF2-40B4-BE49-F238E27FC236}">
                <a16:creationId xmlns:a16="http://schemas.microsoft.com/office/drawing/2014/main" id="{A929908A-62CD-4A48-BA53-832F915000CF}"/>
              </a:ext>
            </a:extLst>
          </p:cNvPr>
          <p:cNvSpPr/>
          <p:nvPr/>
        </p:nvSpPr>
        <p:spPr>
          <a:xfrm>
            <a:off x="2120764" y="2085976"/>
            <a:ext cx="8229085" cy="281463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FF4BC5-8955-954B-A947-18D12BCC5B20}"/>
              </a:ext>
            </a:extLst>
          </p:cNvPr>
          <p:cNvSpPr txBox="1"/>
          <p:nvPr/>
        </p:nvSpPr>
        <p:spPr>
          <a:xfrm>
            <a:off x="2378146" y="2341664"/>
            <a:ext cx="809986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/>
              <a:t>Put students into pairs.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Ask students to look at the bubbles. 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One student asks the questions and one student answers. Then, they switch roles.  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After finishing, they say Bingo. 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Call out some pairs to present in front of the class.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6D2F447-447B-A449-9CD2-B99650D59FA0}"/>
              </a:ext>
            </a:extLst>
          </p:cNvPr>
          <p:cNvSpPr txBox="1"/>
          <p:nvPr/>
        </p:nvSpPr>
        <p:spPr>
          <a:xfrm>
            <a:off x="2278133" y="1072677"/>
            <a:ext cx="79143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dirty="0">
                <a:solidFill>
                  <a:srgbClr val="F88438"/>
                </a:solidFill>
                <a:latin typeface="Carter One" panose="03080802040405060005" pitchFamily="66" charset="77"/>
                <a:ea typeface="Carter One" panose="03080802040405060005" pitchFamily="66" charset="77"/>
              </a:rPr>
              <a:t>Activity: PAIR CONVERSATIONS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31EE262-D88D-494B-B23D-F73789D78F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442" r="15060"/>
          <a:stretch/>
        </p:blipFill>
        <p:spPr>
          <a:xfrm>
            <a:off x="10810002" y="0"/>
            <a:ext cx="1188264" cy="1225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7261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65598" y="14274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PRODUCE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6D2F447-447B-A449-9CD2-B99650D59FA0}"/>
              </a:ext>
            </a:extLst>
          </p:cNvPr>
          <p:cNvSpPr txBox="1"/>
          <p:nvPr/>
        </p:nvSpPr>
        <p:spPr>
          <a:xfrm>
            <a:off x="2278133" y="842716"/>
            <a:ext cx="79143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dirty="0">
                <a:solidFill>
                  <a:srgbClr val="F88438"/>
                </a:solidFill>
                <a:latin typeface="Carter One" panose="03080802040405060005" pitchFamily="66" charset="77"/>
                <a:ea typeface="Carter One" panose="03080802040405060005" pitchFamily="66" charset="77"/>
              </a:rPr>
              <a:t>Activity: PAIR CONVERSATIONS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4DF0F89-85E6-8F47-8DB3-741B989983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345" r="29907" b="36384"/>
          <a:stretch/>
        </p:blipFill>
        <p:spPr>
          <a:xfrm>
            <a:off x="5814551" y="3297940"/>
            <a:ext cx="1747839" cy="187556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017E8C6-3A42-D140-AFE6-EAD566E560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815" r="28420" b="46489"/>
          <a:stretch/>
        </p:blipFill>
        <p:spPr>
          <a:xfrm>
            <a:off x="3006796" y="3340801"/>
            <a:ext cx="2106861" cy="1814082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E095719F-725D-8D4D-BF76-AC6BD2E974CB}"/>
              </a:ext>
            </a:extLst>
          </p:cNvPr>
          <p:cNvGrpSpPr/>
          <p:nvPr/>
        </p:nvGrpSpPr>
        <p:grpSpPr>
          <a:xfrm rot="21196152">
            <a:off x="1195798" y="1736799"/>
            <a:ext cx="4227381" cy="1668098"/>
            <a:chOff x="-106348" y="1534786"/>
            <a:chExt cx="5949518" cy="1852459"/>
          </a:xfrm>
        </p:grpSpPr>
        <p:sp>
          <p:nvSpPr>
            <p:cNvPr id="12" name="Oval Callout 11">
              <a:extLst>
                <a:ext uri="{FF2B5EF4-FFF2-40B4-BE49-F238E27FC236}">
                  <a16:creationId xmlns:a16="http://schemas.microsoft.com/office/drawing/2014/main" id="{4429DCE6-3440-CF4F-AB39-447A583D9722}"/>
                </a:ext>
              </a:extLst>
            </p:cNvPr>
            <p:cNvSpPr/>
            <p:nvPr/>
          </p:nvSpPr>
          <p:spPr>
            <a:xfrm>
              <a:off x="-65444" y="1534786"/>
              <a:ext cx="5908614" cy="1852459"/>
            </a:xfrm>
            <a:prstGeom prst="wedgeEllipseCallout">
              <a:avLst>
                <a:gd name="adj1" fmla="val 9017"/>
                <a:gd name="adj2" fmla="val 65277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5311262-BC0C-F549-AE77-5DEA779BBC6E}"/>
                </a:ext>
              </a:extLst>
            </p:cNvPr>
            <p:cNvSpPr txBox="1"/>
            <p:nvPr/>
          </p:nvSpPr>
          <p:spPr>
            <a:xfrm>
              <a:off x="-106348" y="1808276"/>
              <a:ext cx="5908611" cy="133299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3600" dirty="0"/>
                <a:t>How do you make noodles? 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4CF88D3-FDC2-2140-A03C-E6D00F97B1BF}"/>
              </a:ext>
            </a:extLst>
          </p:cNvPr>
          <p:cNvGrpSpPr/>
          <p:nvPr/>
        </p:nvGrpSpPr>
        <p:grpSpPr>
          <a:xfrm>
            <a:off x="5506017" y="1907134"/>
            <a:ext cx="3796057" cy="1006422"/>
            <a:chOff x="-44451" y="1737370"/>
            <a:chExt cx="4699527" cy="1492238"/>
          </a:xfrm>
        </p:grpSpPr>
        <p:sp>
          <p:nvSpPr>
            <p:cNvPr id="15" name="Oval Callout 14">
              <a:extLst>
                <a:ext uri="{FF2B5EF4-FFF2-40B4-BE49-F238E27FC236}">
                  <a16:creationId xmlns:a16="http://schemas.microsoft.com/office/drawing/2014/main" id="{B18BAEE1-9DFA-424E-B342-6E05B2E33FCC}"/>
                </a:ext>
              </a:extLst>
            </p:cNvPr>
            <p:cNvSpPr/>
            <p:nvPr/>
          </p:nvSpPr>
          <p:spPr>
            <a:xfrm>
              <a:off x="229694" y="1737370"/>
              <a:ext cx="4221421" cy="1492238"/>
            </a:xfrm>
            <a:prstGeom prst="wedgeEllipseCallout">
              <a:avLst>
                <a:gd name="adj1" fmla="val -15909"/>
                <a:gd name="adj2" fmla="val 76084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3A4BDCA-E22B-784C-88CB-D3C238B37429}"/>
                </a:ext>
              </a:extLst>
            </p:cNvPr>
            <p:cNvSpPr txBox="1"/>
            <p:nvPr/>
          </p:nvSpPr>
          <p:spPr>
            <a:xfrm>
              <a:off x="-44451" y="2101457"/>
              <a:ext cx="4699527" cy="6702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3400" dirty="0"/>
                <a:t>First, I ………….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24314DE-C30C-AC4C-9652-BD9FBCDC177E}"/>
              </a:ext>
            </a:extLst>
          </p:cNvPr>
          <p:cNvGrpSpPr/>
          <p:nvPr/>
        </p:nvGrpSpPr>
        <p:grpSpPr>
          <a:xfrm>
            <a:off x="7210539" y="2755328"/>
            <a:ext cx="3631306" cy="1014601"/>
            <a:chOff x="4056" y="2124791"/>
            <a:chExt cx="4495565" cy="1104815"/>
          </a:xfrm>
        </p:grpSpPr>
        <p:sp>
          <p:nvSpPr>
            <p:cNvPr id="18" name="Oval Callout 17">
              <a:extLst>
                <a:ext uri="{FF2B5EF4-FFF2-40B4-BE49-F238E27FC236}">
                  <a16:creationId xmlns:a16="http://schemas.microsoft.com/office/drawing/2014/main" id="{DC3DE009-DCDC-8C41-9483-F4F9684DE329}"/>
                </a:ext>
              </a:extLst>
            </p:cNvPr>
            <p:cNvSpPr/>
            <p:nvPr/>
          </p:nvSpPr>
          <p:spPr>
            <a:xfrm>
              <a:off x="229696" y="2124791"/>
              <a:ext cx="3947276" cy="1104815"/>
            </a:xfrm>
            <a:prstGeom prst="wedgeEllipseCallout">
              <a:avLst>
                <a:gd name="adj1" fmla="val -58909"/>
                <a:gd name="adj2" fmla="val 31139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0B6968F-6BD4-CA45-83BB-092A52D9E160}"/>
                </a:ext>
              </a:extLst>
            </p:cNvPr>
            <p:cNvSpPr txBox="1"/>
            <p:nvPr/>
          </p:nvSpPr>
          <p:spPr>
            <a:xfrm>
              <a:off x="4056" y="2342055"/>
              <a:ext cx="4495565" cy="6702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3400" dirty="0"/>
                <a:t>Next, I …………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9F4CE65-44A3-054D-84B2-25AF7B71372F}"/>
              </a:ext>
            </a:extLst>
          </p:cNvPr>
          <p:cNvGrpSpPr/>
          <p:nvPr/>
        </p:nvGrpSpPr>
        <p:grpSpPr>
          <a:xfrm>
            <a:off x="7224507" y="3728424"/>
            <a:ext cx="3631306" cy="1014600"/>
            <a:chOff x="-44451" y="2124794"/>
            <a:chExt cx="4495565" cy="1104814"/>
          </a:xfrm>
        </p:grpSpPr>
        <p:sp>
          <p:nvSpPr>
            <p:cNvPr id="24" name="Oval Callout 23">
              <a:extLst>
                <a:ext uri="{FF2B5EF4-FFF2-40B4-BE49-F238E27FC236}">
                  <a16:creationId xmlns:a16="http://schemas.microsoft.com/office/drawing/2014/main" id="{D3968E71-4F92-2140-8478-2C7EE6932E68}"/>
                </a:ext>
              </a:extLst>
            </p:cNvPr>
            <p:cNvSpPr/>
            <p:nvPr/>
          </p:nvSpPr>
          <p:spPr>
            <a:xfrm>
              <a:off x="229696" y="2124794"/>
              <a:ext cx="3947276" cy="1104814"/>
            </a:xfrm>
            <a:prstGeom prst="wedgeEllipseCallout">
              <a:avLst>
                <a:gd name="adj1" fmla="val -60701"/>
                <a:gd name="adj2" fmla="val -35090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E174B79-3AA5-6848-B307-6D58BE66E61C}"/>
                </a:ext>
              </a:extLst>
            </p:cNvPr>
            <p:cNvSpPr txBox="1"/>
            <p:nvPr/>
          </p:nvSpPr>
          <p:spPr>
            <a:xfrm>
              <a:off x="-44451" y="2279178"/>
              <a:ext cx="4495565" cy="6702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3400" dirty="0"/>
                <a:t>Then, …………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1A1A17D-083C-BC47-96BF-45117C8C61A0}"/>
              </a:ext>
            </a:extLst>
          </p:cNvPr>
          <p:cNvGrpSpPr/>
          <p:nvPr/>
        </p:nvGrpSpPr>
        <p:grpSpPr>
          <a:xfrm>
            <a:off x="7210539" y="4672135"/>
            <a:ext cx="3631306" cy="1014600"/>
            <a:chOff x="-44451" y="2124794"/>
            <a:chExt cx="4495565" cy="1104814"/>
          </a:xfrm>
        </p:grpSpPr>
        <p:sp>
          <p:nvSpPr>
            <p:cNvPr id="27" name="Oval Callout 26">
              <a:extLst>
                <a:ext uri="{FF2B5EF4-FFF2-40B4-BE49-F238E27FC236}">
                  <a16:creationId xmlns:a16="http://schemas.microsoft.com/office/drawing/2014/main" id="{28D7950D-6359-8C4D-8130-D61090805EB1}"/>
                </a:ext>
              </a:extLst>
            </p:cNvPr>
            <p:cNvSpPr/>
            <p:nvPr/>
          </p:nvSpPr>
          <p:spPr>
            <a:xfrm>
              <a:off x="229696" y="2124794"/>
              <a:ext cx="3947276" cy="1104814"/>
            </a:xfrm>
            <a:prstGeom prst="wedgeEllipseCallout">
              <a:avLst>
                <a:gd name="adj1" fmla="val -58012"/>
                <a:gd name="adj2" fmla="val -54805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11C3493-55FA-2F4E-820C-D2FD08B5E15A}"/>
                </a:ext>
              </a:extLst>
            </p:cNvPr>
            <p:cNvSpPr txBox="1"/>
            <p:nvPr/>
          </p:nvSpPr>
          <p:spPr>
            <a:xfrm>
              <a:off x="-44451" y="2279178"/>
              <a:ext cx="4495565" cy="6702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3400" dirty="0"/>
                <a:t>Finally, …………</a:t>
              </a: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F5636030-F064-8C48-89F6-B08BB7CA07F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442" r="15060"/>
          <a:stretch/>
        </p:blipFill>
        <p:spPr>
          <a:xfrm>
            <a:off x="10810002" y="0"/>
            <a:ext cx="1188264" cy="1225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25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HOMEWORK</a:t>
            </a:r>
          </a:p>
        </p:txBody>
      </p:sp>
      <p:sp>
        <p:nvSpPr>
          <p:cNvPr id="6" name="Rectangle: Rounded Corners 6">
            <a:extLst>
              <a:ext uri="{FF2B5EF4-FFF2-40B4-BE49-F238E27FC236}">
                <a16:creationId xmlns:a16="http://schemas.microsoft.com/office/drawing/2014/main" id="{A929908A-62CD-4A48-BA53-832F915000CF}"/>
              </a:ext>
            </a:extLst>
          </p:cNvPr>
          <p:cNvSpPr/>
          <p:nvPr/>
        </p:nvSpPr>
        <p:spPr>
          <a:xfrm>
            <a:off x="1989104" y="2730500"/>
            <a:ext cx="8061563" cy="265770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994F301-8CFC-2F4B-B301-0055B0F4A0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071" r="12396"/>
          <a:stretch/>
        </p:blipFill>
        <p:spPr>
          <a:xfrm>
            <a:off x="9716231" y="1469793"/>
            <a:ext cx="1181120" cy="11011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E71ACA0-DB91-BF49-BC1A-B407EDFB025D}"/>
              </a:ext>
            </a:extLst>
          </p:cNvPr>
          <p:cNvSpPr txBox="1"/>
          <p:nvPr/>
        </p:nvSpPr>
        <p:spPr>
          <a:xfrm>
            <a:off x="2381945" y="4079976"/>
            <a:ext cx="7334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 exercises in the Activity Book (page 20).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F9DF6BF-7B0E-6342-B58F-E4FD8D3D4807}"/>
              </a:ext>
            </a:extLst>
          </p:cNvPr>
          <p:cNvSpPr txBox="1"/>
          <p:nvPr/>
        </p:nvSpPr>
        <p:spPr>
          <a:xfrm>
            <a:off x="2353216" y="6253287"/>
            <a:ext cx="76065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Check answers in the Teacher’s Book (page </a:t>
            </a:r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46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or Active Teach.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DEDD36B-6995-924B-8144-F69A0236907E}"/>
              </a:ext>
            </a:extLst>
          </p:cNvPr>
          <p:cNvSpPr txBox="1"/>
          <p:nvPr/>
        </p:nvSpPr>
        <p:spPr>
          <a:xfrm>
            <a:off x="3129965" y="3385826"/>
            <a:ext cx="60530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Review vocabulary and grammar.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E648B5-282A-8643-9D62-703A4D2CD0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3342" y="1175286"/>
            <a:ext cx="7226300" cy="177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E18C31A-1A22-0A41-A4D4-E68D0C33BC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442" r="15060"/>
          <a:stretch/>
        </p:blipFill>
        <p:spPr>
          <a:xfrm>
            <a:off x="10810002" y="0"/>
            <a:ext cx="1188264" cy="1225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0833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98;p3">
            <a:extLst>
              <a:ext uri="{FF2B5EF4-FFF2-40B4-BE49-F238E27FC236}">
                <a16:creationId xmlns:a16="http://schemas.microsoft.com/office/drawing/2014/main" id="{E9457AB9-323D-9249-8EAC-87AF53D5A355}"/>
              </a:ext>
            </a:extLst>
          </p:cNvPr>
          <p:cNvSpPr/>
          <p:nvPr/>
        </p:nvSpPr>
        <p:spPr>
          <a:xfrm>
            <a:off x="6315075" y="1598537"/>
            <a:ext cx="4281207" cy="3660926"/>
          </a:xfrm>
          <a:prstGeom prst="roundRect">
            <a:avLst>
              <a:gd name="adj" fmla="val 16667"/>
            </a:avLst>
          </a:prstGeom>
          <a:solidFill>
            <a:schemeClr val="accent6">
              <a:lumMod val="40000"/>
              <a:lumOff val="60000"/>
            </a:schemeClr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80738F9-3515-AA47-BD93-A66D3EA074CB}"/>
              </a:ext>
            </a:extLst>
          </p:cNvPr>
          <p:cNvSpPr txBox="1"/>
          <p:nvPr/>
        </p:nvSpPr>
        <p:spPr>
          <a:xfrm>
            <a:off x="6631768" y="3757072"/>
            <a:ext cx="3712381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- PB p</a:t>
            </a:r>
            <a:r>
              <a:rPr lang="en-US" sz="2400" noProof="0" dirty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rPr>
              <a:t>.25</a:t>
            </a:r>
            <a:endParaRPr kumimoji="0" lang="en-US" sz="24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75D94F8-F12D-0746-9F3E-D412D82695CB}"/>
              </a:ext>
            </a:extLst>
          </p:cNvPr>
          <p:cNvSpPr txBox="1"/>
          <p:nvPr/>
        </p:nvSpPr>
        <p:spPr>
          <a:xfrm>
            <a:off x="6631769" y="4414172"/>
            <a:ext cx="3712380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- AB p.20</a:t>
            </a:r>
            <a:endParaRPr kumimoji="0" lang="en-US" sz="24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22" name="Google Shape;99;p3">
            <a:extLst>
              <a:ext uri="{FF2B5EF4-FFF2-40B4-BE49-F238E27FC236}">
                <a16:creationId xmlns:a16="http://schemas.microsoft.com/office/drawing/2014/main" id="{6A34E95B-3444-7B44-A947-0926FBF77F72}"/>
              </a:ext>
            </a:extLst>
          </p:cNvPr>
          <p:cNvSpPr txBox="1"/>
          <p:nvPr/>
        </p:nvSpPr>
        <p:spPr>
          <a:xfrm>
            <a:off x="6764578" y="1733047"/>
            <a:ext cx="3382200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UNIT 2</a:t>
            </a:r>
            <a:r>
              <a:rPr lang="en-US" sz="2800" b="1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– Lesson 3A</a:t>
            </a:r>
            <a:endParaRPr lang="en-US" sz="2800" b="1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100;p3">
            <a:extLst>
              <a:ext uri="{FF2B5EF4-FFF2-40B4-BE49-F238E27FC236}">
                <a16:creationId xmlns:a16="http://schemas.microsoft.com/office/drawing/2014/main" id="{E5E070D6-E957-7047-87EC-176AE5054BF2}"/>
              </a:ext>
            </a:extLst>
          </p:cNvPr>
          <p:cNvSpPr txBox="1"/>
          <p:nvPr/>
        </p:nvSpPr>
        <p:spPr>
          <a:xfrm>
            <a:off x="7381544" y="2186955"/>
            <a:ext cx="2765234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We’ve learned…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7F977EC6-DC80-684C-9759-2965D4D381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5549" y="680534"/>
            <a:ext cx="3625159" cy="50646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FBD1C3F-DE6A-D844-AD4A-14DEE123C4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442" r="15060"/>
          <a:stretch/>
        </p:blipFill>
        <p:spPr>
          <a:xfrm>
            <a:off x="10810002" y="0"/>
            <a:ext cx="1188264" cy="1225856"/>
          </a:xfrm>
          <a:prstGeom prst="rect">
            <a:avLst/>
          </a:prstGeom>
        </p:spPr>
      </p:pic>
      <p:sp>
        <p:nvSpPr>
          <p:cNvPr id="2" name="Google Shape;101;p3">
            <a:extLst>
              <a:ext uri="{FF2B5EF4-FFF2-40B4-BE49-F238E27FC236}">
                <a16:creationId xmlns:a16="http://schemas.microsoft.com/office/drawing/2014/main" id="{623CB1B4-79BA-E040-A6BC-2AA47B6C33B6}"/>
              </a:ext>
            </a:extLst>
          </p:cNvPr>
          <p:cNvSpPr txBox="1"/>
          <p:nvPr/>
        </p:nvSpPr>
        <p:spPr>
          <a:xfrm>
            <a:off x="6631769" y="2741533"/>
            <a:ext cx="3712381" cy="83095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lvl="0" indent="-342900">
              <a:buClr>
                <a:srgbClr val="000000"/>
              </a:buClr>
              <a:buFontTx/>
              <a:buChar char="-"/>
              <a:defRPr/>
            </a:pPr>
            <a:r>
              <a:rPr lang="en-US" sz="24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lang="en-US" sz="2400" kern="0" noProof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 read </a:t>
            </a:r>
            <a:r>
              <a:rPr lang="en-US" sz="2400" kern="0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and pronounce the verb used in cooking. </a:t>
            </a:r>
            <a:endParaRPr lang="en-US" sz="2400" kern="0" noProof="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49639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WARM-UP ACTIVITY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CA9B9A5-E2D7-8A4B-90C2-B3729C5958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442" r="15060"/>
          <a:stretch/>
        </p:blipFill>
        <p:spPr>
          <a:xfrm>
            <a:off x="10668329" y="0"/>
            <a:ext cx="1415665" cy="146045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6C6BBCE-D190-4746-8371-144E9AA2E407}"/>
              </a:ext>
            </a:extLst>
          </p:cNvPr>
          <p:cNvSpPr/>
          <p:nvPr/>
        </p:nvSpPr>
        <p:spPr>
          <a:xfrm>
            <a:off x="4052622" y="3302945"/>
            <a:ext cx="659256" cy="61837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78AE90C-414D-C04A-9F58-1126DB45FC51}"/>
              </a:ext>
            </a:extLst>
          </p:cNvPr>
          <p:cNvSpPr/>
          <p:nvPr/>
        </p:nvSpPr>
        <p:spPr>
          <a:xfrm>
            <a:off x="4716710" y="3307702"/>
            <a:ext cx="659256" cy="61837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D2A1784-9594-FB44-A0FC-104E4A3B8324}"/>
              </a:ext>
            </a:extLst>
          </p:cNvPr>
          <p:cNvSpPr/>
          <p:nvPr/>
        </p:nvSpPr>
        <p:spPr>
          <a:xfrm>
            <a:off x="5379751" y="3302945"/>
            <a:ext cx="659256" cy="61837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I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E080F2D-52DD-3344-ADA9-BE6569B6A649}"/>
              </a:ext>
            </a:extLst>
          </p:cNvPr>
          <p:cNvSpPr/>
          <p:nvPr/>
        </p:nvSpPr>
        <p:spPr>
          <a:xfrm>
            <a:off x="6042369" y="3307702"/>
            <a:ext cx="659256" cy="61837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3F9F608-FE77-3749-AEC8-1E57F17FF272}"/>
              </a:ext>
            </a:extLst>
          </p:cNvPr>
          <p:cNvSpPr/>
          <p:nvPr/>
        </p:nvSpPr>
        <p:spPr>
          <a:xfrm>
            <a:off x="6708604" y="3307294"/>
            <a:ext cx="659256" cy="61837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P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F249A08-4E3A-FF4C-929B-3DDD23C67035}"/>
              </a:ext>
            </a:extLst>
          </p:cNvPr>
          <p:cNvSpPr/>
          <p:nvPr/>
        </p:nvSpPr>
        <p:spPr>
          <a:xfrm>
            <a:off x="7905232" y="4124448"/>
            <a:ext cx="621926" cy="613529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9B2725A-3394-2E4D-850A-FBFD8B1D83DA}"/>
              </a:ext>
            </a:extLst>
          </p:cNvPr>
          <p:cNvSpPr/>
          <p:nvPr/>
        </p:nvSpPr>
        <p:spPr>
          <a:xfrm>
            <a:off x="8532762" y="4124448"/>
            <a:ext cx="621926" cy="613529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H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C1DD070-0CCD-CF4F-B89D-A10C5A3E1DED}"/>
              </a:ext>
            </a:extLst>
          </p:cNvPr>
          <p:cNvSpPr/>
          <p:nvPr/>
        </p:nvSpPr>
        <p:spPr>
          <a:xfrm>
            <a:off x="9160292" y="4124448"/>
            <a:ext cx="621926" cy="613529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987776F-BBE9-964F-9633-187BA48AA328}"/>
              </a:ext>
            </a:extLst>
          </p:cNvPr>
          <p:cNvSpPr/>
          <p:nvPr/>
        </p:nvSpPr>
        <p:spPr>
          <a:xfrm>
            <a:off x="9787880" y="4124448"/>
            <a:ext cx="621926" cy="613529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6C28EA9-1071-9F49-B407-82E577FA4BB7}"/>
              </a:ext>
            </a:extLst>
          </p:cNvPr>
          <p:cNvSpPr/>
          <p:nvPr/>
        </p:nvSpPr>
        <p:spPr>
          <a:xfrm>
            <a:off x="4679311" y="1688040"/>
            <a:ext cx="670405" cy="61837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O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8DE2457-0917-5C40-BBF2-B6DCFE64F75C}"/>
              </a:ext>
            </a:extLst>
          </p:cNvPr>
          <p:cNvSpPr/>
          <p:nvPr/>
        </p:nvSpPr>
        <p:spPr>
          <a:xfrm>
            <a:off x="6704434" y="1688039"/>
            <a:ext cx="670405" cy="61837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156652B-71AD-904C-9246-39366A433DD9}"/>
              </a:ext>
            </a:extLst>
          </p:cNvPr>
          <p:cNvSpPr/>
          <p:nvPr/>
        </p:nvSpPr>
        <p:spPr>
          <a:xfrm>
            <a:off x="6028246" y="1688040"/>
            <a:ext cx="670405" cy="61837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D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8960518-E04A-4049-9817-AFCA41EDF9D4}"/>
              </a:ext>
            </a:extLst>
          </p:cNvPr>
          <p:cNvSpPr/>
          <p:nvPr/>
        </p:nvSpPr>
        <p:spPr>
          <a:xfrm>
            <a:off x="7377201" y="1688039"/>
            <a:ext cx="670405" cy="61837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E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D8D8246-C527-6444-9D6F-87E1EF0C8541}"/>
              </a:ext>
            </a:extLst>
          </p:cNvPr>
          <p:cNvSpPr/>
          <p:nvPr/>
        </p:nvSpPr>
        <p:spPr>
          <a:xfrm>
            <a:off x="5347979" y="1688040"/>
            <a:ext cx="670405" cy="61837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O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A293904-F3AF-6A43-8773-54590F2EE70B}"/>
              </a:ext>
            </a:extLst>
          </p:cNvPr>
          <p:cNvSpPr/>
          <p:nvPr/>
        </p:nvSpPr>
        <p:spPr>
          <a:xfrm>
            <a:off x="8047606" y="1688039"/>
            <a:ext cx="670405" cy="61837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S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ED1F35E-9EEC-BF4D-9594-1884405DEEB5}"/>
              </a:ext>
            </a:extLst>
          </p:cNvPr>
          <p:cNvSpPr/>
          <p:nvPr/>
        </p:nvSpPr>
        <p:spPr>
          <a:xfrm>
            <a:off x="4032439" y="2473348"/>
            <a:ext cx="670405" cy="613524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CEA9DB0-25F4-D244-84B1-F020C752446C}"/>
              </a:ext>
            </a:extLst>
          </p:cNvPr>
          <p:cNvSpPr/>
          <p:nvPr/>
        </p:nvSpPr>
        <p:spPr>
          <a:xfrm>
            <a:off x="4707383" y="2475230"/>
            <a:ext cx="670405" cy="613524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U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5B88713-9694-FD4F-827A-A81C20DCB91B}"/>
              </a:ext>
            </a:extLst>
          </p:cNvPr>
          <p:cNvSpPr/>
          <p:nvPr/>
        </p:nvSpPr>
        <p:spPr>
          <a:xfrm>
            <a:off x="8089351" y="2473348"/>
            <a:ext cx="670405" cy="613524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E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30C58344-C1B1-FC42-BE99-8A54BDDC8B4D}"/>
              </a:ext>
            </a:extLst>
          </p:cNvPr>
          <p:cNvSpPr/>
          <p:nvPr/>
        </p:nvSpPr>
        <p:spPr>
          <a:xfrm>
            <a:off x="5391956" y="2476339"/>
            <a:ext cx="670405" cy="613524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P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BF63AC7-38E3-9D48-AD74-C17B6BF34546}"/>
              </a:ext>
            </a:extLst>
          </p:cNvPr>
          <p:cNvSpPr/>
          <p:nvPr/>
        </p:nvSpPr>
        <p:spPr>
          <a:xfrm>
            <a:off x="6068329" y="2475087"/>
            <a:ext cx="670405" cy="613524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002C1D53-6C4C-4B44-833A-FBC649E42F39}"/>
              </a:ext>
            </a:extLst>
          </p:cNvPr>
          <p:cNvSpPr/>
          <p:nvPr/>
        </p:nvSpPr>
        <p:spPr>
          <a:xfrm>
            <a:off x="7420082" y="2476419"/>
            <a:ext cx="670405" cy="613524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K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221E6C9-CB37-3C4E-B176-C408955EA5F5}"/>
              </a:ext>
            </a:extLst>
          </p:cNvPr>
          <p:cNvSpPr/>
          <p:nvPr/>
        </p:nvSpPr>
        <p:spPr>
          <a:xfrm>
            <a:off x="8756635" y="2473348"/>
            <a:ext cx="670405" cy="613524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S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DA89F407-2CF7-054B-BE3B-107D1D8DBA42}"/>
              </a:ext>
            </a:extLst>
          </p:cNvPr>
          <p:cNvSpPr/>
          <p:nvPr/>
        </p:nvSpPr>
        <p:spPr>
          <a:xfrm>
            <a:off x="6744894" y="2477218"/>
            <a:ext cx="670405" cy="613524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A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E1F1039C-E10C-9A45-84B3-69E8BCF110CD}"/>
              </a:ext>
            </a:extLst>
          </p:cNvPr>
          <p:cNvSpPr/>
          <p:nvPr/>
        </p:nvSpPr>
        <p:spPr>
          <a:xfrm>
            <a:off x="4040537" y="4125248"/>
            <a:ext cx="667500" cy="61837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S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81D97D2-6C31-F74C-948B-48AD840F242C}"/>
              </a:ext>
            </a:extLst>
          </p:cNvPr>
          <p:cNvSpPr/>
          <p:nvPr/>
        </p:nvSpPr>
        <p:spPr>
          <a:xfrm>
            <a:off x="4704454" y="4124448"/>
            <a:ext cx="667500" cy="61837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A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794BEBF-C4D0-4C48-AD55-04C179319805}"/>
              </a:ext>
            </a:extLst>
          </p:cNvPr>
          <p:cNvSpPr/>
          <p:nvPr/>
        </p:nvSpPr>
        <p:spPr>
          <a:xfrm>
            <a:off x="5376615" y="4124448"/>
            <a:ext cx="659256" cy="61837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N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AC32F32C-94A7-F243-9264-A4F1D3E746A7}"/>
              </a:ext>
            </a:extLst>
          </p:cNvPr>
          <p:cNvSpPr/>
          <p:nvPr/>
        </p:nvSpPr>
        <p:spPr>
          <a:xfrm>
            <a:off x="6038048" y="4122139"/>
            <a:ext cx="623332" cy="61837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D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7701BD1C-F8B4-6342-9F91-C2BA329CD626}"/>
              </a:ext>
            </a:extLst>
          </p:cNvPr>
          <p:cNvSpPr/>
          <p:nvPr/>
        </p:nvSpPr>
        <p:spPr>
          <a:xfrm>
            <a:off x="6659974" y="4124448"/>
            <a:ext cx="623332" cy="61837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1337A630-359F-6143-9DF8-2A45CBDE2E9F}"/>
              </a:ext>
            </a:extLst>
          </p:cNvPr>
          <p:cNvSpPr/>
          <p:nvPr/>
        </p:nvSpPr>
        <p:spPr>
          <a:xfrm>
            <a:off x="7283306" y="4126985"/>
            <a:ext cx="621926" cy="613529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I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5CD3D373-1D54-6B4A-899A-A40C0584E0F7}"/>
              </a:ext>
            </a:extLst>
          </p:cNvPr>
          <p:cNvSpPr/>
          <p:nvPr/>
        </p:nvSpPr>
        <p:spPr>
          <a:xfrm>
            <a:off x="4039827" y="4964453"/>
            <a:ext cx="668921" cy="578331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FB603FB1-2FB8-D04D-8E99-EB4423160B23}"/>
              </a:ext>
            </a:extLst>
          </p:cNvPr>
          <p:cNvSpPr/>
          <p:nvPr/>
        </p:nvSpPr>
        <p:spPr>
          <a:xfrm>
            <a:off x="4711878" y="4964453"/>
            <a:ext cx="668921" cy="57833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E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660CF150-2335-FA45-BCF9-CB24156D1A66}"/>
              </a:ext>
            </a:extLst>
          </p:cNvPr>
          <p:cNvSpPr/>
          <p:nvPr/>
        </p:nvSpPr>
        <p:spPr>
          <a:xfrm>
            <a:off x="5387059" y="4964453"/>
            <a:ext cx="668921" cy="578331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R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6978FBCC-5320-6048-8458-32C098A5F245}"/>
              </a:ext>
            </a:extLst>
          </p:cNvPr>
          <p:cNvSpPr/>
          <p:nvPr/>
        </p:nvSpPr>
        <p:spPr>
          <a:xfrm>
            <a:off x="6062240" y="4964456"/>
            <a:ext cx="668921" cy="578331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E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3775F84B-1C2B-2849-97AC-FE6E36764D43}"/>
              </a:ext>
            </a:extLst>
          </p:cNvPr>
          <p:cNvSpPr/>
          <p:nvPr/>
        </p:nvSpPr>
        <p:spPr>
          <a:xfrm>
            <a:off x="6737421" y="4964459"/>
            <a:ext cx="668921" cy="578331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A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2D02ABCA-ABA7-754A-A797-5946E35E3C61}"/>
              </a:ext>
            </a:extLst>
          </p:cNvPr>
          <p:cNvSpPr/>
          <p:nvPr/>
        </p:nvSpPr>
        <p:spPr>
          <a:xfrm>
            <a:off x="7404380" y="4964459"/>
            <a:ext cx="668921" cy="578331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43B8CB32-2D5D-E146-9396-67C81AF72172}"/>
              </a:ext>
            </a:extLst>
          </p:cNvPr>
          <p:cNvSpPr/>
          <p:nvPr/>
        </p:nvSpPr>
        <p:spPr>
          <a:xfrm>
            <a:off x="4013481" y="932819"/>
            <a:ext cx="670404" cy="55275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S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0385C75B-B923-CE43-9546-5431C64A807F}"/>
              </a:ext>
            </a:extLst>
          </p:cNvPr>
          <p:cNvSpPr/>
          <p:nvPr/>
        </p:nvSpPr>
        <p:spPr>
          <a:xfrm>
            <a:off x="4697914" y="932819"/>
            <a:ext cx="670404" cy="55275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A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093A14E2-C6A0-0948-8529-83FCB0CECA60}"/>
              </a:ext>
            </a:extLst>
          </p:cNvPr>
          <p:cNvSpPr/>
          <p:nvPr/>
        </p:nvSpPr>
        <p:spPr>
          <a:xfrm>
            <a:off x="6058418" y="939222"/>
            <a:ext cx="670404" cy="55275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A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CD6CF369-95D9-5941-A2C6-D9BE89C4CA20}"/>
              </a:ext>
            </a:extLst>
          </p:cNvPr>
          <p:cNvSpPr/>
          <p:nvPr/>
        </p:nvSpPr>
        <p:spPr>
          <a:xfrm>
            <a:off x="5377487" y="938761"/>
            <a:ext cx="670404" cy="55275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56EDE667-840D-C446-87F5-3F32064D53B0}"/>
              </a:ext>
            </a:extLst>
          </p:cNvPr>
          <p:cNvSpPr/>
          <p:nvPr/>
        </p:nvSpPr>
        <p:spPr>
          <a:xfrm>
            <a:off x="6736366" y="939292"/>
            <a:ext cx="670404" cy="55275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D</a:t>
            </a:r>
          </a:p>
        </p:txBody>
      </p:sp>
      <p:sp>
        <p:nvSpPr>
          <p:cNvPr id="77" name="H41">
            <a:extLst>
              <a:ext uri="{FF2B5EF4-FFF2-40B4-BE49-F238E27FC236}">
                <a16:creationId xmlns:a16="http://schemas.microsoft.com/office/drawing/2014/main" id="{45C85548-6C83-4747-8DF8-A6E0A494E647}"/>
              </a:ext>
            </a:extLst>
          </p:cNvPr>
          <p:cNvSpPr/>
          <p:nvPr/>
        </p:nvSpPr>
        <p:spPr>
          <a:xfrm>
            <a:off x="4036344" y="3293119"/>
            <a:ext cx="668110" cy="627699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H42">
            <a:extLst>
              <a:ext uri="{FF2B5EF4-FFF2-40B4-BE49-F238E27FC236}">
                <a16:creationId xmlns:a16="http://schemas.microsoft.com/office/drawing/2014/main" id="{E2DA28F3-5195-CA48-A7AC-C253898D7CC0}"/>
              </a:ext>
            </a:extLst>
          </p:cNvPr>
          <p:cNvSpPr/>
          <p:nvPr/>
        </p:nvSpPr>
        <p:spPr>
          <a:xfrm>
            <a:off x="4701688" y="3293621"/>
            <a:ext cx="668110" cy="627699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H43">
            <a:extLst>
              <a:ext uri="{FF2B5EF4-FFF2-40B4-BE49-F238E27FC236}">
                <a16:creationId xmlns:a16="http://schemas.microsoft.com/office/drawing/2014/main" id="{6AC8BDC8-90A5-914D-99B7-8048EF48EA63}"/>
              </a:ext>
            </a:extLst>
          </p:cNvPr>
          <p:cNvSpPr/>
          <p:nvPr/>
        </p:nvSpPr>
        <p:spPr>
          <a:xfrm>
            <a:off x="5369410" y="3300525"/>
            <a:ext cx="668110" cy="627699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H44">
            <a:extLst>
              <a:ext uri="{FF2B5EF4-FFF2-40B4-BE49-F238E27FC236}">
                <a16:creationId xmlns:a16="http://schemas.microsoft.com/office/drawing/2014/main" id="{66E93FAE-60E3-C143-B34C-B781C2823508}"/>
              </a:ext>
            </a:extLst>
          </p:cNvPr>
          <p:cNvSpPr/>
          <p:nvPr/>
        </p:nvSpPr>
        <p:spPr>
          <a:xfrm>
            <a:off x="6042369" y="3300709"/>
            <a:ext cx="668110" cy="627699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H57">
            <a:extLst>
              <a:ext uri="{FF2B5EF4-FFF2-40B4-BE49-F238E27FC236}">
                <a16:creationId xmlns:a16="http://schemas.microsoft.com/office/drawing/2014/main" id="{879CD903-8F51-8640-8643-D9A4AD74CE73}"/>
              </a:ext>
            </a:extLst>
          </p:cNvPr>
          <p:cNvSpPr/>
          <p:nvPr/>
        </p:nvSpPr>
        <p:spPr>
          <a:xfrm>
            <a:off x="8487192" y="4121019"/>
            <a:ext cx="670405" cy="613524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H58">
            <a:extLst>
              <a:ext uri="{FF2B5EF4-FFF2-40B4-BE49-F238E27FC236}">
                <a16:creationId xmlns:a16="http://schemas.microsoft.com/office/drawing/2014/main" id="{8FABF11E-CF6A-D845-9C68-F5B00953BD01}"/>
              </a:ext>
            </a:extLst>
          </p:cNvPr>
          <p:cNvSpPr/>
          <p:nvPr/>
        </p:nvSpPr>
        <p:spPr>
          <a:xfrm>
            <a:off x="9157383" y="4125707"/>
            <a:ext cx="624835" cy="60883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H59">
            <a:extLst>
              <a:ext uri="{FF2B5EF4-FFF2-40B4-BE49-F238E27FC236}">
                <a16:creationId xmlns:a16="http://schemas.microsoft.com/office/drawing/2014/main" id="{2D0FD023-051B-8E4A-B7F1-D1F085590973}"/>
              </a:ext>
            </a:extLst>
          </p:cNvPr>
          <p:cNvSpPr/>
          <p:nvPr/>
        </p:nvSpPr>
        <p:spPr>
          <a:xfrm>
            <a:off x="9782218" y="4125538"/>
            <a:ext cx="621926" cy="60883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H22">
            <a:extLst>
              <a:ext uri="{FF2B5EF4-FFF2-40B4-BE49-F238E27FC236}">
                <a16:creationId xmlns:a16="http://schemas.microsoft.com/office/drawing/2014/main" id="{C48047D2-B4A3-2346-B31B-12B765831039}"/>
              </a:ext>
            </a:extLst>
          </p:cNvPr>
          <p:cNvSpPr/>
          <p:nvPr/>
        </p:nvSpPr>
        <p:spPr>
          <a:xfrm>
            <a:off x="4684461" y="1690276"/>
            <a:ext cx="670405" cy="61837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H23">
            <a:extLst>
              <a:ext uri="{FF2B5EF4-FFF2-40B4-BE49-F238E27FC236}">
                <a16:creationId xmlns:a16="http://schemas.microsoft.com/office/drawing/2014/main" id="{622FE722-65A0-1D40-A7AF-D5103653D7D8}"/>
              </a:ext>
            </a:extLst>
          </p:cNvPr>
          <p:cNvSpPr/>
          <p:nvPr/>
        </p:nvSpPr>
        <p:spPr>
          <a:xfrm>
            <a:off x="6022316" y="1690276"/>
            <a:ext cx="670405" cy="61837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H24">
            <a:extLst>
              <a:ext uri="{FF2B5EF4-FFF2-40B4-BE49-F238E27FC236}">
                <a16:creationId xmlns:a16="http://schemas.microsoft.com/office/drawing/2014/main" id="{DDC8B0A6-9175-1A40-AF8F-485E92C25EB3}"/>
              </a:ext>
            </a:extLst>
          </p:cNvPr>
          <p:cNvSpPr/>
          <p:nvPr/>
        </p:nvSpPr>
        <p:spPr>
          <a:xfrm>
            <a:off x="6692741" y="1683849"/>
            <a:ext cx="670405" cy="61837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H25">
            <a:extLst>
              <a:ext uri="{FF2B5EF4-FFF2-40B4-BE49-F238E27FC236}">
                <a16:creationId xmlns:a16="http://schemas.microsoft.com/office/drawing/2014/main" id="{610F1F48-32A6-6846-B0F1-0BDA1AEA4B21}"/>
              </a:ext>
            </a:extLst>
          </p:cNvPr>
          <p:cNvSpPr/>
          <p:nvPr/>
        </p:nvSpPr>
        <p:spPr>
          <a:xfrm>
            <a:off x="7363105" y="1683964"/>
            <a:ext cx="670405" cy="61837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H26">
            <a:extLst>
              <a:ext uri="{FF2B5EF4-FFF2-40B4-BE49-F238E27FC236}">
                <a16:creationId xmlns:a16="http://schemas.microsoft.com/office/drawing/2014/main" id="{5A7F6FFA-ACDA-5C45-8EEA-3325B0DF8823}"/>
              </a:ext>
            </a:extLst>
          </p:cNvPr>
          <p:cNvSpPr/>
          <p:nvPr/>
        </p:nvSpPr>
        <p:spPr>
          <a:xfrm>
            <a:off x="8040557" y="1688039"/>
            <a:ext cx="670405" cy="61837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H31">
            <a:extLst>
              <a:ext uri="{FF2B5EF4-FFF2-40B4-BE49-F238E27FC236}">
                <a16:creationId xmlns:a16="http://schemas.microsoft.com/office/drawing/2014/main" id="{502A37C0-071A-054D-B2E7-6339EE2EBA39}"/>
              </a:ext>
            </a:extLst>
          </p:cNvPr>
          <p:cNvSpPr/>
          <p:nvPr/>
        </p:nvSpPr>
        <p:spPr>
          <a:xfrm>
            <a:off x="4033550" y="2482826"/>
            <a:ext cx="670405" cy="613524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H37">
            <a:extLst>
              <a:ext uri="{FF2B5EF4-FFF2-40B4-BE49-F238E27FC236}">
                <a16:creationId xmlns:a16="http://schemas.microsoft.com/office/drawing/2014/main" id="{F0EEE96E-6EDD-C441-B11F-2203C6E42CCD}"/>
              </a:ext>
            </a:extLst>
          </p:cNvPr>
          <p:cNvSpPr/>
          <p:nvPr/>
        </p:nvSpPr>
        <p:spPr>
          <a:xfrm>
            <a:off x="8102752" y="2476339"/>
            <a:ext cx="670405" cy="613524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H33">
            <a:extLst>
              <a:ext uri="{FF2B5EF4-FFF2-40B4-BE49-F238E27FC236}">
                <a16:creationId xmlns:a16="http://schemas.microsoft.com/office/drawing/2014/main" id="{E67377E3-3DCC-9946-9C5A-A92091D96CD2}"/>
              </a:ext>
            </a:extLst>
          </p:cNvPr>
          <p:cNvSpPr/>
          <p:nvPr/>
        </p:nvSpPr>
        <p:spPr>
          <a:xfrm>
            <a:off x="5385743" y="2473348"/>
            <a:ext cx="670405" cy="613524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H34">
            <a:extLst>
              <a:ext uri="{FF2B5EF4-FFF2-40B4-BE49-F238E27FC236}">
                <a16:creationId xmlns:a16="http://schemas.microsoft.com/office/drawing/2014/main" id="{BE3B47D4-AFFC-CA46-A6C7-A6137EA33AFB}"/>
              </a:ext>
            </a:extLst>
          </p:cNvPr>
          <p:cNvSpPr/>
          <p:nvPr/>
        </p:nvSpPr>
        <p:spPr>
          <a:xfrm>
            <a:off x="6065341" y="2482709"/>
            <a:ext cx="670405" cy="613524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H36">
            <a:extLst>
              <a:ext uri="{FF2B5EF4-FFF2-40B4-BE49-F238E27FC236}">
                <a16:creationId xmlns:a16="http://schemas.microsoft.com/office/drawing/2014/main" id="{83D615B1-F7EB-6A42-BEED-CC19B65D82D3}"/>
              </a:ext>
            </a:extLst>
          </p:cNvPr>
          <p:cNvSpPr/>
          <p:nvPr/>
        </p:nvSpPr>
        <p:spPr>
          <a:xfrm>
            <a:off x="7418946" y="2475683"/>
            <a:ext cx="670405" cy="613524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H38">
            <a:extLst>
              <a:ext uri="{FF2B5EF4-FFF2-40B4-BE49-F238E27FC236}">
                <a16:creationId xmlns:a16="http://schemas.microsoft.com/office/drawing/2014/main" id="{E8B38187-7325-5143-B9C7-D10884E12F21}"/>
              </a:ext>
            </a:extLst>
          </p:cNvPr>
          <p:cNvSpPr/>
          <p:nvPr/>
        </p:nvSpPr>
        <p:spPr>
          <a:xfrm>
            <a:off x="8772021" y="2473348"/>
            <a:ext cx="670405" cy="613524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H35">
            <a:extLst>
              <a:ext uri="{FF2B5EF4-FFF2-40B4-BE49-F238E27FC236}">
                <a16:creationId xmlns:a16="http://schemas.microsoft.com/office/drawing/2014/main" id="{BD4B1C62-5AAF-CD45-BCCD-4173C6101C16}"/>
              </a:ext>
            </a:extLst>
          </p:cNvPr>
          <p:cNvSpPr/>
          <p:nvPr/>
        </p:nvSpPr>
        <p:spPr>
          <a:xfrm>
            <a:off x="6744893" y="2481822"/>
            <a:ext cx="670405" cy="613524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H51">
            <a:extLst>
              <a:ext uri="{FF2B5EF4-FFF2-40B4-BE49-F238E27FC236}">
                <a16:creationId xmlns:a16="http://schemas.microsoft.com/office/drawing/2014/main" id="{39CB3A85-1D66-6B4D-8996-07299E236C84}"/>
              </a:ext>
            </a:extLst>
          </p:cNvPr>
          <p:cNvSpPr/>
          <p:nvPr/>
        </p:nvSpPr>
        <p:spPr>
          <a:xfrm>
            <a:off x="4040537" y="4122139"/>
            <a:ext cx="667500" cy="615838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H52">
            <a:extLst>
              <a:ext uri="{FF2B5EF4-FFF2-40B4-BE49-F238E27FC236}">
                <a16:creationId xmlns:a16="http://schemas.microsoft.com/office/drawing/2014/main" id="{ACA41D0F-D2EA-AE42-AB46-5E96688400A3}"/>
              </a:ext>
            </a:extLst>
          </p:cNvPr>
          <p:cNvSpPr/>
          <p:nvPr/>
        </p:nvSpPr>
        <p:spPr>
          <a:xfrm>
            <a:off x="4712177" y="4124449"/>
            <a:ext cx="659256" cy="613528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h53">
            <a:extLst>
              <a:ext uri="{FF2B5EF4-FFF2-40B4-BE49-F238E27FC236}">
                <a16:creationId xmlns:a16="http://schemas.microsoft.com/office/drawing/2014/main" id="{0E3B6288-6449-234B-A5B9-D710F3AE8052}"/>
              </a:ext>
            </a:extLst>
          </p:cNvPr>
          <p:cNvSpPr/>
          <p:nvPr/>
        </p:nvSpPr>
        <p:spPr>
          <a:xfrm>
            <a:off x="5371479" y="4126984"/>
            <a:ext cx="656767" cy="61814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H54">
            <a:extLst>
              <a:ext uri="{FF2B5EF4-FFF2-40B4-BE49-F238E27FC236}">
                <a16:creationId xmlns:a16="http://schemas.microsoft.com/office/drawing/2014/main" id="{810D439D-1E13-3F42-812C-5044A02A631C}"/>
              </a:ext>
            </a:extLst>
          </p:cNvPr>
          <p:cNvSpPr/>
          <p:nvPr/>
        </p:nvSpPr>
        <p:spPr>
          <a:xfrm>
            <a:off x="6657797" y="4123561"/>
            <a:ext cx="619847" cy="61352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H55">
            <a:extLst>
              <a:ext uri="{FF2B5EF4-FFF2-40B4-BE49-F238E27FC236}">
                <a16:creationId xmlns:a16="http://schemas.microsoft.com/office/drawing/2014/main" id="{4ECE9F5F-129F-B442-9C69-C9FAC0DE7BD9}"/>
              </a:ext>
            </a:extLst>
          </p:cNvPr>
          <p:cNvSpPr/>
          <p:nvPr/>
        </p:nvSpPr>
        <p:spPr>
          <a:xfrm>
            <a:off x="7276500" y="4123559"/>
            <a:ext cx="628732" cy="61352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H56">
            <a:extLst>
              <a:ext uri="{FF2B5EF4-FFF2-40B4-BE49-F238E27FC236}">
                <a16:creationId xmlns:a16="http://schemas.microsoft.com/office/drawing/2014/main" id="{561D2B05-90C3-F14E-B39F-2CF457B76A10}"/>
              </a:ext>
            </a:extLst>
          </p:cNvPr>
          <p:cNvSpPr/>
          <p:nvPr/>
        </p:nvSpPr>
        <p:spPr>
          <a:xfrm>
            <a:off x="7908083" y="4123556"/>
            <a:ext cx="612269" cy="613524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F0B92B4C-5682-AA44-A08D-A6AB6AD48406}"/>
              </a:ext>
            </a:extLst>
          </p:cNvPr>
          <p:cNvSpPr/>
          <p:nvPr/>
        </p:nvSpPr>
        <p:spPr>
          <a:xfrm>
            <a:off x="4025414" y="4964453"/>
            <a:ext cx="667500" cy="58815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4CC8F418-ACCC-1645-9563-C72F201C08F1}"/>
              </a:ext>
            </a:extLst>
          </p:cNvPr>
          <p:cNvSpPr/>
          <p:nvPr/>
        </p:nvSpPr>
        <p:spPr>
          <a:xfrm>
            <a:off x="5394051" y="4964450"/>
            <a:ext cx="673907" cy="583866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CD930DA2-8B38-F245-8EA2-B748A4CAD3F8}"/>
              </a:ext>
            </a:extLst>
          </p:cNvPr>
          <p:cNvSpPr/>
          <p:nvPr/>
        </p:nvSpPr>
        <p:spPr>
          <a:xfrm>
            <a:off x="6063051" y="4964454"/>
            <a:ext cx="661139" cy="588156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693A13F2-B05C-434C-8A35-3D6FD822A46E}"/>
              </a:ext>
            </a:extLst>
          </p:cNvPr>
          <p:cNvSpPr/>
          <p:nvPr/>
        </p:nvSpPr>
        <p:spPr>
          <a:xfrm>
            <a:off x="6722228" y="4964455"/>
            <a:ext cx="668921" cy="583244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id="{66076986-C0EC-0D43-B4E9-364ECAA413FF}"/>
              </a:ext>
            </a:extLst>
          </p:cNvPr>
          <p:cNvSpPr/>
          <p:nvPr/>
        </p:nvSpPr>
        <p:spPr>
          <a:xfrm>
            <a:off x="7400161" y="4963010"/>
            <a:ext cx="666959" cy="586133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H11">
            <a:extLst>
              <a:ext uri="{FF2B5EF4-FFF2-40B4-BE49-F238E27FC236}">
                <a16:creationId xmlns:a16="http://schemas.microsoft.com/office/drawing/2014/main" id="{0C357AF7-98E1-1D4F-9799-4DCC0E34B8B3}"/>
              </a:ext>
            </a:extLst>
          </p:cNvPr>
          <p:cNvSpPr/>
          <p:nvPr/>
        </p:nvSpPr>
        <p:spPr>
          <a:xfrm>
            <a:off x="4011683" y="935993"/>
            <a:ext cx="667628" cy="54529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2" name="H12">
            <a:extLst>
              <a:ext uri="{FF2B5EF4-FFF2-40B4-BE49-F238E27FC236}">
                <a16:creationId xmlns:a16="http://schemas.microsoft.com/office/drawing/2014/main" id="{FE86C80A-F18A-5045-997D-676D5A0F07BC}"/>
              </a:ext>
            </a:extLst>
          </p:cNvPr>
          <p:cNvSpPr/>
          <p:nvPr/>
        </p:nvSpPr>
        <p:spPr>
          <a:xfrm>
            <a:off x="4685683" y="938761"/>
            <a:ext cx="669183" cy="537046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H13">
            <a:extLst>
              <a:ext uri="{FF2B5EF4-FFF2-40B4-BE49-F238E27FC236}">
                <a16:creationId xmlns:a16="http://schemas.microsoft.com/office/drawing/2014/main" id="{A097C609-7252-1F46-AB07-F1F4A63954E9}"/>
              </a:ext>
            </a:extLst>
          </p:cNvPr>
          <p:cNvSpPr/>
          <p:nvPr/>
        </p:nvSpPr>
        <p:spPr>
          <a:xfrm>
            <a:off x="6065341" y="939221"/>
            <a:ext cx="656887" cy="55275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H14">
            <a:extLst>
              <a:ext uri="{FF2B5EF4-FFF2-40B4-BE49-F238E27FC236}">
                <a16:creationId xmlns:a16="http://schemas.microsoft.com/office/drawing/2014/main" id="{FD437D62-F6DB-D84A-B239-58D19ECF2C66}"/>
              </a:ext>
            </a:extLst>
          </p:cNvPr>
          <p:cNvSpPr/>
          <p:nvPr/>
        </p:nvSpPr>
        <p:spPr>
          <a:xfrm>
            <a:off x="6728822" y="939107"/>
            <a:ext cx="689708" cy="546693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Oval 146">
            <a:extLst>
              <a:ext uri="{FF2B5EF4-FFF2-40B4-BE49-F238E27FC236}">
                <a16:creationId xmlns:a16="http://schemas.microsoft.com/office/drawing/2014/main" id="{84627E1D-B8FD-CA44-94F5-23D75765575A}"/>
              </a:ext>
            </a:extLst>
          </p:cNvPr>
          <p:cNvSpPr/>
          <p:nvPr/>
        </p:nvSpPr>
        <p:spPr>
          <a:xfrm>
            <a:off x="2462799" y="1644647"/>
            <a:ext cx="891169" cy="672099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48" name="Oval 147">
            <a:extLst>
              <a:ext uri="{FF2B5EF4-FFF2-40B4-BE49-F238E27FC236}">
                <a16:creationId xmlns:a16="http://schemas.microsoft.com/office/drawing/2014/main" id="{D3EA801D-693E-C940-97A3-F1707899F7F3}"/>
              </a:ext>
            </a:extLst>
          </p:cNvPr>
          <p:cNvSpPr/>
          <p:nvPr/>
        </p:nvSpPr>
        <p:spPr>
          <a:xfrm>
            <a:off x="2462799" y="2494680"/>
            <a:ext cx="891169" cy="672099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49" name="Oval 148">
            <a:extLst>
              <a:ext uri="{FF2B5EF4-FFF2-40B4-BE49-F238E27FC236}">
                <a16:creationId xmlns:a16="http://schemas.microsoft.com/office/drawing/2014/main" id="{B9263568-E11D-F249-9BE8-06BC94081B96}"/>
              </a:ext>
            </a:extLst>
          </p:cNvPr>
          <p:cNvSpPr/>
          <p:nvPr/>
        </p:nvSpPr>
        <p:spPr>
          <a:xfrm>
            <a:off x="2462798" y="3276969"/>
            <a:ext cx="891169" cy="672099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50" name="Oval 149">
            <a:extLst>
              <a:ext uri="{FF2B5EF4-FFF2-40B4-BE49-F238E27FC236}">
                <a16:creationId xmlns:a16="http://schemas.microsoft.com/office/drawing/2014/main" id="{6B13860D-78B3-2E4C-982E-21041D0771A5}"/>
              </a:ext>
            </a:extLst>
          </p:cNvPr>
          <p:cNvSpPr/>
          <p:nvPr/>
        </p:nvSpPr>
        <p:spPr>
          <a:xfrm>
            <a:off x="2465364" y="4121019"/>
            <a:ext cx="891169" cy="672099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51" name="Oval 150">
            <a:extLst>
              <a:ext uri="{FF2B5EF4-FFF2-40B4-BE49-F238E27FC236}">
                <a16:creationId xmlns:a16="http://schemas.microsoft.com/office/drawing/2014/main" id="{B446BC0C-9512-0842-A8B6-10B7932D16EA}"/>
              </a:ext>
            </a:extLst>
          </p:cNvPr>
          <p:cNvSpPr/>
          <p:nvPr/>
        </p:nvSpPr>
        <p:spPr>
          <a:xfrm>
            <a:off x="2494563" y="4944133"/>
            <a:ext cx="891169" cy="672099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55" name="Oval 154">
            <a:extLst>
              <a:ext uri="{FF2B5EF4-FFF2-40B4-BE49-F238E27FC236}">
                <a16:creationId xmlns:a16="http://schemas.microsoft.com/office/drawing/2014/main" id="{620D8769-AF71-5D40-8A3D-3729ED25E7B3}"/>
              </a:ext>
            </a:extLst>
          </p:cNvPr>
          <p:cNvSpPr/>
          <p:nvPr/>
        </p:nvSpPr>
        <p:spPr>
          <a:xfrm>
            <a:off x="2494563" y="819417"/>
            <a:ext cx="891169" cy="672099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56" name="Rectangle 155">
            <a:extLst>
              <a:ext uri="{FF2B5EF4-FFF2-40B4-BE49-F238E27FC236}">
                <a16:creationId xmlns:a16="http://schemas.microsoft.com/office/drawing/2014/main" id="{18DEF17B-CEA3-FC40-90B2-61D274A5E771}"/>
              </a:ext>
            </a:extLst>
          </p:cNvPr>
          <p:cNvSpPr/>
          <p:nvPr/>
        </p:nvSpPr>
        <p:spPr>
          <a:xfrm>
            <a:off x="7378201" y="3302945"/>
            <a:ext cx="659256" cy="61837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S</a:t>
            </a:r>
          </a:p>
        </p:txBody>
      </p:sp>
      <p:sp>
        <p:nvSpPr>
          <p:cNvPr id="157" name="H45">
            <a:extLst>
              <a:ext uri="{FF2B5EF4-FFF2-40B4-BE49-F238E27FC236}">
                <a16:creationId xmlns:a16="http://schemas.microsoft.com/office/drawing/2014/main" id="{C7BE1291-F68B-6342-B2D3-A77BBC68D66C}"/>
              </a:ext>
            </a:extLst>
          </p:cNvPr>
          <p:cNvSpPr/>
          <p:nvPr/>
        </p:nvSpPr>
        <p:spPr>
          <a:xfrm>
            <a:off x="7374839" y="3293621"/>
            <a:ext cx="668110" cy="627699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" name="Rectangle 157">
            <a:extLst>
              <a:ext uri="{FF2B5EF4-FFF2-40B4-BE49-F238E27FC236}">
                <a16:creationId xmlns:a16="http://schemas.microsoft.com/office/drawing/2014/main" id="{BC94D6D1-33FC-9443-834F-75908973B2DF}"/>
              </a:ext>
            </a:extLst>
          </p:cNvPr>
          <p:cNvSpPr/>
          <p:nvPr/>
        </p:nvSpPr>
        <p:spPr>
          <a:xfrm>
            <a:off x="4013481" y="1688040"/>
            <a:ext cx="670405" cy="61837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N</a:t>
            </a:r>
          </a:p>
        </p:txBody>
      </p:sp>
      <p:sp>
        <p:nvSpPr>
          <p:cNvPr id="93" name="H21">
            <a:extLst>
              <a:ext uri="{FF2B5EF4-FFF2-40B4-BE49-F238E27FC236}">
                <a16:creationId xmlns:a16="http://schemas.microsoft.com/office/drawing/2014/main" id="{CF4B1EB2-E365-C74A-AE43-487454177838}"/>
              </a:ext>
            </a:extLst>
          </p:cNvPr>
          <p:cNvSpPr/>
          <p:nvPr/>
        </p:nvSpPr>
        <p:spPr>
          <a:xfrm>
            <a:off x="4017004" y="1688311"/>
            <a:ext cx="670405" cy="61837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E9047F-BC2C-0A48-8F36-393D75659476}"/>
              </a:ext>
            </a:extLst>
          </p:cNvPr>
          <p:cNvSpPr txBox="1"/>
          <p:nvPr/>
        </p:nvSpPr>
        <p:spPr>
          <a:xfrm>
            <a:off x="3404012" y="6209253"/>
            <a:ext cx="4610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dirty="0"/>
              <a:t>- Click on “Number” to show the answer word. </a:t>
            </a:r>
          </a:p>
        </p:txBody>
      </p:sp>
    </p:spTree>
    <p:extLst>
      <p:ext uri="{BB962C8B-B14F-4D97-AF65-F5344CB8AC3E}">
        <p14:creationId xmlns:p14="http://schemas.microsoft.com/office/powerpoint/2010/main" val="1093693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1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176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7" fill="hold">
                      <p:stCondLst>
                        <p:cond delay="0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  <p:seq concurrent="1" nextAc="seek">
              <p:cTn id="188" restart="whenNotActive" fill="hold" evtFilter="cancelBubble" nodeType="interactiveSeq">
                <p:stCondLst>
                  <p:cond evt="onClick" delay="0">
                    <p:tgtEl>
                      <p:spTgt spid="1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9" fill="hold">
                      <p:stCondLst>
                        <p:cond delay="0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"/>
                  </p:tgtEl>
                </p:cond>
              </p:nextCondLst>
            </p:seq>
            <p:seq concurrent="1" nextAc="seek">
              <p:cTn id="206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7" fill="hold">
                      <p:stCondLst>
                        <p:cond delay="0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1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16" dur="2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5"/>
                  </p:tgtEl>
                </p:cond>
              </p:nextCondLst>
            </p:seq>
            <p:seq concurrent="1" nextAc="seek">
              <p:cTn id="226" restart="whenNotActive" fill="hold" evtFilter="cancelBubble" nodeType="interactiveSeq">
                <p:stCondLst>
                  <p:cond evt="onClick" delay="0">
                    <p:tgtEl>
                      <p:spTgt spid="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7" fill="hold">
                      <p:stCondLst>
                        <p:cond delay="0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30" dur="2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7"/>
                  </p:tgtEl>
                </p:cond>
              </p:nextCondLst>
            </p:seq>
            <p:seq concurrent="1" nextAc="seek">
              <p:cTn id="244" restart="whenNotActive" fill="hold" evtFilter="cancelBubble" nodeType="interactiveSeq">
                <p:stCondLst>
                  <p:cond evt="onClick" delay="0">
                    <p:tgtEl>
                      <p:spTgt spid="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5" fill="hold">
                      <p:stCondLst>
                        <p:cond delay="0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48" dur="2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0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8"/>
                  </p:tgtEl>
                </p:cond>
              </p:nextCondLst>
            </p:seq>
            <p:seq concurrent="1" nextAc="seek">
              <p:cTn id="271" restart="whenNotActive" fill="hold" evtFilter="cancelBubble" nodeType="interactiveSeq">
                <p:stCondLst>
                  <p:cond evt="onClick" delay="0">
                    <p:tgtEl>
                      <p:spTgt spid="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2" fill="hold">
                      <p:stCondLst>
                        <p:cond delay="0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75" dur="2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0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9"/>
                  </p:tgtEl>
                </p:cond>
              </p:nextCondLst>
            </p:seq>
            <p:seq concurrent="1" nextAc="seek">
              <p:cTn id="292" restart="whenNotActive" fill="hold" evtFilter="cancelBubble" nodeType="interactiveSeq">
                <p:stCondLst>
                  <p:cond evt="onClick" delay="0">
                    <p:tgtEl>
                      <p:spTgt spid="1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3" fill="hold">
                      <p:stCondLst>
                        <p:cond delay="0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96" dur="2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0"/>
                  </p:tgtEl>
                </p:cond>
              </p:nextCondLst>
            </p:seq>
            <p:seq concurrent="1" nextAc="seek">
              <p:cTn id="325" restart="whenNotActive" fill="hold" evtFilter="cancelBubble" nodeType="interactiveSeq">
                <p:stCondLst>
                  <p:cond evt="onClick" delay="0">
                    <p:tgtEl>
                      <p:spTgt spid="1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6" fill="hold">
                      <p:stCondLst>
                        <p:cond delay="0"/>
                      </p:stCondLst>
                      <p:childTnLst>
                        <p:par>
                          <p:cTn id="327" fill="hold">
                            <p:stCondLst>
                              <p:cond delay="0"/>
                            </p:stCondLst>
                            <p:childTnLst>
                              <p:par>
                                <p:cTn id="328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29" dur="2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5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8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1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4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1"/>
                  </p:tgtEl>
                </p:cond>
              </p:nextCondLst>
            </p:seq>
            <p:seq concurrent="1" nextAc="seek">
              <p:cTn id="346" restart="whenNotActive" fill="hold" evtFilter="cancelBubble" nodeType="interactiveSeq">
                <p:stCondLst>
                  <p:cond evt="onClick" delay="0">
                    <p:tgtEl>
                      <p:spTgt spid="1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7" fill="hold">
                      <p:stCondLst>
                        <p:cond delay="0"/>
                      </p:stCondLst>
                      <p:childTnLst>
                        <p:par>
                          <p:cTn id="348" fill="hold">
                            <p:stCondLst>
                              <p:cond delay="0"/>
                            </p:stCondLst>
                            <p:childTnLst>
                              <p:par>
                                <p:cTn id="34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0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7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  <p:bldP spid="82" grpId="0" animBg="1"/>
      <p:bldP spid="82" grpId="1" animBg="1"/>
      <p:bldP spid="83" grpId="0" animBg="1"/>
      <p:bldP spid="83" grpId="1" animBg="1"/>
      <p:bldP spid="84" grpId="0" animBg="1"/>
      <p:bldP spid="84" grpId="1" animBg="1"/>
      <p:bldP spid="94" grpId="0" animBg="1"/>
      <p:bldP spid="94" grpId="1" animBg="1"/>
      <p:bldP spid="95" grpId="0" animBg="1"/>
      <p:bldP spid="95" grpId="1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102" grpId="0" animBg="1"/>
      <p:bldP spid="102" grpId="1" animBg="1"/>
      <p:bldP spid="103" grpId="0" animBg="1"/>
      <p:bldP spid="103" grpId="1" animBg="1"/>
      <p:bldP spid="104" grpId="0" animBg="1"/>
      <p:bldP spid="104" grpId="1" animBg="1"/>
      <p:bldP spid="105" grpId="0" animBg="1"/>
      <p:bldP spid="105" grpId="1" animBg="1"/>
      <p:bldP spid="106" grpId="0" animBg="1"/>
      <p:bldP spid="106" grpId="1" animBg="1"/>
      <p:bldP spid="107" grpId="0" animBg="1"/>
      <p:bldP spid="107" grpId="1" animBg="1"/>
      <p:bldP spid="108" grpId="0" animBg="1"/>
      <p:bldP spid="108" grpId="1" animBg="1"/>
      <p:bldP spid="109" grpId="0" animBg="1"/>
      <p:bldP spid="109" grpId="1" animBg="1"/>
      <p:bldP spid="110" grpId="0" animBg="1"/>
      <p:bldP spid="110" grpId="1" animBg="1"/>
      <p:bldP spid="111" grpId="0" animBg="1"/>
      <p:bldP spid="111" grpId="1" animBg="1"/>
      <p:bldP spid="112" grpId="0" animBg="1"/>
      <p:bldP spid="112" grpId="1" animBg="1"/>
      <p:bldP spid="113" grpId="0" animBg="1"/>
      <p:bldP spid="113" grpId="1" animBg="1"/>
      <p:bldP spid="114" grpId="0" animBg="1"/>
      <p:bldP spid="114" grpId="1" animBg="1"/>
      <p:bldP spid="116" grpId="0" animBg="1"/>
      <p:bldP spid="116" grpId="1" animBg="1"/>
      <p:bldP spid="117" grpId="0" animBg="1"/>
      <p:bldP spid="117" grpId="1" animBg="1"/>
      <p:bldP spid="118" grpId="0" animBg="1"/>
      <p:bldP spid="118" grpId="1" animBg="1"/>
      <p:bldP spid="119" grpId="0" animBg="1"/>
      <p:bldP spid="119" grpId="1" animBg="1"/>
      <p:bldP spid="131" grpId="0" animBg="1"/>
      <p:bldP spid="131" grpId="1" animBg="1"/>
      <p:bldP spid="132" grpId="0" animBg="1"/>
      <p:bldP spid="132" grpId="1" animBg="1"/>
      <p:bldP spid="133" grpId="0" animBg="1"/>
      <p:bldP spid="133" grpId="1" animBg="1"/>
      <p:bldP spid="134" grpId="0" animBg="1"/>
      <p:bldP spid="134" grpId="1" animBg="1"/>
      <p:bldP spid="147" grpId="0" animBg="1"/>
      <p:bldP spid="148" grpId="0" animBg="1"/>
      <p:bldP spid="149" grpId="0" animBg="1"/>
      <p:bldP spid="150" grpId="0" animBg="1"/>
      <p:bldP spid="151" grpId="0" animBg="1"/>
      <p:bldP spid="155" grpId="0" animBg="1"/>
      <p:bldP spid="157" grpId="0" animBg="1"/>
      <p:bldP spid="157" grpId="1" animBg="1"/>
      <p:bldP spid="93" grpId="0" animBg="1"/>
      <p:bldP spid="93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25176" y="11386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VOCABULARY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980172-723B-3241-BD68-6913CAFD42BC}"/>
              </a:ext>
            </a:extLst>
          </p:cNvPr>
          <p:cNvSpPr txBox="1"/>
          <p:nvPr/>
        </p:nvSpPr>
        <p:spPr>
          <a:xfrm>
            <a:off x="2334254" y="5934670"/>
            <a:ext cx="79813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Have students look at the pictures and explain that in this lesson they will learn some verbs used in cooking.</a:t>
            </a:r>
          </a:p>
          <a:p>
            <a:pPr marL="285750" indent="-285750">
              <a:buFontTx/>
              <a:buChar char="-"/>
            </a:pPr>
            <a:r>
              <a:rPr lang="en-US" dirty="0"/>
              <a:t>Students listen and point to each picture.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B14998-77A3-2049-A55B-DBA777BD58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04617"/>
            <a:ext cx="12192000" cy="32116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CF68F24-CD1A-C34D-8407-7A824A8EFCB3}"/>
              </a:ext>
            </a:extLst>
          </p:cNvPr>
          <p:cNvSpPr/>
          <p:nvPr/>
        </p:nvSpPr>
        <p:spPr>
          <a:xfrm>
            <a:off x="10522634" y="1322363"/>
            <a:ext cx="1669366" cy="34103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B4B60FF-4AC6-E648-A0CC-9BBE4C070EB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442" r="15060"/>
          <a:stretch/>
        </p:blipFill>
        <p:spPr>
          <a:xfrm>
            <a:off x="10668329" y="0"/>
            <a:ext cx="1415665" cy="1460451"/>
          </a:xfrm>
          <a:prstGeom prst="rect">
            <a:avLst/>
          </a:prstGeom>
        </p:spPr>
      </p:pic>
      <p:pic>
        <p:nvPicPr>
          <p:cNvPr id="10" name="2.04.mp3" descr="2.04.mp3">
            <a:hlinkClick r:id="" action="ppaction://media"/>
            <a:extLst>
              <a:ext uri="{FF2B5EF4-FFF2-40B4-BE49-F238E27FC236}">
                <a16:creationId xmlns:a16="http://schemas.microsoft.com/office/drawing/2014/main" id="{8B25F079-1E25-5E45-BA11-33FA32218E3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26.4908" end="1229.8819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18514" y="130461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294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3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3600"/>
              <a:buFont typeface="Calibri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VOCABULARY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EC3052-9F3F-0040-8EDF-A7E1B21F83E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971" t="2930" r="32991"/>
          <a:stretch/>
        </p:blipFill>
        <p:spPr>
          <a:xfrm>
            <a:off x="69026" y="2265527"/>
            <a:ext cx="1894373" cy="3695778"/>
          </a:xfrm>
          <a:prstGeom prst="rect">
            <a:avLst/>
          </a:prstGeom>
        </p:spPr>
      </p:pic>
      <p:sp>
        <p:nvSpPr>
          <p:cNvPr id="9" name="Speech Bubble: Rectangle with Corners Rounded 9">
            <a:extLst>
              <a:ext uri="{FF2B5EF4-FFF2-40B4-BE49-F238E27FC236}">
                <a16:creationId xmlns:a16="http://schemas.microsoft.com/office/drawing/2014/main" id="{C7931FDB-6E33-814C-91C0-6D910D947A6D}"/>
              </a:ext>
            </a:extLst>
          </p:cNvPr>
          <p:cNvSpPr/>
          <p:nvPr/>
        </p:nvSpPr>
        <p:spPr>
          <a:xfrm rot="438702">
            <a:off x="1013818" y="1249486"/>
            <a:ext cx="2296190" cy="1046480"/>
          </a:xfrm>
          <a:prstGeom prst="wedgeRoundRectCallout">
            <a:avLst>
              <a:gd name="adj1" fmla="val -21845"/>
              <a:gd name="adj2" fmla="val 75934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Let’s spell!</a:t>
            </a:r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00EDCAD9-FB76-874A-A5F2-D86330196DF7}"/>
              </a:ext>
            </a:extLst>
          </p:cNvPr>
          <p:cNvSpPr/>
          <p:nvPr/>
        </p:nvSpPr>
        <p:spPr>
          <a:xfrm>
            <a:off x="2551666" y="4419681"/>
            <a:ext cx="938310" cy="814367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prstClr val="white"/>
                </a:solidFill>
                <a:latin typeface="Calibri" panose="020F0502020204030204"/>
              </a:rPr>
              <a:t>b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 7">
            <a:extLst>
              <a:ext uri="{FF2B5EF4-FFF2-40B4-BE49-F238E27FC236}">
                <a16:creationId xmlns:a16="http://schemas.microsoft.com/office/drawing/2014/main" id="{4DADDD60-7A6B-074E-8A14-68F8633DC5F6}"/>
              </a:ext>
            </a:extLst>
          </p:cNvPr>
          <p:cNvSpPr/>
          <p:nvPr/>
        </p:nvSpPr>
        <p:spPr>
          <a:xfrm>
            <a:off x="3484701" y="4419680"/>
            <a:ext cx="938310" cy="814367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prstClr val="white"/>
                </a:solidFill>
                <a:latin typeface="Calibri" panose="020F0502020204030204"/>
              </a:rPr>
              <a:t>o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8939B6DD-C9E7-2841-8545-22F94ECD3D09}"/>
              </a:ext>
            </a:extLst>
          </p:cNvPr>
          <p:cNvSpPr/>
          <p:nvPr/>
        </p:nvSpPr>
        <p:spPr>
          <a:xfrm>
            <a:off x="4388749" y="4419680"/>
            <a:ext cx="938310" cy="814367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prstClr val="white"/>
                </a:solidFill>
                <a:latin typeface="Calibri" panose="020F0502020204030204"/>
              </a:rPr>
              <a:t>i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 7">
            <a:extLst>
              <a:ext uri="{FF2B5EF4-FFF2-40B4-BE49-F238E27FC236}">
                <a16:creationId xmlns:a16="http://schemas.microsoft.com/office/drawing/2014/main" id="{5C99E65F-130E-904C-87D1-85B1364F21DB}"/>
              </a:ext>
            </a:extLst>
          </p:cNvPr>
          <p:cNvSpPr/>
          <p:nvPr/>
        </p:nvSpPr>
        <p:spPr>
          <a:xfrm>
            <a:off x="5321784" y="4420174"/>
            <a:ext cx="938310" cy="814367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prstClr val="white"/>
                </a:solidFill>
                <a:latin typeface="Calibri" panose="020F0502020204030204"/>
              </a:rPr>
              <a:t>l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4E46E87-4C8B-5E46-A322-D1BF8B699FC9}"/>
              </a:ext>
            </a:extLst>
          </p:cNvPr>
          <p:cNvSpPr/>
          <p:nvPr/>
        </p:nvSpPr>
        <p:spPr>
          <a:xfrm>
            <a:off x="7030881" y="1251552"/>
            <a:ext cx="4825712" cy="3982989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D6D6523-0FD9-EE44-82A6-5E08A3107D77}"/>
              </a:ext>
            </a:extLst>
          </p:cNvPr>
          <p:cNvSpPr txBox="1"/>
          <p:nvPr/>
        </p:nvSpPr>
        <p:spPr>
          <a:xfrm>
            <a:off x="3602504" y="2900614"/>
            <a:ext cx="178927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boil</a:t>
            </a:r>
          </a:p>
        </p:txBody>
      </p:sp>
      <p:pic>
        <p:nvPicPr>
          <p:cNvPr id="20" name="2.04.mp3" descr="2.04.mp3">
            <a:hlinkClick r:id="" action="ppaction://media"/>
            <a:extLst>
              <a:ext uri="{FF2B5EF4-FFF2-40B4-BE49-F238E27FC236}">
                <a16:creationId xmlns:a16="http://schemas.microsoft.com/office/drawing/2014/main" id="{90A9F924-2E84-AD4B-8270-307BEEE1A1F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772.438" end="9767.1748"/>
                  <p14:fade in="9.373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041229" y="2048716"/>
            <a:ext cx="965140" cy="9651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5A2187-2FE3-8548-9846-59779A1ED95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5360" t="20717" r="16274" b="8924"/>
          <a:stretch/>
        </p:blipFill>
        <p:spPr>
          <a:xfrm>
            <a:off x="7351937" y="1890150"/>
            <a:ext cx="4231978" cy="30777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9ECAB7F-A51F-094F-AFDA-63C956FADA6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6442" r="15060"/>
          <a:stretch/>
        </p:blipFill>
        <p:spPr>
          <a:xfrm>
            <a:off x="10810002" y="0"/>
            <a:ext cx="1188264" cy="122585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9BCC100-B214-B94F-BEFB-1C450D50083A}"/>
              </a:ext>
            </a:extLst>
          </p:cNvPr>
          <p:cNvSpPr txBox="1"/>
          <p:nvPr/>
        </p:nvSpPr>
        <p:spPr>
          <a:xfrm>
            <a:off x="2372609" y="6303723"/>
            <a:ext cx="85027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Have students look at the pictures, listen, repeat and spell the word.  </a:t>
            </a:r>
          </a:p>
        </p:txBody>
      </p:sp>
    </p:spTree>
    <p:extLst>
      <p:ext uri="{BB962C8B-B14F-4D97-AF65-F5344CB8AC3E}">
        <p14:creationId xmlns:p14="http://schemas.microsoft.com/office/powerpoint/2010/main" val="2604425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15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9" grpId="0" animBg="1"/>
      <p:bldP spid="12" grpId="0" animBg="1"/>
      <p:bldP spid="13" grpId="0" animBg="1"/>
      <p:bldP spid="14" grpId="0" animBg="1"/>
      <p:bldP spid="15" grpId="0" animBg="1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3600"/>
              <a:buFont typeface="Calibri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VOCABULARY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EC3052-9F3F-0040-8EDF-A7E1B21F83E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971" t="2930" r="32991"/>
          <a:stretch/>
        </p:blipFill>
        <p:spPr>
          <a:xfrm>
            <a:off x="69026" y="2265527"/>
            <a:ext cx="1894373" cy="3695778"/>
          </a:xfrm>
          <a:prstGeom prst="rect">
            <a:avLst/>
          </a:prstGeom>
        </p:spPr>
      </p:pic>
      <p:sp>
        <p:nvSpPr>
          <p:cNvPr id="9" name="Speech Bubble: Rectangle with Corners Rounded 9">
            <a:extLst>
              <a:ext uri="{FF2B5EF4-FFF2-40B4-BE49-F238E27FC236}">
                <a16:creationId xmlns:a16="http://schemas.microsoft.com/office/drawing/2014/main" id="{C7931FDB-6E33-814C-91C0-6D910D947A6D}"/>
              </a:ext>
            </a:extLst>
          </p:cNvPr>
          <p:cNvSpPr/>
          <p:nvPr/>
        </p:nvSpPr>
        <p:spPr>
          <a:xfrm rot="438702">
            <a:off x="1013818" y="1249486"/>
            <a:ext cx="2296190" cy="1046480"/>
          </a:xfrm>
          <a:prstGeom prst="wedgeRoundRectCallout">
            <a:avLst>
              <a:gd name="adj1" fmla="val -21845"/>
              <a:gd name="adj2" fmla="val 75934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Let’s spell!</a:t>
            </a:r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00EDCAD9-FB76-874A-A5F2-D86330196DF7}"/>
              </a:ext>
            </a:extLst>
          </p:cNvPr>
          <p:cNvSpPr/>
          <p:nvPr/>
        </p:nvSpPr>
        <p:spPr>
          <a:xfrm>
            <a:off x="2985936" y="4347557"/>
            <a:ext cx="938310" cy="814367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5400" b="1" noProof="0" dirty="0">
                <a:solidFill>
                  <a:prstClr val="white"/>
                </a:solidFill>
                <a:latin typeface="Calibri" panose="020F0502020204030204"/>
              </a:rPr>
              <a:t>a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 7">
            <a:extLst>
              <a:ext uri="{FF2B5EF4-FFF2-40B4-BE49-F238E27FC236}">
                <a16:creationId xmlns:a16="http://schemas.microsoft.com/office/drawing/2014/main" id="{4DADDD60-7A6B-074E-8A14-68F8633DC5F6}"/>
              </a:ext>
            </a:extLst>
          </p:cNvPr>
          <p:cNvSpPr/>
          <p:nvPr/>
        </p:nvSpPr>
        <p:spPr>
          <a:xfrm>
            <a:off x="3918971" y="4347556"/>
            <a:ext cx="938310" cy="814367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5400" b="1" noProof="0" dirty="0">
                <a:solidFill>
                  <a:prstClr val="white"/>
                </a:solidFill>
                <a:latin typeface="Calibri" panose="020F0502020204030204"/>
              </a:rPr>
              <a:t>d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8939B6DD-C9E7-2841-8545-22F94ECD3D09}"/>
              </a:ext>
            </a:extLst>
          </p:cNvPr>
          <p:cNvSpPr/>
          <p:nvPr/>
        </p:nvSpPr>
        <p:spPr>
          <a:xfrm>
            <a:off x="4823019" y="4347556"/>
            <a:ext cx="938310" cy="814367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5400" b="1" noProof="0" dirty="0">
                <a:solidFill>
                  <a:prstClr val="white"/>
                </a:solidFill>
                <a:latin typeface="Calibri" panose="020F0502020204030204"/>
              </a:rPr>
              <a:t>d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4E46E87-4C8B-5E46-A322-D1BF8B699FC9}"/>
              </a:ext>
            </a:extLst>
          </p:cNvPr>
          <p:cNvSpPr/>
          <p:nvPr/>
        </p:nvSpPr>
        <p:spPr>
          <a:xfrm>
            <a:off x="7030881" y="1251552"/>
            <a:ext cx="4825712" cy="3982989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D6D6523-0FD9-EE44-82A6-5E08A3107D77}"/>
              </a:ext>
            </a:extLst>
          </p:cNvPr>
          <p:cNvSpPr txBox="1"/>
          <p:nvPr/>
        </p:nvSpPr>
        <p:spPr>
          <a:xfrm>
            <a:off x="3602504" y="2900614"/>
            <a:ext cx="179087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dirty="0">
                <a:solidFill>
                  <a:srgbClr val="4472C4"/>
                </a:solidFill>
                <a:latin typeface="Calibri" panose="020F0502020204030204"/>
              </a:rPr>
              <a:t>add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2.04.mp3" descr="2.04.mp3">
            <a:hlinkClick r:id="" action="ppaction://media"/>
            <a:extLst>
              <a:ext uri="{FF2B5EF4-FFF2-40B4-BE49-F238E27FC236}">
                <a16:creationId xmlns:a16="http://schemas.microsoft.com/office/drawing/2014/main" id="{90A9F924-2E84-AD4B-8270-307BEEE1A1F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492.8952" end="7999.0765"/>
                  <p14:fade in="9.373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041229" y="2048716"/>
            <a:ext cx="965140" cy="9651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3990579-E3B2-6C40-9DB1-90752BDD3E1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0669" r="8881"/>
          <a:stretch/>
        </p:blipFill>
        <p:spPr>
          <a:xfrm>
            <a:off x="7262491" y="1402623"/>
            <a:ext cx="4362491" cy="383191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209B44E-528F-A640-8E7E-E9372DE0F9A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6442" r="15060"/>
          <a:stretch/>
        </p:blipFill>
        <p:spPr>
          <a:xfrm>
            <a:off x="10810002" y="0"/>
            <a:ext cx="1188264" cy="122585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A2152A0-3C9D-6D44-A7C2-488A0D3A67A4}"/>
              </a:ext>
            </a:extLst>
          </p:cNvPr>
          <p:cNvSpPr txBox="1"/>
          <p:nvPr/>
        </p:nvSpPr>
        <p:spPr>
          <a:xfrm>
            <a:off x="2372609" y="6303723"/>
            <a:ext cx="85027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Have students look at the pictures, listen, repeat and spell the word.  </a:t>
            </a:r>
          </a:p>
        </p:txBody>
      </p:sp>
    </p:spTree>
    <p:extLst>
      <p:ext uri="{BB962C8B-B14F-4D97-AF65-F5344CB8AC3E}">
        <p14:creationId xmlns:p14="http://schemas.microsoft.com/office/powerpoint/2010/main" val="3048500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20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9" grpId="0" animBg="1"/>
      <p:bldP spid="12" grpId="0" animBg="1"/>
      <p:bldP spid="13" grpId="0" animBg="1"/>
      <p:bldP spid="14" grpId="0" animBg="1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3600"/>
              <a:buFont typeface="Calibri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VOCABULARY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EC3052-9F3F-0040-8EDF-A7E1B21F83E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971" t="2930" r="32991"/>
          <a:stretch/>
        </p:blipFill>
        <p:spPr>
          <a:xfrm>
            <a:off x="69026" y="2265527"/>
            <a:ext cx="1894373" cy="3695778"/>
          </a:xfrm>
          <a:prstGeom prst="rect">
            <a:avLst/>
          </a:prstGeom>
        </p:spPr>
      </p:pic>
      <p:sp>
        <p:nvSpPr>
          <p:cNvPr id="9" name="Speech Bubble: Rectangle with Corners Rounded 9">
            <a:extLst>
              <a:ext uri="{FF2B5EF4-FFF2-40B4-BE49-F238E27FC236}">
                <a16:creationId xmlns:a16="http://schemas.microsoft.com/office/drawing/2014/main" id="{C7931FDB-6E33-814C-91C0-6D910D947A6D}"/>
              </a:ext>
            </a:extLst>
          </p:cNvPr>
          <p:cNvSpPr/>
          <p:nvPr/>
        </p:nvSpPr>
        <p:spPr>
          <a:xfrm rot="438702">
            <a:off x="1013818" y="1249486"/>
            <a:ext cx="2296190" cy="1046480"/>
          </a:xfrm>
          <a:prstGeom prst="wedgeRoundRectCallout">
            <a:avLst>
              <a:gd name="adj1" fmla="val -21845"/>
              <a:gd name="adj2" fmla="val 75934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Let’s spell!</a:t>
            </a:r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00EDCAD9-FB76-874A-A5F2-D86330196DF7}"/>
              </a:ext>
            </a:extLst>
          </p:cNvPr>
          <p:cNvSpPr/>
          <p:nvPr/>
        </p:nvSpPr>
        <p:spPr>
          <a:xfrm>
            <a:off x="1842624" y="4341759"/>
            <a:ext cx="938310" cy="814367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prstClr val="white"/>
                </a:solidFill>
                <a:latin typeface="Calibri" panose="020F0502020204030204"/>
              </a:rPr>
              <a:t>t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 7">
            <a:extLst>
              <a:ext uri="{FF2B5EF4-FFF2-40B4-BE49-F238E27FC236}">
                <a16:creationId xmlns:a16="http://schemas.microsoft.com/office/drawing/2014/main" id="{4DADDD60-7A6B-074E-8A14-68F8633DC5F6}"/>
              </a:ext>
            </a:extLst>
          </p:cNvPr>
          <p:cNvSpPr/>
          <p:nvPr/>
        </p:nvSpPr>
        <p:spPr>
          <a:xfrm>
            <a:off x="2775659" y="4341758"/>
            <a:ext cx="938310" cy="814367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prstClr val="white"/>
                </a:solidFill>
                <a:latin typeface="Calibri" panose="020F0502020204030204"/>
              </a:rPr>
              <a:t>a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8939B6DD-C9E7-2841-8545-22F94ECD3D09}"/>
              </a:ext>
            </a:extLst>
          </p:cNvPr>
          <p:cNvSpPr/>
          <p:nvPr/>
        </p:nvSpPr>
        <p:spPr>
          <a:xfrm>
            <a:off x="3679707" y="4341758"/>
            <a:ext cx="938310" cy="814367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prstClr val="white"/>
                </a:solidFill>
                <a:latin typeface="Calibri" panose="020F0502020204030204"/>
              </a:rPr>
              <a:t>s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4E46E87-4C8B-5E46-A322-D1BF8B699FC9}"/>
              </a:ext>
            </a:extLst>
          </p:cNvPr>
          <p:cNvSpPr/>
          <p:nvPr/>
        </p:nvSpPr>
        <p:spPr>
          <a:xfrm>
            <a:off x="7030881" y="1251552"/>
            <a:ext cx="4825712" cy="3982989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D6D6523-0FD9-EE44-82A6-5E08A3107D77}"/>
              </a:ext>
            </a:extLst>
          </p:cNvPr>
          <p:cNvSpPr txBox="1"/>
          <p:nvPr/>
        </p:nvSpPr>
        <p:spPr>
          <a:xfrm>
            <a:off x="3350223" y="2789977"/>
            <a:ext cx="229383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noProof="0" dirty="0">
                <a:solidFill>
                  <a:srgbClr val="4472C4"/>
                </a:solidFill>
                <a:latin typeface="Calibri" panose="020F0502020204030204"/>
              </a:rPr>
              <a:t>taste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2.04.mp3" descr="2.04.mp3">
            <a:hlinkClick r:id="" action="ppaction://media"/>
            <a:extLst>
              <a:ext uri="{FF2B5EF4-FFF2-40B4-BE49-F238E27FC236}">
                <a16:creationId xmlns:a16="http://schemas.microsoft.com/office/drawing/2014/main" id="{90A9F924-2E84-AD4B-8270-307BEEE1A1F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309.6164" end="6033.4553"/>
                  <p14:fade in="9.373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041229" y="2048716"/>
            <a:ext cx="965140" cy="9651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A48423-717A-F143-901C-377FDB9D567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1539" r="11636"/>
          <a:stretch/>
        </p:blipFill>
        <p:spPr>
          <a:xfrm>
            <a:off x="7379261" y="1329965"/>
            <a:ext cx="4159723" cy="3826161"/>
          </a:xfrm>
          <a:prstGeom prst="rect">
            <a:avLst/>
          </a:prstGeom>
        </p:spPr>
      </p:pic>
      <p:sp>
        <p:nvSpPr>
          <p:cNvPr id="15" name="Freeform 7">
            <a:extLst>
              <a:ext uri="{FF2B5EF4-FFF2-40B4-BE49-F238E27FC236}">
                <a16:creationId xmlns:a16="http://schemas.microsoft.com/office/drawing/2014/main" id="{62B06EB6-0DBA-4646-A973-04EA8D1554C7}"/>
              </a:ext>
            </a:extLst>
          </p:cNvPr>
          <p:cNvSpPr/>
          <p:nvPr/>
        </p:nvSpPr>
        <p:spPr>
          <a:xfrm>
            <a:off x="4584747" y="4341758"/>
            <a:ext cx="938310" cy="814367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prstClr val="white"/>
                </a:solidFill>
                <a:latin typeface="Calibri" panose="020F0502020204030204"/>
              </a:rPr>
              <a:t>t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 7">
            <a:extLst>
              <a:ext uri="{FF2B5EF4-FFF2-40B4-BE49-F238E27FC236}">
                <a16:creationId xmlns:a16="http://schemas.microsoft.com/office/drawing/2014/main" id="{13C86E7A-B299-3246-87E4-AD67431224A0}"/>
              </a:ext>
            </a:extLst>
          </p:cNvPr>
          <p:cNvSpPr/>
          <p:nvPr/>
        </p:nvSpPr>
        <p:spPr>
          <a:xfrm>
            <a:off x="5502578" y="4341757"/>
            <a:ext cx="938310" cy="814367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prstClr val="white"/>
                </a:solidFill>
                <a:latin typeface="Calibri" panose="020F0502020204030204"/>
              </a:rPr>
              <a:t>e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7085BB3-68AE-0A40-9388-F7423F13E81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6442" r="15060"/>
          <a:stretch/>
        </p:blipFill>
        <p:spPr>
          <a:xfrm>
            <a:off x="10810002" y="0"/>
            <a:ext cx="1188264" cy="122585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74FB132-4000-9441-B773-BD83D6D6631F}"/>
              </a:ext>
            </a:extLst>
          </p:cNvPr>
          <p:cNvSpPr txBox="1"/>
          <p:nvPr/>
        </p:nvSpPr>
        <p:spPr>
          <a:xfrm>
            <a:off x="2372609" y="6303723"/>
            <a:ext cx="85027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Have students look at the pictures, listen, repeat and spell the word.  </a:t>
            </a:r>
          </a:p>
        </p:txBody>
      </p:sp>
    </p:spTree>
    <p:extLst>
      <p:ext uri="{BB962C8B-B14F-4D97-AF65-F5344CB8AC3E}">
        <p14:creationId xmlns:p14="http://schemas.microsoft.com/office/powerpoint/2010/main" val="1097546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353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9" grpId="0" animBg="1"/>
      <p:bldP spid="12" grpId="0" animBg="1"/>
      <p:bldP spid="13" grpId="0" animBg="1"/>
      <p:bldP spid="14" grpId="0" animBg="1"/>
      <p:bldP spid="19" grpId="0"/>
      <p:bldP spid="15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3600"/>
              <a:buFont typeface="Calibri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VOCABULARY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EC3052-9F3F-0040-8EDF-A7E1B21F83E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971" t="2930" r="32991"/>
          <a:stretch/>
        </p:blipFill>
        <p:spPr>
          <a:xfrm>
            <a:off x="69026" y="2265527"/>
            <a:ext cx="1894373" cy="3695778"/>
          </a:xfrm>
          <a:prstGeom prst="rect">
            <a:avLst/>
          </a:prstGeom>
        </p:spPr>
      </p:pic>
      <p:sp>
        <p:nvSpPr>
          <p:cNvPr id="9" name="Speech Bubble: Rectangle with Corners Rounded 9">
            <a:extLst>
              <a:ext uri="{FF2B5EF4-FFF2-40B4-BE49-F238E27FC236}">
                <a16:creationId xmlns:a16="http://schemas.microsoft.com/office/drawing/2014/main" id="{C7931FDB-6E33-814C-91C0-6D910D947A6D}"/>
              </a:ext>
            </a:extLst>
          </p:cNvPr>
          <p:cNvSpPr/>
          <p:nvPr/>
        </p:nvSpPr>
        <p:spPr>
          <a:xfrm rot="438702">
            <a:off x="1013818" y="1249486"/>
            <a:ext cx="2296190" cy="1046480"/>
          </a:xfrm>
          <a:prstGeom prst="wedgeRoundRectCallout">
            <a:avLst>
              <a:gd name="adj1" fmla="val -21845"/>
              <a:gd name="adj2" fmla="val 75934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Let’s spell!</a:t>
            </a:r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00EDCAD9-FB76-874A-A5F2-D86330196DF7}"/>
              </a:ext>
            </a:extLst>
          </p:cNvPr>
          <p:cNvSpPr/>
          <p:nvPr/>
        </p:nvSpPr>
        <p:spPr>
          <a:xfrm>
            <a:off x="2962962" y="4266841"/>
            <a:ext cx="938310" cy="814367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5400" b="1" noProof="0" dirty="0">
                <a:solidFill>
                  <a:prstClr val="white"/>
                </a:solidFill>
                <a:latin typeface="Calibri" panose="020F0502020204030204"/>
              </a:rPr>
              <a:t>m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 7">
            <a:extLst>
              <a:ext uri="{FF2B5EF4-FFF2-40B4-BE49-F238E27FC236}">
                <a16:creationId xmlns:a16="http://schemas.microsoft.com/office/drawing/2014/main" id="{4DADDD60-7A6B-074E-8A14-68F8633DC5F6}"/>
              </a:ext>
            </a:extLst>
          </p:cNvPr>
          <p:cNvSpPr/>
          <p:nvPr/>
        </p:nvSpPr>
        <p:spPr>
          <a:xfrm>
            <a:off x="3895997" y="4266840"/>
            <a:ext cx="938310" cy="814367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5400" b="1" noProof="0" dirty="0">
                <a:solidFill>
                  <a:prstClr val="white"/>
                </a:solidFill>
                <a:latin typeface="Calibri" panose="020F0502020204030204"/>
              </a:rPr>
              <a:t>i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8939B6DD-C9E7-2841-8545-22F94ECD3D09}"/>
              </a:ext>
            </a:extLst>
          </p:cNvPr>
          <p:cNvSpPr/>
          <p:nvPr/>
        </p:nvSpPr>
        <p:spPr>
          <a:xfrm>
            <a:off x="4800045" y="4266840"/>
            <a:ext cx="938310" cy="814367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5400" b="1" noProof="0" dirty="0">
                <a:solidFill>
                  <a:prstClr val="white"/>
                </a:solidFill>
                <a:latin typeface="Calibri" panose="020F0502020204030204"/>
              </a:rPr>
              <a:t>x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4E46E87-4C8B-5E46-A322-D1BF8B699FC9}"/>
              </a:ext>
            </a:extLst>
          </p:cNvPr>
          <p:cNvSpPr/>
          <p:nvPr/>
        </p:nvSpPr>
        <p:spPr>
          <a:xfrm>
            <a:off x="7030881" y="1251552"/>
            <a:ext cx="4825712" cy="3982989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D6D6523-0FD9-EE44-82A6-5E08A3107D77}"/>
              </a:ext>
            </a:extLst>
          </p:cNvPr>
          <p:cNvSpPr txBox="1"/>
          <p:nvPr/>
        </p:nvSpPr>
        <p:spPr>
          <a:xfrm>
            <a:off x="3350223" y="2789977"/>
            <a:ext cx="174278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dirty="0">
                <a:solidFill>
                  <a:srgbClr val="4472C4"/>
                </a:solidFill>
                <a:latin typeface="Calibri" panose="020F0502020204030204"/>
              </a:rPr>
              <a:t>mix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2.04.mp3" descr="2.04.mp3">
            <a:hlinkClick r:id="" action="ppaction://media"/>
            <a:extLst>
              <a:ext uri="{FF2B5EF4-FFF2-40B4-BE49-F238E27FC236}">
                <a16:creationId xmlns:a16="http://schemas.microsoft.com/office/drawing/2014/main" id="{90A9F924-2E84-AD4B-8270-307BEEE1A1F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028.8837" end="4573.0362"/>
                  <p14:fade in="9.373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853630" y="2131332"/>
            <a:ext cx="965140" cy="9651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03BB4D-8B09-A443-8743-F57F1EE6C89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1974" r="11925"/>
          <a:stretch/>
        </p:blipFill>
        <p:spPr>
          <a:xfrm>
            <a:off x="7386553" y="1273784"/>
            <a:ext cx="4241486" cy="393852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B42D838-BC62-3244-AA06-5420A6B0459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6442" r="15060"/>
          <a:stretch/>
        </p:blipFill>
        <p:spPr>
          <a:xfrm>
            <a:off x="10810002" y="0"/>
            <a:ext cx="1188264" cy="122585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5C6FBD0-A03A-5B47-8C3C-4531906A838C}"/>
              </a:ext>
            </a:extLst>
          </p:cNvPr>
          <p:cNvSpPr txBox="1"/>
          <p:nvPr/>
        </p:nvSpPr>
        <p:spPr>
          <a:xfrm>
            <a:off x="2372609" y="6303723"/>
            <a:ext cx="85027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Have students look at the pictures, listen, repeat and spell the word.  </a:t>
            </a:r>
          </a:p>
        </p:txBody>
      </p:sp>
    </p:spTree>
    <p:extLst>
      <p:ext uri="{BB962C8B-B14F-4D97-AF65-F5344CB8AC3E}">
        <p14:creationId xmlns:p14="http://schemas.microsoft.com/office/powerpoint/2010/main" val="2649940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09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9" grpId="0" animBg="1"/>
      <p:bldP spid="12" grpId="0" animBg="1"/>
      <p:bldP spid="13" grpId="0" animBg="1"/>
      <p:bldP spid="14" grpId="0" animBg="1"/>
      <p:bldP spid="1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1978</TotalTime>
  <Words>1236</Words>
  <Application>Microsoft Office PowerPoint</Application>
  <PresentationFormat>Widescreen</PresentationFormat>
  <Paragraphs>270</Paragraphs>
  <Slides>33</Slides>
  <Notes>6</Notes>
  <HiddenSlides>0</HiddenSlides>
  <MMClips>18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33</vt:i4>
      </vt:variant>
    </vt:vector>
  </HeadingPairs>
  <TitlesOfParts>
    <vt:vector size="42" baseType="lpstr">
      <vt:lpstr>Arial</vt:lpstr>
      <vt:lpstr>Arial Black</vt:lpstr>
      <vt:lpstr>Calibri</vt:lpstr>
      <vt:lpstr>Calibri Light</vt:lpstr>
      <vt:lpstr>Carter One</vt:lpstr>
      <vt:lpstr>Impact</vt:lpstr>
      <vt:lpstr>Tahoma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Huong Giang</cp:lastModifiedBy>
  <cp:revision>263</cp:revision>
  <dcterms:created xsi:type="dcterms:W3CDTF">2023-11-28T02:26:41Z</dcterms:created>
  <dcterms:modified xsi:type="dcterms:W3CDTF">2024-08-03T17:20:49Z</dcterms:modified>
</cp:coreProperties>
</file>