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257" r:id="rId3"/>
    <p:sldId id="260" r:id="rId4"/>
    <p:sldId id="262" r:id="rId5"/>
    <p:sldId id="261" r:id="rId6"/>
    <p:sldId id="263" r:id="rId7"/>
    <p:sldId id="264" r:id="rId8"/>
    <p:sldId id="265" r:id="rId9"/>
    <p:sldId id="278" r:id="rId10"/>
    <p:sldId id="258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4" r:id="rId23"/>
    <p:sldId id="279" r:id="rId24"/>
    <p:sldId id="280" r:id="rId25"/>
    <p:sldId id="293" r:id="rId26"/>
    <p:sldId id="281" r:id="rId27"/>
    <p:sldId id="282" r:id="rId28"/>
    <p:sldId id="286" r:id="rId29"/>
    <p:sldId id="295" r:id="rId30"/>
    <p:sldId id="296" r:id="rId31"/>
    <p:sldId id="289" r:id="rId32"/>
    <p:sldId id="290" r:id="rId33"/>
    <p:sldId id="291" r:id="rId34"/>
    <p:sldId id="780" r:id="rId35"/>
    <p:sldId id="283" r:id="rId36"/>
    <p:sldId id="284" r:id="rId37"/>
    <p:sldId id="285" r:id="rId38"/>
    <p:sldId id="287" r:id="rId39"/>
    <p:sldId id="288" r:id="rId40"/>
    <p:sldId id="292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E"/>
    <a:srgbClr val="BD4166"/>
    <a:srgbClr val="C4704A"/>
    <a:srgbClr val="56BBC4"/>
    <a:srgbClr val="E652CA"/>
    <a:srgbClr val="C4483D"/>
    <a:srgbClr val="A17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5"/>
    <p:restoredTop sz="94575"/>
  </p:normalViewPr>
  <p:slideViewPr>
    <p:cSldViewPr snapToGrid="0">
      <p:cViewPr varScale="1">
        <p:scale>
          <a:sx n="68" d="100"/>
          <a:sy n="68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FE963-A02B-8C45-9423-432CE6A93AE7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C1B65-7704-6046-913E-F87BEEA7CA6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164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3968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Click to the bee to choose the correct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716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Click to the bee to choose the correct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949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2364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VN" dirty="0"/>
              <a:t>Put students into groups of four. </a:t>
            </a:r>
          </a:p>
          <a:p>
            <a:pPr marL="171450" indent="-171450">
              <a:buFontTx/>
              <a:buChar char="-"/>
            </a:pPr>
            <a:r>
              <a:rPr lang="en-VN" dirty="0"/>
              <a:t>Choose a teacher for each group.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 groups role-play the dialogue.</a:t>
            </a:r>
          </a:p>
          <a:p>
            <a:pPr marL="171450" indent="-171450">
              <a:buFontTx/>
              <a:buChar char="-"/>
            </a:pPr>
            <a:r>
              <a:rPr lang="en-VN" dirty="0"/>
              <a:t>Have students switch roles and repeat. </a:t>
            </a:r>
          </a:p>
          <a:p>
            <a:pPr marL="171450" indent="-171450">
              <a:buFontTx/>
              <a:buChar char="-"/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43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The teacher asks and students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861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The teacher asks and students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494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The teacher asks and students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2903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The teacher asks and students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9852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The teacher asks and students answer.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956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Teacher plays an audio. Ss look at the picture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084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581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to the bee to choose the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C1B65-7704-6046-913E-F87BEEA7CA68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170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09/06/2024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p3"/><Relationship Id="rId7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855880" y="2371725"/>
            <a:ext cx="6816758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STARTER – BACK TO SCHOOL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1 – Common Greetings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570B4-02D4-CCE8-6260-3BA2F5E0F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026" y="3116707"/>
            <a:ext cx="3367786" cy="33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8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B8CC04E0-BC97-D14C-979F-AF4C63A49C94}"/>
              </a:ext>
            </a:extLst>
          </p:cNvPr>
          <p:cNvSpPr txBox="1">
            <a:spLocks/>
          </p:cNvSpPr>
          <p:nvPr/>
        </p:nvSpPr>
        <p:spPr>
          <a:xfrm>
            <a:off x="508059" y="142081"/>
            <a:ext cx="3712249" cy="408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COMMON GREETINGS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F8045-6337-3842-8CCA-7D10965C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053" y="604254"/>
            <a:ext cx="7499128" cy="5280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DBAB5-C1BF-0C40-9024-E7BF66908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614" y="2487863"/>
            <a:ext cx="1916724" cy="381995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60A1B8-753C-CE4A-B813-B1EA4EC3910D}"/>
              </a:ext>
            </a:extLst>
          </p:cNvPr>
          <p:cNvSpPr/>
          <p:nvPr/>
        </p:nvSpPr>
        <p:spPr>
          <a:xfrm>
            <a:off x="4087338" y="972847"/>
            <a:ext cx="3122354" cy="59218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DC02F522-C4EA-F648-BF13-B279FE3E9272}"/>
              </a:ext>
            </a:extLst>
          </p:cNvPr>
          <p:cNvSpPr/>
          <p:nvPr/>
        </p:nvSpPr>
        <p:spPr>
          <a:xfrm>
            <a:off x="217827" y="1076060"/>
            <a:ext cx="3550291" cy="1198558"/>
          </a:xfrm>
          <a:prstGeom prst="wedgeEllipseCallout">
            <a:avLst>
              <a:gd name="adj1" fmla="val 25418"/>
              <a:gd name="adj2" fmla="val 771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morning!</a:t>
            </a:r>
          </a:p>
        </p:txBody>
      </p:sp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5F871FBA-0585-FD4B-8907-50FA897E16A0}"/>
              </a:ext>
            </a:extLst>
          </p:cNvPr>
          <p:cNvSpPr txBox="1">
            <a:spLocks/>
          </p:cNvSpPr>
          <p:nvPr/>
        </p:nvSpPr>
        <p:spPr>
          <a:xfrm>
            <a:off x="9186621" y="106910"/>
            <a:ext cx="2929180" cy="408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repeat</a:t>
            </a:r>
          </a:p>
        </p:txBody>
      </p:sp>
      <p:pic>
        <p:nvPicPr>
          <p:cNvPr id="2" name="good morning.mp3" descr="good morning.mp3">
            <a:hlinkClick r:id="" action="ppaction://media"/>
            <a:extLst>
              <a:ext uri="{FF2B5EF4-FFF2-40B4-BE49-F238E27FC236}">
                <a16:creationId xmlns:a16="http://schemas.microsoft.com/office/drawing/2014/main" id="{901E5CD3-D7FF-FD44-BD2E-D94E5D8FC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6738" y="862539"/>
            <a:ext cx="769815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8B30E-9AA0-F2A3-6EDB-F3F3F87A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841" y="2635035"/>
            <a:ext cx="2205189" cy="22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B8CC04E0-BC97-D14C-979F-AF4C63A49C94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COMMON GREETINGS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DDBAB5-C1BF-0C40-9024-E7BF66908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24" y="2421298"/>
            <a:ext cx="2044032" cy="4073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1685D-8DF5-1E4A-9C14-EE985826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6" t="5712" r="10513"/>
          <a:stretch/>
        </p:blipFill>
        <p:spPr>
          <a:xfrm>
            <a:off x="3885255" y="699487"/>
            <a:ext cx="5955322" cy="5145274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60A1B8-753C-CE4A-B813-B1EA4EC3910D}"/>
              </a:ext>
            </a:extLst>
          </p:cNvPr>
          <p:cNvSpPr/>
          <p:nvPr/>
        </p:nvSpPr>
        <p:spPr>
          <a:xfrm>
            <a:off x="6103397" y="960634"/>
            <a:ext cx="3286044" cy="55746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1D693E65-1AC4-E742-A59D-873BA1988541}"/>
              </a:ext>
            </a:extLst>
          </p:cNvPr>
          <p:cNvSpPr/>
          <p:nvPr/>
        </p:nvSpPr>
        <p:spPr>
          <a:xfrm>
            <a:off x="561523" y="960634"/>
            <a:ext cx="3881090" cy="1152214"/>
          </a:xfrm>
          <a:prstGeom prst="wedgeEllipseCallout">
            <a:avLst>
              <a:gd name="adj1" fmla="val 13682"/>
              <a:gd name="adj2" fmla="val 801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Good afternoon!</a:t>
            </a:r>
          </a:p>
        </p:txBody>
      </p:sp>
      <p:pic>
        <p:nvPicPr>
          <p:cNvPr id="7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2375C9E3-B5B5-4E49-A489-EAB9ABF922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23.5682" end="3991.5452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40577" y="978219"/>
            <a:ext cx="770021" cy="770021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9E3D0DB7-A46F-5346-90E0-AD5F56ED9484}"/>
              </a:ext>
            </a:extLst>
          </p:cNvPr>
          <p:cNvSpPr txBox="1">
            <a:spLocks/>
          </p:cNvSpPr>
          <p:nvPr/>
        </p:nvSpPr>
        <p:spPr>
          <a:xfrm>
            <a:off x="9186621" y="106910"/>
            <a:ext cx="2929180" cy="408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repeat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9F2EF-55B3-BA58-C743-22B22F270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73" y="2164615"/>
            <a:ext cx="2318895" cy="23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EA5-8A16-8B47-82E0-68C3C59B06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3" r="11686" b="4880"/>
          <a:stretch/>
        </p:blipFill>
        <p:spPr>
          <a:xfrm>
            <a:off x="3641911" y="625346"/>
            <a:ext cx="5894638" cy="514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36296-2B22-CF4E-BFDF-8A764C9E4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578" y="2283851"/>
            <a:ext cx="2044032" cy="407366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13F290-6C6C-A348-9AB3-A7A2A6E83614}"/>
              </a:ext>
            </a:extLst>
          </p:cNvPr>
          <p:cNvSpPr/>
          <p:nvPr/>
        </p:nvSpPr>
        <p:spPr>
          <a:xfrm>
            <a:off x="5732585" y="1073278"/>
            <a:ext cx="3051084" cy="65772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387A68F5-A5CC-2A47-94A1-AAE02E473FFE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COMMON GREETINGS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34440AE7-2800-9947-94F2-0C57BCCB2949}"/>
              </a:ext>
            </a:extLst>
          </p:cNvPr>
          <p:cNvSpPr/>
          <p:nvPr/>
        </p:nvSpPr>
        <p:spPr>
          <a:xfrm>
            <a:off x="357748" y="1073278"/>
            <a:ext cx="3387929" cy="1078558"/>
          </a:xfrm>
          <a:prstGeom prst="wedgeEllipseCallout">
            <a:avLst>
              <a:gd name="adj1" fmla="val 32137"/>
              <a:gd name="adj2" fmla="val 7256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evening!</a:t>
            </a:r>
          </a:p>
        </p:txBody>
      </p:sp>
      <p:pic>
        <p:nvPicPr>
          <p:cNvPr id="11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7D428633-A9AE-6747-A4DC-CA700962AE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69.0869" end="1690.4784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1848" y="1090863"/>
            <a:ext cx="770021" cy="770021"/>
          </a:xfrm>
          <a:prstGeom prst="rect">
            <a:avLst/>
          </a:prstGeom>
        </p:spPr>
      </p:pic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61AB46C9-62F5-E948-9004-6022AEDE75C2}"/>
              </a:ext>
            </a:extLst>
          </p:cNvPr>
          <p:cNvSpPr txBox="1">
            <a:spLocks/>
          </p:cNvSpPr>
          <p:nvPr/>
        </p:nvSpPr>
        <p:spPr>
          <a:xfrm>
            <a:off x="9186621" y="106910"/>
            <a:ext cx="2929180" cy="408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repeat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B1C34-E6FD-9BE3-DAFB-D75182312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82" y="2320961"/>
            <a:ext cx="2044033" cy="20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D0ECD5AA-B443-E840-A70C-124CB058C97B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7EECE07F-B62C-584A-8EA0-2F50C5F967E3}"/>
              </a:ext>
            </a:extLst>
          </p:cNvPr>
          <p:cNvSpPr/>
          <p:nvPr/>
        </p:nvSpPr>
        <p:spPr>
          <a:xfrm>
            <a:off x="6752725" y="3012052"/>
            <a:ext cx="4820751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C750A64-D664-744A-897A-61D769A9F7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857" y="1882339"/>
            <a:ext cx="1832841" cy="160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E62435-C440-8C4F-8FA5-943ACCFAD291}"/>
              </a:ext>
            </a:extLst>
          </p:cNvPr>
          <p:cNvSpPr txBox="1"/>
          <p:nvPr/>
        </p:nvSpPr>
        <p:spPr>
          <a:xfrm>
            <a:off x="6935223" y="3631694"/>
            <a:ext cx="4820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Choose a square by saying its number.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Look at the picture and say the correct common greeting.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Click “Show all” to check the answer.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Get your stars on the square you choose.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2C5F64-AB65-F945-A381-4E92919B539B}"/>
              </a:ext>
            </a:extLst>
          </p:cNvPr>
          <p:cNvSpPr/>
          <p:nvPr/>
        </p:nvSpPr>
        <p:spPr>
          <a:xfrm>
            <a:off x="618524" y="2072050"/>
            <a:ext cx="1737836" cy="12253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7190C4-7DF1-FC4C-AA01-57DC3D9DD9B9}"/>
              </a:ext>
            </a:extLst>
          </p:cNvPr>
          <p:cNvSpPr/>
          <p:nvPr/>
        </p:nvSpPr>
        <p:spPr>
          <a:xfrm>
            <a:off x="618524" y="3297428"/>
            <a:ext cx="1737836" cy="1225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30690ED-5747-B542-BDB8-A2E11B500167}"/>
              </a:ext>
            </a:extLst>
          </p:cNvPr>
          <p:cNvSpPr/>
          <p:nvPr/>
        </p:nvSpPr>
        <p:spPr>
          <a:xfrm>
            <a:off x="631738" y="4519453"/>
            <a:ext cx="1737836" cy="122537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1DE924-AACF-224E-9CEF-B880AD43E519}"/>
              </a:ext>
            </a:extLst>
          </p:cNvPr>
          <p:cNvSpPr/>
          <p:nvPr/>
        </p:nvSpPr>
        <p:spPr>
          <a:xfrm>
            <a:off x="2378675" y="2072050"/>
            <a:ext cx="1737836" cy="12253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570F8A-C9B5-A64D-AC10-606C810DC6C9}"/>
              </a:ext>
            </a:extLst>
          </p:cNvPr>
          <p:cNvSpPr/>
          <p:nvPr/>
        </p:nvSpPr>
        <p:spPr>
          <a:xfrm>
            <a:off x="4138826" y="2072050"/>
            <a:ext cx="1737836" cy="12253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D632E2-7BF0-584F-8265-02D3EB81A035}"/>
              </a:ext>
            </a:extLst>
          </p:cNvPr>
          <p:cNvSpPr/>
          <p:nvPr/>
        </p:nvSpPr>
        <p:spPr>
          <a:xfrm>
            <a:off x="2378127" y="3312765"/>
            <a:ext cx="1737836" cy="1225378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2FDCBC-6F7B-194D-97B1-100347FA9A80}"/>
              </a:ext>
            </a:extLst>
          </p:cNvPr>
          <p:cNvSpPr/>
          <p:nvPr/>
        </p:nvSpPr>
        <p:spPr>
          <a:xfrm>
            <a:off x="4118842" y="3312765"/>
            <a:ext cx="1737836" cy="1225378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AE7212-E940-CD47-AD77-6F562A10CA35}"/>
              </a:ext>
            </a:extLst>
          </p:cNvPr>
          <p:cNvSpPr/>
          <p:nvPr/>
        </p:nvSpPr>
        <p:spPr>
          <a:xfrm>
            <a:off x="2373861" y="4519453"/>
            <a:ext cx="1737836" cy="1225378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8975A7-B436-2643-9B48-3FF5F2E13003}"/>
              </a:ext>
            </a:extLst>
          </p:cNvPr>
          <p:cNvSpPr/>
          <p:nvPr/>
        </p:nvSpPr>
        <p:spPr>
          <a:xfrm>
            <a:off x="4125630" y="4526258"/>
            <a:ext cx="1737836" cy="1225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30EFA-680E-9B4C-AF52-6D88620B4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9" y="885130"/>
            <a:ext cx="5143500" cy="1460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977AB-6507-1048-82D7-832A1C297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129" y="5967813"/>
            <a:ext cx="2362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26AD0F2-15EE-1D4F-BC86-FC0FEBB99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77" y="1855022"/>
            <a:ext cx="5253523" cy="3699540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A8F65-4012-744A-8C3F-86D54C942208}"/>
              </a:ext>
            </a:extLst>
          </p:cNvPr>
          <p:cNvSpPr/>
          <p:nvPr/>
        </p:nvSpPr>
        <p:spPr>
          <a:xfrm>
            <a:off x="831322" y="3005224"/>
            <a:ext cx="1965291" cy="1399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18140-A711-8B44-82A8-F46ABF230DF7}"/>
              </a:ext>
            </a:extLst>
          </p:cNvPr>
          <p:cNvSpPr/>
          <p:nvPr/>
        </p:nvSpPr>
        <p:spPr>
          <a:xfrm>
            <a:off x="831322" y="4398045"/>
            <a:ext cx="1965290" cy="137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3D4E-F1B0-D445-BF31-6E30A7BCAEB4}"/>
              </a:ext>
            </a:extLst>
          </p:cNvPr>
          <p:cNvSpPr/>
          <p:nvPr/>
        </p:nvSpPr>
        <p:spPr>
          <a:xfrm>
            <a:off x="4534450" y="1594423"/>
            <a:ext cx="1737836" cy="1399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D3DA1-1195-464D-9A46-030EBFDDB589}"/>
              </a:ext>
            </a:extLst>
          </p:cNvPr>
          <p:cNvSpPr/>
          <p:nvPr/>
        </p:nvSpPr>
        <p:spPr>
          <a:xfrm>
            <a:off x="2796614" y="2994170"/>
            <a:ext cx="1737835" cy="1410190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0F5D-2C81-CA4E-9CBB-C3D338B1CFA8}"/>
              </a:ext>
            </a:extLst>
          </p:cNvPr>
          <p:cNvSpPr/>
          <p:nvPr/>
        </p:nvSpPr>
        <p:spPr>
          <a:xfrm>
            <a:off x="4534449" y="3006663"/>
            <a:ext cx="1737835" cy="1410189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CCD2-93C6-BE4B-976D-9EE061D9A6DE}"/>
              </a:ext>
            </a:extLst>
          </p:cNvPr>
          <p:cNvSpPr/>
          <p:nvPr/>
        </p:nvSpPr>
        <p:spPr>
          <a:xfrm>
            <a:off x="2796613" y="4398046"/>
            <a:ext cx="1737835" cy="1373624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91FEB-76A7-AD40-9448-40F8753B9155}"/>
              </a:ext>
            </a:extLst>
          </p:cNvPr>
          <p:cNvSpPr/>
          <p:nvPr/>
        </p:nvSpPr>
        <p:spPr>
          <a:xfrm>
            <a:off x="4534448" y="4398047"/>
            <a:ext cx="1737835" cy="13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2BD4E-5CBF-E341-A095-BC5BFE6DECEA}"/>
              </a:ext>
            </a:extLst>
          </p:cNvPr>
          <p:cNvSpPr/>
          <p:nvPr/>
        </p:nvSpPr>
        <p:spPr>
          <a:xfrm>
            <a:off x="831322" y="1594423"/>
            <a:ext cx="1965291" cy="1399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B607C-0409-FD4F-B8B7-1EF5BEB1DF71}"/>
              </a:ext>
            </a:extLst>
          </p:cNvPr>
          <p:cNvSpPr/>
          <p:nvPr/>
        </p:nvSpPr>
        <p:spPr>
          <a:xfrm>
            <a:off x="2796614" y="1594424"/>
            <a:ext cx="1737836" cy="141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04049-08DA-304F-B60B-947868896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03282" y="3452346"/>
            <a:ext cx="1545555" cy="30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19C48-68B8-734A-A567-561E5BD79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2248" y="746749"/>
            <a:ext cx="2362200" cy="66040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D84B18A-E958-A546-BF0E-57BF43F7ECD0}"/>
              </a:ext>
            </a:extLst>
          </p:cNvPr>
          <p:cNvSpPr/>
          <p:nvPr/>
        </p:nvSpPr>
        <p:spPr>
          <a:xfrm>
            <a:off x="8050137" y="2170181"/>
            <a:ext cx="3420065" cy="1198558"/>
          </a:xfrm>
          <a:prstGeom prst="wedgeEllipseCallout">
            <a:avLst>
              <a:gd name="adj1" fmla="val -38276"/>
              <a:gd name="adj2" fmla="val 673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morning!</a:t>
            </a:r>
          </a:p>
        </p:txBody>
      </p:sp>
      <p:pic>
        <p:nvPicPr>
          <p:cNvPr id="25" name="good morning.mp3" descr="good morning.mp3">
            <a:hlinkClick r:id="" action="ppaction://media"/>
            <a:extLst>
              <a:ext uri="{FF2B5EF4-FFF2-40B4-BE49-F238E27FC236}">
                <a16:creationId xmlns:a16="http://schemas.microsoft.com/office/drawing/2014/main" id="{76DB515D-8800-2648-B180-E661AD1B2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6244" y="7087493"/>
            <a:ext cx="769815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EAFAA-D58D-E3EA-2670-23F30FC97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2" grpId="0" animBg="1"/>
      <p:bldP spid="12" grpId="1" animBg="1"/>
      <p:bldP spid="15" grpId="0" animBg="1"/>
      <p:bldP spid="15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0C1BFAB-D789-774D-B7A0-06CDDB519E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57" r="9021"/>
          <a:stretch/>
        </p:blipFill>
        <p:spPr>
          <a:xfrm>
            <a:off x="1328301" y="1802027"/>
            <a:ext cx="4252266" cy="37327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52BD4E-5CBF-E341-A095-BC5BFE6DECEA}"/>
              </a:ext>
            </a:extLst>
          </p:cNvPr>
          <p:cNvSpPr/>
          <p:nvPr/>
        </p:nvSpPr>
        <p:spPr>
          <a:xfrm>
            <a:off x="831322" y="1594423"/>
            <a:ext cx="1965291" cy="1399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B607C-0409-FD4F-B8B7-1EF5BEB1DF71}"/>
              </a:ext>
            </a:extLst>
          </p:cNvPr>
          <p:cNvSpPr/>
          <p:nvPr/>
        </p:nvSpPr>
        <p:spPr>
          <a:xfrm>
            <a:off x="2796614" y="1594424"/>
            <a:ext cx="1737836" cy="141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A8F65-4012-744A-8C3F-86D54C942208}"/>
              </a:ext>
            </a:extLst>
          </p:cNvPr>
          <p:cNvSpPr/>
          <p:nvPr/>
        </p:nvSpPr>
        <p:spPr>
          <a:xfrm>
            <a:off x="831322" y="3005224"/>
            <a:ext cx="1965291" cy="1399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18140-A711-8B44-82A8-F46ABF230DF7}"/>
              </a:ext>
            </a:extLst>
          </p:cNvPr>
          <p:cNvSpPr/>
          <p:nvPr/>
        </p:nvSpPr>
        <p:spPr>
          <a:xfrm>
            <a:off x="831322" y="4398045"/>
            <a:ext cx="1965290" cy="137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3D4E-F1B0-D445-BF31-6E30A7BCAEB4}"/>
              </a:ext>
            </a:extLst>
          </p:cNvPr>
          <p:cNvSpPr/>
          <p:nvPr/>
        </p:nvSpPr>
        <p:spPr>
          <a:xfrm>
            <a:off x="4534450" y="1594423"/>
            <a:ext cx="1737836" cy="1399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D3DA1-1195-464D-9A46-030EBFDDB589}"/>
              </a:ext>
            </a:extLst>
          </p:cNvPr>
          <p:cNvSpPr/>
          <p:nvPr/>
        </p:nvSpPr>
        <p:spPr>
          <a:xfrm>
            <a:off x="2796614" y="2994170"/>
            <a:ext cx="1737835" cy="1410190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0F5D-2C81-CA4E-9CBB-C3D338B1CFA8}"/>
              </a:ext>
            </a:extLst>
          </p:cNvPr>
          <p:cNvSpPr/>
          <p:nvPr/>
        </p:nvSpPr>
        <p:spPr>
          <a:xfrm>
            <a:off x="4534449" y="3006663"/>
            <a:ext cx="1737835" cy="1410189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CCD2-93C6-BE4B-976D-9EE061D9A6DE}"/>
              </a:ext>
            </a:extLst>
          </p:cNvPr>
          <p:cNvSpPr/>
          <p:nvPr/>
        </p:nvSpPr>
        <p:spPr>
          <a:xfrm>
            <a:off x="2796613" y="4398046"/>
            <a:ext cx="1737835" cy="1373624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91FEB-76A7-AD40-9448-40F8753B9155}"/>
              </a:ext>
            </a:extLst>
          </p:cNvPr>
          <p:cNvSpPr/>
          <p:nvPr/>
        </p:nvSpPr>
        <p:spPr>
          <a:xfrm>
            <a:off x="4534448" y="4398047"/>
            <a:ext cx="1737835" cy="13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04049-08DA-304F-B60B-947868896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03282" y="3452346"/>
            <a:ext cx="1545555" cy="30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19C48-68B8-734A-A567-561E5BD79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921" y="782275"/>
            <a:ext cx="2362200" cy="66040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D84B18A-E958-A546-BF0E-57BF43F7ECD0}"/>
              </a:ext>
            </a:extLst>
          </p:cNvPr>
          <p:cNvSpPr/>
          <p:nvPr/>
        </p:nvSpPr>
        <p:spPr>
          <a:xfrm>
            <a:off x="7772400" y="1853790"/>
            <a:ext cx="3400651" cy="1198558"/>
          </a:xfrm>
          <a:prstGeom prst="wedgeEllipseCallout">
            <a:avLst>
              <a:gd name="adj1" fmla="val -34574"/>
              <a:gd name="adj2" fmla="val 761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evening!</a:t>
            </a:r>
          </a:p>
        </p:txBody>
      </p:sp>
      <p:pic>
        <p:nvPicPr>
          <p:cNvPr id="25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6B5D6D89-023D-F344-8F75-9F9275E5D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69.0869" end="1690.4784"/>
                </p14:media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9037" y="7210309"/>
            <a:ext cx="770021" cy="770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9A17EA-0A41-45D3-58D0-BF2F70D6B3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2BDD4AC-0B20-2949-940A-61469CF4F7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13" r="9549"/>
          <a:stretch/>
        </p:blipFill>
        <p:spPr>
          <a:xfrm>
            <a:off x="1291285" y="1771650"/>
            <a:ext cx="4327172" cy="3874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52BD4E-5CBF-E341-A095-BC5BFE6DECEA}"/>
              </a:ext>
            </a:extLst>
          </p:cNvPr>
          <p:cNvSpPr/>
          <p:nvPr/>
        </p:nvSpPr>
        <p:spPr>
          <a:xfrm>
            <a:off x="831322" y="1594423"/>
            <a:ext cx="1965291" cy="1399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B607C-0409-FD4F-B8B7-1EF5BEB1DF71}"/>
              </a:ext>
            </a:extLst>
          </p:cNvPr>
          <p:cNvSpPr/>
          <p:nvPr/>
        </p:nvSpPr>
        <p:spPr>
          <a:xfrm>
            <a:off x="2796614" y="1594424"/>
            <a:ext cx="1737836" cy="141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A8F65-4012-744A-8C3F-86D54C942208}"/>
              </a:ext>
            </a:extLst>
          </p:cNvPr>
          <p:cNvSpPr/>
          <p:nvPr/>
        </p:nvSpPr>
        <p:spPr>
          <a:xfrm>
            <a:off x="831322" y="3005224"/>
            <a:ext cx="1965291" cy="1399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18140-A711-8B44-82A8-F46ABF230DF7}"/>
              </a:ext>
            </a:extLst>
          </p:cNvPr>
          <p:cNvSpPr/>
          <p:nvPr/>
        </p:nvSpPr>
        <p:spPr>
          <a:xfrm>
            <a:off x="831322" y="4398045"/>
            <a:ext cx="1965290" cy="137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3D4E-F1B0-D445-BF31-6E30A7BCAEB4}"/>
              </a:ext>
            </a:extLst>
          </p:cNvPr>
          <p:cNvSpPr/>
          <p:nvPr/>
        </p:nvSpPr>
        <p:spPr>
          <a:xfrm>
            <a:off x="4534450" y="1594423"/>
            <a:ext cx="1737836" cy="1399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D3DA1-1195-464D-9A46-030EBFDDB589}"/>
              </a:ext>
            </a:extLst>
          </p:cNvPr>
          <p:cNvSpPr/>
          <p:nvPr/>
        </p:nvSpPr>
        <p:spPr>
          <a:xfrm>
            <a:off x="2796614" y="2994170"/>
            <a:ext cx="1737835" cy="1410190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0F5D-2C81-CA4E-9CBB-C3D338B1CFA8}"/>
              </a:ext>
            </a:extLst>
          </p:cNvPr>
          <p:cNvSpPr/>
          <p:nvPr/>
        </p:nvSpPr>
        <p:spPr>
          <a:xfrm>
            <a:off x="4534449" y="3006663"/>
            <a:ext cx="1737835" cy="1410189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CCD2-93C6-BE4B-976D-9EE061D9A6DE}"/>
              </a:ext>
            </a:extLst>
          </p:cNvPr>
          <p:cNvSpPr/>
          <p:nvPr/>
        </p:nvSpPr>
        <p:spPr>
          <a:xfrm>
            <a:off x="2796613" y="4398046"/>
            <a:ext cx="1737835" cy="1373624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91FEB-76A7-AD40-9448-40F8753B9155}"/>
              </a:ext>
            </a:extLst>
          </p:cNvPr>
          <p:cNvSpPr/>
          <p:nvPr/>
        </p:nvSpPr>
        <p:spPr>
          <a:xfrm>
            <a:off x="4534448" y="4398047"/>
            <a:ext cx="1737835" cy="13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04049-08DA-304F-B60B-947868896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03282" y="3452346"/>
            <a:ext cx="1545555" cy="30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19C48-68B8-734A-A567-561E5BD79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3771" y="838193"/>
            <a:ext cx="2362200" cy="66040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D84B18A-E958-A546-BF0E-57BF43F7ECD0}"/>
              </a:ext>
            </a:extLst>
          </p:cNvPr>
          <p:cNvSpPr/>
          <p:nvPr/>
        </p:nvSpPr>
        <p:spPr>
          <a:xfrm>
            <a:off x="7702063" y="1999956"/>
            <a:ext cx="3486244" cy="1198558"/>
          </a:xfrm>
          <a:prstGeom prst="wedgeEllipseCallout">
            <a:avLst>
              <a:gd name="adj1" fmla="val -33000"/>
              <a:gd name="adj2" fmla="val 732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morning!</a:t>
            </a:r>
          </a:p>
        </p:txBody>
      </p:sp>
      <p:pic>
        <p:nvPicPr>
          <p:cNvPr id="22" name="good morning.mp3" descr="good morning.mp3">
            <a:hlinkClick r:id="" action="ppaction://media"/>
            <a:extLst>
              <a:ext uri="{FF2B5EF4-FFF2-40B4-BE49-F238E27FC236}">
                <a16:creationId xmlns:a16="http://schemas.microsoft.com/office/drawing/2014/main" id="{2325945C-5E6F-B64D-9888-2D30C21D4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6244" y="7087493"/>
            <a:ext cx="769815" cy="81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D20178-1538-384C-8DE6-4C9F4388F0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40FF836-7D11-4848-8178-347674661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43" t="5712" r="10513"/>
          <a:stretch/>
        </p:blipFill>
        <p:spPr>
          <a:xfrm>
            <a:off x="1274116" y="1885033"/>
            <a:ext cx="4167116" cy="3696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52BD4E-5CBF-E341-A095-BC5BFE6DECEA}"/>
              </a:ext>
            </a:extLst>
          </p:cNvPr>
          <p:cNvSpPr/>
          <p:nvPr/>
        </p:nvSpPr>
        <p:spPr>
          <a:xfrm>
            <a:off x="831322" y="1594423"/>
            <a:ext cx="1965291" cy="1399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B607C-0409-FD4F-B8B7-1EF5BEB1DF71}"/>
              </a:ext>
            </a:extLst>
          </p:cNvPr>
          <p:cNvSpPr/>
          <p:nvPr/>
        </p:nvSpPr>
        <p:spPr>
          <a:xfrm>
            <a:off x="2796614" y="1594424"/>
            <a:ext cx="1737836" cy="141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A8F65-4012-744A-8C3F-86D54C942208}"/>
              </a:ext>
            </a:extLst>
          </p:cNvPr>
          <p:cNvSpPr/>
          <p:nvPr/>
        </p:nvSpPr>
        <p:spPr>
          <a:xfrm>
            <a:off x="831322" y="3005224"/>
            <a:ext cx="1965291" cy="1399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18140-A711-8B44-82A8-F46ABF230DF7}"/>
              </a:ext>
            </a:extLst>
          </p:cNvPr>
          <p:cNvSpPr/>
          <p:nvPr/>
        </p:nvSpPr>
        <p:spPr>
          <a:xfrm>
            <a:off x="831322" y="4398045"/>
            <a:ext cx="1965290" cy="137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3D4E-F1B0-D445-BF31-6E30A7BCAEB4}"/>
              </a:ext>
            </a:extLst>
          </p:cNvPr>
          <p:cNvSpPr/>
          <p:nvPr/>
        </p:nvSpPr>
        <p:spPr>
          <a:xfrm>
            <a:off x="4534450" y="1594423"/>
            <a:ext cx="1737836" cy="1399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D3DA1-1195-464D-9A46-030EBFDDB589}"/>
              </a:ext>
            </a:extLst>
          </p:cNvPr>
          <p:cNvSpPr/>
          <p:nvPr/>
        </p:nvSpPr>
        <p:spPr>
          <a:xfrm>
            <a:off x="2796614" y="2994170"/>
            <a:ext cx="1737835" cy="1410190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0F5D-2C81-CA4E-9CBB-C3D338B1CFA8}"/>
              </a:ext>
            </a:extLst>
          </p:cNvPr>
          <p:cNvSpPr/>
          <p:nvPr/>
        </p:nvSpPr>
        <p:spPr>
          <a:xfrm>
            <a:off x="4534449" y="3006663"/>
            <a:ext cx="1737835" cy="1410189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CCD2-93C6-BE4B-976D-9EE061D9A6DE}"/>
              </a:ext>
            </a:extLst>
          </p:cNvPr>
          <p:cNvSpPr/>
          <p:nvPr/>
        </p:nvSpPr>
        <p:spPr>
          <a:xfrm>
            <a:off x="2796613" y="4398046"/>
            <a:ext cx="1737835" cy="1373624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91FEB-76A7-AD40-9448-40F8753B9155}"/>
              </a:ext>
            </a:extLst>
          </p:cNvPr>
          <p:cNvSpPr/>
          <p:nvPr/>
        </p:nvSpPr>
        <p:spPr>
          <a:xfrm>
            <a:off x="4534448" y="4398047"/>
            <a:ext cx="1737835" cy="13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04049-08DA-304F-B60B-947868896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403282" y="3452346"/>
            <a:ext cx="1545555" cy="30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19C48-68B8-734A-A567-561E5BD79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4621" y="805819"/>
            <a:ext cx="2362200" cy="66040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D84B18A-E958-A546-BF0E-57BF43F7ECD0}"/>
              </a:ext>
            </a:extLst>
          </p:cNvPr>
          <p:cNvSpPr/>
          <p:nvPr/>
        </p:nvSpPr>
        <p:spPr>
          <a:xfrm>
            <a:off x="7467958" y="2104594"/>
            <a:ext cx="3892719" cy="1198558"/>
          </a:xfrm>
          <a:prstGeom prst="wedgeEllipseCallout">
            <a:avLst>
              <a:gd name="adj1" fmla="val -25116"/>
              <a:gd name="adj2" fmla="val 761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afternoon!</a:t>
            </a:r>
          </a:p>
        </p:txBody>
      </p:sp>
      <p:pic>
        <p:nvPicPr>
          <p:cNvPr id="21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DC901B16-F880-4E44-B4C2-06B16B5DD3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23.5682" end="3991.5452"/>
                </p14:media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80116" y="7296768"/>
            <a:ext cx="770021" cy="7700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1AE68E-0342-B347-B3AF-993D659F50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8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0C1BFAB-D789-774D-B7A0-06CDDB519E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57" r="9021"/>
          <a:stretch/>
        </p:blipFill>
        <p:spPr>
          <a:xfrm>
            <a:off x="1328301" y="1802027"/>
            <a:ext cx="4252266" cy="37327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52BD4E-5CBF-E341-A095-BC5BFE6DECEA}"/>
              </a:ext>
            </a:extLst>
          </p:cNvPr>
          <p:cNvSpPr/>
          <p:nvPr/>
        </p:nvSpPr>
        <p:spPr>
          <a:xfrm>
            <a:off x="831322" y="1594423"/>
            <a:ext cx="1965291" cy="1399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1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accent6"/>
              </a:solidFill>
              <a:latin typeface="Livvic SemiBold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B607C-0409-FD4F-B8B7-1EF5BEB1DF71}"/>
              </a:ext>
            </a:extLst>
          </p:cNvPr>
          <p:cNvSpPr/>
          <p:nvPr/>
        </p:nvSpPr>
        <p:spPr>
          <a:xfrm>
            <a:off x="2796614" y="1594424"/>
            <a:ext cx="1737836" cy="1410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2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A8F65-4012-744A-8C3F-86D54C942208}"/>
              </a:ext>
            </a:extLst>
          </p:cNvPr>
          <p:cNvSpPr/>
          <p:nvPr/>
        </p:nvSpPr>
        <p:spPr>
          <a:xfrm>
            <a:off x="831322" y="3005224"/>
            <a:ext cx="1965291" cy="13991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4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18140-A711-8B44-82A8-F46ABF230DF7}"/>
              </a:ext>
            </a:extLst>
          </p:cNvPr>
          <p:cNvSpPr/>
          <p:nvPr/>
        </p:nvSpPr>
        <p:spPr>
          <a:xfrm>
            <a:off x="831322" y="4398045"/>
            <a:ext cx="1965290" cy="13736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7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3D4E-F1B0-D445-BF31-6E30A7BCAEB4}"/>
              </a:ext>
            </a:extLst>
          </p:cNvPr>
          <p:cNvSpPr/>
          <p:nvPr/>
        </p:nvSpPr>
        <p:spPr>
          <a:xfrm>
            <a:off x="4534450" y="1594423"/>
            <a:ext cx="1737836" cy="1399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3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D3DA1-1195-464D-9A46-030EBFDDB589}"/>
              </a:ext>
            </a:extLst>
          </p:cNvPr>
          <p:cNvSpPr/>
          <p:nvPr/>
        </p:nvSpPr>
        <p:spPr>
          <a:xfrm>
            <a:off x="2796614" y="2994170"/>
            <a:ext cx="1737835" cy="1410190"/>
          </a:xfrm>
          <a:prstGeom prst="rect">
            <a:avLst/>
          </a:prstGeom>
          <a:solidFill>
            <a:srgbClr val="E65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5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0F5D-2C81-CA4E-9CBB-C3D338B1CFA8}"/>
              </a:ext>
            </a:extLst>
          </p:cNvPr>
          <p:cNvSpPr/>
          <p:nvPr/>
        </p:nvSpPr>
        <p:spPr>
          <a:xfrm>
            <a:off x="4534449" y="3006663"/>
            <a:ext cx="1737835" cy="1410189"/>
          </a:xfrm>
          <a:prstGeom prst="rect">
            <a:avLst/>
          </a:prstGeom>
          <a:solidFill>
            <a:srgbClr val="56B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6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62CCD2-93C6-BE4B-976D-9EE061D9A6DE}"/>
              </a:ext>
            </a:extLst>
          </p:cNvPr>
          <p:cNvSpPr/>
          <p:nvPr/>
        </p:nvSpPr>
        <p:spPr>
          <a:xfrm>
            <a:off x="2796613" y="4398046"/>
            <a:ext cx="1737835" cy="1373624"/>
          </a:xfrm>
          <a:prstGeom prst="rect">
            <a:avLst/>
          </a:prstGeom>
          <a:solidFill>
            <a:srgbClr val="C47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8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91FEB-76A7-AD40-9448-40F8753B9155}"/>
              </a:ext>
            </a:extLst>
          </p:cNvPr>
          <p:cNvSpPr/>
          <p:nvPr/>
        </p:nvSpPr>
        <p:spPr>
          <a:xfrm>
            <a:off x="4534448" y="4398047"/>
            <a:ext cx="1737835" cy="13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Livvic SemiBold" pitchFamily="2" charset="77"/>
              </a:rPr>
              <a:t>9</a:t>
            </a:r>
          </a:p>
          <a:p>
            <a:pPr algn="ctr"/>
            <a:r>
              <a:rPr lang="en-US" sz="3200" b="1" kern="0" dirty="0">
                <a:solidFill>
                  <a:srgbClr val="FFFF00"/>
                </a:solidFill>
                <a:cs typeface="Arial"/>
                <a:sym typeface="Arial"/>
              </a:rPr>
              <a:t>✩ ✩ </a:t>
            </a:r>
            <a:endParaRPr lang="en-VN" sz="3200" b="1" dirty="0">
              <a:solidFill>
                <a:schemeClr val="tx1"/>
              </a:solidFill>
              <a:latin typeface="Livvic SemiBol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04049-08DA-304F-B60B-947868896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318402" y="3429000"/>
            <a:ext cx="1545555" cy="308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19C48-68B8-734A-A567-561E5BD79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430" y="824860"/>
            <a:ext cx="2362200" cy="660400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4D84B18A-E958-A546-BF0E-57BF43F7ECD0}"/>
              </a:ext>
            </a:extLst>
          </p:cNvPr>
          <p:cNvSpPr/>
          <p:nvPr/>
        </p:nvSpPr>
        <p:spPr>
          <a:xfrm>
            <a:off x="8091179" y="2128638"/>
            <a:ext cx="3453150" cy="1198558"/>
          </a:xfrm>
          <a:prstGeom prst="wedgeEllipseCallout">
            <a:avLst>
              <a:gd name="adj1" fmla="val -40960"/>
              <a:gd name="adj2" fmla="val 7029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Good evening!</a:t>
            </a:r>
          </a:p>
        </p:txBody>
      </p:sp>
      <p:pic>
        <p:nvPicPr>
          <p:cNvPr id="21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CFE56FCD-D00D-364A-BE71-F66C150D1F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69.0869" end="1690.4784"/>
                </p14:media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69037" y="7210309"/>
            <a:ext cx="770021" cy="7700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7DF10E-5FA6-C344-8B20-099B134AFE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25" name="Rectangle: Rounded Corners 11">
            <a:extLst>
              <a:ext uri="{FF2B5EF4-FFF2-40B4-BE49-F238E27FC236}">
                <a16:creationId xmlns:a16="http://schemas.microsoft.com/office/drawing/2014/main" id="{A77B81C7-1805-134D-ADE1-5864974D5B66}"/>
              </a:ext>
            </a:extLst>
          </p:cNvPr>
          <p:cNvSpPr/>
          <p:nvPr/>
        </p:nvSpPr>
        <p:spPr>
          <a:xfrm>
            <a:off x="6041486" y="1822910"/>
            <a:ext cx="5436568" cy="3479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F63D61-84A6-4A43-8289-701956A68707}"/>
              </a:ext>
            </a:extLst>
          </p:cNvPr>
          <p:cNvSpPr txBox="1"/>
          <p:nvPr/>
        </p:nvSpPr>
        <p:spPr>
          <a:xfrm>
            <a:off x="6490747" y="2944206"/>
            <a:ext cx="4820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Divide class into teams.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Choose the correct bee.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Receive 2 points if they have a correct answer.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CF6880-F3CC-C743-8571-CA688414074D}"/>
              </a:ext>
            </a:extLst>
          </p:cNvPr>
          <p:cNvGrpSpPr/>
          <p:nvPr/>
        </p:nvGrpSpPr>
        <p:grpSpPr>
          <a:xfrm>
            <a:off x="809370" y="2121882"/>
            <a:ext cx="4518170" cy="3883125"/>
            <a:chOff x="482160" y="6103948"/>
            <a:chExt cx="4055413" cy="32330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C7D315-6B33-7142-A4B8-D65101F6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482160" y="6103948"/>
              <a:ext cx="3199178" cy="239938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3C4B6E-F6C4-0246-95C4-C0F8E95E5F19}"/>
                </a:ext>
              </a:extLst>
            </p:cNvPr>
            <p:cNvSpPr txBox="1"/>
            <p:nvPr/>
          </p:nvSpPr>
          <p:spPr>
            <a:xfrm>
              <a:off x="1273468" y="7890421"/>
              <a:ext cx="32641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Livvic" pitchFamily="2" charset="77"/>
                </a:rPr>
                <a:t>G</a:t>
              </a:r>
              <a:r>
                <a:rPr lang="en-VN" sz="4400" b="1" dirty="0">
                  <a:latin typeface="Livvic" pitchFamily="2" charset="77"/>
                </a:rPr>
                <a:t>ood morning!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C58C08-3D03-3B4E-A615-C471C2C3AA84}"/>
              </a:ext>
            </a:extLst>
          </p:cNvPr>
          <p:cNvSpPr txBox="1"/>
          <p:nvPr/>
        </p:nvSpPr>
        <p:spPr>
          <a:xfrm>
            <a:off x="7618496" y="2155362"/>
            <a:ext cx="2282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How to play: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F218F-B0E1-874F-8E54-4EC760C5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76"/>
          <a:stretch/>
        </p:blipFill>
        <p:spPr>
          <a:xfrm>
            <a:off x="345859" y="1081950"/>
            <a:ext cx="5224448" cy="1251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EFC20-AB63-914F-8C14-CC616C20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DE9A6-6772-4C46-91B3-A1A1BC15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183" y="601989"/>
            <a:ext cx="3898014" cy="5299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Google Shape;98;p3">
            <a:extLst>
              <a:ext uri="{FF2B5EF4-FFF2-40B4-BE49-F238E27FC236}">
                <a16:creationId xmlns:a16="http://schemas.microsoft.com/office/drawing/2014/main" id="{77EA7662-198F-2348-8EAA-5EF941D430A1}"/>
              </a:ext>
            </a:extLst>
          </p:cNvPr>
          <p:cNvSpPr/>
          <p:nvPr/>
        </p:nvSpPr>
        <p:spPr>
          <a:xfrm>
            <a:off x="6831871" y="859115"/>
            <a:ext cx="4098412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9;p3">
            <a:extLst>
              <a:ext uri="{FF2B5EF4-FFF2-40B4-BE49-F238E27FC236}">
                <a16:creationId xmlns:a16="http://schemas.microsoft.com/office/drawing/2014/main" id="{E86A4618-6B5D-564E-BDF5-9FA427983092}"/>
              </a:ext>
            </a:extLst>
          </p:cNvPr>
          <p:cNvSpPr txBox="1"/>
          <p:nvPr/>
        </p:nvSpPr>
        <p:spPr>
          <a:xfrm>
            <a:off x="7240360" y="1363458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STARTER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800" b="1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esson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00;p3">
            <a:extLst>
              <a:ext uri="{FF2B5EF4-FFF2-40B4-BE49-F238E27FC236}">
                <a16:creationId xmlns:a16="http://schemas.microsoft.com/office/drawing/2014/main" id="{7529A654-C6E6-BA41-85CD-6601BB1E19FD}"/>
              </a:ext>
            </a:extLst>
          </p:cNvPr>
          <p:cNvSpPr txBox="1"/>
          <p:nvPr/>
        </p:nvSpPr>
        <p:spPr>
          <a:xfrm>
            <a:off x="7212830" y="259713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01;p3">
            <a:extLst>
              <a:ext uri="{FF2B5EF4-FFF2-40B4-BE49-F238E27FC236}">
                <a16:creationId xmlns:a16="http://schemas.microsoft.com/office/drawing/2014/main" id="{5D7D56EA-84D8-3740-8FD1-A805516F8BFD}"/>
              </a:ext>
            </a:extLst>
          </p:cNvPr>
          <p:cNvSpPr txBox="1"/>
          <p:nvPr/>
        </p:nvSpPr>
        <p:spPr>
          <a:xfrm>
            <a:off x="7184549" y="3271692"/>
            <a:ext cx="3438012" cy="46162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common greetings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4208C-4792-2F44-BC49-151F171E7383}"/>
              </a:ext>
            </a:extLst>
          </p:cNvPr>
          <p:cNvSpPr txBox="1"/>
          <p:nvPr/>
        </p:nvSpPr>
        <p:spPr>
          <a:xfrm>
            <a:off x="7212830" y="4010374"/>
            <a:ext cx="3438013" cy="46166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p.2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59CD9-B39A-B441-9141-80D27AE91682}"/>
              </a:ext>
            </a:extLst>
          </p:cNvPr>
          <p:cNvSpPr txBox="1"/>
          <p:nvPr/>
        </p:nvSpPr>
        <p:spPr>
          <a:xfrm>
            <a:off x="7268643" y="4678761"/>
            <a:ext cx="3438013" cy="46166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037F6-16BC-F245-011A-9B74ED02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" y="2081430"/>
            <a:ext cx="1954662" cy="19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6E19-4610-3741-9B9A-9BB675868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b="27815"/>
          <a:stretch/>
        </p:blipFill>
        <p:spPr>
          <a:xfrm>
            <a:off x="9336004" y="323677"/>
            <a:ext cx="3084766" cy="2009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3E4C5-B12A-7F4B-9EF5-FBF0AEE50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654" y="1399311"/>
            <a:ext cx="1676497" cy="3341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0FEA0-29BB-C74B-B6E7-CA0DE9303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50" r="6508"/>
          <a:stretch/>
        </p:blipFill>
        <p:spPr>
          <a:xfrm>
            <a:off x="3794055" y="971062"/>
            <a:ext cx="4312467" cy="36438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7D9306-218B-844A-B54F-AB4A944D027E}"/>
              </a:ext>
            </a:extLst>
          </p:cNvPr>
          <p:cNvGrpSpPr/>
          <p:nvPr/>
        </p:nvGrpSpPr>
        <p:grpSpPr>
          <a:xfrm>
            <a:off x="1819377" y="4547622"/>
            <a:ext cx="2603351" cy="2042220"/>
            <a:chOff x="-59908" y="5855840"/>
            <a:chExt cx="3770122" cy="3142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E364F-0601-A147-86B4-BF578C55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59908" y="5855840"/>
              <a:ext cx="3199178" cy="23993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ED722-39D6-1240-ABFB-F04F64178954}"/>
                </a:ext>
              </a:extLst>
            </p:cNvPr>
            <p:cNvSpPr txBox="1"/>
            <p:nvPr/>
          </p:nvSpPr>
          <p:spPr>
            <a:xfrm>
              <a:off x="854656" y="7530164"/>
              <a:ext cx="285555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morning!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0C190D-F487-A044-B6BA-58ACF7AEDE59}"/>
              </a:ext>
            </a:extLst>
          </p:cNvPr>
          <p:cNvGrpSpPr/>
          <p:nvPr/>
        </p:nvGrpSpPr>
        <p:grpSpPr>
          <a:xfrm>
            <a:off x="4754788" y="4789313"/>
            <a:ext cx="2846781" cy="2052537"/>
            <a:chOff x="-11045" y="5777024"/>
            <a:chExt cx="4122652" cy="31583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566640-A434-ED46-815B-EA94D9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11045" y="5777024"/>
              <a:ext cx="3199178" cy="23993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C36312-162F-0247-9BA4-ED097515670D}"/>
                </a:ext>
              </a:extLst>
            </p:cNvPr>
            <p:cNvSpPr txBox="1"/>
            <p:nvPr/>
          </p:nvSpPr>
          <p:spPr>
            <a:xfrm>
              <a:off x="602019" y="7467223"/>
              <a:ext cx="350958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afternoon!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27341E-5214-0D4A-A226-DADDDA8CAC4E}"/>
              </a:ext>
            </a:extLst>
          </p:cNvPr>
          <p:cNvGrpSpPr/>
          <p:nvPr/>
        </p:nvGrpSpPr>
        <p:grpSpPr>
          <a:xfrm>
            <a:off x="7684574" y="4452022"/>
            <a:ext cx="2701739" cy="2082301"/>
            <a:chOff x="61158" y="5829635"/>
            <a:chExt cx="3912605" cy="32041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BF47A7-84E7-9945-9EF1-E2102EB7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61158" y="5829635"/>
              <a:ext cx="3199178" cy="23993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B084EE-0069-0341-B26B-F592C27A7E2F}"/>
                </a:ext>
              </a:extLst>
            </p:cNvPr>
            <p:cNvSpPr txBox="1"/>
            <p:nvPr/>
          </p:nvSpPr>
          <p:spPr>
            <a:xfrm>
              <a:off x="876114" y="7565633"/>
              <a:ext cx="3097649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evening!</a:t>
              </a:r>
            </a:p>
          </p:txBody>
        </p:sp>
      </p:grpSp>
      <p:pic>
        <p:nvPicPr>
          <p:cNvPr id="9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29333607-EF6F-E14D-A4A5-68E9329A4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1570" y="2502483"/>
            <a:ext cx="696879" cy="696879"/>
          </a:xfrm>
          <a:prstGeom prst="rect">
            <a:avLst/>
          </a:prstGeom>
        </p:spPr>
      </p:pic>
      <p:pic>
        <p:nvPicPr>
          <p:cNvPr id="20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E352E94E-B86C-D14E-A095-E8A9F8D4F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84912" y="3199362"/>
            <a:ext cx="696879" cy="696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FE05-042C-5941-9081-89AA4205E85A}"/>
              </a:ext>
            </a:extLst>
          </p:cNvPr>
          <p:cNvSpPr/>
          <p:nvPr/>
        </p:nvSpPr>
        <p:spPr>
          <a:xfrm>
            <a:off x="5706836" y="1399311"/>
            <a:ext cx="1943100" cy="319271"/>
          </a:xfrm>
          <a:prstGeom prst="rect">
            <a:avLst/>
          </a:prstGeom>
          <a:solidFill>
            <a:srgbClr val="FE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5A431-EB99-CC48-8453-6F8EAF18EC8B}"/>
              </a:ext>
            </a:extLst>
          </p:cNvPr>
          <p:cNvSpPr txBox="1"/>
          <p:nvPr/>
        </p:nvSpPr>
        <p:spPr>
          <a:xfrm>
            <a:off x="5537048" y="1284314"/>
            <a:ext cx="2282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Good afternoon!</a:t>
            </a:r>
          </a:p>
        </p:txBody>
      </p:sp>
    </p:spTree>
    <p:extLst>
      <p:ext uri="{BB962C8B-B14F-4D97-AF65-F5344CB8AC3E}">
        <p14:creationId xmlns:p14="http://schemas.microsoft.com/office/powerpoint/2010/main" val="189076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6E19-4610-3741-9B9A-9BB675868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b="27815"/>
          <a:stretch/>
        </p:blipFill>
        <p:spPr>
          <a:xfrm>
            <a:off x="9336004" y="323677"/>
            <a:ext cx="3084766" cy="2009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3E4C5-B12A-7F4B-9EF5-FBF0AEE50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114" y="1328504"/>
            <a:ext cx="1676497" cy="3341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7D9306-218B-844A-B54F-AB4A944D027E}"/>
              </a:ext>
            </a:extLst>
          </p:cNvPr>
          <p:cNvGrpSpPr/>
          <p:nvPr/>
        </p:nvGrpSpPr>
        <p:grpSpPr>
          <a:xfrm>
            <a:off x="1792899" y="4614837"/>
            <a:ext cx="2603351" cy="2042220"/>
            <a:chOff x="-59908" y="5855840"/>
            <a:chExt cx="3770122" cy="3142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E364F-0601-A147-86B4-BF578C55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59908" y="5855840"/>
              <a:ext cx="3199178" cy="23993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ED722-39D6-1240-ABFB-F04F64178954}"/>
                </a:ext>
              </a:extLst>
            </p:cNvPr>
            <p:cNvSpPr txBox="1"/>
            <p:nvPr/>
          </p:nvSpPr>
          <p:spPr>
            <a:xfrm>
              <a:off x="854656" y="7530164"/>
              <a:ext cx="285555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morning!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0C190D-F487-A044-B6BA-58ACF7AEDE59}"/>
              </a:ext>
            </a:extLst>
          </p:cNvPr>
          <p:cNvGrpSpPr/>
          <p:nvPr/>
        </p:nvGrpSpPr>
        <p:grpSpPr>
          <a:xfrm>
            <a:off x="4861378" y="4758480"/>
            <a:ext cx="2846781" cy="2052537"/>
            <a:chOff x="-11045" y="5777024"/>
            <a:chExt cx="4122652" cy="31583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566640-A434-ED46-815B-EA94D9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11045" y="5777024"/>
              <a:ext cx="3199178" cy="23993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C36312-162F-0247-9BA4-ED097515670D}"/>
                </a:ext>
              </a:extLst>
            </p:cNvPr>
            <p:cNvSpPr txBox="1"/>
            <p:nvPr/>
          </p:nvSpPr>
          <p:spPr>
            <a:xfrm>
              <a:off x="602019" y="7467223"/>
              <a:ext cx="350958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afternoon!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27341E-5214-0D4A-A226-DADDDA8CAC4E}"/>
              </a:ext>
            </a:extLst>
          </p:cNvPr>
          <p:cNvGrpSpPr/>
          <p:nvPr/>
        </p:nvGrpSpPr>
        <p:grpSpPr>
          <a:xfrm>
            <a:off x="7805755" y="4452022"/>
            <a:ext cx="2701739" cy="2082301"/>
            <a:chOff x="61158" y="5829635"/>
            <a:chExt cx="3912605" cy="32041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BF47A7-84E7-9945-9EF1-E2102EB7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61158" y="5829635"/>
              <a:ext cx="3199178" cy="23993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B084EE-0069-0341-B26B-F592C27A7E2F}"/>
                </a:ext>
              </a:extLst>
            </p:cNvPr>
            <p:cNvSpPr txBox="1"/>
            <p:nvPr/>
          </p:nvSpPr>
          <p:spPr>
            <a:xfrm>
              <a:off x="876114" y="7565633"/>
              <a:ext cx="3097649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evening!</a:t>
              </a:r>
            </a:p>
          </p:txBody>
        </p:sp>
      </p:grpSp>
      <p:pic>
        <p:nvPicPr>
          <p:cNvPr id="9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29333607-EF6F-E14D-A4A5-68E9329A4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1570" y="2502483"/>
            <a:ext cx="696879" cy="696879"/>
          </a:xfrm>
          <a:prstGeom prst="rect">
            <a:avLst/>
          </a:prstGeom>
        </p:spPr>
      </p:pic>
      <p:pic>
        <p:nvPicPr>
          <p:cNvPr id="20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E352E94E-B86C-D14E-A095-E8A9F8D4F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84912" y="3199362"/>
            <a:ext cx="696879" cy="696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0D8DD-C694-C544-8CD9-E62AFBC59E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71" r="7584"/>
          <a:stretch/>
        </p:blipFill>
        <p:spPr>
          <a:xfrm>
            <a:off x="3687147" y="1667938"/>
            <a:ext cx="4268264" cy="37597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EC24D-1CC4-4F4A-B8E9-D77403818392}"/>
              </a:ext>
            </a:extLst>
          </p:cNvPr>
          <p:cNvSpPr/>
          <p:nvPr/>
        </p:nvSpPr>
        <p:spPr>
          <a:xfrm>
            <a:off x="4237463" y="2133569"/>
            <a:ext cx="1858537" cy="267660"/>
          </a:xfrm>
          <a:prstGeom prst="rect">
            <a:avLst/>
          </a:prstGeom>
          <a:solidFill>
            <a:srgbClr val="FE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5A431-EB99-CC48-8453-6F8EAF18EC8B}"/>
              </a:ext>
            </a:extLst>
          </p:cNvPr>
          <p:cNvSpPr txBox="1"/>
          <p:nvPr/>
        </p:nvSpPr>
        <p:spPr>
          <a:xfrm>
            <a:off x="4123015" y="1970114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Good morning!</a:t>
            </a:r>
          </a:p>
        </p:txBody>
      </p:sp>
    </p:spTree>
    <p:extLst>
      <p:ext uri="{BB962C8B-B14F-4D97-AF65-F5344CB8AC3E}">
        <p14:creationId xmlns:p14="http://schemas.microsoft.com/office/powerpoint/2010/main" val="23987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46E19-4610-3741-9B9A-9BB675868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b="27815"/>
          <a:stretch/>
        </p:blipFill>
        <p:spPr>
          <a:xfrm>
            <a:off x="9336004" y="323677"/>
            <a:ext cx="3084766" cy="2009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3E4C5-B12A-7F4B-9EF5-FBF0AEE50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960" y="1374922"/>
            <a:ext cx="1676497" cy="3341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7D9306-218B-844A-B54F-AB4A944D027E}"/>
              </a:ext>
            </a:extLst>
          </p:cNvPr>
          <p:cNvGrpSpPr/>
          <p:nvPr/>
        </p:nvGrpSpPr>
        <p:grpSpPr>
          <a:xfrm>
            <a:off x="1920583" y="4663149"/>
            <a:ext cx="2603351" cy="2042220"/>
            <a:chOff x="-59908" y="5855840"/>
            <a:chExt cx="3770122" cy="3142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E364F-0601-A147-86B4-BF578C55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59908" y="5855840"/>
              <a:ext cx="3199178" cy="23993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ED722-39D6-1240-ABFB-F04F64178954}"/>
                </a:ext>
              </a:extLst>
            </p:cNvPr>
            <p:cNvSpPr txBox="1"/>
            <p:nvPr/>
          </p:nvSpPr>
          <p:spPr>
            <a:xfrm>
              <a:off x="854656" y="7530164"/>
              <a:ext cx="285555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morning!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0C190D-F487-A044-B6BA-58ACF7AEDE59}"/>
              </a:ext>
            </a:extLst>
          </p:cNvPr>
          <p:cNvGrpSpPr/>
          <p:nvPr/>
        </p:nvGrpSpPr>
        <p:grpSpPr>
          <a:xfrm>
            <a:off x="4989780" y="4854541"/>
            <a:ext cx="2846781" cy="2052537"/>
            <a:chOff x="-11045" y="5777024"/>
            <a:chExt cx="4122652" cy="31583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566640-A434-ED46-815B-EA94D9B1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-11045" y="5777024"/>
              <a:ext cx="3199178" cy="23993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C36312-162F-0247-9BA4-ED097515670D}"/>
                </a:ext>
              </a:extLst>
            </p:cNvPr>
            <p:cNvSpPr txBox="1"/>
            <p:nvPr/>
          </p:nvSpPr>
          <p:spPr>
            <a:xfrm>
              <a:off x="602019" y="7467223"/>
              <a:ext cx="3509588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afternoon!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27341E-5214-0D4A-A226-DADDDA8CAC4E}"/>
              </a:ext>
            </a:extLst>
          </p:cNvPr>
          <p:cNvGrpSpPr/>
          <p:nvPr/>
        </p:nvGrpSpPr>
        <p:grpSpPr>
          <a:xfrm>
            <a:off x="7866301" y="4562869"/>
            <a:ext cx="2701739" cy="2082301"/>
            <a:chOff x="61158" y="5829635"/>
            <a:chExt cx="3912605" cy="320412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BF47A7-84E7-9945-9EF1-E2102EB7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09202" flipV="1">
              <a:off x="61158" y="5829635"/>
              <a:ext cx="3199178" cy="23993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B084EE-0069-0341-B26B-F592C27A7E2F}"/>
                </a:ext>
              </a:extLst>
            </p:cNvPr>
            <p:cNvSpPr txBox="1"/>
            <p:nvPr/>
          </p:nvSpPr>
          <p:spPr>
            <a:xfrm>
              <a:off x="876114" y="7565633"/>
              <a:ext cx="3097649" cy="146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Livvic" pitchFamily="2" charset="77"/>
                </a:rPr>
                <a:t>G</a:t>
              </a:r>
              <a:r>
                <a:rPr lang="en-VN" sz="2800" b="1" dirty="0">
                  <a:latin typeface="Livvic" pitchFamily="2" charset="77"/>
                </a:rPr>
                <a:t>ood evening!</a:t>
              </a:r>
            </a:p>
          </p:txBody>
        </p:sp>
      </p:grpSp>
      <p:pic>
        <p:nvPicPr>
          <p:cNvPr id="9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29333607-EF6F-E14D-A4A5-68E9329A4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1570" y="2502483"/>
            <a:ext cx="696879" cy="696879"/>
          </a:xfrm>
          <a:prstGeom prst="rect">
            <a:avLst/>
          </a:prstGeom>
        </p:spPr>
      </p:pic>
      <p:pic>
        <p:nvPicPr>
          <p:cNvPr id="20" name="oh-no-sound-effects.mp3" descr="oh-no-sound-effects.mp3">
            <a:hlinkClick r:id="" action="ppaction://media"/>
            <a:extLst>
              <a:ext uri="{FF2B5EF4-FFF2-40B4-BE49-F238E27FC236}">
                <a16:creationId xmlns:a16="http://schemas.microsoft.com/office/drawing/2014/main" id="{E352E94E-B86C-D14E-A095-E8A9F8D4F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84912" y="3199362"/>
            <a:ext cx="696879" cy="6968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85A431-EB99-CC48-8453-6F8EAF18EC8B}"/>
              </a:ext>
            </a:extLst>
          </p:cNvPr>
          <p:cNvSpPr txBox="1"/>
          <p:nvPr/>
        </p:nvSpPr>
        <p:spPr>
          <a:xfrm>
            <a:off x="5640268" y="1221460"/>
            <a:ext cx="201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Good evening!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B3B7B-7123-754A-890F-E2102E382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28" t="5082" r="10529" b="2997"/>
          <a:stretch/>
        </p:blipFill>
        <p:spPr>
          <a:xfrm>
            <a:off x="3815540" y="985733"/>
            <a:ext cx="4560919" cy="37303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26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63ED5-5748-6346-AFF3-76C155D15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96" y="619514"/>
            <a:ext cx="10930596" cy="6096404"/>
          </a:xfrm>
          <a:prstGeom prst="rect">
            <a:avLst/>
          </a:prstGeom>
        </p:spPr>
      </p:pic>
      <p:pic>
        <p:nvPicPr>
          <p:cNvPr id="2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DE1B592F-F5F1-8147-A835-6BF89F963B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0.9061"/>
                </p14:media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5680" y="1020421"/>
            <a:ext cx="635263" cy="635263"/>
          </a:xfrm>
          <a:prstGeom prst="rect">
            <a:avLst/>
          </a:prstGeom>
        </p:spPr>
      </p:pic>
      <p:pic>
        <p:nvPicPr>
          <p:cNvPr id="5" name="U0.03.mp3" descr="U0.03.mp3">
            <a:hlinkClick r:id="" action="ppaction://media"/>
            <a:extLst>
              <a:ext uri="{FF2B5EF4-FFF2-40B4-BE49-F238E27FC236}">
                <a16:creationId xmlns:a16="http://schemas.microsoft.com/office/drawing/2014/main" id="{5F5B729F-20DE-2944-86CA-1095358631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314.6939"/>
                </p14:media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9157" y="764765"/>
            <a:ext cx="635000" cy="63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1D7DA-F48B-DD40-AE33-544842ADF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ROLE - PLAY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BFE93-C353-F64C-BF2D-103A01FA4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6" r="32920"/>
          <a:stretch/>
        </p:blipFill>
        <p:spPr>
          <a:xfrm>
            <a:off x="2533323" y="1952586"/>
            <a:ext cx="1960646" cy="407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91DBD-F114-BA4F-8EAC-3599D6FB7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95"/>
          <a:stretch/>
        </p:blipFill>
        <p:spPr>
          <a:xfrm>
            <a:off x="5821279" y="3176400"/>
            <a:ext cx="4824522" cy="2585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D1B3-1D40-7A46-9010-D59B89FFD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37" y="1095980"/>
            <a:ext cx="7839811" cy="856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6069F-C1E5-8548-BCC7-32EAFB2C0ECA}"/>
              </a:ext>
            </a:extLst>
          </p:cNvPr>
          <p:cNvSpPr txBox="1"/>
          <p:nvPr/>
        </p:nvSpPr>
        <p:spPr>
          <a:xfrm>
            <a:off x="3100387" y="5934670"/>
            <a:ext cx="67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VN" dirty="0"/>
              <a:t>Put students into groups of four. Choose a teacher for each group.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 groups role-play the dialogue.</a:t>
            </a:r>
          </a:p>
          <a:p>
            <a:pPr marL="171450" indent="-171450">
              <a:buFontTx/>
              <a:buChar char="-"/>
            </a:pPr>
            <a:r>
              <a:rPr lang="en-VN" dirty="0"/>
              <a:t>Have students switch roles and repeat.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B6193-9D69-3D40-91CF-5377146A3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7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ROLE - PLAY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BFE93-C353-F64C-BF2D-103A01FA4F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91DBD-F114-BA4F-8EAC-3599D6FB75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895"/>
          <a:stretch/>
        </p:blipFill>
        <p:spPr>
          <a:xfrm>
            <a:off x="6516695" y="3703311"/>
            <a:ext cx="4824522" cy="2585620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E270F85C-8FA8-D14F-AA98-DFEC9E734E22}"/>
              </a:ext>
            </a:extLst>
          </p:cNvPr>
          <p:cNvSpPr/>
          <p:nvPr/>
        </p:nvSpPr>
        <p:spPr>
          <a:xfrm>
            <a:off x="1720178" y="822669"/>
            <a:ext cx="4355268" cy="1321849"/>
          </a:xfrm>
          <a:prstGeom prst="wedgeEllipseCallout">
            <a:avLst>
              <a:gd name="adj1" fmla="val -28462"/>
              <a:gd name="adj2" fmla="val 7797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Good morning, class!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EDE979DC-FA2F-6043-ACCF-608FD3E696C1}"/>
              </a:ext>
            </a:extLst>
          </p:cNvPr>
          <p:cNvSpPr/>
          <p:nvPr/>
        </p:nvSpPr>
        <p:spPr>
          <a:xfrm>
            <a:off x="6516695" y="1740878"/>
            <a:ext cx="4396376" cy="1493356"/>
          </a:xfrm>
          <a:prstGeom prst="wedgeEllipseCallout">
            <a:avLst>
              <a:gd name="adj1" fmla="val 3138"/>
              <a:gd name="adj2" fmla="val 7830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Good morning, teacher!</a:t>
            </a:r>
          </a:p>
        </p:txBody>
      </p:sp>
      <p:pic>
        <p:nvPicPr>
          <p:cNvPr id="7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52EE0DDC-9DC6-CD43-B760-760B8739AF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2.5478" end="17512.4072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69070" y="2529327"/>
            <a:ext cx="635263" cy="635263"/>
          </a:xfrm>
          <a:prstGeom prst="rect">
            <a:avLst/>
          </a:prstGeom>
        </p:spPr>
      </p:pic>
      <p:pic>
        <p:nvPicPr>
          <p:cNvPr id="8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8234E2E0-D578-9A41-857B-304DB76E59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96.034" end="13969.2178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81365" y="3164590"/>
            <a:ext cx="635263" cy="63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2ED73-4822-8141-BEEE-D15405251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ROLE - PLAY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BFE93-C353-F64C-BF2D-103A01FA4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91DBD-F114-BA4F-8EAC-3599D6FB75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A096D0B0-AB48-0E47-9CD9-C28F173E70F0}"/>
              </a:ext>
            </a:extLst>
          </p:cNvPr>
          <p:cNvSpPr/>
          <p:nvPr/>
        </p:nvSpPr>
        <p:spPr>
          <a:xfrm>
            <a:off x="2658797" y="1195521"/>
            <a:ext cx="3917158" cy="1321849"/>
          </a:xfrm>
          <a:prstGeom prst="wedgeEllipseCallout">
            <a:avLst>
              <a:gd name="adj1" fmla="val -46809"/>
              <a:gd name="adj2" fmla="val 606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How are you today?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986D06B8-3A5B-7044-8AFB-F06A908AF1AA}"/>
              </a:ext>
            </a:extLst>
          </p:cNvPr>
          <p:cNvSpPr/>
          <p:nvPr/>
        </p:nvSpPr>
        <p:spPr>
          <a:xfrm>
            <a:off x="6393603" y="1783057"/>
            <a:ext cx="5281246" cy="1676950"/>
          </a:xfrm>
          <a:prstGeom prst="wedgeEllipseCallout">
            <a:avLst>
              <a:gd name="adj1" fmla="val -2872"/>
              <a:gd name="adj2" fmla="val 710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We’re very well. Thank you. And you? </a:t>
            </a:r>
          </a:p>
        </p:txBody>
      </p:sp>
      <p:pic>
        <p:nvPicPr>
          <p:cNvPr id="7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F10C0794-2A61-C346-A856-13E795C61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50.3098" end="10720.9072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69070" y="2529327"/>
            <a:ext cx="635263" cy="635263"/>
          </a:xfrm>
          <a:prstGeom prst="rect">
            <a:avLst/>
          </a:prstGeom>
        </p:spPr>
      </p:pic>
      <p:pic>
        <p:nvPicPr>
          <p:cNvPr id="8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099CD9CC-947D-1142-B1EF-98C650C700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18.4501" end="6184.1328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81365" y="3164590"/>
            <a:ext cx="635263" cy="63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A42CF-64EA-5E41-857E-EBECED200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ROLE - PLAY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BFE93-C353-F64C-BF2D-103A01FA4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91DBD-F114-BA4F-8EAC-3599D6FB75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895"/>
          <a:stretch/>
        </p:blipFill>
        <p:spPr>
          <a:xfrm>
            <a:off x="6393603" y="3987800"/>
            <a:ext cx="4824522" cy="2585620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F8610146-D898-CB4F-B036-863619982F96}"/>
              </a:ext>
            </a:extLst>
          </p:cNvPr>
          <p:cNvSpPr/>
          <p:nvPr/>
        </p:nvSpPr>
        <p:spPr>
          <a:xfrm>
            <a:off x="2646013" y="808892"/>
            <a:ext cx="5936416" cy="2243695"/>
          </a:xfrm>
          <a:prstGeom prst="wedgeEllipseCallout">
            <a:avLst>
              <a:gd name="adj1" fmla="val -40361"/>
              <a:gd name="adj2" fmla="val 5413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I’m great. Thank you. Nice to see you again!</a:t>
            </a:r>
          </a:p>
        </p:txBody>
      </p:sp>
      <p:pic>
        <p:nvPicPr>
          <p:cNvPr id="6" name="U0.02.mp3" descr="U0.02.mp3">
            <a:hlinkClick r:id="" action="ppaction://media"/>
            <a:extLst>
              <a:ext uri="{FF2B5EF4-FFF2-40B4-BE49-F238E27FC236}">
                <a16:creationId xmlns:a16="http://schemas.microsoft.com/office/drawing/2014/main" id="{FC2C125C-EBAB-7641-8546-2A726FB79D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65.3159" end="745.8018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69070" y="2529327"/>
            <a:ext cx="635263" cy="635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131549-AD04-264B-BC0D-406853B5F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FURTHER PRACTICE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A33A89-39F3-9040-B781-806D0BBEAB8C}"/>
              </a:ext>
            </a:extLst>
          </p:cNvPr>
          <p:cNvSpPr/>
          <p:nvPr/>
        </p:nvSpPr>
        <p:spPr>
          <a:xfrm>
            <a:off x="2708233" y="1278731"/>
            <a:ext cx="8147134" cy="430053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53338-4853-0149-9942-5FA8C78E9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64295"/>
          <a:stretch/>
        </p:blipFill>
        <p:spPr>
          <a:xfrm>
            <a:off x="592264" y="2017205"/>
            <a:ext cx="2115969" cy="3964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B4699-27CD-1940-8D5D-047B1A13FBAC}"/>
              </a:ext>
            </a:extLst>
          </p:cNvPr>
          <p:cNvSpPr txBox="1"/>
          <p:nvPr/>
        </p:nvSpPr>
        <p:spPr>
          <a:xfrm>
            <a:off x="4941661" y="1493985"/>
            <a:ext cx="4140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Activity: Read Your Phrase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E862D-33D1-5241-8DE0-BA787CD7FC3B}"/>
              </a:ext>
            </a:extLst>
          </p:cNvPr>
          <p:cNvSpPr txBox="1"/>
          <p:nvPr/>
        </p:nvSpPr>
        <p:spPr>
          <a:xfrm>
            <a:off x="3003191" y="2017205"/>
            <a:ext cx="7852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How to play: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Hand out strips of paper for each student. They write one phrase on each strip. 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Put students into groups. They put all their strips together. One group member picks and reads a strip. The others do action.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Continue with all strips of paper. </a:t>
            </a:r>
            <a:endParaRPr lang="en-V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F70C6-A2F1-924D-AF56-3B04F36AB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7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FURTHER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B4699-27CD-1940-8D5D-047B1A13FBAC}"/>
              </a:ext>
            </a:extLst>
          </p:cNvPr>
          <p:cNvSpPr txBox="1"/>
          <p:nvPr/>
        </p:nvSpPr>
        <p:spPr>
          <a:xfrm>
            <a:off x="4664702" y="577368"/>
            <a:ext cx="3504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/>
              <a:t>Suggested Phrases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75DAA5-B70D-EE44-8CAF-C4B1E1D2ED2B}"/>
              </a:ext>
            </a:extLst>
          </p:cNvPr>
          <p:cNvGrpSpPr/>
          <p:nvPr/>
        </p:nvGrpSpPr>
        <p:grpSpPr>
          <a:xfrm>
            <a:off x="1770369" y="1081313"/>
            <a:ext cx="4308231" cy="1335556"/>
            <a:chOff x="563479" y="1776095"/>
            <a:chExt cx="4308231" cy="1335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2AEB79-F679-6A4D-B086-6CD4434B3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63479" y="1776095"/>
              <a:ext cx="4308231" cy="1335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A55CC9-1E4D-4B42-A299-1292F8A3CCBB}"/>
                </a:ext>
              </a:extLst>
            </p:cNvPr>
            <p:cNvSpPr txBox="1"/>
            <p:nvPr/>
          </p:nvSpPr>
          <p:spPr>
            <a:xfrm>
              <a:off x="1415967" y="2112572"/>
              <a:ext cx="27286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Good morning!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E79F84-75FF-8840-AB29-78ADA3B032A9}"/>
              </a:ext>
            </a:extLst>
          </p:cNvPr>
          <p:cNvGrpSpPr/>
          <p:nvPr/>
        </p:nvGrpSpPr>
        <p:grpSpPr>
          <a:xfrm>
            <a:off x="6754840" y="1019388"/>
            <a:ext cx="4308231" cy="1459406"/>
            <a:chOff x="5121868" y="1324574"/>
            <a:chExt cx="4308231" cy="1459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4671C-6C8D-674D-AFC5-2356BC742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121868" y="1324574"/>
              <a:ext cx="4308231" cy="14594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A33EA2-73B5-4F4A-A5B5-9D871D54958C}"/>
                </a:ext>
              </a:extLst>
            </p:cNvPr>
            <p:cNvSpPr txBox="1"/>
            <p:nvPr/>
          </p:nvSpPr>
          <p:spPr>
            <a:xfrm>
              <a:off x="5961969" y="1761889"/>
              <a:ext cx="26280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Good evening!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7645B6-FB81-BE4D-889C-F6CBACFBF839}"/>
              </a:ext>
            </a:extLst>
          </p:cNvPr>
          <p:cNvGrpSpPr/>
          <p:nvPr/>
        </p:nvGrpSpPr>
        <p:grpSpPr>
          <a:xfrm>
            <a:off x="280205" y="2572359"/>
            <a:ext cx="4457568" cy="1459406"/>
            <a:chOff x="563479" y="2800390"/>
            <a:chExt cx="4457568" cy="14594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5CCFBD-8249-7B49-A54B-63764A64D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63479" y="2800390"/>
              <a:ext cx="4457568" cy="14594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A5B7FE-C0B8-8047-88CB-8089B6017B63}"/>
                </a:ext>
              </a:extLst>
            </p:cNvPr>
            <p:cNvSpPr txBox="1"/>
            <p:nvPr/>
          </p:nvSpPr>
          <p:spPr>
            <a:xfrm>
              <a:off x="1302805" y="3283797"/>
              <a:ext cx="2984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Good afternoon!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C7D86B-A2D2-0249-9863-D0EB8853883F}"/>
              </a:ext>
            </a:extLst>
          </p:cNvPr>
          <p:cNvGrpSpPr/>
          <p:nvPr/>
        </p:nvGrpSpPr>
        <p:grpSpPr>
          <a:xfrm>
            <a:off x="4816615" y="2378896"/>
            <a:ext cx="3876450" cy="1459406"/>
            <a:chOff x="4816615" y="2378896"/>
            <a:chExt cx="3876450" cy="14594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F207CC-8C0F-9A4D-8C5B-420F6A30D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4816615" y="2378896"/>
              <a:ext cx="3876450" cy="14594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61CEE6-19BF-844C-9EEB-AC6E484BA1ED}"/>
                </a:ext>
              </a:extLst>
            </p:cNvPr>
            <p:cNvSpPr txBox="1"/>
            <p:nvPr/>
          </p:nvSpPr>
          <p:spPr>
            <a:xfrm>
              <a:off x="5117291" y="2844378"/>
              <a:ext cx="3420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  <a:r>
                <a:rPr lang="en-VN" sz="3200" dirty="0"/>
                <a:t>ow are you?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7A9594-AC62-684E-BFAB-1390F8333790}"/>
              </a:ext>
            </a:extLst>
          </p:cNvPr>
          <p:cNvGrpSpPr/>
          <p:nvPr/>
        </p:nvGrpSpPr>
        <p:grpSpPr>
          <a:xfrm>
            <a:off x="112863" y="4123948"/>
            <a:ext cx="5486625" cy="1601269"/>
            <a:chOff x="5121868" y="1182711"/>
            <a:chExt cx="4494129" cy="16012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E91094-FFFD-3C49-8D0C-69F81E1F3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121868" y="1182711"/>
              <a:ext cx="4494129" cy="16012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2B0841-FF82-1E4B-8632-D821E0B5AEF8}"/>
                </a:ext>
              </a:extLst>
            </p:cNvPr>
            <p:cNvSpPr txBox="1"/>
            <p:nvPr/>
          </p:nvSpPr>
          <p:spPr>
            <a:xfrm>
              <a:off x="5822262" y="1690957"/>
              <a:ext cx="31524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N</a:t>
              </a:r>
              <a:r>
                <a:rPr lang="en-VN" sz="3200" dirty="0"/>
                <a:t>ice to see you again!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E25BE7-4013-CE48-829D-ECC6583B5B6C}"/>
              </a:ext>
            </a:extLst>
          </p:cNvPr>
          <p:cNvGrpSpPr/>
          <p:nvPr/>
        </p:nvGrpSpPr>
        <p:grpSpPr>
          <a:xfrm>
            <a:off x="8771907" y="2592189"/>
            <a:ext cx="3420093" cy="1459406"/>
            <a:chOff x="5121868" y="1324574"/>
            <a:chExt cx="4308231" cy="145940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2DFB61-16A1-8644-806F-F7B9458D1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121868" y="1324574"/>
              <a:ext cx="4308231" cy="14594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18CBCD-383C-384B-AB5A-852333709951}"/>
                </a:ext>
              </a:extLst>
            </p:cNvPr>
            <p:cNvSpPr txBox="1"/>
            <p:nvPr/>
          </p:nvSpPr>
          <p:spPr>
            <a:xfrm>
              <a:off x="6223509" y="1761889"/>
              <a:ext cx="2271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I’m great!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FE0835-688D-9B4F-9D7D-B6D2D8E4130D}"/>
              </a:ext>
            </a:extLst>
          </p:cNvPr>
          <p:cNvGrpSpPr/>
          <p:nvPr/>
        </p:nvGrpSpPr>
        <p:grpSpPr>
          <a:xfrm>
            <a:off x="5599488" y="4141731"/>
            <a:ext cx="3416289" cy="1459406"/>
            <a:chOff x="4816615" y="2378896"/>
            <a:chExt cx="3876450" cy="145940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D3F8240-573F-4F4C-9244-CD156CD62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4816615" y="2378896"/>
              <a:ext cx="3876450" cy="145940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621472-5BF8-FF46-A881-091E43C6A12B}"/>
                </a:ext>
              </a:extLst>
            </p:cNvPr>
            <p:cNvSpPr txBox="1"/>
            <p:nvPr/>
          </p:nvSpPr>
          <p:spPr>
            <a:xfrm>
              <a:off x="5044794" y="2845879"/>
              <a:ext cx="3420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I’m very well.</a:t>
              </a:r>
              <a:endParaRPr lang="en-VN" sz="32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6232E2-A0B0-5442-9264-A72D71F0E786}"/>
              </a:ext>
            </a:extLst>
          </p:cNvPr>
          <p:cNvGrpSpPr/>
          <p:nvPr/>
        </p:nvGrpSpPr>
        <p:grpSpPr>
          <a:xfrm>
            <a:off x="9242730" y="4265811"/>
            <a:ext cx="2949267" cy="1459406"/>
            <a:chOff x="5714957" y="1324574"/>
            <a:chExt cx="3715140" cy="14594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EA5DDD-3755-D54F-9F54-8C8E6F20D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80" t="21785" r="3365" b="24103"/>
            <a:stretch/>
          </p:blipFill>
          <p:spPr>
            <a:xfrm>
              <a:off x="5714957" y="1324574"/>
              <a:ext cx="3715140" cy="14594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086977-1C31-614F-80FC-909600B1D0C7}"/>
                </a:ext>
              </a:extLst>
            </p:cNvPr>
            <p:cNvSpPr txBox="1"/>
            <p:nvPr/>
          </p:nvSpPr>
          <p:spPr>
            <a:xfrm>
              <a:off x="6579487" y="1773293"/>
              <a:ext cx="19860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I’m fine!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CF7FC38-0A87-D44F-9019-C00894F38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5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3250D94-F2AE-D94D-A874-97F50AE27EF5}"/>
              </a:ext>
            </a:extLst>
          </p:cNvPr>
          <p:cNvSpPr/>
          <p:nvPr/>
        </p:nvSpPr>
        <p:spPr>
          <a:xfrm>
            <a:off x="479834" y="2434674"/>
            <a:ext cx="3218695" cy="258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525EB-07EF-B747-9EE9-27CBF977D81E}"/>
              </a:ext>
            </a:extLst>
          </p:cNvPr>
          <p:cNvSpPr txBox="1"/>
          <p:nvPr/>
        </p:nvSpPr>
        <p:spPr>
          <a:xfrm>
            <a:off x="666411" y="3305559"/>
            <a:ext cx="28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Raise your hands and sing along.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11569-51B4-3B43-8DDE-64C487F9E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399" y="1606651"/>
            <a:ext cx="1644956" cy="1656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3DD7D50-DF72-DB4E-9DA8-7E16C449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042" y="348747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The Hello Song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2" name="Hello! - Super Simple Songs.mp4" descr="Hello!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3D609C7-7DE7-2E4F-8889-C5C114685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5615" y="1422983"/>
            <a:ext cx="8199298" cy="4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614ADB-CA9F-8640-B8E4-B4916D618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8694E-B995-9A4E-B180-9B24EC42B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A0A2FAE7-DA4A-384C-9E42-5AC20CF52EA9}"/>
              </a:ext>
            </a:extLst>
          </p:cNvPr>
          <p:cNvSpPr/>
          <p:nvPr/>
        </p:nvSpPr>
        <p:spPr>
          <a:xfrm>
            <a:off x="2706265" y="1156871"/>
            <a:ext cx="4094585" cy="1600200"/>
          </a:xfrm>
          <a:prstGeom prst="wedgeEllipseCallout">
            <a:avLst>
              <a:gd name="adj1" fmla="val -43916"/>
              <a:gd name="adj2" fmla="val 566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What have you learnt today?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624C9-C417-8746-8BD5-2000A1273786}"/>
              </a:ext>
            </a:extLst>
          </p:cNvPr>
          <p:cNvSpPr txBox="1"/>
          <p:nvPr/>
        </p:nvSpPr>
        <p:spPr>
          <a:xfrm>
            <a:off x="2727643" y="6471402"/>
            <a:ext cx="563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call out all the phrases of the common greetings.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CB480BB-27B0-9846-9BC9-1C7E6ABDC6E8}"/>
              </a:ext>
            </a:extLst>
          </p:cNvPr>
          <p:cNvSpPr/>
          <p:nvPr/>
        </p:nvSpPr>
        <p:spPr>
          <a:xfrm>
            <a:off x="5349792" y="2814430"/>
            <a:ext cx="3115014" cy="1014829"/>
          </a:xfrm>
          <a:prstGeom prst="wedgeEllipseCallout">
            <a:avLst>
              <a:gd name="adj1" fmla="val 23049"/>
              <a:gd name="adj2" fmla="val 8062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Good morning!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FB8DB90C-69C9-6442-AE06-98A15F4741FC}"/>
              </a:ext>
            </a:extLst>
          </p:cNvPr>
          <p:cNvSpPr/>
          <p:nvPr/>
        </p:nvSpPr>
        <p:spPr>
          <a:xfrm>
            <a:off x="8764504" y="2552515"/>
            <a:ext cx="3115014" cy="1014829"/>
          </a:xfrm>
          <a:prstGeom prst="wedgeEllipseCallout">
            <a:avLst>
              <a:gd name="adj1" fmla="val -11351"/>
              <a:gd name="adj2" fmla="val 8484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/>
              <a:t>How are you?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5CF493-62E9-3B4E-A0CD-2FE553E5C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51FAB-B531-E742-99C6-B86C9CFD3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315"/>
          <a:stretch/>
        </p:blipFill>
        <p:spPr>
          <a:xfrm>
            <a:off x="2674579" y="999965"/>
            <a:ext cx="6842840" cy="1014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39B2D-2769-C24B-9774-AA4CDEB31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81" y="2323009"/>
            <a:ext cx="3677627" cy="2460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BB77A-C083-4643-A5A0-0EB8EC7DB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186" y="2340594"/>
            <a:ext cx="3677627" cy="2460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1A329-EB36-9B45-BA84-39632ABA7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290" y="2340594"/>
            <a:ext cx="3677629" cy="2460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CB316123-3314-BA49-AC43-933F15A4F861}"/>
              </a:ext>
            </a:extLst>
          </p:cNvPr>
          <p:cNvSpPr/>
          <p:nvPr/>
        </p:nvSpPr>
        <p:spPr>
          <a:xfrm>
            <a:off x="911930" y="5091686"/>
            <a:ext cx="2481928" cy="47522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Good morning!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79DC5F82-490F-C441-AE43-166057ABB65E}"/>
              </a:ext>
            </a:extLst>
          </p:cNvPr>
          <p:cNvSpPr/>
          <p:nvPr/>
        </p:nvSpPr>
        <p:spPr>
          <a:xfrm>
            <a:off x="4693355" y="5091685"/>
            <a:ext cx="2481928" cy="47522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Good afternoon!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63C8F73D-0F98-834A-AE5E-8409CCE9A7FD}"/>
              </a:ext>
            </a:extLst>
          </p:cNvPr>
          <p:cNvSpPr/>
          <p:nvPr/>
        </p:nvSpPr>
        <p:spPr>
          <a:xfrm>
            <a:off x="8798144" y="5091685"/>
            <a:ext cx="2481928" cy="47522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Good evening!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9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51FAB-B531-E742-99C6-B86C9CFD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096" y="788179"/>
            <a:ext cx="6108700" cy="1181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14ADB-CA9F-8640-B8E4-B4916D61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8694E-B995-9A4E-B180-9B24EC42BB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5" name="Oval Callout 14">
            <a:extLst>
              <a:ext uri="{FF2B5EF4-FFF2-40B4-BE49-F238E27FC236}">
                <a16:creationId xmlns:a16="http://schemas.microsoft.com/office/drawing/2014/main" id="{DF44BD22-6A4A-0840-AFF7-00DB9578B4D9}"/>
              </a:ext>
            </a:extLst>
          </p:cNvPr>
          <p:cNvSpPr/>
          <p:nvPr/>
        </p:nvSpPr>
        <p:spPr>
          <a:xfrm>
            <a:off x="2637204" y="1772235"/>
            <a:ext cx="3756399" cy="1321849"/>
          </a:xfrm>
          <a:prstGeom prst="wedgeEllipseCallout">
            <a:avLst>
              <a:gd name="adj1" fmla="val -43729"/>
              <a:gd name="adj2" fmla="val 5452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How are you today?</a:t>
            </a: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3B97892F-D986-914B-807B-80C0C1B260BF}"/>
              </a:ext>
            </a:extLst>
          </p:cNvPr>
          <p:cNvSpPr/>
          <p:nvPr/>
        </p:nvSpPr>
        <p:spPr>
          <a:xfrm>
            <a:off x="6500813" y="1969279"/>
            <a:ext cx="5200650" cy="1584595"/>
          </a:xfrm>
          <a:prstGeom prst="wedgeEllipseCallout">
            <a:avLst>
              <a:gd name="adj1" fmla="val -1149"/>
              <a:gd name="adj2" fmla="val 707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We’re very well. Thank you. And you?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224DB-8EA8-7241-69CF-16DE1D248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751FAB-B531-E742-99C6-B86C9CFD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38" y="694492"/>
            <a:ext cx="6108700" cy="1181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14ADB-CA9F-8640-B8E4-B4916D61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8694E-B995-9A4E-B180-9B24EC42BB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A0A2FAE7-DA4A-384C-9E42-5AC20CF52EA9}"/>
              </a:ext>
            </a:extLst>
          </p:cNvPr>
          <p:cNvSpPr/>
          <p:nvPr/>
        </p:nvSpPr>
        <p:spPr>
          <a:xfrm>
            <a:off x="3129551" y="1705059"/>
            <a:ext cx="4928599" cy="1771233"/>
          </a:xfrm>
          <a:prstGeom prst="wedgeEllipseCallout">
            <a:avLst>
              <a:gd name="adj1" fmla="val -45655"/>
              <a:gd name="adj2" fmla="val 502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dirty="0"/>
              <a:t>I’m great. Thank you. Nice to meet you again!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D1212-E5B7-178E-E986-2A3FEBEFF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HOMEWORK</a:t>
            </a:r>
          </a:p>
        </p:txBody>
      </p:sp>
      <p:pic>
        <p:nvPicPr>
          <p:cNvPr id="14" name="Picture 4" descr="CLASS HOURS - KGS">
            <a:extLst>
              <a:ext uri="{FF2B5EF4-FFF2-40B4-BE49-F238E27FC236}">
                <a16:creationId xmlns:a16="http://schemas.microsoft.com/office/drawing/2014/main" id="{D3C4996D-DCED-A64B-B9B8-B9625BC3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891">
            <a:off x="10147484" y="316380"/>
            <a:ext cx="1920303" cy="12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16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841945" y="2977164"/>
            <a:ext cx="6629376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61212" y="2297435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717"/>
          <a:stretch/>
        </p:blipFill>
        <p:spPr>
          <a:xfrm>
            <a:off x="3456013" y="1292305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3029266" y="3965321"/>
            <a:ext cx="63207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4).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6A136-12A9-954B-B3A7-D7C4BB3CBCA7}"/>
              </a:ext>
            </a:extLst>
          </p:cNvPr>
          <p:cNvSpPr txBox="1"/>
          <p:nvPr/>
        </p:nvSpPr>
        <p:spPr>
          <a:xfrm>
            <a:off x="2416716" y="6229804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22)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069472" y="3368048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449438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BAF4E-606B-C44F-9AD6-B12F13BE6F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09"/>
          <a:stretch/>
        </p:blipFill>
        <p:spPr>
          <a:xfrm>
            <a:off x="1375170" y="758829"/>
            <a:ext cx="9703909" cy="568441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EDABD8-BCCE-BC4C-AA47-966FF7CB6ABC}"/>
              </a:ext>
            </a:extLst>
          </p:cNvPr>
          <p:cNvCxnSpPr>
            <a:cxnSpLocks/>
          </p:cNvCxnSpPr>
          <p:nvPr/>
        </p:nvCxnSpPr>
        <p:spPr>
          <a:xfrm>
            <a:off x="3243263" y="2185988"/>
            <a:ext cx="4857750" cy="1243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2DFAE1-1369-2444-A3E9-88B044CBC4E0}"/>
              </a:ext>
            </a:extLst>
          </p:cNvPr>
          <p:cNvCxnSpPr>
            <a:cxnSpLocks/>
          </p:cNvCxnSpPr>
          <p:nvPr/>
        </p:nvCxnSpPr>
        <p:spPr>
          <a:xfrm flipH="1">
            <a:off x="1957388" y="2185988"/>
            <a:ext cx="4437020" cy="1243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7E4B6B-06D9-6543-BD48-EF3FF37DADCD}"/>
              </a:ext>
            </a:extLst>
          </p:cNvPr>
          <p:cNvCxnSpPr>
            <a:cxnSpLocks/>
          </p:cNvCxnSpPr>
          <p:nvPr/>
        </p:nvCxnSpPr>
        <p:spPr>
          <a:xfrm flipH="1">
            <a:off x="5086350" y="2185988"/>
            <a:ext cx="4300538" cy="1243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748EDEA1-6F6A-A544-909D-B8CC5829ED9A}"/>
              </a:ext>
            </a:extLst>
          </p:cNvPr>
          <p:cNvSpPr/>
          <p:nvPr/>
        </p:nvSpPr>
        <p:spPr>
          <a:xfrm>
            <a:off x="5672138" y="862993"/>
            <a:ext cx="1400007" cy="4752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171A7-5F9E-784D-8AF1-0B1BB4D4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09B92-10F6-7945-B908-1FE0C2D7A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23" y="1324163"/>
            <a:ext cx="11867953" cy="413781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84526FC-1E34-AA42-A53E-C7EC04BADFF6}"/>
              </a:ext>
            </a:extLst>
          </p:cNvPr>
          <p:cNvSpPr/>
          <p:nvPr/>
        </p:nvSpPr>
        <p:spPr>
          <a:xfrm>
            <a:off x="5600700" y="2996777"/>
            <a:ext cx="2043113" cy="1418061"/>
          </a:xfrm>
          <a:custGeom>
            <a:avLst/>
            <a:gdLst>
              <a:gd name="connsiteX0" fmla="*/ 0 w 2114550"/>
              <a:gd name="connsiteY0" fmla="*/ 164356 h 1464518"/>
              <a:gd name="connsiteX1" fmla="*/ 1014413 w 2114550"/>
              <a:gd name="connsiteY1" fmla="*/ 78631 h 1464518"/>
              <a:gd name="connsiteX2" fmla="*/ 1071563 w 2114550"/>
              <a:gd name="connsiteY2" fmla="*/ 1150193 h 1464518"/>
              <a:gd name="connsiteX3" fmla="*/ 2114550 w 2114550"/>
              <a:gd name="connsiteY3" fmla="*/ 1464518 h 146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550" h="1464518">
                <a:moveTo>
                  <a:pt x="0" y="164356"/>
                </a:moveTo>
                <a:cubicBezTo>
                  <a:pt x="417909" y="39340"/>
                  <a:pt x="835819" y="-85675"/>
                  <a:pt x="1014413" y="78631"/>
                </a:cubicBezTo>
                <a:cubicBezTo>
                  <a:pt x="1193007" y="242937"/>
                  <a:pt x="888207" y="919212"/>
                  <a:pt x="1071563" y="1150193"/>
                </a:cubicBezTo>
                <a:cubicBezTo>
                  <a:pt x="1254919" y="1381174"/>
                  <a:pt x="1684734" y="1422846"/>
                  <a:pt x="2114550" y="14645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C8A60FC5-ADA6-3344-96E5-3675060C578C}"/>
              </a:ext>
            </a:extLst>
          </p:cNvPr>
          <p:cNvSpPr/>
          <p:nvPr/>
        </p:nvSpPr>
        <p:spPr>
          <a:xfrm>
            <a:off x="4957763" y="1211868"/>
            <a:ext cx="1500187" cy="73776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Match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9A5577F-9E15-AF48-98E7-A7F4D8A8F6B0}"/>
              </a:ext>
            </a:extLst>
          </p:cNvPr>
          <p:cNvSpPr/>
          <p:nvPr/>
        </p:nvSpPr>
        <p:spPr>
          <a:xfrm flipV="1">
            <a:off x="6025660" y="3079994"/>
            <a:ext cx="1665018" cy="788620"/>
          </a:xfrm>
          <a:custGeom>
            <a:avLst/>
            <a:gdLst>
              <a:gd name="connsiteX0" fmla="*/ 0 w 2114550"/>
              <a:gd name="connsiteY0" fmla="*/ 164356 h 1464518"/>
              <a:gd name="connsiteX1" fmla="*/ 1014413 w 2114550"/>
              <a:gd name="connsiteY1" fmla="*/ 78631 h 1464518"/>
              <a:gd name="connsiteX2" fmla="*/ 1071563 w 2114550"/>
              <a:gd name="connsiteY2" fmla="*/ 1150193 h 1464518"/>
              <a:gd name="connsiteX3" fmla="*/ 2114550 w 2114550"/>
              <a:gd name="connsiteY3" fmla="*/ 1464518 h 146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550" h="1464518">
                <a:moveTo>
                  <a:pt x="0" y="164356"/>
                </a:moveTo>
                <a:cubicBezTo>
                  <a:pt x="417909" y="39340"/>
                  <a:pt x="835819" y="-85675"/>
                  <a:pt x="1014413" y="78631"/>
                </a:cubicBezTo>
                <a:cubicBezTo>
                  <a:pt x="1193007" y="242937"/>
                  <a:pt x="888207" y="919212"/>
                  <a:pt x="1071563" y="1150193"/>
                </a:cubicBezTo>
                <a:cubicBezTo>
                  <a:pt x="1254919" y="1381174"/>
                  <a:pt x="1684734" y="1422846"/>
                  <a:pt x="2114550" y="14645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01E783E-40A2-7246-A08D-A40E012F21A7}"/>
              </a:ext>
            </a:extLst>
          </p:cNvPr>
          <p:cNvSpPr/>
          <p:nvPr/>
        </p:nvSpPr>
        <p:spPr>
          <a:xfrm>
            <a:off x="4642338" y="4350307"/>
            <a:ext cx="3048339" cy="788620"/>
          </a:xfrm>
          <a:custGeom>
            <a:avLst/>
            <a:gdLst>
              <a:gd name="connsiteX0" fmla="*/ 0 w 2114550"/>
              <a:gd name="connsiteY0" fmla="*/ 164356 h 1464518"/>
              <a:gd name="connsiteX1" fmla="*/ 1014413 w 2114550"/>
              <a:gd name="connsiteY1" fmla="*/ 78631 h 1464518"/>
              <a:gd name="connsiteX2" fmla="*/ 1071563 w 2114550"/>
              <a:gd name="connsiteY2" fmla="*/ 1150193 h 1464518"/>
              <a:gd name="connsiteX3" fmla="*/ 2114550 w 2114550"/>
              <a:gd name="connsiteY3" fmla="*/ 1464518 h 146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550" h="1464518">
                <a:moveTo>
                  <a:pt x="0" y="164356"/>
                </a:moveTo>
                <a:cubicBezTo>
                  <a:pt x="417909" y="39340"/>
                  <a:pt x="835819" y="-85675"/>
                  <a:pt x="1014413" y="78631"/>
                </a:cubicBezTo>
                <a:cubicBezTo>
                  <a:pt x="1193007" y="242937"/>
                  <a:pt x="888207" y="919212"/>
                  <a:pt x="1071563" y="1150193"/>
                </a:cubicBezTo>
                <a:cubicBezTo>
                  <a:pt x="1254919" y="1381174"/>
                  <a:pt x="1684734" y="1422846"/>
                  <a:pt x="2114550" y="146451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A70A34F-15CB-FC41-AC8A-B73FFF2FC557}"/>
              </a:ext>
            </a:extLst>
          </p:cNvPr>
          <p:cNvSpPr/>
          <p:nvPr/>
        </p:nvSpPr>
        <p:spPr>
          <a:xfrm>
            <a:off x="3868616" y="2420693"/>
            <a:ext cx="3775198" cy="2774821"/>
          </a:xfrm>
          <a:custGeom>
            <a:avLst/>
            <a:gdLst>
              <a:gd name="connsiteX0" fmla="*/ 0 w 3905195"/>
              <a:gd name="connsiteY0" fmla="*/ 2766769 h 2774821"/>
              <a:gd name="connsiteX1" fmla="*/ 1758462 w 3905195"/>
              <a:gd name="connsiteY1" fmla="*/ 2397492 h 2774821"/>
              <a:gd name="connsiteX2" fmla="*/ 2479431 w 3905195"/>
              <a:gd name="connsiteY2" fmla="*/ 322507 h 2774821"/>
              <a:gd name="connsiteX3" fmla="*/ 3763108 w 3905195"/>
              <a:gd name="connsiteY3" fmla="*/ 23569 h 2774821"/>
              <a:gd name="connsiteX4" fmla="*/ 3815862 w 3905195"/>
              <a:gd name="connsiteY4" fmla="*/ 41153 h 277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195" h="2774821">
                <a:moveTo>
                  <a:pt x="0" y="2766769"/>
                </a:moveTo>
                <a:cubicBezTo>
                  <a:pt x="672612" y="2785819"/>
                  <a:pt x="1345224" y="2804869"/>
                  <a:pt x="1758462" y="2397492"/>
                </a:cubicBezTo>
                <a:cubicBezTo>
                  <a:pt x="2171700" y="1990115"/>
                  <a:pt x="2145323" y="718161"/>
                  <a:pt x="2479431" y="322507"/>
                </a:cubicBezTo>
                <a:cubicBezTo>
                  <a:pt x="2813539" y="-73147"/>
                  <a:pt x="3763108" y="23569"/>
                  <a:pt x="3763108" y="23569"/>
                </a:cubicBezTo>
                <a:cubicBezTo>
                  <a:pt x="3985847" y="-23323"/>
                  <a:pt x="3900854" y="8915"/>
                  <a:pt x="3815862" y="4115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0D12D2-786B-4848-83DD-74196447A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F9E78-834D-3D43-BCAA-A9ACD279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627" y="2032703"/>
            <a:ext cx="5997923" cy="89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6564A-C2DD-4048-9647-DABE686B3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187" y="3154694"/>
            <a:ext cx="7026623" cy="9974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7A1365-5261-5948-8212-76B091071B84}"/>
              </a:ext>
            </a:extLst>
          </p:cNvPr>
          <p:cNvCxnSpPr>
            <a:cxnSpLocks/>
          </p:cNvCxnSpPr>
          <p:nvPr/>
        </p:nvCxnSpPr>
        <p:spPr>
          <a:xfrm>
            <a:off x="3694924" y="4848781"/>
            <a:ext cx="553411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918BC-2D01-0040-9FF9-91043492E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36" r="32920"/>
          <a:stretch/>
        </p:blipFill>
        <p:spPr>
          <a:xfrm>
            <a:off x="435275" y="1892253"/>
            <a:ext cx="1960646" cy="4079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FADA2A-8CB5-0D43-A69A-E6DEF3A05080}"/>
              </a:ext>
            </a:extLst>
          </p:cNvPr>
          <p:cNvSpPr txBox="1"/>
          <p:nvPr/>
        </p:nvSpPr>
        <p:spPr>
          <a:xfrm>
            <a:off x="3694924" y="4244172"/>
            <a:ext cx="5173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Livvic" pitchFamily="2" charset="77"/>
              </a:rPr>
              <a:t>Nice to see you again.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43D61-FD11-8345-AC7E-CE35E3F12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F9E78-834D-3D43-BCAA-A9ACD279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627" y="2032703"/>
            <a:ext cx="5997923" cy="8988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7A1365-5261-5948-8212-76B091071B84}"/>
              </a:ext>
            </a:extLst>
          </p:cNvPr>
          <p:cNvCxnSpPr>
            <a:cxnSpLocks/>
          </p:cNvCxnSpPr>
          <p:nvPr/>
        </p:nvCxnSpPr>
        <p:spPr>
          <a:xfrm>
            <a:off x="3694924" y="4848781"/>
            <a:ext cx="553411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918BC-2D01-0040-9FF9-91043492EE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6" r="32920"/>
          <a:stretch/>
        </p:blipFill>
        <p:spPr>
          <a:xfrm>
            <a:off x="435275" y="1892253"/>
            <a:ext cx="1960646" cy="4079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FADA2A-8CB5-0D43-A69A-E6DEF3A05080}"/>
              </a:ext>
            </a:extLst>
          </p:cNvPr>
          <p:cNvSpPr txBox="1"/>
          <p:nvPr/>
        </p:nvSpPr>
        <p:spPr>
          <a:xfrm>
            <a:off x="4980799" y="4140895"/>
            <a:ext cx="3515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Livvic" pitchFamily="2" charset="77"/>
              </a:rPr>
              <a:t>H</a:t>
            </a:r>
            <a:r>
              <a:rPr lang="en-US" sz="4000" dirty="0">
                <a:solidFill>
                  <a:srgbClr val="FF0000"/>
                </a:solidFill>
                <a:latin typeface="Livvic" pitchFamily="2" charset="77"/>
              </a:rPr>
              <a:t>o</a:t>
            </a:r>
            <a:r>
              <a:rPr lang="en-VN" sz="4000" dirty="0">
                <a:solidFill>
                  <a:srgbClr val="FF0000"/>
                </a:solidFill>
                <a:latin typeface="Livvic" pitchFamily="2" charset="77"/>
              </a:rPr>
              <a:t>w are you?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E3526-7FB9-A048-83FD-25298ECFA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616" y="2912497"/>
            <a:ext cx="5997924" cy="1140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E12C0-9E88-E140-9AED-DB4700516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F9E78-834D-3D43-BCAA-A9ACD279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627" y="2032703"/>
            <a:ext cx="5997923" cy="8988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7A1365-5261-5948-8212-76B091071B84}"/>
              </a:ext>
            </a:extLst>
          </p:cNvPr>
          <p:cNvCxnSpPr>
            <a:cxnSpLocks/>
          </p:cNvCxnSpPr>
          <p:nvPr/>
        </p:nvCxnSpPr>
        <p:spPr>
          <a:xfrm>
            <a:off x="3694924" y="4848781"/>
            <a:ext cx="66349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918BC-2D01-0040-9FF9-91043492EE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6" r="32920"/>
          <a:stretch/>
        </p:blipFill>
        <p:spPr>
          <a:xfrm>
            <a:off x="435275" y="1892253"/>
            <a:ext cx="1960646" cy="4079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FADA2A-8CB5-0D43-A69A-E6DEF3A05080}"/>
              </a:ext>
            </a:extLst>
          </p:cNvPr>
          <p:cNvSpPr txBox="1"/>
          <p:nvPr/>
        </p:nvSpPr>
        <p:spPr>
          <a:xfrm>
            <a:off x="3968259" y="4186911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Livvic" pitchFamily="2" charset="77"/>
              </a:rPr>
              <a:t>I’m very well, thank you.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5ADF0-A757-A44B-A21F-A22459929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071" y="2956532"/>
            <a:ext cx="7980362" cy="1086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3D9D3-3E39-474E-9FC1-ECCBD6172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1A374-1800-B348-B8D5-D850AD68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079" y="2642249"/>
            <a:ext cx="2044032" cy="407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03309-FF77-AC4E-AF11-C2149EF56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" t="14656" r="5418" b="8790"/>
          <a:stretch/>
        </p:blipFill>
        <p:spPr>
          <a:xfrm>
            <a:off x="3598111" y="1063142"/>
            <a:ext cx="6324045" cy="3869646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6DAE7080-20DA-6544-8CB4-2DAF84DB45B6}"/>
              </a:ext>
            </a:extLst>
          </p:cNvPr>
          <p:cNvSpPr/>
          <p:nvPr/>
        </p:nvSpPr>
        <p:spPr>
          <a:xfrm>
            <a:off x="356298" y="1009139"/>
            <a:ext cx="2870409" cy="1448311"/>
          </a:xfrm>
          <a:prstGeom prst="wedgeEllipseCallout">
            <a:avLst>
              <a:gd name="adj1" fmla="val 27355"/>
              <a:gd name="adj2" fmla="val 635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time is 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5FBEB-3038-E947-9ED5-E29D3C8518C1}"/>
              </a:ext>
            </a:extLst>
          </p:cNvPr>
          <p:cNvSpPr txBox="1"/>
          <p:nvPr/>
        </p:nvSpPr>
        <p:spPr>
          <a:xfrm>
            <a:off x="5451233" y="2066941"/>
            <a:ext cx="2820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7.00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8A393D-D6F3-F64E-8207-9D8050BB5891}"/>
              </a:ext>
            </a:extLst>
          </p:cNvPr>
          <p:cNvSpPr/>
          <p:nvPr/>
        </p:nvSpPr>
        <p:spPr>
          <a:xfrm>
            <a:off x="4342474" y="5173891"/>
            <a:ext cx="4572000" cy="771526"/>
          </a:xfrm>
          <a:prstGeom prst="roundRect">
            <a:avLst/>
          </a:prstGeom>
          <a:ln w="28575">
            <a:solidFill>
              <a:srgbClr val="A1744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It’s seven o’clock.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60A5F-6377-775F-7811-3A78AC6A1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E4F57D-C51C-2545-9B06-79C8C9844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195" y="729594"/>
            <a:ext cx="4248987" cy="5776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Google Shape;98;p3">
            <a:extLst>
              <a:ext uri="{FF2B5EF4-FFF2-40B4-BE49-F238E27FC236}">
                <a16:creationId xmlns:a16="http://schemas.microsoft.com/office/drawing/2014/main" id="{655CA14F-57BA-074C-AFF7-38948E5FE96F}"/>
              </a:ext>
            </a:extLst>
          </p:cNvPr>
          <p:cNvSpPr/>
          <p:nvPr/>
        </p:nvSpPr>
        <p:spPr>
          <a:xfrm>
            <a:off x="6737813" y="985103"/>
            <a:ext cx="4098412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9;p3">
            <a:extLst>
              <a:ext uri="{FF2B5EF4-FFF2-40B4-BE49-F238E27FC236}">
                <a16:creationId xmlns:a16="http://schemas.microsoft.com/office/drawing/2014/main" id="{17AE63B0-7DED-954E-89AE-C6F16402401D}"/>
              </a:ext>
            </a:extLst>
          </p:cNvPr>
          <p:cNvSpPr txBox="1"/>
          <p:nvPr/>
        </p:nvSpPr>
        <p:spPr>
          <a:xfrm>
            <a:off x="7240360" y="1363458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STARTER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800" b="1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esson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0;p3">
            <a:extLst>
              <a:ext uri="{FF2B5EF4-FFF2-40B4-BE49-F238E27FC236}">
                <a16:creationId xmlns:a16="http://schemas.microsoft.com/office/drawing/2014/main" id="{BD67C896-1CDF-F044-9CD4-3011A5579156}"/>
              </a:ext>
            </a:extLst>
          </p:cNvPr>
          <p:cNvSpPr txBox="1"/>
          <p:nvPr/>
        </p:nvSpPr>
        <p:spPr>
          <a:xfrm>
            <a:off x="7857326" y="245564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FDB2330-B7C5-B142-8507-F4CEF4791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26" y="3676049"/>
            <a:ext cx="2581877" cy="2581877"/>
          </a:xfrm>
          <a:prstGeom prst="rect">
            <a:avLst/>
          </a:prstGeom>
        </p:spPr>
      </p:pic>
      <p:sp>
        <p:nvSpPr>
          <p:cNvPr id="18" name="Google Shape;100;p3">
            <a:extLst>
              <a:ext uri="{FF2B5EF4-FFF2-40B4-BE49-F238E27FC236}">
                <a16:creationId xmlns:a16="http://schemas.microsoft.com/office/drawing/2014/main" id="{BFC01C60-D3B0-3849-AA9F-B14456EF005F}"/>
              </a:ext>
            </a:extLst>
          </p:cNvPr>
          <p:cNvSpPr txBox="1"/>
          <p:nvPr/>
        </p:nvSpPr>
        <p:spPr>
          <a:xfrm>
            <a:off x="7346308" y="3060939"/>
            <a:ext cx="31703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The Common Greetings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38207-70E9-9D43-8DAF-BAEB5C336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1A374-1800-B348-B8D5-D850AD68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479" y="2500312"/>
            <a:ext cx="2044032" cy="407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03309-FF77-AC4E-AF11-C2149EF56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" t="14656" r="5418" b="8790"/>
          <a:stretch/>
        </p:blipFill>
        <p:spPr>
          <a:xfrm>
            <a:off x="3745163" y="942987"/>
            <a:ext cx="6324045" cy="3869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5FBEB-3038-E947-9ED5-E29D3C8518C1}"/>
              </a:ext>
            </a:extLst>
          </p:cNvPr>
          <p:cNvSpPr txBox="1"/>
          <p:nvPr/>
        </p:nvSpPr>
        <p:spPr>
          <a:xfrm>
            <a:off x="5669723" y="1946786"/>
            <a:ext cx="2820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7.30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8A393D-D6F3-F64E-8207-9D8050BB5891}"/>
              </a:ext>
            </a:extLst>
          </p:cNvPr>
          <p:cNvSpPr/>
          <p:nvPr/>
        </p:nvSpPr>
        <p:spPr>
          <a:xfrm>
            <a:off x="4764505" y="5354553"/>
            <a:ext cx="4572000" cy="771526"/>
          </a:xfrm>
          <a:prstGeom prst="roundRect">
            <a:avLst/>
          </a:prstGeom>
          <a:ln w="28575">
            <a:solidFill>
              <a:srgbClr val="A1744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It’s seven thirty.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E6CD0-F3E4-B9CD-B255-DCC4C67CE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9239DEAA-D455-E641-8B78-AFF533114912}"/>
              </a:ext>
            </a:extLst>
          </p:cNvPr>
          <p:cNvSpPr/>
          <p:nvPr/>
        </p:nvSpPr>
        <p:spPr>
          <a:xfrm>
            <a:off x="356298" y="1009139"/>
            <a:ext cx="2870409" cy="1448311"/>
          </a:xfrm>
          <a:prstGeom prst="wedgeEllipseCallout">
            <a:avLst>
              <a:gd name="adj1" fmla="val 27355"/>
              <a:gd name="adj2" fmla="val 635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25775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1A374-1800-B348-B8D5-D850AD68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479" y="2480096"/>
            <a:ext cx="2044032" cy="407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03309-FF77-AC4E-AF11-C2149EF56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" t="14656" r="5418" b="8790"/>
          <a:stretch/>
        </p:blipFill>
        <p:spPr>
          <a:xfrm>
            <a:off x="3745163" y="942987"/>
            <a:ext cx="6324045" cy="3869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5FBEB-3038-E947-9ED5-E29D3C8518C1}"/>
              </a:ext>
            </a:extLst>
          </p:cNvPr>
          <p:cNvSpPr txBox="1"/>
          <p:nvPr/>
        </p:nvSpPr>
        <p:spPr>
          <a:xfrm>
            <a:off x="5669723" y="1946786"/>
            <a:ext cx="28200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8.30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8A393D-D6F3-F64E-8207-9D8050BB5891}"/>
              </a:ext>
            </a:extLst>
          </p:cNvPr>
          <p:cNvSpPr/>
          <p:nvPr/>
        </p:nvSpPr>
        <p:spPr>
          <a:xfrm>
            <a:off x="4764505" y="5354553"/>
            <a:ext cx="4572000" cy="771526"/>
          </a:xfrm>
          <a:prstGeom prst="roundRect">
            <a:avLst/>
          </a:prstGeom>
          <a:ln w="28575">
            <a:solidFill>
              <a:srgbClr val="A1744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It’s eight thirty.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7CE10-EA3E-5F3A-89AC-002DF3A4B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DEC34E59-0C5B-FA48-B8C6-DB157590642D}"/>
              </a:ext>
            </a:extLst>
          </p:cNvPr>
          <p:cNvSpPr/>
          <p:nvPr/>
        </p:nvSpPr>
        <p:spPr>
          <a:xfrm>
            <a:off x="356298" y="1009139"/>
            <a:ext cx="2870409" cy="1448311"/>
          </a:xfrm>
          <a:prstGeom prst="wedgeEllipseCallout">
            <a:avLst>
              <a:gd name="adj1" fmla="val 27355"/>
              <a:gd name="adj2" fmla="val 635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21323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1A374-1800-B348-B8D5-D850AD68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301" y="2511783"/>
            <a:ext cx="2044032" cy="407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03309-FF77-AC4E-AF11-C2149EF56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" t="14656" r="5418" b="8790"/>
          <a:stretch/>
        </p:blipFill>
        <p:spPr>
          <a:xfrm>
            <a:off x="3745163" y="942987"/>
            <a:ext cx="6324045" cy="3869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5FBEB-3038-E947-9ED5-E29D3C8518C1}"/>
              </a:ext>
            </a:extLst>
          </p:cNvPr>
          <p:cNvSpPr txBox="1"/>
          <p:nvPr/>
        </p:nvSpPr>
        <p:spPr>
          <a:xfrm>
            <a:off x="5267004" y="1946786"/>
            <a:ext cx="35670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12.00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8A393D-D6F3-F64E-8207-9D8050BB5891}"/>
              </a:ext>
            </a:extLst>
          </p:cNvPr>
          <p:cNvSpPr/>
          <p:nvPr/>
        </p:nvSpPr>
        <p:spPr>
          <a:xfrm>
            <a:off x="4764505" y="5354553"/>
            <a:ext cx="4572000" cy="771526"/>
          </a:xfrm>
          <a:prstGeom prst="roundRect">
            <a:avLst/>
          </a:prstGeom>
          <a:ln w="28575">
            <a:solidFill>
              <a:srgbClr val="A1744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It’s twelve o’clock.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E0EB2-8060-E30F-BA74-7197B8E16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369222E1-F8F7-B449-9A37-2ABC4C886ACF}"/>
              </a:ext>
            </a:extLst>
          </p:cNvPr>
          <p:cNvSpPr/>
          <p:nvPr/>
        </p:nvSpPr>
        <p:spPr>
          <a:xfrm>
            <a:off x="508059" y="1222630"/>
            <a:ext cx="2870409" cy="1448311"/>
          </a:xfrm>
          <a:prstGeom prst="wedgeEllipseCallout">
            <a:avLst>
              <a:gd name="adj1" fmla="val 27355"/>
              <a:gd name="adj2" fmla="val 635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240063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08059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1A374-1800-B348-B8D5-D850AD68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301" y="2511783"/>
            <a:ext cx="2044032" cy="407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03309-FF77-AC4E-AF11-C2149EF56E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9" t="14656" r="5418" b="8790"/>
          <a:stretch/>
        </p:blipFill>
        <p:spPr>
          <a:xfrm>
            <a:off x="3745163" y="942987"/>
            <a:ext cx="6324045" cy="3869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5FBEB-3038-E947-9ED5-E29D3C8518C1}"/>
              </a:ext>
            </a:extLst>
          </p:cNvPr>
          <p:cNvSpPr txBox="1"/>
          <p:nvPr/>
        </p:nvSpPr>
        <p:spPr>
          <a:xfrm>
            <a:off x="5267004" y="1946786"/>
            <a:ext cx="35670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10.30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8A393D-D6F3-F64E-8207-9D8050BB5891}"/>
              </a:ext>
            </a:extLst>
          </p:cNvPr>
          <p:cNvSpPr/>
          <p:nvPr/>
        </p:nvSpPr>
        <p:spPr>
          <a:xfrm>
            <a:off x="4764505" y="5354553"/>
            <a:ext cx="4572000" cy="771526"/>
          </a:xfrm>
          <a:prstGeom prst="roundRect">
            <a:avLst/>
          </a:prstGeom>
          <a:ln w="28575">
            <a:solidFill>
              <a:srgbClr val="A1744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It’s half past ten.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6E1E4-5F78-A741-B1AB-F53A03672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2F9F2779-3BF8-084E-AFA9-926A957F88FD}"/>
              </a:ext>
            </a:extLst>
          </p:cNvPr>
          <p:cNvSpPr/>
          <p:nvPr/>
        </p:nvSpPr>
        <p:spPr>
          <a:xfrm>
            <a:off x="331321" y="1222630"/>
            <a:ext cx="2870409" cy="1448311"/>
          </a:xfrm>
          <a:prstGeom prst="wedgeEllipseCallout">
            <a:avLst>
              <a:gd name="adj1" fmla="val 27355"/>
              <a:gd name="adj2" fmla="val 635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/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17780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563479" y="1392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3A650-954D-1047-BE8F-81DBC9982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98" y="1318845"/>
            <a:ext cx="11792480" cy="4216537"/>
          </a:xfrm>
          <a:prstGeom prst="rect">
            <a:avLst/>
          </a:prstGeom>
        </p:spPr>
      </p:pic>
      <p:pic>
        <p:nvPicPr>
          <p:cNvPr id="2" name="U0.01.mp3" descr="U0.01.mp3">
            <a:hlinkClick r:id="" action="ppaction://media"/>
            <a:extLst>
              <a:ext uri="{FF2B5EF4-FFF2-40B4-BE49-F238E27FC236}">
                <a16:creationId xmlns:a16="http://schemas.microsoft.com/office/drawing/2014/main" id="{5C55D4B8-DEBC-2B4D-B7C6-20CE1272D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8.853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320" y="730576"/>
            <a:ext cx="770021" cy="77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0A3C3-B2C3-3E4D-9010-038871260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4963" y="142082"/>
            <a:ext cx="1301225" cy="13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0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892</Words>
  <Application>Microsoft Office PowerPoint</Application>
  <PresentationFormat>Widescreen</PresentationFormat>
  <Paragraphs>272</Paragraphs>
  <Slides>40</Slides>
  <Notes>13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Livvic</vt:lpstr>
      <vt:lpstr>Livvic SemiBold</vt:lpstr>
      <vt:lpstr>Office Theme</vt:lpstr>
      <vt:lpstr>PowerPoint Presentation</vt:lpstr>
      <vt:lpstr>PowerPoint Presentation</vt:lpstr>
      <vt:lpstr>Song: The Hello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28</cp:revision>
  <dcterms:created xsi:type="dcterms:W3CDTF">2023-02-04T10:13:12Z</dcterms:created>
  <dcterms:modified xsi:type="dcterms:W3CDTF">2024-09-06T00:45:19Z</dcterms:modified>
</cp:coreProperties>
</file>