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6.wav" ContentType="audio/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8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77" r:id="rId4"/>
  </p:sldMasterIdLst>
  <p:notesMasterIdLst>
    <p:notesMasterId r:id="rId39"/>
  </p:notesMasterIdLst>
  <p:sldIdLst>
    <p:sldId id="256" r:id="rId5"/>
    <p:sldId id="320" r:id="rId6"/>
    <p:sldId id="1042" r:id="rId7"/>
    <p:sldId id="318" r:id="rId8"/>
    <p:sldId id="1093" r:id="rId9"/>
    <p:sldId id="1081" r:id="rId10"/>
    <p:sldId id="1094" r:id="rId11"/>
    <p:sldId id="1096" r:id="rId12"/>
    <p:sldId id="1095" r:id="rId13"/>
    <p:sldId id="321" r:id="rId14"/>
    <p:sldId id="298" r:id="rId15"/>
    <p:sldId id="1097" r:id="rId16"/>
    <p:sldId id="299" r:id="rId17"/>
    <p:sldId id="1098" r:id="rId18"/>
    <p:sldId id="1099" r:id="rId19"/>
    <p:sldId id="1100" r:id="rId20"/>
    <p:sldId id="1111" r:id="rId21"/>
    <p:sldId id="370" r:id="rId22"/>
    <p:sldId id="1101" r:id="rId23"/>
    <p:sldId id="300" r:id="rId24"/>
    <p:sldId id="1110" r:id="rId25"/>
    <p:sldId id="301" r:id="rId26"/>
    <p:sldId id="1102" r:id="rId27"/>
    <p:sldId id="1103" r:id="rId28"/>
    <p:sldId id="1104" r:id="rId29"/>
    <p:sldId id="1105" r:id="rId30"/>
    <p:sldId id="1106" r:id="rId31"/>
    <p:sldId id="1040" r:id="rId32"/>
    <p:sldId id="1077" r:id="rId33"/>
    <p:sldId id="1078" r:id="rId34"/>
    <p:sldId id="1108" r:id="rId35"/>
    <p:sldId id="1107" r:id="rId36"/>
    <p:sldId id="1109" r:id="rId37"/>
    <p:sldId id="26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2E1"/>
    <a:srgbClr val="FE7FAA"/>
    <a:srgbClr val="F169A7"/>
    <a:srgbClr val="FAC090"/>
    <a:srgbClr val="D96EAB"/>
    <a:srgbClr val="F2A49B"/>
    <a:srgbClr val="FEB0CA"/>
    <a:srgbClr val="467DAF"/>
    <a:srgbClr val="9F0A0B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32" autoAdjust="0"/>
    <p:restoredTop sz="95196" autoAdjust="0"/>
  </p:normalViewPr>
  <p:slideViewPr>
    <p:cSldViewPr snapToGrid="0">
      <p:cViewPr varScale="1">
        <p:scale>
          <a:sx n="81" d="100"/>
          <a:sy n="81" d="100"/>
        </p:scale>
        <p:origin x="394" y="72"/>
      </p:cViewPr>
      <p:guideLst/>
    </p:cSldViewPr>
  </p:slideViewPr>
  <p:notesTextViewPr>
    <p:cViewPr>
      <p:scale>
        <a:sx n="1" d="1"/>
        <a:sy n="1" d="1"/>
      </p:scale>
      <p:origin x="0" y="-163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0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Set the scene:</a:t>
            </a:r>
          </a:p>
          <a:p>
            <a:pPr marL="171450" indent="-171450">
              <a:buFontTx/>
              <a:buChar char="-"/>
            </a:pPr>
            <a:r>
              <a:rPr lang="en-SG" dirty="0"/>
              <a:t>Marie and Lucy are looking for a pencil. Marie asks Lucy “Where’s the pencil?”.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prepositions and have Ss recall the words from the song in the previous slide.</a:t>
            </a:r>
          </a:p>
          <a:p>
            <a:pPr marL="171450" indent="-171450">
              <a:buFontTx/>
              <a:buChar char="-"/>
            </a:pPr>
            <a:r>
              <a:rPr lang="en-SG" dirty="0"/>
              <a:t>Then show the sentences and have all Ss say aloud.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25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3" name="Google Shape;135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4172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917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1446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4211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5239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3198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Give Ss instructions and show them an example.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Ss to choose one classroom object and its position in the classroom.</a:t>
            </a:r>
          </a:p>
          <a:p>
            <a:pPr marL="171450" indent="-171450">
              <a:buFontTx/>
              <a:buChar char="-"/>
            </a:pPr>
            <a:r>
              <a:rPr lang="en-SG" dirty="0"/>
              <a:t>Give each Ss a sheet of paper to draw. After they finish, have them write the </a:t>
            </a:r>
            <a:r>
              <a:rPr lang="en-SG"/>
              <a:t>sentences about their </a:t>
            </a:r>
            <a:r>
              <a:rPr lang="en-SG" dirty="0"/>
              <a:t>picture.</a:t>
            </a:r>
          </a:p>
          <a:p>
            <a:pPr marL="171450" indent="-171450">
              <a:buFontTx/>
              <a:buChar char="-"/>
            </a:pPr>
            <a:r>
              <a:rPr lang="en-SG" dirty="0"/>
              <a:t>Then call on some volunteers to come to the front, show the class their classroom object and talk about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2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1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75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40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173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063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22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496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326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8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42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09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82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73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42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64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2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82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02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58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653809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80661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369451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36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1" name="Google Shape;441;p13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3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4429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3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13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3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637083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2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3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4" name="Google Shape;434;p1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3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3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191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3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6" name="Google Shape;446;p1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3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3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3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9493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epngimg.com/png/51800-desktop-computer-image-free-clipart-hd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8.wdp"/><Relationship Id="rId4" Type="http://schemas.openxmlformats.org/officeDocument/2006/relationships/hyperlink" Target="https://pixabay.com/en/shelf-wood-wooden-wall-hanging-575409/" TargetMode="External"/><Relationship Id="rId9" Type="http://schemas.openxmlformats.org/officeDocument/2006/relationships/image" Target="../media/image27.png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microsoft.com/office/2007/relationships/hdphoto" Target="../media/hdphoto11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microsoft.com/office/2007/relationships/hdphoto" Target="../media/hdphoto12.wdp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microsoft.com/office/2007/relationships/hdphoto" Target="../media/hdphoto12.wdp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5.xml"/><Relationship Id="rId9" Type="http://schemas.openxmlformats.org/officeDocument/2006/relationships/hyperlink" Target="https://pixabay.com/en/shelf-wood-wooden-wall-hanging-575409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microsoft.com/office/2007/relationships/hdphoto" Target="../media/hdphoto12.wdp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6.xml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microsoft.com/office/2007/relationships/hdphoto" Target="../media/hdphoto12.wdp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7.xml"/><Relationship Id="rId9" Type="http://schemas.openxmlformats.org/officeDocument/2006/relationships/hyperlink" Target="https://freepngimg.com/png/51800-desktop-computer-image-free-clipart-hd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microsoft.com/office/2007/relationships/hdphoto" Target="../media/hdphoto12.wdp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8.xml"/><Relationship Id="rId9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microsoft.com/office/2007/relationships/hdphoto" Target="../media/hdphoto12.wdp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9.xml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microsoft.com/office/2007/relationships/hdphoto" Target="../media/hdphoto13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2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43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4.jp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4.jpg"/><Relationship Id="rId4" Type="http://schemas.openxmlformats.org/officeDocument/2006/relationships/audio" Target="../media/audio6.wav"/><Relationship Id="rId9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4.jpg"/><Relationship Id="rId4" Type="http://schemas.openxmlformats.org/officeDocument/2006/relationships/audio" Target="../media/audio6.wav"/><Relationship Id="rId9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audio" Target="../media/audio5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4.jpg"/><Relationship Id="rId4" Type="http://schemas.openxmlformats.org/officeDocument/2006/relationships/audio" Target="../media/audio6.wav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5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4.jpg"/><Relationship Id="rId4" Type="http://schemas.openxmlformats.org/officeDocument/2006/relationships/audio" Target="../media/audio6.wav"/><Relationship Id="rId9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4.jpg"/><Relationship Id="rId4" Type="http://schemas.openxmlformats.org/officeDocument/2006/relationships/audio" Target="../media/audio6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audio" Target="../media/audio5.wav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4.jpg"/><Relationship Id="rId4" Type="http://schemas.openxmlformats.org/officeDocument/2006/relationships/audio" Target="../media/audio6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5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image" Target="../media/image5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microsoft.com/office/2007/relationships/hdphoto" Target="../media/hdphoto4.wdp"/><Relationship Id="rId26" Type="http://schemas.openxmlformats.org/officeDocument/2006/relationships/image" Target="../media/image20.png"/><Relationship Id="rId3" Type="http://schemas.openxmlformats.org/officeDocument/2006/relationships/audio" Target="../media/audio1.wav"/><Relationship Id="rId21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openxmlformats.org/officeDocument/2006/relationships/image" Target="../media/image18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openxmlformats.org/officeDocument/2006/relationships/image" Target="../media/image12.png"/><Relationship Id="rId22" Type="http://schemas.openxmlformats.org/officeDocument/2006/relationships/image" Target="../media/image17.png"/><Relationship Id="rId27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microsoft.com/office/2007/relationships/hdphoto" Target="../media/hdphoto1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43.gif"/><Relationship Id="rId5" Type="http://schemas.openxmlformats.org/officeDocument/2006/relationships/image" Target="../media/image60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microsoft.com/office/2007/relationships/hdphoto" Target="../media/hdphoto1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9.wdp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microsoft.com/office/2007/relationships/hdphoto" Target="../media/hdphoto1.wdp"/><Relationship Id="rId7" Type="http://schemas.openxmlformats.org/officeDocument/2006/relationships/hyperlink" Target="https://freepngimg.com/png/51800-desktop-computer-image-free-clipart-hd" TargetMode="External"/><Relationship Id="rId12" Type="http://schemas.openxmlformats.org/officeDocument/2006/relationships/image" Target="../media/image28.png"/><Relationship Id="rId17" Type="http://schemas.microsoft.com/office/2007/relationships/hdphoto" Target="../media/hdphoto19.wdp"/><Relationship Id="rId2" Type="http://schemas.openxmlformats.org/officeDocument/2006/relationships/audio" Target="../media/audio2.wav"/><Relationship Id="rId16" Type="http://schemas.openxmlformats.org/officeDocument/2006/relationships/image" Target="../media/image6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8.wdp"/><Relationship Id="rId5" Type="http://schemas.openxmlformats.org/officeDocument/2006/relationships/hyperlink" Target="https://pixabay.com/en/shelf-wood-wooden-wall-hanging-575409/" TargetMode="External"/><Relationship Id="rId15" Type="http://schemas.microsoft.com/office/2007/relationships/hdphoto" Target="../media/hdphoto10.wdp"/><Relationship Id="rId10" Type="http://schemas.openxmlformats.org/officeDocument/2006/relationships/image" Target="../media/image27.png"/><Relationship Id="rId19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microsoft.com/office/2007/relationships/hdphoto" Target="../media/hdphoto7.wdp"/><Relationship Id="rId1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hyperlink" Target="https://pixabay.com/en/shelf-wood-wooden-wall-hanging-575409/" TargetMode="Externa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hyperlink" Target="https://freepngimg.com/png/51800-desktop-computer-image-free-clipart-hd" TargetMode="External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5" Type="http://schemas.openxmlformats.org/officeDocument/2006/relationships/image" Target="../media/image22.png"/><Relationship Id="rId10" Type="http://schemas.microsoft.com/office/2007/relationships/hdphoto" Target="../media/hdphoto8.wdp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5" Type="http://schemas.openxmlformats.org/officeDocument/2006/relationships/image" Target="../media/image22.png"/><Relationship Id="rId10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09" y="2290293"/>
            <a:ext cx="7100297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3: WHERE’S MY PEN?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5A – Vocabulary and Grammar 3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81;p15">
            <a:extLst>
              <a:ext uri="{FF2B5EF4-FFF2-40B4-BE49-F238E27FC236}">
                <a16:creationId xmlns:a16="http://schemas.microsoft.com/office/drawing/2014/main" id="{415112B3-1836-C11D-CD96-8BBB0D8244D2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Classroom objects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4CC230-D55C-E027-1619-B8056D025173}"/>
              </a:ext>
            </a:extLst>
          </p:cNvPr>
          <p:cNvSpPr/>
          <p:nvPr/>
        </p:nvSpPr>
        <p:spPr>
          <a:xfrm>
            <a:off x="1359457" y="735628"/>
            <a:ext cx="2069885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A92DCB-3312-4E3C-EDE0-64B201C56C16}"/>
              </a:ext>
            </a:extLst>
          </p:cNvPr>
          <p:cNvSpPr/>
          <p:nvPr/>
        </p:nvSpPr>
        <p:spPr>
          <a:xfrm>
            <a:off x="5061057" y="685388"/>
            <a:ext cx="2069885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804035-C8C2-9B53-E93E-840CD1601219}"/>
              </a:ext>
            </a:extLst>
          </p:cNvPr>
          <p:cNvSpPr/>
          <p:nvPr/>
        </p:nvSpPr>
        <p:spPr>
          <a:xfrm>
            <a:off x="8762658" y="697750"/>
            <a:ext cx="2069885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1878326" y="2518025"/>
            <a:ext cx="1063745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shelf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5151562" y="2428578"/>
            <a:ext cx="1891727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com</a:t>
            </a:r>
            <a:r>
              <a:rPr lang="en-US" sz="3200" b="1" dirty="0">
                <a:solidFill>
                  <a:srgbClr val="C00000"/>
                </a:solidFill>
              </a:rPr>
              <a:t>pu</a:t>
            </a:r>
            <a:r>
              <a:rPr lang="en-US" sz="3200" b="1" dirty="0">
                <a:solidFill>
                  <a:schemeClr val="accent1"/>
                </a:solidFill>
              </a:rPr>
              <a:t>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8872625" y="2480148"/>
            <a:ext cx="1850885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cup</a:t>
            </a:r>
            <a:r>
              <a:rPr lang="en-US" sz="3200" b="1" dirty="0">
                <a:solidFill>
                  <a:schemeClr val="accent1"/>
                </a:solidFill>
              </a:rPr>
              <a:t>board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685B2B-5BCC-45B0-814C-AAC918CCABEA}"/>
              </a:ext>
            </a:extLst>
          </p:cNvPr>
          <p:cNvSpPr/>
          <p:nvPr/>
        </p:nvSpPr>
        <p:spPr>
          <a:xfrm>
            <a:off x="1359457" y="3377504"/>
            <a:ext cx="2069885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FE31689-18B3-72C6-C3FB-CFD11613759F}"/>
              </a:ext>
            </a:extLst>
          </p:cNvPr>
          <p:cNvSpPr/>
          <p:nvPr/>
        </p:nvSpPr>
        <p:spPr>
          <a:xfrm>
            <a:off x="5061057" y="3327264"/>
            <a:ext cx="2069885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83D6337-5532-4EE5-D8D9-529D8BEC900B}"/>
              </a:ext>
            </a:extLst>
          </p:cNvPr>
          <p:cNvSpPr/>
          <p:nvPr/>
        </p:nvSpPr>
        <p:spPr>
          <a:xfrm>
            <a:off x="8762658" y="3339626"/>
            <a:ext cx="2069885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B6E449-F4D8-E50D-B689-2DB25944F3E6}"/>
              </a:ext>
            </a:extLst>
          </p:cNvPr>
          <p:cNvSpPr txBox="1"/>
          <p:nvPr/>
        </p:nvSpPr>
        <p:spPr>
          <a:xfrm>
            <a:off x="1896133" y="5159901"/>
            <a:ext cx="1028128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desk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15F9203-B24F-7487-C069-CA7F95DA4B5F}"/>
              </a:ext>
            </a:extLst>
          </p:cNvPr>
          <p:cNvSpPr txBox="1"/>
          <p:nvPr/>
        </p:nvSpPr>
        <p:spPr>
          <a:xfrm>
            <a:off x="5540554" y="5070454"/>
            <a:ext cx="1113743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ta</a:t>
            </a:r>
            <a:r>
              <a:rPr lang="en-US" sz="3200" b="1" dirty="0">
                <a:solidFill>
                  <a:schemeClr val="accent1"/>
                </a:solidFill>
              </a:rPr>
              <a:t>ble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BD7295-6F0A-2B87-6119-5D82060FFF34}"/>
              </a:ext>
            </a:extLst>
          </p:cNvPr>
          <p:cNvSpPr txBox="1"/>
          <p:nvPr/>
        </p:nvSpPr>
        <p:spPr>
          <a:xfrm>
            <a:off x="9256019" y="5122024"/>
            <a:ext cx="1084096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chair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000108D-4419-0F7E-DD9F-CCE4EC7CF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0736" y="1604781"/>
            <a:ext cx="1912064" cy="95603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F4EA4E5-2666-69D3-8FB6-AAF9964B8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088428" y="983596"/>
            <a:ext cx="2042514" cy="1296316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B964E8FC-F15B-95D8-FBAA-FDEF034F6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3926" l="7778" r="91889">
                        <a14:foregroundMark x1="12333" y1="19407" x2="15444" y2="30519"/>
                        <a14:foregroundMark x1="21000" y1="29333" x2="21778" y2="47852"/>
                        <a14:foregroundMark x1="8333" y1="94074" x2="8333" y2="94074"/>
                        <a14:foregroundMark x1="91889" y1="39556" x2="91889" y2="39556"/>
                        <a14:foregroundMark x1="11556" y1="9778" x2="11556" y2="9778"/>
                        <a14:foregroundMark x1="7778" y1="34815" x2="7778" y2="34815"/>
                        <a14:foregroundMark x1="7778" y1="50222" x2="7778" y2="50222"/>
                        <a14:foregroundMark x1="7778" y1="60444" x2="7778" y2="60444"/>
                        <a14:foregroundMark x1="90111" y1="9778" x2="90111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514" y="822327"/>
            <a:ext cx="2210428" cy="1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519EBED0-A634-AE1E-A59A-61448CB2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0" b="89940" l="8000" r="96000">
                        <a14:foregroundMark x1="8000" y1="44895" x2="9400" y2="47447"/>
                        <a14:foregroundMark x1="91600" y1="46847" x2="88600" y2="51652"/>
                        <a14:foregroundMark x1="96000" y1="45946" x2="96000" y2="45946"/>
                        <a14:foregroundMark x1="73800" y1="76126" x2="73800" y2="76126"/>
                        <a14:backgroundMark x1="66591" y1="77291" x2="67000" y2="77327"/>
                        <a14:backgroundMark x1="63600" y1="77027" x2="65109" y2="77160"/>
                        <a14:backgroundMark x1="75000" y1="79129" x2="71600" y2="78228"/>
                        <a14:backgroundMark x1="67400" y1="78529" x2="67400" y2="78529"/>
                        <a14:backgroundMark x1="67800" y1="77928" x2="67800" y2="77928"/>
                        <a14:backgroundMark x1="67400" y1="78078" x2="69600" y2="78529"/>
                        <a14:backgroundMark x1="66000" y1="77778" x2="68200" y2="78078"/>
                        <a14:backgroundMark x1="65200" y1="77778" x2="65200" y2="78228"/>
                        <a14:backgroundMark x1="66200" y1="77027" x2="66200" y2="77027"/>
                        <a14:backgroundMark x1="65000" y1="77027" x2="66400" y2="77027"/>
                        <a14:backgroundMark x1="65800" y1="77027" x2="66800" y2="77027"/>
                        <a14:backgroundMark x1="64600" y1="76727" x2="68800" y2="77778"/>
                        <a14:backgroundMark x1="66000" y1="76577" x2="68400" y2="77327"/>
                        <a14:backgroundMark x1="78400" y1="77928" x2="78400" y2="77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50" y="2914870"/>
            <a:ext cx="1958174" cy="26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B438A117-2739-C822-DB09-1ADA6EDE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67" y="3504160"/>
            <a:ext cx="2341635" cy="156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7B916BE3-216B-0F68-6CE8-A36836B0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85880" y1="80889" x2="85880" y2="80889"/>
                        <a14:foregroundMark x1="85382" y1="81000" x2="85382" y2="81000"/>
                        <a14:foregroundMark x1="34551" y1="86333" x2="34551" y2="8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6904" y="3044025"/>
            <a:ext cx="1491117" cy="2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10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4" grpId="0" animBg="1"/>
      <p:bldP spid="35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ckey Mouse Goofy The Walt Disney Company Minnie Mouse Pixar, mickey  minnie, heroes, backpack png | PNGEgg">
            <a:extLst>
              <a:ext uri="{FF2B5EF4-FFF2-40B4-BE49-F238E27FC236}">
                <a16:creationId xmlns:a16="http://schemas.microsoft.com/office/drawing/2014/main" id="{C9922B7E-0A7A-5CDF-10A8-B41B4559F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68" b="96447" l="10000" r="90000">
                        <a14:foregroundMark x1="38556" y1="15228" x2="35111" y2="22673"/>
                        <a14:foregroundMark x1="34667" y1="24365" x2="25778" y2="26227"/>
                        <a14:foregroundMark x1="40556" y1="27919" x2="40222" y2="29272"/>
                        <a14:foregroundMark x1="57000" y1="9137" x2="57000" y2="9137"/>
                        <a14:foregroundMark x1="41889" y1="86971" x2="41444" y2="87817"/>
                        <a14:foregroundMark x1="41556" y1="95431" x2="42000" y2="95262"/>
                        <a14:foregroundMark x1="35889" y1="27411" x2="28556" y2="27919"/>
                        <a14:foregroundMark x1="56000" y1="27073" x2="55000" y2="32487"/>
                        <a14:foregroundMark x1="39556" y1="13536" x2="39111" y2="13536"/>
                        <a14:foregroundMark x1="36444" y1="14721" x2="36333" y2="15398"/>
                        <a14:foregroundMark x1="55778" y1="57191" x2="54000" y2="61252"/>
                        <a14:foregroundMark x1="57000" y1="57191" x2="54444" y2="61929"/>
                        <a14:foregroundMark x1="59000" y1="57868" x2="59667" y2="59898"/>
                        <a14:foregroundMark x1="58111" y1="58376" x2="58444" y2="60068"/>
                        <a14:foregroundMark x1="55333" y1="55668" x2="53111" y2="62437"/>
                        <a14:foregroundMark x1="54444" y1="66667" x2="57000" y2="66836"/>
                        <a14:foregroundMark x1="57111" y1="96447" x2="60333" y2="96108"/>
                        <a14:foregroundMark x1="34000" y1="84602" x2="34333" y2="84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388" y="0"/>
            <a:ext cx="3303586" cy="216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5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8311" y="181611"/>
            <a:ext cx="1572492" cy="210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50 Rectángulo"/>
          <p:cNvSpPr/>
          <p:nvPr/>
        </p:nvSpPr>
        <p:spPr>
          <a:xfrm>
            <a:off x="1525714" y="5837018"/>
            <a:ext cx="9142286" cy="102098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1524000" y="1152526"/>
            <a:ext cx="9145588" cy="4684713"/>
            <a:chOff x="96295" y="1153197"/>
            <a:chExt cx="8895189" cy="4683821"/>
          </a:xfrm>
        </p:grpSpPr>
        <p:sp>
          <p:nvSpPr>
            <p:cNvPr id="46" name="45 Rectángulo"/>
            <p:cNvSpPr/>
            <p:nvPr/>
          </p:nvSpPr>
          <p:spPr>
            <a:xfrm>
              <a:off x="107504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7" name="46 Rectángulo"/>
            <p:cNvSpPr/>
            <p:nvPr/>
          </p:nvSpPr>
          <p:spPr>
            <a:xfrm>
              <a:off x="2069085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8" name="47 Rectángulo"/>
            <p:cNvSpPr/>
            <p:nvPr/>
          </p:nvSpPr>
          <p:spPr>
            <a:xfrm>
              <a:off x="4013301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9" name="48 Rectángulo"/>
            <p:cNvSpPr/>
            <p:nvPr/>
          </p:nvSpPr>
          <p:spPr>
            <a:xfrm>
              <a:off x="5957517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0" name="49 Rectángulo"/>
            <p:cNvSpPr/>
            <p:nvPr/>
          </p:nvSpPr>
          <p:spPr>
            <a:xfrm>
              <a:off x="7901733" y="4900914"/>
              <a:ext cx="1080120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1214620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3158836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5103052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7047268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17135" y="3961509"/>
              <a:ext cx="1097485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117135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2078716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4022932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5967148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7911364" y="3025405"/>
              <a:ext cx="1070489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1193780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3137996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5082212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7026428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96295" y="2089301"/>
              <a:ext cx="1097485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" name="4 Rectángulo"/>
            <p:cNvSpPr/>
            <p:nvPr/>
          </p:nvSpPr>
          <p:spPr>
            <a:xfrm>
              <a:off x="96295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2057876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" name="7 Rectángulo"/>
            <p:cNvSpPr/>
            <p:nvPr/>
          </p:nvSpPr>
          <p:spPr>
            <a:xfrm>
              <a:off x="4002092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5946308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7884368" y="1153197"/>
              <a:ext cx="1080120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377" y="1164090"/>
            <a:ext cx="866881" cy="1380277"/>
          </a:xfrm>
          <a:prstGeom prst="rect">
            <a:avLst/>
          </a:prstGeom>
        </p:spPr>
      </p:pic>
      <p:pic>
        <p:nvPicPr>
          <p:cNvPr id="64" name="63 Imagen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1119319"/>
            <a:ext cx="866881" cy="1380277"/>
          </a:xfrm>
          <a:prstGeom prst="rect">
            <a:avLst/>
          </a:prstGeom>
        </p:spPr>
      </p:pic>
      <p:pic>
        <p:nvPicPr>
          <p:cNvPr id="15369" name="1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8588" y="4975225"/>
            <a:ext cx="1579562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5 Imagen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20" y="4001554"/>
            <a:ext cx="610168" cy="971530"/>
          </a:xfrm>
          <a:prstGeom prst="rect">
            <a:avLst/>
          </a:prstGeom>
        </p:spPr>
      </p:pic>
      <p:pic>
        <p:nvPicPr>
          <p:cNvPr id="56" name="5 Imagen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29" y="3050131"/>
            <a:ext cx="610168" cy="971530"/>
          </a:xfrm>
          <a:prstGeom prst="rect">
            <a:avLst/>
          </a:prstGeom>
        </p:spPr>
      </p:pic>
      <p:pic>
        <p:nvPicPr>
          <p:cNvPr id="52" name="Picture 38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15199" y="137061"/>
            <a:ext cx="6656492" cy="115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16 Rectángulo"/>
          <p:cNvSpPr/>
          <p:nvPr/>
        </p:nvSpPr>
        <p:spPr>
          <a:xfrm>
            <a:off x="0" y="5837238"/>
            <a:ext cx="12192000" cy="1020762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4" name="16 CuadroTexto"/>
          <p:cNvSpPr txBox="1"/>
          <p:nvPr/>
        </p:nvSpPr>
        <p:spPr>
          <a:xfrm>
            <a:off x="1586346" y="1264228"/>
            <a:ext cx="1676400" cy="735747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kern="0" dirty="0">
                <a:solidFill>
                  <a:prstClr val="white"/>
                </a:solidFill>
                <a:latin typeface="Segoe Script" pitchFamily="34" charset="0"/>
              </a:rPr>
              <a:t>GAME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DD3C6F5-6737-78CF-A9FD-E7E29AE2C251}"/>
              </a:ext>
            </a:extLst>
          </p:cNvPr>
          <p:cNvSpPr txBox="1"/>
          <p:nvPr/>
        </p:nvSpPr>
        <p:spPr>
          <a:xfrm>
            <a:off x="3446028" y="1328029"/>
            <a:ext cx="6072165" cy="3507343"/>
          </a:xfrm>
          <a:prstGeom prst="roundRect">
            <a:avLst/>
          </a:prstGeom>
          <a:solidFill>
            <a:srgbClr val="FAC090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There is 1 classroom object behind each brick 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Students from each team try to guess the toy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Students say “Bricks down” to drop the bricks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Students say “Bingo” to gain the right to answer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1 correct answer  = 2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Note: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Click on the bricks to drop them down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Click “Check” to drop all the bricks down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Click “Next” to move to the next slide</a:t>
            </a:r>
          </a:p>
        </p:txBody>
      </p:sp>
    </p:spTree>
  </p:cSld>
  <p:clrMapOvr>
    <a:masterClrMapping/>
  </p:clrMapOvr>
  <p:transition spd="slow">
    <p:circl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0BD0641D-802E-1A7C-4099-66988447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85880" y1="80889" x2="85880" y2="80889"/>
                        <a14:foregroundMark x1="85382" y1="81000" x2="85382" y2="81000"/>
                        <a14:foregroundMark x1="34551" y1="86333" x2="34551" y2="8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4254" y="0"/>
            <a:ext cx="4954582" cy="740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Rectángulo"/>
          <p:cNvSpPr/>
          <p:nvPr/>
        </p:nvSpPr>
        <p:spPr>
          <a:xfrm>
            <a:off x="1631504" y="4900914"/>
            <a:ext cx="1944216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3085" y="4900914"/>
            <a:ext cx="3874515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7481517" y="4900914"/>
            <a:ext cx="1944216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9425733" y="4900914"/>
            <a:ext cx="1080120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676400" y="3961509"/>
            <a:ext cx="300643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4682836" y="3961509"/>
            <a:ext cx="385156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8571268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641135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3602716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5562600" y="3025405"/>
            <a:ext cx="387276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9435365" y="3025405"/>
            <a:ext cx="1070489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717780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679361" y="2084203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627052" y="209949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550428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620296" y="2089301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98431" y="1143000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567335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86400" y="1153197"/>
            <a:ext cx="392812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9408368" y="1153197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4392804" y="144026"/>
            <a:ext cx="3406391" cy="91440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chair</a:t>
            </a:r>
            <a:endParaRPr kumimoji="0" lang="es-ES" sz="4000" b="1" i="0" u="none" strike="noStrike" kern="0" cap="none" spc="0" normalizeH="0" baseline="0" noProof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128 Rectángulo redondeado"/>
          <p:cNvSpPr/>
          <p:nvPr/>
        </p:nvSpPr>
        <p:spPr>
          <a:xfrm>
            <a:off x="9414524" y="260648"/>
            <a:ext cx="1001956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9414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mouse png images free download - mickey mouse PNG image with transparent  background | TOPpng">
            <a:extLst>
              <a:ext uri="{FF2B5EF4-FFF2-40B4-BE49-F238E27FC236}">
                <a16:creationId xmlns:a16="http://schemas.microsoft.com/office/drawing/2014/main" id="{6FA4FAAC-3869-8A32-6642-E879C66C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18" b="89872" l="714" r="90000">
                        <a14:foregroundMark x1="24524" y1="18277" x2="17500" y2="21071"/>
                        <a14:foregroundMark x1="10357" y1="18277" x2="17262" y2="23283"/>
                        <a14:foregroundMark x1="7381" y1="19674" x2="19524" y2="24331"/>
                        <a14:foregroundMark x1="8095" y1="23632" x2="3571" y2="22235"/>
                        <a14:foregroundMark x1="23333" y1="15716" x2="22619" y2="18743"/>
                        <a14:foregroundMark x1="24167" y1="13504" x2="25833" y2="10244"/>
                        <a14:foregroundMark x1="40119" y1="8847" x2="40119" y2="8847"/>
                        <a14:foregroundMark x1="45595" y1="26426" x2="44048" y2="30384"/>
                        <a14:foregroundMark x1="51429" y1="28289" x2="48810" y2="32130"/>
                        <a14:foregroundMark x1="17976" y1="48545" x2="20714" y2="51339"/>
                        <a14:foregroundMark x1="18690" y1="43423" x2="20714" y2="50524"/>
                        <a14:foregroundMark x1="16190" y1="53085" x2="22024" y2="53667"/>
                        <a14:foregroundMark x1="44524" y1="58906" x2="44524" y2="62282"/>
                        <a14:foregroundMark x1="84048" y1="54598" x2="84048" y2="54598"/>
                        <a14:foregroundMark x1="89881" y1="54948" x2="89881" y2="54948"/>
                        <a14:foregroundMark x1="4762" y1="18859" x2="4405" y2="18859"/>
                        <a14:foregroundMark x1="12976" y1="16065" x2="12976" y2="16065"/>
                        <a14:foregroundMark x1="20119" y1="14086" x2="20119" y2="14086"/>
                        <a14:foregroundMark x1="23095" y1="10012" x2="23095" y2="10012"/>
                        <a14:foregroundMark x1="23571" y1="9080" x2="23571" y2="9080"/>
                        <a14:foregroundMark x1="23095" y1="11176" x2="23095" y2="11176"/>
                        <a14:foregroundMark x1="17262" y1="38184" x2="17262" y2="38184"/>
                        <a14:foregroundMark x1="21667" y1="41327" x2="21667" y2="41327"/>
                        <a14:foregroundMark x1="25000" y1="42142" x2="25000" y2="42142"/>
                        <a14:foregroundMark x1="26667" y1="43655" x2="26667" y2="43655"/>
                        <a14:foregroundMark x1="27381" y1="46333" x2="27381" y2="46333"/>
                        <a14:foregroundMark x1="27500" y1="47381" x2="27500" y2="47381"/>
                        <a14:foregroundMark x1="18452" y1="14552" x2="18452" y2="14552"/>
                        <a14:foregroundMark x1="22738" y1="10594" x2="22738" y2="10594"/>
                        <a14:foregroundMark x1="26071" y1="7451" x2="26071" y2="7451"/>
                        <a14:foregroundMark x1="37738" y1="7334" x2="37738" y2="7334"/>
                        <a14:foregroundMark x1="16310" y1="15250" x2="16310" y2="15250"/>
                        <a14:foregroundMark x1="27500" y1="12107" x2="27500" y2="12107"/>
                        <a14:foregroundMark x1="27976" y1="11059" x2="27976" y2="11059"/>
                        <a14:foregroundMark x1="28571" y1="10361" x2="28571" y2="10361"/>
                        <a14:foregroundMark x1="28690" y1="8382" x2="28690" y2="8382"/>
                        <a14:foregroundMark x1="28810" y1="8498" x2="28810" y2="8498"/>
                        <a14:foregroundMark x1="28452" y1="7683" x2="28452" y2="7683"/>
                        <a14:foregroundMark x1="26905" y1="7567" x2="26905" y2="7567"/>
                        <a14:foregroundMark x1="26071" y1="7567" x2="26071" y2="7567"/>
                        <a14:foregroundMark x1="11190" y1="52270" x2="11190" y2="52270"/>
                        <a14:foregroundMark x1="14167" y1="55413" x2="14167" y2="55413"/>
                        <a14:foregroundMark x1="23214" y1="56228" x2="23214" y2="56228"/>
                        <a14:foregroundMark x1="10476" y1="50990" x2="10476" y2="50990"/>
                        <a14:foregroundMark x1="10595" y1="49593" x2="10595" y2="49593"/>
                        <a14:foregroundMark x1="26548" y1="15134" x2="26548" y2="15134"/>
                        <a14:foregroundMark x1="27143" y1="7218" x2="27143" y2="7218"/>
                        <a14:foregroundMark x1="22738" y1="12340" x2="22738" y2="12340"/>
                        <a14:foregroundMark x1="5238" y1="24913" x2="5238" y2="24913"/>
                        <a14:foregroundMark x1="2976" y1="24331" x2="2976" y2="24331"/>
                        <a14:foregroundMark x1="2262" y1="24331" x2="2262" y2="24331"/>
                        <a14:foregroundMark x1="9524" y1="25611" x2="9524" y2="25611"/>
                        <a14:foregroundMark x1="11190" y1="26077" x2="11190" y2="26077"/>
                        <a14:foregroundMark x1="19048" y1="28638" x2="19048" y2="28638"/>
                        <a14:foregroundMark x1="19524" y1="28056" x2="19524" y2="28056"/>
                        <a14:foregroundMark x1="1667" y1="24447" x2="1667" y2="24447"/>
                        <a14:foregroundMark x1="714" y1="22701" x2="714" y2="22701"/>
                        <a14:backgroundMark x1="85714" y1="54482" x2="88214" y2="54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8218" y="-61316"/>
            <a:ext cx="1316335" cy="13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U3_14">
            <a:hlinkClick r:id="" action="ppaction://media"/>
            <a:extLst>
              <a:ext uri="{FF2B5EF4-FFF2-40B4-BE49-F238E27FC236}">
                <a16:creationId xmlns:a16="http://schemas.microsoft.com/office/drawing/2014/main" id="{D5C61556-E818-52C5-2419-E4EA44D860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00" end="386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3063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9619"/>
      </p:ext>
    </p:extLst>
  </p:cSld>
  <p:clrMapOvr>
    <a:masterClrMapping/>
  </p:clrMapOvr>
  <p:transition spd="med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15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000"/>
                            </p:stCondLst>
                            <p:childTnLst>
                              <p:par>
                                <p:cTn id="2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2E26446-7F7D-F1FA-A294-9FF6A3D4D2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964998" y="3271611"/>
            <a:ext cx="8220440" cy="4110220"/>
          </a:xfrm>
          <a:prstGeom prst="rect">
            <a:avLst/>
          </a:prstGeom>
        </p:spPr>
      </p:pic>
      <p:sp>
        <p:nvSpPr>
          <p:cNvPr id="46" name="45 Rectángulo"/>
          <p:cNvSpPr/>
          <p:nvPr/>
        </p:nvSpPr>
        <p:spPr>
          <a:xfrm>
            <a:off x="1631504" y="4900914"/>
            <a:ext cx="1944216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3085" y="4900914"/>
            <a:ext cx="3874515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7481517" y="4900914"/>
            <a:ext cx="1944216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9425733" y="4900914"/>
            <a:ext cx="1080120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676400" y="3961509"/>
            <a:ext cx="300643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4682836" y="3961509"/>
            <a:ext cx="385156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8571268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641135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3602716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5562600" y="3025405"/>
            <a:ext cx="387276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9435365" y="3025405"/>
            <a:ext cx="1070489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717780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679361" y="2084203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627052" y="209949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550428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620296" y="2089301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98431" y="1143000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567335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86400" y="1153197"/>
            <a:ext cx="392812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9408368" y="1153197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4392804" y="144026"/>
            <a:ext cx="3406391" cy="91440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kern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shelf</a:t>
            </a:r>
            <a:endParaRPr lang="es-ES" sz="4000" b="1" kern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128 Rectángulo redondeado"/>
          <p:cNvSpPr/>
          <p:nvPr/>
        </p:nvSpPr>
        <p:spPr>
          <a:xfrm>
            <a:off x="9414524" y="260648"/>
            <a:ext cx="1001956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2000" b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9414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2000" b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050" name="Picture 2" descr="mouse png images free download - mickey mouse PNG image with transparent  background | TOPpng">
            <a:extLst>
              <a:ext uri="{FF2B5EF4-FFF2-40B4-BE49-F238E27FC236}">
                <a16:creationId xmlns:a16="http://schemas.microsoft.com/office/drawing/2014/main" id="{6FA4FAAC-3869-8A32-6642-E879C66C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18" b="89872" l="714" r="90000">
                        <a14:foregroundMark x1="24524" y1="18277" x2="17500" y2="21071"/>
                        <a14:foregroundMark x1="10357" y1="18277" x2="17262" y2="23283"/>
                        <a14:foregroundMark x1="7381" y1="19674" x2="19524" y2="24331"/>
                        <a14:foregroundMark x1="8095" y1="23632" x2="3571" y2="22235"/>
                        <a14:foregroundMark x1="23333" y1="15716" x2="22619" y2="18743"/>
                        <a14:foregroundMark x1="24167" y1="13504" x2="25833" y2="10244"/>
                        <a14:foregroundMark x1="40119" y1="8847" x2="40119" y2="8847"/>
                        <a14:foregroundMark x1="45595" y1="26426" x2="44048" y2="30384"/>
                        <a14:foregroundMark x1="51429" y1="28289" x2="48810" y2="32130"/>
                        <a14:foregroundMark x1="17976" y1="48545" x2="20714" y2="51339"/>
                        <a14:foregroundMark x1="18690" y1="43423" x2="20714" y2="50524"/>
                        <a14:foregroundMark x1="16190" y1="53085" x2="22024" y2="53667"/>
                        <a14:foregroundMark x1="44524" y1="58906" x2="44524" y2="62282"/>
                        <a14:foregroundMark x1="84048" y1="54598" x2="84048" y2="54598"/>
                        <a14:foregroundMark x1="89881" y1="54948" x2="89881" y2="54948"/>
                        <a14:foregroundMark x1="4762" y1="18859" x2="4405" y2="18859"/>
                        <a14:foregroundMark x1="12976" y1="16065" x2="12976" y2="16065"/>
                        <a14:foregroundMark x1="20119" y1="14086" x2="20119" y2="14086"/>
                        <a14:foregroundMark x1="23095" y1="10012" x2="23095" y2="10012"/>
                        <a14:foregroundMark x1="23571" y1="9080" x2="23571" y2="9080"/>
                        <a14:foregroundMark x1="23095" y1="11176" x2="23095" y2="11176"/>
                        <a14:foregroundMark x1="17262" y1="38184" x2="17262" y2="38184"/>
                        <a14:foregroundMark x1="21667" y1="41327" x2="21667" y2="41327"/>
                        <a14:foregroundMark x1="25000" y1="42142" x2="25000" y2="42142"/>
                        <a14:foregroundMark x1="26667" y1="43655" x2="26667" y2="43655"/>
                        <a14:foregroundMark x1="27381" y1="46333" x2="27381" y2="46333"/>
                        <a14:foregroundMark x1="27500" y1="47381" x2="27500" y2="47381"/>
                        <a14:foregroundMark x1="18452" y1="14552" x2="18452" y2="14552"/>
                        <a14:foregroundMark x1="22738" y1="10594" x2="22738" y2="10594"/>
                        <a14:foregroundMark x1="26071" y1="7451" x2="26071" y2="7451"/>
                        <a14:foregroundMark x1="37738" y1="7334" x2="37738" y2="7334"/>
                        <a14:foregroundMark x1="16310" y1="15250" x2="16310" y2="15250"/>
                        <a14:foregroundMark x1="27500" y1="12107" x2="27500" y2="12107"/>
                        <a14:foregroundMark x1="27976" y1="11059" x2="27976" y2="11059"/>
                        <a14:foregroundMark x1="28571" y1="10361" x2="28571" y2="10361"/>
                        <a14:foregroundMark x1="28690" y1="8382" x2="28690" y2="8382"/>
                        <a14:foregroundMark x1="28810" y1="8498" x2="28810" y2="8498"/>
                        <a14:foregroundMark x1="28452" y1="7683" x2="28452" y2="7683"/>
                        <a14:foregroundMark x1="26905" y1="7567" x2="26905" y2="7567"/>
                        <a14:foregroundMark x1="26071" y1="7567" x2="26071" y2="7567"/>
                        <a14:foregroundMark x1="11190" y1="52270" x2="11190" y2="52270"/>
                        <a14:foregroundMark x1="14167" y1="55413" x2="14167" y2="55413"/>
                        <a14:foregroundMark x1="23214" y1="56228" x2="23214" y2="56228"/>
                        <a14:foregroundMark x1="10476" y1="50990" x2="10476" y2="50990"/>
                        <a14:foregroundMark x1="10595" y1="49593" x2="10595" y2="49593"/>
                        <a14:foregroundMark x1="26548" y1="15134" x2="26548" y2="15134"/>
                        <a14:foregroundMark x1="27143" y1="7218" x2="27143" y2="7218"/>
                        <a14:foregroundMark x1="22738" y1="12340" x2="22738" y2="12340"/>
                        <a14:foregroundMark x1="5238" y1="24913" x2="5238" y2="24913"/>
                        <a14:foregroundMark x1="2976" y1="24331" x2="2976" y2="24331"/>
                        <a14:foregroundMark x1="2262" y1="24331" x2="2262" y2="24331"/>
                        <a14:foregroundMark x1="9524" y1="25611" x2="9524" y2="25611"/>
                        <a14:foregroundMark x1="11190" y1="26077" x2="11190" y2="26077"/>
                        <a14:foregroundMark x1="19048" y1="28638" x2="19048" y2="28638"/>
                        <a14:foregroundMark x1="19524" y1="28056" x2="19524" y2="28056"/>
                        <a14:foregroundMark x1="1667" y1="24447" x2="1667" y2="24447"/>
                        <a14:foregroundMark x1="714" y1="22701" x2="714" y2="22701"/>
                        <a14:backgroundMark x1="85714" y1="54482" x2="88214" y2="54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8218" y="-61316"/>
            <a:ext cx="1316335" cy="13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U3_14">
            <a:hlinkClick r:id="" action="ppaction://media"/>
            <a:extLst>
              <a:ext uri="{FF2B5EF4-FFF2-40B4-BE49-F238E27FC236}">
                <a16:creationId xmlns:a16="http://schemas.microsoft.com/office/drawing/2014/main" id="{FEBDDCAC-AC01-09A2-6C5A-BC29D56BBE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0" end="521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3016" y="-3787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17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200"/>
                            </p:stCondLst>
                            <p:childTnLst>
                              <p:par>
                                <p:cTn id="2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>
            <a:extLst>
              <a:ext uri="{FF2B5EF4-FFF2-40B4-BE49-F238E27FC236}">
                <a16:creationId xmlns:a16="http://schemas.microsoft.com/office/drawing/2014/main" id="{C17A2DFC-CE65-615F-A9DD-321AFB187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10" b="89940" l="8000" r="96000">
                        <a14:foregroundMark x1="8000" y1="44895" x2="9400" y2="47447"/>
                        <a14:foregroundMark x1="91600" y1="46847" x2="88600" y2="51652"/>
                        <a14:foregroundMark x1="96000" y1="45946" x2="96000" y2="45946"/>
                        <a14:foregroundMark x1="73800" y1="76126" x2="73800" y2="76126"/>
                        <a14:backgroundMark x1="66591" y1="77291" x2="67000" y2="77327"/>
                        <a14:backgroundMark x1="63600" y1="77027" x2="65109" y2="77160"/>
                        <a14:backgroundMark x1="75000" y1="79129" x2="71600" y2="78228"/>
                        <a14:backgroundMark x1="67400" y1="78529" x2="67400" y2="78529"/>
                        <a14:backgroundMark x1="67800" y1="77928" x2="67800" y2="77928"/>
                        <a14:backgroundMark x1="67400" y1="78078" x2="69600" y2="78529"/>
                        <a14:backgroundMark x1="66000" y1="77778" x2="68200" y2="78078"/>
                        <a14:backgroundMark x1="65200" y1="77778" x2="65200" y2="78228"/>
                        <a14:backgroundMark x1="66200" y1="77027" x2="66200" y2="77027"/>
                        <a14:backgroundMark x1="65000" y1="77027" x2="66400" y2="77027"/>
                        <a14:backgroundMark x1="65800" y1="77027" x2="66800" y2="77027"/>
                        <a14:backgroundMark x1="64600" y1="76727" x2="68800" y2="77778"/>
                        <a14:backgroundMark x1="66000" y1="76577" x2="68400" y2="77327"/>
                        <a14:backgroundMark x1="78400" y1="77928" x2="78400" y2="77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96" b="16218"/>
          <a:stretch/>
        </p:blipFill>
        <p:spPr bwMode="auto">
          <a:xfrm>
            <a:off x="2539760" y="1060914"/>
            <a:ext cx="7278440" cy="56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Rectángulo"/>
          <p:cNvSpPr/>
          <p:nvPr/>
        </p:nvSpPr>
        <p:spPr>
          <a:xfrm>
            <a:off x="1631504" y="4900914"/>
            <a:ext cx="1944216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3085" y="4900914"/>
            <a:ext cx="3874515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7481517" y="4900914"/>
            <a:ext cx="1944216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9425733" y="4900914"/>
            <a:ext cx="1080120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676400" y="3961509"/>
            <a:ext cx="300643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4682836" y="3961509"/>
            <a:ext cx="385156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8571268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641135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3602716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5562600" y="3025405"/>
            <a:ext cx="387276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9435365" y="3025405"/>
            <a:ext cx="1070489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717780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679361" y="2084203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627052" y="209949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550428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620296" y="2089301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98431" y="1143000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567335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86400" y="1153197"/>
            <a:ext cx="392812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9408368" y="1153197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4392804" y="144026"/>
            <a:ext cx="3406391" cy="91440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desk</a:t>
            </a:r>
            <a:endParaRPr kumimoji="0" lang="es-ES" sz="4000" b="1" i="0" u="none" strike="noStrike" kern="0" cap="none" spc="0" normalizeH="0" baseline="0" noProof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128 Rectángulo redondeado"/>
          <p:cNvSpPr/>
          <p:nvPr/>
        </p:nvSpPr>
        <p:spPr>
          <a:xfrm>
            <a:off x="9414524" y="260648"/>
            <a:ext cx="1001956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9414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mouse png images free download - mickey mouse PNG image with transparent  background | TOPpng">
            <a:extLst>
              <a:ext uri="{FF2B5EF4-FFF2-40B4-BE49-F238E27FC236}">
                <a16:creationId xmlns:a16="http://schemas.microsoft.com/office/drawing/2014/main" id="{6FA4FAAC-3869-8A32-6642-E879C66C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18" b="89872" l="714" r="90000">
                        <a14:foregroundMark x1="24524" y1="18277" x2="17500" y2="21071"/>
                        <a14:foregroundMark x1="10357" y1="18277" x2="17262" y2="23283"/>
                        <a14:foregroundMark x1="7381" y1="19674" x2="19524" y2="24331"/>
                        <a14:foregroundMark x1="8095" y1="23632" x2="3571" y2="22235"/>
                        <a14:foregroundMark x1="23333" y1="15716" x2="22619" y2="18743"/>
                        <a14:foregroundMark x1="24167" y1="13504" x2="25833" y2="10244"/>
                        <a14:foregroundMark x1="40119" y1="8847" x2="40119" y2="8847"/>
                        <a14:foregroundMark x1="45595" y1="26426" x2="44048" y2="30384"/>
                        <a14:foregroundMark x1="51429" y1="28289" x2="48810" y2="32130"/>
                        <a14:foregroundMark x1="17976" y1="48545" x2="20714" y2="51339"/>
                        <a14:foregroundMark x1="18690" y1="43423" x2="20714" y2="50524"/>
                        <a14:foregroundMark x1="16190" y1="53085" x2="22024" y2="53667"/>
                        <a14:foregroundMark x1="44524" y1="58906" x2="44524" y2="62282"/>
                        <a14:foregroundMark x1="84048" y1="54598" x2="84048" y2="54598"/>
                        <a14:foregroundMark x1="89881" y1="54948" x2="89881" y2="54948"/>
                        <a14:foregroundMark x1="4762" y1="18859" x2="4405" y2="18859"/>
                        <a14:foregroundMark x1="12976" y1="16065" x2="12976" y2="16065"/>
                        <a14:foregroundMark x1="20119" y1="14086" x2="20119" y2="14086"/>
                        <a14:foregroundMark x1="23095" y1="10012" x2="23095" y2="10012"/>
                        <a14:foregroundMark x1="23571" y1="9080" x2="23571" y2="9080"/>
                        <a14:foregroundMark x1="23095" y1="11176" x2="23095" y2="11176"/>
                        <a14:foregroundMark x1="17262" y1="38184" x2="17262" y2="38184"/>
                        <a14:foregroundMark x1="21667" y1="41327" x2="21667" y2="41327"/>
                        <a14:foregroundMark x1="25000" y1="42142" x2="25000" y2="42142"/>
                        <a14:foregroundMark x1="26667" y1="43655" x2="26667" y2="43655"/>
                        <a14:foregroundMark x1="27381" y1="46333" x2="27381" y2="46333"/>
                        <a14:foregroundMark x1="27500" y1="47381" x2="27500" y2="47381"/>
                        <a14:foregroundMark x1="18452" y1="14552" x2="18452" y2="14552"/>
                        <a14:foregroundMark x1="22738" y1="10594" x2="22738" y2="10594"/>
                        <a14:foregroundMark x1="26071" y1="7451" x2="26071" y2="7451"/>
                        <a14:foregroundMark x1="37738" y1="7334" x2="37738" y2="7334"/>
                        <a14:foregroundMark x1="16310" y1="15250" x2="16310" y2="15250"/>
                        <a14:foregroundMark x1="27500" y1="12107" x2="27500" y2="12107"/>
                        <a14:foregroundMark x1="27976" y1="11059" x2="27976" y2="11059"/>
                        <a14:foregroundMark x1="28571" y1="10361" x2="28571" y2="10361"/>
                        <a14:foregroundMark x1="28690" y1="8382" x2="28690" y2="8382"/>
                        <a14:foregroundMark x1="28810" y1="8498" x2="28810" y2="8498"/>
                        <a14:foregroundMark x1="28452" y1="7683" x2="28452" y2="7683"/>
                        <a14:foregroundMark x1="26905" y1="7567" x2="26905" y2="7567"/>
                        <a14:foregroundMark x1="26071" y1="7567" x2="26071" y2="7567"/>
                        <a14:foregroundMark x1="11190" y1="52270" x2="11190" y2="52270"/>
                        <a14:foregroundMark x1="14167" y1="55413" x2="14167" y2="55413"/>
                        <a14:foregroundMark x1="23214" y1="56228" x2="23214" y2="56228"/>
                        <a14:foregroundMark x1="10476" y1="50990" x2="10476" y2="50990"/>
                        <a14:foregroundMark x1="10595" y1="49593" x2="10595" y2="49593"/>
                        <a14:foregroundMark x1="26548" y1="15134" x2="26548" y2="15134"/>
                        <a14:foregroundMark x1="27143" y1="7218" x2="27143" y2="7218"/>
                        <a14:foregroundMark x1="22738" y1="12340" x2="22738" y2="12340"/>
                        <a14:foregroundMark x1="5238" y1="24913" x2="5238" y2="24913"/>
                        <a14:foregroundMark x1="2976" y1="24331" x2="2976" y2="24331"/>
                        <a14:foregroundMark x1="2262" y1="24331" x2="2262" y2="24331"/>
                        <a14:foregroundMark x1="9524" y1="25611" x2="9524" y2="25611"/>
                        <a14:foregroundMark x1="11190" y1="26077" x2="11190" y2="26077"/>
                        <a14:foregroundMark x1="19048" y1="28638" x2="19048" y2="28638"/>
                        <a14:foregroundMark x1="19524" y1="28056" x2="19524" y2="28056"/>
                        <a14:foregroundMark x1="1667" y1="24447" x2="1667" y2="24447"/>
                        <a14:foregroundMark x1="714" y1="22701" x2="714" y2="22701"/>
                        <a14:backgroundMark x1="85714" y1="54482" x2="88214" y2="54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8218" y="-61316"/>
            <a:ext cx="1316335" cy="13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U3_14">
            <a:hlinkClick r:id="" action="ppaction://media"/>
            <a:extLst>
              <a:ext uri="{FF2B5EF4-FFF2-40B4-BE49-F238E27FC236}">
                <a16:creationId xmlns:a16="http://schemas.microsoft.com/office/drawing/2014/main" id="{1D02E84F-72BA-74E5-C83D-6E7E1710F1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00" end="438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2967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74951"/>
      </p:ext>
    </p:extLst>
  </p:cSld>
  <p:clrMapOvr>
    <a:masterClrMapping/>
  </p:clrMapOvr>
  <p:transition spd="med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18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300"/>
                            </p:stCondLst>
                            <p:childTnLst>
                              <p:par>
                                <p:cTn id="2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08F5EFA-2A57-DBE8-1A14-25D97D80A2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852335" y="1254731"/>
            <a:ext cx="8123522" cy="5155729"/>
          </a:xfrm>
          <a:prstGeom prst="rect">
            <a:avLst/>
          </a:prstGeom>
        </p:spPr>
      </p:pic>
      <p:sp>
        <p:nvSpPr>
          <p:cNvPr id="46" name="45 Rectángulo"/>
          <p:cNvSpPr/>
          <p:nvPr/>
        </p:nvSpPr>
        <p:spPr>
          <a:xfrm>
            <a:off x="1631504" y="4900914"/>
            <a:ext cx="1944216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3085" y="4900914"/>
            <a:ext cx="3874515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7481517" y="4900914"/>
            <a:ext cx="1944216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9425733" y="4900914"/>
            <a:ext cx="1080120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676400" y="3961509"/>
            <a:ext cx="300643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4682836" y="3961509"/>
            <a:ext cx="385156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8571268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641135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3602716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5562600" y="3025405"/>
            <a:ext cx="387276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9435365" y="3025405"/>
            <a:ext cx="1070489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717780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679361" y="2084203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627052" y="209949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550428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620296" y="2089301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98431" y="1143000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567335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86400" y="1153197"/>
            <a:ext cx="392812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9408368" y="1153197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3356152" y="122322"/>
            <a:ext cx="5617028" cy="93610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computer</a:t>
            </a:r>
            <a:endParaRPr kumimoji="0" lang="es-ES" sz="4000" b="1" i="0" u="none" strike="noStrike" kern="0" cap="none" spc="0" normalizeH="0" baseline="0" noProof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128 Rectángulo redondeado"/>
          <p:cNvSpPr/>
          <p:nvPr/>
        </p:nvSpPr>
        <p:spPr>
          <a:xfrm>
            <a:off x="9414524" y="260648"/>
            <a:ext cx="1001956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9414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mouse png images free download - mickey mouse PNG image with transparent  background | TOPpng">
            <a:extLst>
              <a:ext uri="{FF2B5EF4-FFF2-40B4-BE49-F238E27FC236}">
                <a16:creationId xmlns:a16="http://schemas.microsoft.com/office/drawing/2014/main" id="{6FA4FAAC-3869-8A32-6642-E879C66C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18" b="89872" l="714" r="90000">
                        <a14:foregroundMark x1="24524" y1="18277" x2="17500" y2="21071"/>
                        <a14:foregroundMark x1="10357" y1="18277" x2="17262" y2="23283"/>
                        <a14:foregroundMark x1="7381" y1="19674" x2="19524" y2="24331"/>
                        <a14:foregroundMark x1="8095" y1="23632" x2="3571" y2="22235"/>
                        <a14:foregroundMark x1="23333" y1="15716" x2="22619" y2="18743"/>
                        <a14:foregroundMark x1="24167" y1="13504" x2="25833" y2="10244"/>
                        <a14:foregroundMark x1="40119" y1="8847" x2="40119" y2="8847"/>
                        <a14:foregroundMark x1="45595" y1="26426" x2="44048" y2="30384"/>
                        <a14:foregroundMark x1="51429" y1="28289" x2="48810" y2="32130"/>
                        <a14:foregroundMark x1="17976" y1="48545" x2="20714" y2="51339"/>
                        <a14:foregroundMark x1="18690" y1="43423" x2="20714" y2="50524"/>
                        <a14:foregroundMark x1="16190" y1="53085" x2="22024" y2="53667"/>
                        <a14:foregroundMark x1="44524" y1="58906" x2="44524" y2="62282"/>
                        <a14:foregroundMark x1="84048" y1="54598" x2="84048" y2="54598"/>
                        <a14:foregroundMark x1="89881" y1="54948" x2="89881" y2="54948"/>
                        <a14:foregroundMark x1="4762" y1="18859" x2="4405" y2="18859"/>
                        <a14:foregroundMark x1="12976" y1="16065" x2="12976" y2="16065"/>
                        <a14:foregroundMark x1="20119" y1="14086" x2="20119" y2="14086"/>
                        <a14:foregroundMark x1="23095" y1="10012" x2="23095" y2="10012"/>
                        <a14:foregroundMark x1="23571" y1="9080" x2="23571" y2="9080"/>
                        <a14:foregroundMark x1="23095" y1="11176" x2="23095" y2="11176"/>
                        <a14:foregroundMark x1="17262" y1="38184" x2="17262" y2="38184"/>
                        <a14:foregroundMark x1="21667" y1="41327" x2="21667" y2="41327"/>
                        <a14:foregroundMark x1="25000" y1="42142" x2="25000" y2="42142"/>
                        <a14:foregroundMark x1="26667" y1="43655" x2="26667" y2="43655"/>
                        <a14:foregroundMark x1="27381" y1="46333" x2="27381" y2="46333"/>
                        <a14:foregroundMark x1="27500" y1="47381" x2="27500" y2="47381"/>
                        <a14:foregroundMark x1="18452" y1="14552" x2="18452" y2="14552"/>
                        <a14:foregroundMark x1="22738" y1="10594" x2="22738" y2="10594"/>
                        <a14:foregroundMark x1="26071" y1="7451" x2="26071" y2="7451"/>
                        <a14:foregroundMark x1="37738" y1="7334" x2="37738" y2="7334"/>
                        <a14:foregroundMark x1="16310" y1="15250" x2="16310" y2="15250"/>
                        <a14:foregroundMark x1="27500" y1="12107" x2="27500" y2="12107"/>
                        <a14:foregroundMark x1="27976" y1="11059" x2="27976" y2="11059"/>
                        <a14:foregroundMark x1="28571" y1="10361" x2="28571" y2="10361"/>
                        <a14:foregroundMark x1="28690" y1="8382" x2="28690" y2="8382"/>
                        <a14:foregroundMark x1="28810" y1="8498" x2="28810" y2="8498"/>
                        <a14:foregroundMark x1="28452" y1="7683" x2="28452" y2="7683"/>
                        <a14:foregroundMark x1="26905" y1="7567" x2="26905" y2="7567"/>
                        <a14:foregroundMark x1="26071" y1="7567" x2="26071" y2="7567"/>
                        <a14:foregroundMark x1="11190" y1="52270" x2="11190" y2="52270"/>
                        <a14:foregroundMark x1="14167" y1="55413" x2="14167" y2="55413"/>
                        <a14:foregroundMark x1="23214" y1="56228" x2="23214" y2="56228"/>
                        <a14:foregroundMark x1="10476" y1="50990" x2="10476" y2="50990"/>
                        <a14:foregroundMark x1="10595" y1="49593" x2="10595" y2="49593"/>
                        <a14:foregroundMark x1="26548" y1="15134" x2="26548" y2="15134"/>
                        <a14:foregroundMark x1="27143" y1="7218" x2="27143" y2="7218"/>
                        <a14:foregroundMark x1="22738" y1="12340" x2="22738" y2="12340"/>
                        <a14:foregroundMark x1="5238" y1="24913" x2="5238" y2="24913"/>
                        <a14:foregroundMark x1="2976" y1="24331" x2="2976" y2="24331"/>
                        <a14:foregroundMark x1="2262" y1="24331" x2="2262" y2="24331"/>
                        <a14:foregroundMark x1="9524" y1="25611" x2="9524" y2="25611"/>
                        <a14:foregroundMark x1="11190" y1="26077" x2="11190" y2="26077"/>
                        <a14:foregroundMark x1="19048" y1="28638" x2="19048" y2="28638"/>
                        <a14:foregroundMark x1="19524" y1="28056" x2="19524" y2="28056"/>
                        <a14:foregroundMark x1="1667" y1="24447" x2="1667" y2="24447"/>
                        <a14:foregroundMark x1="714" y1="22701" x2="714" y2="22701"/>
                        <a14:backgroundMark x1="85714" y1="54482" x2="88214" y2="54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8218" y="-61316"/>
            <a:ext cx="1316335" cy="13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U3_14">
            <a:hlinkClick r:id="" action="ppaction://media"/>
            <a:extLst>
              <a:ext uri="{FF2B5EF4-FFF2-40B4-BE49-F238E27FC236}">
                <a16:creationId xmlns:a16="http://schemas.microsoft.com/office/drawing/2014/main" id="{3B264E00-F7A3-C5C2-1529-FCA50024F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00" end="491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2822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7901"/>
      </p:ext>
    </p:extLst>
  </p:cSld>
  <p:clrMapOvr>
    <a:masterClrMapping/>
  </p:clrMapOvr>
  <p:transition spd="med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2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500"/>
                            </p:stCondLst>
                            <p:childTnLst>
                              <p:par>
                                <p:cTn id="2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70CDA387-DDA1-ACAD-0E42-1EFC2B318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18" y="1058426"/>
            <a:ext cx="8988779" cy="601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Rectángulo"/>
          <p:cNvSpPr/>
          <p:nvPr/>
        </p:nvSpPr>
        <p:spPr>
          <a:xfrm>
            <a:off x="1631504" y="4900914"/>
            <a:ext cx="1944216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3085" y="4900914"/>
            <a:ext cx="3874515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7481517" y="4900914"/>
            <a:ext cx="1944216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9425733" y="4900914"/>
            <a:ext cx="1080120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676400" y="3961509"/>
            <a:ext cx="300643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4682836" y="3961509"/>
            <a:ext cx="385156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8571268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641135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3602716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5562600" y="3025405"/>
            <a:ext cx="387276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9435365" y="3025405"/>
            <a:ext cx="1070489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717780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679361" y="2084203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627052" y="209949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550428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620296" y="2089301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98431" y="1143000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567335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86400" y="1153197"/>
            <a:ext cx="392812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9408368" y="1153197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4392804" y="144026"/>
            <a:ext cx="3406391" cy="91440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table</a:t>
            </a:r>
            <a:endParaRPr kumimoji="0" lang="es-ES" sz="4000" b="1" i="0" u="none" strike="noStrike" kern="0" cap="none" spc="0" normalizeH="0" baseline="0" noProof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128 Rectángulo redondeado"/>
          <p:cNvSpPr/>
          <p:nvPr/>
        </p:nvSpPr>
        <p:spPr>
          <a:xfrm>
            <a:off x="9414524" y="260648"/>
            <a:ext cx="1001956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9414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mouse png images free download - mickey mouse PNG image with transparent  background | TOPpng">
            <a:extLst>
              <a:ext uri="{FF2B5EF4-FFF2-40B4-BE49-F238E27FC236}">
                <a16:creationId xmlns:a16="http://schemas.microsoft.com/office/drawing/2014/main" id="{6FA4FAAC-3869-8A32-6642-E879C66C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18" b="89872" l="714" r="90000">
                        <a14:foregroundMark x1="24524" y1="18277" x2="17500" y2="21071"/>
                        <a14:foregroundMark x1="10357" y1="18277" x2="17262" y2="23283"/>
                        <a14:foregroundMark x1="7381" y1="19674" x2="19524" y2="24331"/>
                        <a14:foregroundMark x1="8095" y1="23632" x2="3571" y2="22235"/>
                        <a14:foregroundMark x1="23333" y1="15716" x2="22619" y2="18743"/>
                        <a14:foregroundMark x1="24167" y1="13504" x2="25833" y2="10244"/>
                        <a14:foregroundMark x1="40119" y1="8847" x2="40119" y2="8847"/>
                        <a14:foregroundMark x1="45595" y1="26426" x2="44048" y2="30384"/>
                        <a14:foregroundMark x1="51429" y1="28289" x2="48810" y2="32130"/>
                        <a14:foregroundMark x1="17976" y1="48545" x2="20714" y2="51339"/>
                        <a14:foregroundMark x1="18690" y1="43423" x2="20714" y2="50524"/>
                        <a14:foregroundMark x1="16190" y1="53085" x2="22024" y2="53667"/>
                        <a14:foregroundMark x1="44524" y1="58906" x2="44524" y2="62282"/>
                        <a14:foregroundMark x1="84048" y1="54598" x2="84048" y2="54598"/>
                        <a14:foregroundMark x1="89881" y1="54948" x2="89881" y2="54948"/>
                        <a14:foregroundMark x1="4762" y1="18859" x2="4405" y2="18859"/>
                        <a14:foregroundMark x1="12976" y1="16065" x2="12976" y2="16065"/>
                        <a14:foregroundMark x1="20119" y1="14086" x2="20119" y2="14086"/>
                        <a14:foregroundMark x1="23095" y1="10012" x2="23095" y2="10012"/>
                        <a14:foregroundMark x1="23571" y1="9080" x2="23571" y2="9080"/>
                        <a14:foregroundMark x1="23095" y1="11176" x2="23095" y2="11176"/>
                        <a14:foregroundMark x1="17262" y1="38184" x2="17262" y2="38184"/>
                        <a14:foregroundMark x1="21667" y1="41327" x2="21667" y2="41327"/>
                        <a14:foregroundMark x1="25000" y1="42142" x2="25000" y2="42142"/>
                        <a14:foregroundMark x1="26667" y1="43655" x2="26667" y2="43655"/>
                        <a14:foregroundMark x1="27381" y1="46333" x2="27381" y2="46333"/>
                        <a14:foregroundMark x1="27500" y1="47381" x2="27500" y2="47381"/>
                        <a14:foregroundMark x1="18452" y1="14552" x2="18452" y2="14552"/>
                        <a14:foregroundMark x1="22738" y1="10594" x2="22738" y2="10594"/>
                        <a14:foregroundMark x1="26071" y1="7451" x2="26071" y2="7451"/>
                        <a14:foregroundMark x1="37738" y1="7334" x2="37738" y2="7334"/>
                        <a14:foregroundMark x1="16310" y1="15250" x2="16310" y2="15250"/>
                        <a14:foregroundMark x1="27500" y1="12107" x2="27500" y2="12107"/>
                        <a14:foregroundMark x1="27976" y1="11059" x2="27976" y2="11059"/>
                        <a14:foregroundMark x1="28571" y1="10361" x2="28571" y2="10361"/>
                        <a14:foregroundMark x1="28690" y1="8382" x2="28690" y2="8382"/>
                        <a14:foregroundMark x1="28810" y1="8498" x2="28810" y2="8498"/>
                        <a14:foregroundMark x1="28452" y1="7683" x2="28452" y2="7683"/>
                        <a14:foregroundMark x1="26905" y1="7567" x2="26905" y2="7567"/>
                        <a14:foregroundMark x1="26071" y1="7567" x2="26071" y2="7567"/>
                        <a14:foregroundMark x1="11190" y1="52270" x2="11190" y2="52270"/>
                        <a14:foregroundMark x1="14167" y1="55413" x2="14167" y2="55413"/>
                        <a14:foregroundMark x1="23214" y1="56228" x2="23214" y2="56228"/>
                        <a14:foregroundMark x1="10476" y1="50990" x2="10476" y2="50990"/>
                        <a14:foregroundMark x1="10595" y1="49593" x2="10595" y2="49593"/>
                        <a14:foregroundMark x1="26548" y1="15134" x2="26548" y2="15134"/>
                        <a14:foregroundMark x1="27143" y1="7218" x2="27143" y2="7218"/>
                        <a14:foregroundMark x1="22738" y1="12340" x2="22738" y2="12340"/>
                        <a14:foregroundMark x1="5238" y1="24913" x2="5238" y2="24913"/>
                        <a14:foregroundMark x1="2976" y1="24331" x2="2976" y2="24331"/>
                        <a14:foregroundMark x1="2262" y1="24331" x2="2262" y2="24331"/>
                        <a14:foregroundMark x1="9524" y1="25611" x2="9524" y2="25611"/>
                        <a14:foregroundMark x1="11190" y1="26077" x2="11190" y2="26077"/>
                        <a14:foregroundMark x1="19048" y1="28638" x2="19048" y2="28638"/>
                        <a14:foregroundMark x1="19524" y1="28056" x2="19524" y2="28056"/>
                        <a14:foregroundMark x1="1667" y1="24447" x2="1667" y2="24447"/>
                        <a14:foregroundMark x1="714" y1="22701" x2="714" y2="22701"/>
                        <a14:backgroundMark x1="85714" y1="54482" x2="88214" y2="54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8218" y="-61316"/>
            <a:ext cx="1316335" cy="13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U3_14">
            <a:hlinkClick r:id="" action="ppaction://media"/>
            <a:extLst>
              <a:ext uri="{FF2B5EF4-FFF2-40B4-BE49-F238E27FC236}">
                <a16:creationId xmlns:a16="http://schemas.microsoft.com/office/drawing/2014/main" id="{4F931488-2F76-C6F9-65CF-B5CE2D11F6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00" end="411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1755" y="-15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73806"/>
      </p:ext>
    </p:extLst>
  </p:cSld>
  <p:clrMapOvr>
    <a:masterClrMapping/>
  </p:clrMapOvr>
  <p:transition spd="med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17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200"/>
                            </p:stCondLst>
                            <p:childTnLst>
                              <p:par>
                                <p:cTn id="2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>
            <a:extLst>
              <a:ext uri="{FF2B5EF4-FFF2-40B4-BE49-F238E27FC236}">
                <a16:creationId xmlns:a16="http://schemas.microsoft.com/office/drawing/2014/main" id="{7C8EF53F-96E9-1D57-B950-3D1FD4686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3926" l="7778" r="91889">
                        <a14:foregroundMark x1="12333" y1="19407" x2="15444" y2="30519"/>
                        <a14:foregroundMark x1="21000" y1="29333" x2="21778" y2="47852"/>
                        <a14:foregroundMark x1="8333" y1="94074" x2="8333" y2="94074"/>
                        <a14:foregroundMark x1="91889" y1="39556" x2="91889" y2="39556"/>
                        <a14:foregroundMark x1="11556" y1="9778" x2="11556" y2="9778"/>
                        <a14:foregroundMark x1="7778" y1="34815" x2="7778" y2="34815"/>
                        <a14:foregroundMark x1="7778" y1="50222" x2="7778" y2="50222"/>
                        <a14:foregroundMark x1="7778" y1="60444" x2="7778" y2="60444"/>
                        <a14:foregroundMark x1="90111" y1="9778" x2="90111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33" y="1279068"/>
            <a:ext cx="7134787" cy="535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Rectángulo"/>
          <p:cNvSpPr/>
          <p:nvPr/>
        </p:nvSpPr>
        <p:spPr>
          <a:xfrm>
            <a:off x="1631504" y="4900914"/>
            <a:ext cx="1944216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3085" y="4900914"/>
            <a:ext cx="3874515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7481517" y="4900914"/>
            <a:ext cx="1944216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9425733" y="4900914"/>
            <a:ext cx="1080120" cy="180468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676400" y="3961509"/>
            <a:ext cx="300643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4682836" y="3961509"/>
            <a:ext cx="385156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8571268" y="3961509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641135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3602716" y="3025405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5562600" y="3025405"/>
            <a:ext cx="387276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9435365" y="3025405"/>
            <a:ext cx="1070489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717780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679361" y="2084203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627052" y="2099498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550428" y="2089301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620296" y="2089301"/>
            <a:ext cx="1097485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98431" y="1143000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567335" y="1153197"/>
            <a:ext cx="1944216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86400" y="1153197"/>
            <a:ext cx="3928124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9408368" y="1153197"/>
            <a:ext cx="1080120" cy="9361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3542648" y="152400"/>
            <a:ext cx="5028620" cy="92488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000" b="1" kern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cupboard</a:t>
            </a:r>
            <a:endParaRPr kumimoji="0" lang="es-ES" sz="4000" b="1" i="0" u="none" strike="noStrike" kern="0" cap="none" spc="0" normalizeH="0" baseline="0" noProof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128 Rectángulo redondeado"/>
          <p:cNvSpPr/>
          <p:nvPr/>
        </p:nvSpPr>
        <p:spPr>
          <a:xfrm>
            <a:off x="9414524" y="260648"/>
            <a:ext cx="1001956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9414524" y="145086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mouse png images free download - mickey mouse PNG image with transparent  background | TOPpng">
            <a:extLst>
              <a:ext uri="{FF2B5EF4-FFF2-40B4-BE49-F238E27FC236}">
                <a16:creationId xmlns:a16="http://schemas.microsoft.com/office/drawing/2014/main" id="{6FA4FAAC-3869-8A32-6642-E879C66C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18" b="89872" l="714" r="90000">
                        <a14:foregroundMark x1="24524" y1="18277" x2="17500" y2="21071"/>
                        <a14:foregroundMark x1="10357" y1="18277" x2="17262" y2="23283"/>
                        <a14:foregroundMark x1="7381" y1="19674" x2="19524" y2="24331"/>
                        <a14:foregroundMark x1="8095" y1="23632" x2="3571" y2="22235"/>
                        <a14:foregroundMark x1="23333" y1="15716" x2="22619" y2="18743"/>
                        <a14:foregroundMark x1="24167" y1="13504" x2="25833" y2="10244"/>
                        <a14:foregroundMark x1="40119" y1="8847" x2="40119" y2="8847"/>
                        <a14:foregroundMark x1="45595" y1="26426" x2="44048" y2="30384"/>
                        <a14:foregroundMark x1="51429" y1="28289" x2="48810" y2="32130"/>
                        <a14:foregroundMark x1="17976" y1="48545" x2="20714" y2="51339"/>
                        <a14:foregroundMark x1="18690" y1="43423" x2="20714" y2="50524"/>
                        <a14:foregroundMark x1="16190" y1="53085" x2="22024" y2="53667"/>
                        <a14:foregroundMark x1="44524" y1="58906" x2="44524" y2="62282"/>
                        <a14:foregroundMark x1="84048" y1="54598" x2="84048" y2="54598"/>
                        <a14:foregroundMark x1="89881" y1="54948" x2="89881" y2="54948"/>
                        <a14:foregroundMark x1="4762" y1="18859" x2="4405" y2="18859"/>
                        <a14:foregroundMark x1="12976" y1="16065" x2="12976" y2="16065"/>
                        <a14:foregroundMark x1="20119" y1="14086" x2="20119" y2="14086"/>
                        <a14:foregroundMark x1="23095" y1="10012" x2="23095" y2="10012"/>
                        <a14:foregroundMark x1="23571" y1="9080" x2="23571" y2="9080"/>
                        <a14:foregroundMark x1="23095" y1="11176" x2="23095" y2="11176"/>
                        <a14:foregroundMark x1="17262" y1="38184" x2="17262" y2="38184"/>
                        <a14:foregroundMark x1="21667" y1="41327" x2="21667" y2="41327"/>
                        <a14:foregroundMark x1="25000" y1="42142" x2="25000" y2="42142"/>
                        <a14:foregroundMark x1="26667" y1="43655" x2="26667" y2="43655"/>
                        <a14:foregroundMark x1="27381" y1="46333" x2="27381" y2="46333"/>
                        <a14:foregroundMark x1="27500" y1="47381" x2="27500" y2="47381"/>
                        <a14:foregroundMark x1="18452" y1="14552" x2="18452" y2="14552"/>
                        <a14:foregroundMark x1="22738" y1="10594" x2="22738" y2="10594"/>
                        <a14:foregroundMark x1="26071" y1="7451" x2="26071" y2="7451"/>
                        <a14:foregroundMark x1="37738" y1="7334" x2="37738" y2="7334"/>
                        <a14:foregroundMark x1="16310" y1="15250" x2="16310" y2="15250"/>
                        <a14:foregroundMark x1="27500" y1="12107" x2="27500" y2="12107"/>
                        <a14:foregroundMark x1="27976" y1="11059" x2="27976" y2="11059"/>
                        <a14:foregroundMark x1="28571" y1="10361" x2="28571" y2="10361"/>
                        <a14:foregroundMark x1="28690" y1="8382" x2="28690" y2="8382"/>
                        <a14:foregroundMark x1="28810" y1="8498" x2="28810" y2="8498"/>
                        <a14:foregroundMark x1="28452" y1="7683" x2="28452" y2="7683"/>
                        <a14:foregroundMark x1="26905" y1="7567" x2="26905" y2="7567"/>
                        <a14:foregroundMark x1="26071" y1="7567" x2="26071" y2="7567"/>
                        <a14:foregroundMark x1="11190" y1="52270" x2="11190" y2="52270"/>
                        <a14:foregroundMark x1="14167" y1="55413" x2="14167" y2="55413"/>
                        <a14:foregroundMark x1="23214" y1="56228" x2="23214" y2="56228"/>
                        <a14:foregroundMark x1="10476" y1="50990" x2="10476" y2="50990"/>
                        <a14:foregroundMark x1="10595" y1="49593" x2="10595" y2="49593"/>
                        <a14:foregroundMark x1="26548" y1="15134" x2="26548" y2="15134"/>
                        <a14:foregroundMark x1="27143" y1="7218" x2="27143" y2="7218"/>
                        <a14:foregroundMark x1="22738" y1="12340" x2="22738" y2="12340"/>
                        <a14:foregroundMark x1="5238" y1="24913" x2="5238" y2="24913"/>
                        <a14:foregroundMark x1="2976" y1="24331" x2="2976" y2="24331"/>
                        <a14:foregroundMark x1="2262" y1="24331" x2="2262" y2="24331"/>
                        <a14:foregroundMark x1="9524" y1="25611" x2="9524" y2="25611"/>
                        <a14:foregroundMark x1="11190" y1="26077" x2="11190" y2="26077"/>
                        <a14:foregroundMark x1="19048" y1="28638" x2="19048" y2="28638"/>
                        <a14:foregroundMark x1="19524" y1="28056" x2="19524" y2="28056"/>
                        <a14:foregroundMark x1="1667" y1="24447" x2="1667" y2="24447"/>
                        <a14:foregroundMark x1="714" y1="22701" x2="714" y2="22701"/>
                        <a14:backgroundMark x1="85714" y1="54482" x2="88214" y2="54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8218" y="-61316"/>
            <a:ext cx="1316335" cy="13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U3_14">
            <a:hlinkClick r:id="" action="ppaction://media"/>
            <a:extLst>
              <a:ext uri="{FF2B5EF4-FFF2-40B4-BE49-F238E27FC236}">
                <a16:creationId xmlns:a16="http://schemas.microsoft.com/office/drawing/2014/main" id="{4F931488-2F76-C6F9-65CF-B5CE2D11F6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00" end="466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1755" y="-15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84983"/>
      </p:ext>
    </p:extLst>
  </p:cSld>
  <p:clrMapOvr>
    <a:masterClrMapping/>
  </p:clrMapOvr>
  <p:transition spd="med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15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000"/>
                            </p:stCondLst>
                            <p:childTnLst>
                              <p:par>
                                <p:cTn id="2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498" y="326499"/>
            <a:ext cx="792244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On In Under Song For Kids 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students stand up.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Listen to the song.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508059" y="8568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4472C4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GRAMMAR: in/ on/ under</a:t>
            </a:r>
          </a:p>
        </p:txBody>
      </p:sp>
      <p:pic>
        <p:nvPicPr>
          <p:cNvPr id="3" name="On In Under Song For Kids _ Learn English Kids">
            <a:hlinkClick r:id="" action="ppaction://media"/>
            <a:extLst>
              <a:ext uri="{FF2B5EF4-FFF2-40B4-BE49-F238E27FC236}">
                <a16:creationId xmlns:a16="http://schemas.microsoft.com/office/drawing/2014/main" id="{2F95792B-C48C-2D0E-2CB9-3E22AE824A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1498" y="1320102"/>
            <a:ext cx="8139164" cy="45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9076AD-8026-8D46-9543-B2156ED24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157" y="2001543"/>
            <a:ext cx="2452600" cy="2764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BAFE7D-D3D7-E8BF-0E26-65215AE6A4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4254" y="2001543"/>
            <a:ext cx="2435248" cy="27641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1E33CF-0E7E-066B-2C6E-F2C5AE7DF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4401" y="2001543"/>
            <a:ext cx="2466257" cy="2764147"/>
          </a:xfrm>
          <a:prstGeom prst="rect">
            <a:avLst/>
          </a:prstGeom>
        </p:spPr>
      </p:pic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085D8121-805F-C846-1C1A-134A34B75827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GRAMMAR: in/ on/ under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A7F9A48-6C80-9AE5-0B57-945CA778506C}"/>
              </a:ext>
            </a:extLst>
          </p:cNvPr>
          <p:cNvSpPr/>
          <p:nvPr/>
        </p:nvSpPr>
        <p:spPr>
          <a:xfrm>
            <a:off x="1726318" y="2737479"/>
            <a:ext cx="1334088" cy="976787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DE66194-B7A1-7E72-0486-9352C8BB0D03}"/>
              </a:ext>
            </a:extLst>
          </p:cNvPr>
          <p:cNvSpPr/>
          <p:nvPr/>
        </p:nvSpPr>
        <p:spPr>
          <a:xfrm>
            <a:off x="5543338" y="2066779"/>
            <a:ext cx="1334088" cy="976787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BFB7B9-F20A-7746-BFA2-78116E2D87BE}"/>
              </a:ext>
            </a:extLst>
          </p:cNvPr>
          <p:cNvSpPr/>
          <p:nvPr/>
        </p:nvSpPr>
        <p:spPr>
          <a:xfrm>
            <a:off x="8930485" y="3743270"/>
            <a:ext cx="1334088" cy="976787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1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6AEE331B-8486-010E-9784-6E33B021D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4549">
            <a:off x="1305321" y="2437328"/>
            <a:ext cx="841992" cy="84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3973FABE-37D1-A233-015B-8E87E07AF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4549">
            <a:off x="5122342" y="1765291"/>
            <a:ext cx="841992" cy="84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A1A04F2A-5AC9-D228-06F7-3B641B811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4549">
            <a:off x="8564260" y="3410912"/>
            <a:ext cx="841992" cy="84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3B2E12-900E-18F3-4587-697DA37EA400}"/>
              </a:ext>
            </a:extLst>
          </p:cNvPr>
          <p:cNvSpPr txBox="1"/>
          <p:nvPr/>
        </p:nvSpPr>
        <p:spPr>
          <a:xfrm>
            <a:off x="1840702" y="4604438"/>
            <a:ext cx="1105319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499CD9-36B3-54E5-A23D-910136B78B0A}"/>
              </a:ext>
            </a:extLst>
          </p:cNvPr>
          <p:cNvSpPr txBox="1"/>
          <p:nvPr/>
        </p:nvSpPr>
        <p:spPr>
          <a:xfrm>
            <a:off x="5459218" y="4604438"/>
            <a:ext cx="1105319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D3C218-6F95-6CA5-5E10-F1568442ABEE}"/>
              </a:ext>
            </a:extLst>
          </p:cNvPr>
          <p:cNvSpPr txBox="1"/>
          <p:nvPr/>
        </p:nvSpPr>
        <p:spPr>
          <a:xfrm>
            <a:off x="8972800" y="4604438"/>
            <a:ext cx="1191449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under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0FA5A8E-BCD9-5B77-E565-8A80D2BA9AF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r="64295"/>
          <a:stretch/>
        </p:blipFill>
        <p:spPr>
          <a:xfrm flipH="1">
            <a:off x="3561906" y="3948653"/>
            <a:ext cx="1000045" cy="187385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2E0538D-64AB-91AC-7B27-D92B25343E30}"/>
              </a:ext>
            </a:extLst>
          </p:cNvPr>
          <p:cNvSpPr txBox="1"/>
          <p:nvPr/>
        </p:nvSpPr>
        <p:spPr>
          <a:xfrm>
            <a:off x="959060" y="5223955"/>
            <a:ext cx="2942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It’s </a:t>
            </a:r>
            <a:r>
              <a:rPr lang="en-US" sz="2800" b="1" dirty="0">
                <a:solidFill>
                  <a:srgbClr val="FF0000"/>
                </a:solidFill>
              </a:rPr>
              <a:t>in</a:t>
            </a:r>
            <a:r>
              <a:rPr lang="en-US" sz="2800" b="1" dirty="0"/>
              <a:t> the desk.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FEFFB7-B7DC-2841-330A-8DE80C8933EB}"/>
              </a:ext>
            </a:extLst>
          </p:cNvPr>
          <p:cNvSpPr txBox="1"/>
          <p:nvPr/>
        </p:nvSpPr>
        <p:spPr>
          <a:xfrm>
            <a:off x="4540480" y="5253738"/>
            <a:ext cx="2942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It’s </a:t>
            </a:r>
            <a:r>
              <a:rPr lang="en-US" sz="2800" b="1" dirty="0">
                <a:solidFill>
                  <a:srgbClr val="FF0000"/>
                </a:solidFill>
              </a:rPr>
              <a:t>on</a:t>
            </a:r>
            <a:r>
              <a:rPr lang="en-US" sz="2800" b="1" dirty="0"/>
              <a:t> the desk.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BE46BF-FF85-8E67-96A8-36A0AA5138E1}"/>
              </a:ext>
            </a:extLst>
          </p:cNvPr>
          <p:cNvSpPr txBox="1"/>
          <p:nvPr/>
        </p:nvSpPr>
        <p:spPr>
          <a:xfrm>
            <a:off x="7976546" y="5223955"/>
            <a:ext cx="3518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It’s </a:t>
            </a:r>
            <a:r>
              <a:rPr lang="en-US" sz="2800" b="1" dirty="0">
                <a:solidFill>
                  <a:srgbClr val="FF0000"/>
                </a:solidFill>
              </a:rPr>
              <a:t>under</a:t>
            </a:r>
            <a:r>
              <a:rPr lang="en-US" sz="2800" b="1" dirty="0"/>
              <a:t> the desk.</a:t>
            </a:r>
          </a:p>
        </p:txBody>
      </p:sp>
      <p:pic>
        <p:nvPicPr>
          <p:cNvPr id="34" name="U3_17">
            <a:hlinkClick r:id="" action="ppaction://media"/>
            <a:extLst>
              <a:ext uri="{FF2B5EF4-FFF2-40B4-BE49-F238E27FC236}">
                <a16:creationId xmlns:a16="http://schemas.microsoft.com/office/drawing/2014/main" id="{C92F314A-A357-9147-C338-D824764869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00" end="832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37682" y="-14410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8A8F628-934E-7A00-D07B-3534003EE790}"/>
              </a:ext>
            </a:extLst>
          </p:cNvPr>
          <p:cNvGrpSpPr/>
          <p:nvPr/>
        </p:nvGrpSpPr>
        <p:grpSpPr>
          <a:xfrm>
            <a:off x="3565130" y="518738"/>
            <a:ext cx="4695060" cy="1549515"/>
            <a:chOff x="3789370" y="492243"/>
            <a:chExt cx="4695060" cy="154951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42DA93-863D-1029-D51C-787922001A61}"/>
                </a:ext>
              </a:extLst>
            </p:cNvPr>
            <p:cNvSpPr txBox="1"/>
            <p:nvPr/>
          </p:nvSpPr>
          <p:spPr>
            <a:xfrm>
              <a:off x="4193345" y="929538"/>
              <a:ext cx="4291085" cy="646986"/>
            </a:xfrm>
            <a:prstGeom prst="round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Where’s the pencil?</a:t>
              </a:r>
              <a:endParaRPr lang="en-SG" sz="3200" b="1" dirty="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5A74F7-9CAF-2AA6-A890-BCC10B9D5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9370" y="492243"/>
              <a:ext cx="798847" cy="1549515"/>
            </a:xfrm>
            <a:prstGeom prst="rect">
              <a:avLst/>
            </a:prstGeom>
          </p:spPr>
        </p:pic>
      </p:grpSp>
      <p:pic>
        <p:nvPicPr>
          <p:cNvPr id="39" name="U3_17">
            <a:hlinkClick r:id="" action="ppaction://media"/>
            <a:extLst>
              <a:ext uri="{FF2B5EF4-FFF2-40B4-BE49-F238E27FC236}">
                <a16:creationId xmlns:a16="http://schemas.microsoft.com/office/drawing/2014/main" id="{8F7E5150-2A52-A7DE-3954-C8C79A73D3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 end="1152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45307" y="31375"/>
            <a:ext cx="487363" cy="487363"/>
          </a:xfrm>
          <a:prstGeom prst="rect">
            <a:avLst/>
          </a:prstGeom>
        </p:spPr>
      </p:pic>
      <p:pic>
        <p:nvPicPr>
          <p:cNvPr id="43" name="U3_17">
            <a:hlinkClick r:id="" action="ppaction://media"/>
            <a:extLst>
              <a:ext uri="{FF2B5EF4-FFF2-40B4-BE49-F238E27FC236}">
                <a16:creationId xmlns:a16="http://schemas.microsoft.com/office/drawing/2014/main" id="{4468828E-76BF-817B-04AC-4641B3133E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00" end="482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37682" y="468416"/>
            <a:ext cx="487363" cy="487363"/>
          </a:xfrm>
          <a:prstGeom prst="rect">
            <a:avLst/>
          </a:prstGeom>
        </p:spPr>
      </p:pic>
      <p:pic>
        <p:nvPicPr>
          <p:cNvPr id="44" name="U3_17">
            <a:hlinkClick r:id="" action="ppaction://media"/>
            <a:extLst>
              <a:ext uri="{FF2B5EF4-FFF2-40B4-BE49-F238E27FC236}">
                <a16:creationId xmlns:a16="http://schemas.microsoft.com/office/drawing/2014/main" id="{099D866C-2B7C-7DD1-DB0F-E4A53AD4D1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00" end="132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37681" y="10809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7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9258 -0.0009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58 -0.00093 L 0.61628 -0.0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8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0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94888C-847F-BC2C-962C-15770F807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756" y="601948"/>
            <a:ext cx="3805702" cy="5299547"/>
          </a:xfrm>
          <a:prstGeom prst="rect">
            <a:avLst/>
          </a:prstGeom>
          <a:ln>
            <a:solidFill>
              <a:srgbClr val="D96EAB"/>
            </a:solidFill>
          </a:ln>
        </p:spPr>
      </p:pic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6957509" y="601948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7139276" y="818026"/>
            <a:ext cx="33822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3: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/>
              <a:t>WHERE’S MY PEN?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3">
            <a:extLst>
              <a:ext uri="{FF2B5EF4-FFF2-40B4-BE49-F238E27FC236}">
                <a16:creationId xmlns:a16="http://schemas.microsoft.com/office/drawing/2014/main" id="{D3B4760C-7E79-78C5-6620-9F9191A74055}"/>
              </a:ext>
            </a:extLst>
          </p:cNvPr>
          <p:cNvSpPr txBox="1"/>
          <p:nvPr/>
        </p:nvSpPr>
        <p:spPr>
          <a:xfrm>
            <a:off x="7111746" y="1863190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id="{9898B7E6-2309-A808-8181-930C82AA3D71}"/>
              </a:ext>
            </a:extLst>
          </p:cNvPr>
          <p:cNvSpPr txBox="1"/>
          <p:nvPr/>
        </p:nvSpPr>
        <p:spPr>
          <a:xfrm>
            <a:off x="7111746" y="2648635"/>
            <a:ext cx="3382176" cy="1200288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lassroom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object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</a:t>
            </a:r>
          </a:p>
          <a:p>
            <a:pPr lvl="0">
              <a:buClr>
                <a:srgbClr val="00000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 ask and answer about where things 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27ABD-F8C5-3303-11D0-878E631D5BC2}"/>
              </a:ext>
            </a:extLst>
          </p:cNvPr>
          <p:cNvSpPr txBox="1"/>
          <p:nvPr/>
        </p:nvSpPr>
        <p:spPr>
          <a:xfrm>
            <a:off x="7111746" y="4306102"/>
            <a:ext cx="3382176" cy="83099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SB p.37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33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" name="Google Shape;1347;p45" descr="Smiling Alligator on Safari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6674" y="1354903"/>
            <a:ext cx="3294148" cy="437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45" descr="Weekend Wrap-Up | Elevation eKidz Parent Blo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3579" y="2186029"/>
            <a:ext cx="4028461" cy="1782904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45">
            <a:hlinkClick r:id="" action="ppaction://hlinkshowjump?jump=nextslide"/>
          </p:cNvPr>
          <p:cNvSpPr/>
          <p:nvPr/>
        </p:nvSpPr>
        <p:spPr>
          <a:xfrm>
            <a:off x="3137011" y="4576369"/>
            <a:ext cx="2275487" cy="642256"/>
          </a:xfrm>
          <a:prstGeom prst="roundRect">
            <a:avLst>
              <a:gd name="adj" fmla="val 16667"/>
            </a:avLst>
          </a:prstGeom>
          <a:solidFill>
            <a:srgbClr val="FFDA3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START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p45"/>
          <p:cNvSpPr txBox="1"/>
          <p:nvPr/>
        </p:nvSpPr>
        <p:spPr>
          <a:xfrm>
            <a:off x="3280517" y="1271408"/>
            <a:ext cx="223458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5" name="Google Shape;1355;p46"/>
          <p:cNvPicPr preferRelativeResize="0"/>
          <p:nvPr/>
        </p:nvPicPr>
        <p:blipFill rotWithShape="1">
          <a:blip r:embed="rId5">
            <a:alphaModFix/>
          </a:blip>
          <a:srcRect t="84844" b="81"/>
          <a:stretch/>
        </p:blipFill>
        <p:spPr>
          <a:xfrm>
            <a:off x="1296037" y="4532735"/>
            <a:ext cx="5015720" cy="645789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46">
            <a:hlinkClick r:id="" action="ppaction://hlinkshowjump?jump=nextslide"/>
          </p:cNvPr>
          <p:cNvSpPr/>
          <p:nvPr/>
        </p:nvSpPr>
        <p:spPr>
          <a:xfrm>
            <a:off x="10921329" y="5808924"/>
            <a:ext cx="1016112" cy="916316"/>
          </a:xfrm>
          <a:prstGeom prst="rightArrow">
            <a:avLst/>
          </a:prstGeom>
          <a:solidFill>
            <a:srgbClr val="FFDA3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NEXT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46"/>
          <p:cNvSpPr/>
          <p:nvPr/>
        </p:nvSpPr>
        <p:spPr>
          <a:xfrm>
            <a:off x="6611104" y="1133503"/>
            <a:ext cx="1240972" cy="587828"/>
          </a:xfrm>
          <a:prstGeom prst="roundRect">
            <a:avLst>
              <a:gd name="adj" fmla="val 16667"/>
            </a:avLst>
          </a:prstGeom>
          <a:solidFill>
            <a:srgbClr val="F2224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RULES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3" name="Google Shape;1363;p46"/>
          <p:cNvPicPr preferRelativeResize="0"/>
          <p:nvPr/>
        </p:nvPicPr>
        <p:blipFill rotWithShape="1">
          <a:blip r:embed="rId5">
            <a:alphaModFix/>
          </a:blip>
          <a:srcRect b="15156"/>
          <a:stretch/>
        </p:blipFill>
        <p:spPr>
          <a:xfrm>
            <a:off x="1296037" y="900106"/>
            <a:ext cx="5015720" cy="3634686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46"/>
          <p:cNvSpPr/>
          <p:nvPr/>
        </p:nvSpPr>
        <p:spPr>
          <a:xfrm>
            <a:off x="2181044" y="3038380"/>
            <a:ext cx="576867" cy="535641"/>
          </a:xfrm>
          <a:prstGeom prst="ellipse">
            <a:avLst/>
          </a:prstGeom>
          <a:solidFill>
            <a:srgbClr val="E41B4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0" name="Picture 4" descr="Colorful Rainbow Arrow. Instagram Stories GIF Sticker created by Tom  Windeknecht via GIPHY. #rainbo… | Rainbow gif, Kids background, Powerpoint  background templates">
            <a:extLst>
              <a:ext uri="{FF2B5EF4-FFF2-40B4-BE49-F238E27FC236}">
                <a16:creationId xmlns:a16="http://schemas.microsoft.com/office/drawing/2014/main" id="{E19C3968-20E2-83F4-F5FA-19BE42645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16" y="2813752"/>
            <a:ext cx="984896" cy="98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EC87BC1-B23A-B050-2809-6DB3EA87B9F7}"/>
              </a:ext>
            </a:extLst>
          </p:cNvPr>
          <p:cNvGrpSpPr/>
          <p:nvPr/>
        </p:nvGrpSpPr>
        <p:grpSpPr>
          <a:xfrm>
            <a:off x="2255261" y="4444738"/>
            <a:ext cx="3076953" cy="2029294"/>
            <a:chOff x="2255261" y="4444738"/>
            <a:chExt cx="3076953" cy="2029294"/>
          </a:xfrm>
        </p:grpSpPr>
        <p:sp>
          <p:nvSpPr>
            <p:cNvPr id="1358" name="Google Shape;1358;p46"/>
            <p:cNvSpPr/>
            <p:nvPr/>
          </p:nvSpPr>
          <p:spPr>
            <a:xfrm>
              <a:off x="2255261" y="4444738"/>
              <a:ext cx="3076953" cy="2029294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SG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284421A-290B-54CC-362D-13D21ED6E421}"/>
                </a:ext>
              </a:extLst>
            </p:cNvPr>
            <p:cNvGrpSpPr/>
            <p:nvPr/>
          </p:nvGrpSpPr>
          <p:grpSpPr>
            <a:xfrm>
              <a:off x="2341224" y="4869010"/>
              <a:ext cx="2871682" cy="1136575"/>
              <a:chOff x="3649386" y="2001541"/>
              <a:chExt cx="3440979" cy="129029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18AA156-6E0D-4DEB-82F5-C3285BC06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49386" y="2001542"/>
                <a:ext cx="1144868" cy="129029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80F83EB-F75C-81F2-F574-4CB419505D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94254" y="2001543"/>
                <a:ext cx="1136768" cy="1290297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2E3942C-0522-3051-E138-CD211995F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39122" y="2001541"/>
                <a:ext cx="1151243" cy="1290297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2A293D6-28D3-F9F5-7E1B-FB6D053DF481}"/>
              </a:ext>
            </a:extLst>
          </p:cNvPr>
          <p:cNvGrpSpPr/>
          <p:nvPr/>
        </p:nvGrpSpPr>
        <p:grpSpPr>
          <a:xfrm>
            <a:off x="6541578" y="1820499"/>
            <a:ext cx="4787258" cy="4102781"/>
            <a:chOff x="6571622" y="2127896"/>
            <a:chExt cx="4787258" cy="348042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5CE9B3-147E-4D88-E0E1-D5D358FA5D14}"/>
                </a:ext>
              </a:extLst>
            </p:cNvPr>
            <p:cNvSpPr/>
            <p:nvPr/>
          </p:nvSpPr>
          <p:spPr>
            <a:xfrm>
              <a:off x="6571622" y="2127896"/>
              <a:ext cx="4787258" cy="34804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E7F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SG" sz="2000" dirty="0">
                  <a:solidFill>
                    <a:schemeClr val="tx1"/>
                  </a:solidFill>
                  <a:latin typeface="Arial"/>
                </a:rPr>
                <a:t>There are 6 questions.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SG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Students</a:t>
              </a:r>
              <a:r>
                <a:rPr kumimoji="0" lang="en-SG" sz="2000" b="0" i="0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look at a picture and raise fingers 1, 2 or 3 to answer.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SG" sz="2000" dirty="0">
                  <a:solidFill>
                    <a:schemeClr val="tx1"/>
                  </a:solidFill>
                  <a:latin typeface="Arial"/>
                </a:rPr>
                <a:t>1 student says aloud the answer.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SG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r>
                <a:rPr kumimoji="0" lang="en-SG" sz="2000" b="0" i="0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correct answer = 1 point.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SG" sz="2000" dirty="0">
                  <a:solidFill>
                    <a:schemeClr val="tx1"/>
                  </a:solidFill>
                  <a:latin typeface="Arial"/>
                </a:rPr>
                <a:t>All students repeat the question and answer.</a:t>
              </a:r>
              <a:endParaRPr kumimoji="0" lang="en-SG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SG" sz="2000" baseline="0" dirty="0">
                  <a:solidFill>
                    <a:schemeClr val="tx1"/>
                  </a:solidFill>
                  <a:latin typeface="Arial"/>
                </a:rPr>
                <a:t>Note: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SG" sz="2000" b="0" i="0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Click on the red button        on the camera to show the questions.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SG" sz="2000" noProof="0" dirty="0">
                  <a:solidFill>
                    <a:schemeClr val="tx1"/>
                  </a:solidFill>
                  <a:latin typeface="Arial"/>
                </a:rPr>
                <a:t>Click CHECK to show the answer.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SG" sz="2000" noProof="0" dirty="0">
                  <a:solidFill>
                    <a:schemeClr val="tx1"/>
                  </a:solidFill>
                  <a:latin typeface="Arial"/>
                </a:rPr>
                <a:t>Click NEXT to continue.</a:t>
              </a:r>
              <a:endParaRPr kumimoji="0" lang="en-SG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364;p46">
              <a:extLst>
                <a:ext uri="{FF2B5EF4-FFF2-40B4-BE49-F238E27FC236}">
                  <a16:creationId xmlns:a16="http://schemas.microsoft.com/office/drawing/2014/main" id="{BE7EE172-9798-ACE3-5EAE-05E85623CC5C}"/>
                </a:ext>
              </a:extLst>
            </p:cNvPr>
            <p:cNvSpPr/>
            <p:nvPr/>
          </p:nvSpPr>
          <p:spPr>
            <a:xfrm>
              <a:off x="9856585" y="4397495"/>
              <a:ext cx="303415" cy="276823"/>
            </a:xfrm>
            <a:prstGeom prst="ellipse">
              <a:avLst/>
            </a:prstGeom>
            <a:solidFill>
              <a:srgbClr val="E41B41"/>
            </a:solidFill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99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4"/>
                  </p:tgtEl>
                </p:cond>
              </p:nextCondLst>
            </p:seq>
          </p:childTnLst>
        </p:cTn>
      </p:par>
    </p:tnLst>
    <p:bldLst>
      <p:bldP spid="13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5CE9B3-147E-4D88-E0E1-D5D358FA5D14}"/>
              </a:ext>
            </a:extLst>
          </p:cNvPr>
          <p:cNvSpPr/>
          <p:nvPr/>
        </p:nvSpPr>
        <p:spPr>
          <a:xfrm>
            <a:off x="6571622" y="2127896"/>
            <a:ext cx="4129873" cy="30506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E7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55" name="Google Shape;1355;p46"/>
          <p:cNvPicPr preferRelativeResize="0"/>
          <p:nvPr/>
        </p:nvPicPr>
        <p:blipFill rotWithShape="1">
          <a:blip r:embed="rId6">
            <a:alphaModFix/>
          </a:blip>
          <a:srcRect t="84844" b="81"/>
          <a:stretch/>
        </p:blipFill>
        <p:spPr>
          <a:xfrm>
            <a:off x="1296037" y="4532735"/>
            <a:ext cx="5015720" cy="645789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46">
            <a:hlinkClick r:id="" action="ppaction://hlinkshowjump?jump=nextslide"/>
          </p:cNvPr>
          <p:cNvSpPr/>
          <p:nvPr/>
        </p:nvSpPr>
        <p:spPr>
          <a:xfrm>
            <a:off x="10921329" y="5808924"/>
            <a:ext cx="1016112" cy="916316"/>
          </a:xfrm>
          <a:prstGeom prst="rightArrow">
            <a:avLst/>
          </a:prstGeom>
          <a:solidFill>
            <a:srgbClr val="FFDA3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NEXT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46"/>
          <p:cNvSpPr/>
          <p:nvPr/>
        </p:nvSpPr>
        <p:spPr>
          <a:xfrm>
            <a:off x="6611104" y="1330162"/>
            <a:ext cx="1240972" cy="587828"/>
          </a:xfrm>
          <a:prstGeom prst="roundRect">
            <a:avLst>
              <a:gd name="adj" fmla="val 16667"/>
            </a:avLst>
          </a:prstGeom>
          <a:solidFill>
            <a:srgbClr val="F2224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CHECK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46"/>
          <p:cNvSpPr txBox="1"/>
          <p:nvPr/>
        </p:nvSpPr>
        <p:spPr>
          <a:xfrm>
            <a:off x="6876991" y="2962018"/>
            <a:ext cx="3509264" cy="523180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It’s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shelf.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46"/>
          <p:cNvSpPr txBox="1"/>
          <p:nvPr/>
        </p:nvSpPr>
        <p:spPr>
          <a:xfrm>
            <a:off x="6876991" y="2283367"/>
            <a:ext cx="34620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is the book?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3" name="Google Shape;1363;p46"/>
          <p:cNvPicPr preferRelativeResize="0"/>
          <p:nvPr/>
        </p:nvPicPr>
        <p:blipFill rotWithShape="1">
          <a:blip r:embed="rId6">
            <a:alphaModFix/>
          </a:blip>
          <a:srcRect b="15156"/>
          <a:stretch/>
        </p:blipFill>
        <p:spPr>
          <a:xfrm>
            <a:off x="1296037" y="900106"/>
            <a:ext cx="5015720" cy="3634686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46"/>
          <p:cNvSpPr/>
          <p:nvPr/>
        </p:nvSpPr>
        <p:spPr>
          <a:xfrm>
            <a:off x="2181044" y="3038380"/>
            <a:ext cx="576867" cy="535641"/>
          </a:xfrm>
          <a:prstGeom prst="ellipse">
            <a:avLst/>
          </a:prstGeom>
          <a:solidFill>
            <a:srgbClr val="E41B4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1AC4CF-06C5-DE90-83F5-16FF57815F97}"/>
              </a:ext>
            </a:extLst>
          </p:cNvPr>
          <p:cNvGrpSpPr/>
          <p:nvPr/>
        </p:nvGrpSpPr>
        <p:grpSpPr>
          <a:xfrm>
            <a:off x="2265421" y="4444738"/>
            <a:ext cx="3076953" cy="2029294"/>
            <a:chOff x="2265421" y="4444738"/>
            <a:chExt cx="3076953" cy="2029294"/>
          </a:xfrm>
        </p:grpSpPr>
        <p:sp>
          <p:nvSpPr>
            <p:cNvPr id="1358" name="Google Shape;1358;p46"/>
            <p:cNvSpPr/>
            <p:nvPr/>
          </p:nvSpPr>
          <p:spPr>
            <a:xfrm>
              <a:off x="2265421" y="4444738"/>
              <a:ext cx="3076953" cy="2029294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75E505-5D5F-B860-69D3-CB2E1DDE1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3000" l="5660" r="91038">
                          <a14:foregroundMark x1="7075" y1="45000" x2="7075" y2="45000"/>
                          <a14:foregroundMark x1="91038" y1="50000" x2="91038" y2="50000"/>
                          <a14:foregroundMark x1="81918" y1="93000" x2="81918" y2="93000"/>
                          <a14:foregroundMark x1="5660" y1="45667" x2="5660" y2="45667"/>
                          <a14:foregroundMark x1="79717" y1="21667" x2="79717" y2="216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08367" y="4753946"/>
              <a:ext cx="2991060" cy="1410877"/>
            </a:xfrm>
            <a:prstGeom prst="rect">
              <a:avLst/>
            </a:prstGeom>
          </p:spPr>
        </p:pic>
      </p:grpSp>
      <p:sp>
        <p:nvSpPr>
          <p:cNvPr id="16" name="Google Shape;1361;p46">
            <a:extLst>
              <a:ext uri="{FF2B5EF4-FFF2-40B4-BE49-F238E27FC236}">
                <a16:creationId xmlns:a16="http://schemas.microsoft.com/office/drawing/2014/main" id="{F8B498E3-F7FB-1BB6-B3A5-82C6B316F0FC}"/>
              </a:ext>
            </a:extLst>
          </p:cNvPr>
          <p:cNvSpPr txBox="1"/>
          <p:nvPr/>
        </p:nvSpPr>
        <p:spPr>
          <a:xfrm>
            <a:off x="6886860" y="3653210"/>
            <a:ext cx="3499395" cy="523180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It’s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shelf.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361;p46">
            <a:extLst>
              <a:ext uri="{FF2B5EF4-FFF2-40B4-BE49-F238E27FC236}">
                <a16:creationId xmlns:a16="http://schemas.microsoft.com/office/drawing/2014/main" id="{2259E208-6CA1-B662-90EA-3D87C29E078D}"/>
              </a:ext>
            </a:extLst>
          </p:cNvPr>
          <p:cNvSpPr txBox="1"/>
          <p:nvPr/>
        </p:nvSpPr>
        <p:spPr>
          <a:xfrm>
            <a:off x="6876991" y="4344402"/>
            <a:ext cx="3499395" cy="523180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It’s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shelf.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4" descr="Colorful Rainbow Arrow. Instagram Stories GIF Sticker created by Tom  Windeknecht via GIPHY. #rainbo… | Rainbow gif, Kids background, Powerpoint  background templates">
            <a:extLst>
              <a:ext uri="{FF2B5EF4-FFF2-40B4-BE49-F238E27FC236}">
                <a16:creationId xmlns:a16="http://schemas.microsoft.com/office/drawing/2014/main" id="{CBEFA714-A78F-B0C6-FE8C-791FFE70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16" y="2813752"/>
            <a:ext cx="984896" cy="98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0"/>
                  </p:tgtEl>
                </p:cond>
              </p:nextCondLst>
            </p:seq>
          </p:childTnLst>
        </p:cTn>
      </p:par>
    </p:tnLst>
    <p:bldLst>
      <p:bldP spid="6" grpId="0" animBg="1"/>
      <p:bldP spid="1356" grpId="0" animBg="1"/>
      <p:bldP spid="1361" grpId="0" animBg="1"/>
      <p:bldP spid="1361" grpId="1" animBg="1"/>
      <p:bldP spid="1362" grpId="0"/>
      <p:bldP spid="16" grpId="0" animBg="1"/>
      <p:bldP spid="16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5CE9B3-147E-4D88-E0E1-D5D358FA5D14}"/>
              </a:ext>
            </a:extLst>
          </p:cNvPr>
          <p:cNvSpPr/>
          <p:nvPr/>
        </p:nvSpPr>
        <p:spPr>
          <a:xfrm>
            <a:off x="6571622" y="2127896"/>
            <a:ext cx="4129873" cy="30506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E7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55" name="Google Shape;1355;p46"/>
          <p:cNvPicPr preferRelativeResize="0"/>
          <p:nvPr/>
        </p:nvPicPr>
        <p:blipFill rotWithShape="1">
          <a:blip r:embed="rId6">
            <a:alphaModFix/>
          </a:blip>
          <a:srcRect t="84844" b="81"/>
          <a:stretch/>
        </p:blipFill>
        <p:spPr>
          <a:xfrm>
            <a:off x="1296037" y="4532735"/>
            <a:ext cx="5015720" cy="645789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46">
            <a:hlinkClick r:id="" action="ppaction://hlinkshowjump?jump=nextslide"/>
          </p:cNvPr>
          <p:cNvSpPr/>
          <p:nvPr/>
        </p:nvSpPr>
        <p:spPr>
          <a:xfrm>
            <a:off x="10921329" y="5808924"/>
            <a:ext cx="1016112" cy="916316"/>
          </a:xfrm>
          <a:prstGeom prst="rightArrow">
            <a:avLst/>
          </a:prstGeom>
          <a:solidFill>
            <a:srgbClr val="FFDA3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NEXT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46"/>
          <p:cNvSpPr/>
          <p:nvPr/>
        </p:nvSpPr>
        <p:spPr>
          <a:xfrm>
            <a:off x="6611104" y="1330162"/>
            <a:ext cx="1240972" cy="587828"/>
          </a:xfrm>
          <a:prstGeom prst="roundRect">
            <a:avLst>
              <a:gd name="adj" fmla="val 16667"/>
            </a:avLst>
          </a:prstGeom>
          <a:solidFill>
            <a:srgbClr val="F2224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CHECK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46"/>
          <p:cNvSpPr txBox="1"/>
          <p:nvPr/>
        </p:nvSpPr>
        <p:spPr>
          <a:xfrm>
            <a:off x="6876991" y="2962018"/>
            <a:ext cx="3509264" cy="523180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It’s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chair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46"/>
          <p:cNvSpPr txBox="1"/>
          <p:nvPr/>
        </p:nvSpPr>
        <p:spPr>
          <a:xfrm>
            <a:off x="6622914" y="2283367"/>
            <a:ext cx="40272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Where is the pencil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case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3" name="Google Shape;1363;p46"/>
          <p:cNvPicPr preferRelativeResize="0"/>
          <p:nvPr/>
        </p:nvPicPr>
        <p:blipFill rotWithShape="1">
          <a:blip r:embed="rId6">
            <a:alphaModFix/>
          </a:blip>
          <a:srcRect b="15156"/>
          <a:stretch/>
        </p:blipFill>
        <p:spPr>
          <a:xfrm>
            <a:off x="1296037" y="900106"/>
            <a:ext cx="5015720" cy="3634686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46"/>
          <p:cNvSpPr/>
          <p:nvPr/>
        </p:nvSpPr>
        <p:spPr>
          <a:xfrm>
            <a:off x="2181044" y="3038380"/>
            <a:ext cx="576867" cy="535641"/>
          </a:xfrm>
          <a:prstGeom prst="ellipse">
            <a:avLst/>
          </a:prstGeom>
          <a:solidFill>
            <a:srgbClr val="E41B4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61;p46">
            <a:extLst>
              <a:ext uri="{FF2B5EF4-FFF2-40B4-BE49-F238E27FC236}">
                <a16:creationId xmlns:a16="http://schemas.microsoft.com/office/drawing/2014/main" id="{F8B498E3-F7FB-1BB6-B3A5-82C6B316F0FC}"/>
              </a:ext>
            </a:extLst>
          </p:cNvPr>
          <p:cNvSpPr txBox="1"/>
          <p:nvPr/>
        </p:nvSpPr>
        <p:spPr>
          <a:xfrm>
            <a:off x="6886860" y="3653210"/>
            <a:ext cx="3499395" cy="523180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It’s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chair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361;p46">
            <a:extLst>
              <a:ext uri="{FF2B5EF4-FFF2-40B4-BE49-F238E27FC236}">
                <a16:creationId xmlns:a16="http://schemas.microsoft.com/office/drawing/2014/main" id="{2259E208-6CA1-B662-90EA-3D87C29E078D}"/>
              </a:ext>
            </a:extLst>
          </p:cNvPr>
          <p:cNvSpPr txBox="1"/>
          <p:nvPr/>
        </p:nvSpPr>
        <p:spPr>
          <a:xfrm>
            <a:off x="6876991" y="4344402"/>
            <a:ext cx="3499395" cy="523180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It’s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chair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D55997-8DE9-440C-4F0F-4B50A9D23A42}"/>
              </a:ext>
            </a:extLst>
          </p:cNvPr>
          <p:cNvGrpSpPr/>
          <p:nvPr/>
        </p:nvGrpSpPr>
        <p:grpSpPr>
          <a:xfrm>
            <a:off x="2265421" y="4444738"/>
            <a:ext cx="3076953" cy="2029294"/>
            <a:chOff x="2265421" y="4444738"/>
            <a:chExt cx="3076953" cy="2029294"/>
          </a:xfrm>
        </p:grpSpPr>
        <p:sp>
          <p:nvSpPr>
            <p:cNvPr id="1358" name="Google Shape;1358;p46"/>
            <p:cNvSpPr/>
            <p:nvPr/>
          </p:nvSpPr>
          <p:spPr>
            <a:xfrm>
              <a:off x="2265421" y="4444738"/>
              <a:ext cx="3076953" cy="2029294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15A245-F7CA-7B29-6829-34BEF160D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102" b="95010" l="1172" r="96484">
                          <a14:foregroundMark x1="8398" y1="42610" x2="5273" y2="50096"/>
                          <a14:foregroundMark x1="14258" y1="79846" x2="16016" y2="79271"/>
                          <a14:foregroundMark x1="53516" y1="89443" x2="49805" y2="90403"/>
                          <a14:foregroundMark x1="40234" y1="71977" x2="40820" y2="74472"/>
                          <a14:foregroundMark x1="59961" y1="64875" x2="75586" y2="60653"/>
                          <a14:foregroundMark x1="53711" y1="68906" x2="64258" y2="66987"/>
                          <a14:foregroundMark x1="79102" y1="61612" x2="83008" y2="60077"/>
                          <a14:foregroundMark x1="86914" y1="23608" x2="88477" y2="36276"/>
                          <a14:foregroundMark x1="90430" y1="35509" x2="89063" y2="23608"/>
                          <a14:foregroundMark x1="87695" y1="42035" x2="87695" y2="42035"/>
                          <a14:foregroundMark x1="89453" y1="22265" x2="87891" y2="17274"/>
                          <a14:foregroundMark x1="85156" y1="14203" x2="74805" y2="10749"/>
                          <a14:foregroundMark x1="66016" y1="9981" x2="56445" y2="7102"/>
                          <a14:foregroundMark x1="48828" y1="9021" x2="54297" y2="9981"/>
                          <a14:foregroundMark x1="86914" y1="83685" x2="86914" y2="83685"/>
                          <a14:foregroundMark x1="2539" y1="44530" x2="2539" y2="44530"/>
                          <a14:foregroundMark x1="2148" y1="45106" x2="2148" y2="45106"/>
                          <a14:foregroundMark x1="1367" y1="44338" x2="1758" y2="45298"/>
                          <a14:foregroundMark x1="48633" y1="91363" x2="48633" y2="91363"/>
                          <a14:foregroundMark x1="49023" y1="95010" x2="49023" y2="95010"/>
                          <a14:foregroundMark x1="92773" y1="82917" x2="92773" y2="82917"/>
                          <a14:foregroundMark x1="96484" y1="83109" x2="96484" y2="831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57911" y="4458357"/>
              <a:ext cx="1925297" cy="1959140"/>
            </a:xfrm>
            <a:prstGeom prst="rect">
              <a:avLst/>
            </a:prstGeom>
          </p:spPr>
        </p:pic>
      </p:grpSp>
      <p:pic>
        <p:nvPicPr>
          <p:cNvPr id="15" name="Picture 4" descr="Colorful Rainbow Arrow. Instagram Stories GIF Sticker created by Tom  Windeknecht via GIPHY. #rainbo… | Rainbow gif, Kids background, Powerpoint  background templates">
            <a:extLst>
              <a:ext uri="{FF2B5EF4-FFF2-40B4-BE49-F238E27FC236}">
                <a16:creationId xmlns:a16="http://schemas.microsoft.com/office/drawing/2014/main" id="{47CA28EC-9FF1-72AC-F1ED-5250BEDD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16" y="2813752"/>
            <a:ext cx="984896" cy="98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8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0"/>
                  </p:tgtEl>
                </p:cond>
              </p:nextCondLst>
            </p:seq>
          </p:childTnLst>
        </p:cTn>
      </p:par>
    </p:tnLst>
    <p:bldLst>
      <p:bldP spid="6" grpId="0" animBg="1"/>
      <p:bldP spid="1356" grpId="0" animBg="1"/>
      <p:bldP spid="1361" grpId="0" animBg="1"/>
      <p:bldP spid="1361" grpId="1" animBg="1"/>
      <p:bldP spid="1362" grpId="0"/>
      <p:bldP spid="16" grpId="0" animBg="1"/>
      <p:bldP spid="16" grpId="1" animBg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5CE9B3-147E-4D88-E0E1-D5D358FA5D14}"/>
              </a:ext>
            </a:extLst>
          </p:cNvPr>
          <p:cNvSpPr/>
          <p:nvPr/>
        </p:nvSpPr>
        <p:spPr>
          <a:xfrm>
            <a:off x="6571622" y="2127896"/>
            <a:ext cx="4129873" cy="30506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E7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55" name="Google Shape;1355;p46"/>
          <p:cNvPicPr preferRelativeResize="0"/>
          <p:nvPr/>
        </p:nvPicPr>
        <p:blipFill rotWithShape="1">
          <a:blip r:embed="rId6">
            <a:alphaModFix/>
          </a:blip>
          <a:srcRect t="84844" b="81"/>
          <a:stretch/>
        </p:blipFill>
        <p:spPr>
          <a:xfrm>
            <a:off x="1296037" y="4532735"/>
            <a:ext cx="5015720" cy="645789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46">
            <a:hlinkClick r:id="" action="ppaction://hlinkshowjump?jump=nextslide"/>
          </p:cNvPr>
          <p:cNvSpPr/>
          <p:nvPr/>
        </p:nvSpPr>
        <p:spPr>
          <a:xfrm>
            <a:off x="10921329" y="5808924"/>
            <a:ext cx="1016112" cy="916316"/>
          </a:xfrm>
          <a:prstGeom prst="rightArrow">
            <a:avLst/>
          </a:prstGeom>
          <a:solidFill>
            <a:srgbClr val="FFDA3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NEXT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46"/>
          <p:cNvSpPr/>
          <p:nvPr/>
        </p:nvSpPr>
        <p:spPr>
          <a:xfrm>
            <a:off x="6611104" y="1330162"/>
            <a:ext cx="1240972" cy="587828"/>
          </a:xfrm>
          <a:prstGeom prst="roundRect">
            <a:avLst>
              <a:gd name="adj" fmla="val 16667"/>
            </a:avLst>
          </a:prstGeom>
          <a:solidFill>
            <a:srgbClr val="F2224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CHECK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46"/>
          <p:cNvSpPr txBox="1"/>
          <p:nvPr/>
        </p:nvSpPr>
        <p:spPr>
          <a:xfrm>
            <a:off x="6822829" y="2992796"/>
            <a:ext cx="3613666" cy="461624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It’s </a:t>
            </a:r>
            <a:r>
              <a:rPr kumimoji="0" lang="en-US" sz="24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cupboard.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46"/>
          <p:cNvSpPr txBox="1"/>
          <p:nvPr/>
        </p:nvSpPr>
        <p:spPr>
          <a:xfrm>
            <a:off x="6622914" y="2283367"/>
            <a:ext cx="40272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Where is the ruler?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3" name="Google Shape;1363;p46"/>
          <p:cNvPicPr preferRelativeResize="0"/>
          <p:nvPr/>
        </p:nvPicPr>
        <p:blipFill rotWithShape="1">
          <a:blip r:embed="rId6">
            <a:alphaModFix/>
          </a:blip>
          <a:srcRect b="15156"/>
          <a:stretch/>
        </p:blipFill>
        <p:spPr>
          <a:xfrm>
            <a:off x="1296037" y="900106"/>
            <a:ext cx="5015720" cy="3634686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46"/>
          <p:cNvSpPr/>
          <p:nvPr/>
        </p:nvSpPr>
        <p:spPr>
          <a:xfrm>
            <a:off x="2181044" y="3038380"/>
            <a:ext cx="576867" cy="535641"/>
          </a:xfrm>
          <a:prstGeom prst="ellipse">
            <a:avLst/>
          </a:prstGeom>
          <a:solidFill>
            <a:srgbClr val="E41B4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61;p46">
            <a:extLst>
              <a:ext uri="{FF2B5EF4-FFF2-40B4-BE49-F238E27FC236}">
                <a16:creationId xmlns:a16="http://schemas.microsoft.com/office/drawing/2014/main" id="{F8B498E3-F7FB-1BB6-B3A5-82C6B316F0FC}"/>
              </a:ext>
            </a:extLst>
          </p:cNvPr>
          <p:cNvSpPr txBox="1"/>
          <p:nvPr/>
        </p:nvSpPr>
        <p:spPr>
          <a:xfrm>
            <a:off x="6822829" y="3683988"/>
            <a:ext cx="3613666" cy="461624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It’s </a:t>
            </a:r>
            <a:r>
              <a:rPr lang="en-US" sz="2400" b="1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cupboard.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361;p46">
            <a:extLst>
              <a:ext uri="{FF2B5EF4-FFF2-40B4-BE49-F238E27FC236}">
                <a16:creationId xmlns:a16="http://schemas.microsoft.com/office/drawing/2014/main" id="{2259E208-6CA1-B662-90EA-3D87C29E078D}"/>
              </a:ext>
            </a:extLst>
          </p:cNvPr>
          <p:cNvSpPr txBox="1"/>
          <p:nvPr/>
        </p:nvSpPr>
        <p:spPr>
          <a:xfrm>
            <a:off x="6822828" y="4375180"/>
            <a:ext cx="3613666" cy="461624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It’s </a:t>
            </a:r>
            <a:r>
              <a:rPr lang="en-US" sz="2400" b="1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cupboard.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534C1F-037E-C3A3-F393-D2C1A9C6CCAF}"/>
              </a:ext>
            </a:extLst>
          </p:cNvPr>
          <p:cNvGrpSpPr/>
          <p:nvPr/>
        </p:nvGrpSpPr>
        <p:grpSpPr>
          <a:xfrm>
            <a:off x="2265421" y="4444738"/>
            <a:ext cx="3076953" cy="2029294"/>
            <a:chOff x="2265421" y="4444738"/>
            <a:chExt cx="3076953" cy="2029294"/>
          </a:xfrm>
        </p:grpSpPr>
        <p:sp>
          <p:nvSpPr>
            <p:cNvPr id="1358" name="Google Shape;1358;p46"/>
            <p:cNvSpPr/>
            <p:nvPr/>
          </p:nvSpPr>
          <p:spPr>
            <a:xfrm>
              <a:off x="2265421" y="4444738"/>
              <a:ext cx="3076953" cy="2029294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5DFE06-F7A0-E246-51B1-4740334C9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79849" y="4581374"/>
              <a:ext cx="2248095" cy="1767993"/>
            </a:xfrm>
            <a:prstGeom prst="rect">
              <a:avLst/>
            </a:prstGeom>
          </p:spPr>
        </p:pic>
      </p:grpSp>
      <p:pic>
        <p:nvPicPr>
          <p:cNvPr id="21" name="Picture 4" descr="Colorful Rainbow Arrow. Instagram Stories GIF Sticker created by Tom  Windeknecht via GIPHY. #rainbo… | Rainbow gif, Kids background, Powerpoint  background templates">
            <a:extLst>
              <a:ext uri="{FF2B5EF4-FFF2-40B4-BE49-F238E27FC236}">
                <a16:creationId xmlns:a16="http://schemas.microsoft.com/office/drawing/2014/main" id="{2B02FF53-E11E-4005-4618-B786A3B11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16" y="2813752"/>
            <a:ext cx="984896" cy="98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08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0"/>
                  </p:tgtEl>
                </p:cond>
              </p:nextCondLst>
            </p:seq>
          </p:childTnLst>
        </p:cTn>
      </p:par>
    </p:tnLst>
    <p:bldLst>
      <p:bldP spid="6" grpId="0" animBg="1"/>
      <p:bldP spid="1356" grpId="0" animBg="1"/>
      <p:bldP spid="1361" grpId="0" animBg="1"/>
      <p:bldP spid="1361" grpId="1" animBg="1"/>
      <p:bldP spid="1362" grpId="0"/>
      <p:bldP spid="16" grpId="0" animBg="1"/>
      <p:bldP spid="16" grpId="1" animBg="1"/>
      <p:bldP spid="17" grpId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5CE9B3-147E-4D88-E0E1-D5D358FA5D14}"/>
              </a:ext>
            </a:extLst>
          </p:cNvPr>
          <p:cNvSpPr/>
          <p:nvPr/>
        </p:nvSpPr>
        <p:spPr>
          <a:xfrm>
            <a:off x="6571622" y="2127896"/>
            <a:ext cx="4129873" cy="30506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E7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55" name="Google Shape;1355;p46"/>
          <p:cNvPicPr preferRelativeResize="0"/>
          <p:nvPr/>
        </p:nvPicPr>
        <p:blipFill rotWithShape="1">
          <a:blip r:embed="rId6">
            <a:alphaModFix/>
          </a:blip>
          <a:srcRect t="84844" b="81"/>
          <a:stretch/>
        </p:blipFill>
        <p:spPr>
          <a:xfrm>
            <a:off x="1296037" y="4532735"/>
            <a:ext cx="5015720" cy="645789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46">
            <a:hlinkClick r:id="" action="ppaction://hlinkshowjump?jump=nextslide"/>
          </p:cNvPr>
          <p:cNvSpPr/>
          <p:nvPr/>
        </p:nvSpPr>
        <p:spPr>
          <a:xfrm>
            <a:off x="10921329" y="5808924"/>
            <a:ext cx="1016112" cy="916316"/>
          </a:xfrm>
          <a:prstGeom prst="rightArrow">
            <a:avLst/>
          </a:prstGeom>
          <a:solidFill>
            <a:srgbClr val="FFDA3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NEXT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46"/>
          <p:cNvSpPr/>
          <p:nvPr/>
        </p:nvSpPr>
        <p:spPr>
          <a:xfrm>
            <a:off x="6611104" y="1330162"/>
            <a:ext cx="1240972" cy="587828"/>
          </a:xfrm>
          <a:prstGeom prst="roundRect">
            <a:avLst>
              <a:gd name="adj" fmla="val 16667"/>
            </a:avLst>
          </a:prstGeom>
          <a:solidFill>
            <a:srgbClr val="F2224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CHECK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46"/>
          <p:cNvSpPr txBox="1"/>
          <p:nvPr/>
        </p:nvSpPr>
        <p:spPr>
          <a:xfrm>
            <a:off x="6822829" y="2962018"/>
            <a:ext cx="3613666" cy="523180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It’s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desk.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46"/>
          <p:cNvSpPr txBox="1"/>
          <p:nvPr/>
        </p:nvSpPr>
        <p:spPr>
          <a:xfrm>
            <a:off x="6622914" y="2283367"/>
            <a:ext cx="40272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Where is the computer?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3" name="Google Shape;1363;p46"/>
          <p:cNvPicPr preferRelativeResize="0"/>
          <p:nvPr/>
        </p:nvPicPr>
        <p:blipFill rotWithShape="1">
          <a:blip r:embed="rId6">
            <a:alphaModFix/>
          </a:blip>
          <a:srcRect b="15156"/>
          <a:stretch/>
        </p:blipFill>
        <p:spPr>
          <a:xfrm>
            <a:off x="1296037" y="900106"/>
            <a:ext cx="5015720" cy="3634686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46"/>
          <p:cNvSpPr/>
          <p:nvPr/>
        </p:nvSpPr>
        <p:spPr>
          <a:xfrm>
            <a:off x="2181044" y="3038380"/>
            <a:ext cx="576867" cy="535641"/>
          </a:xfrm>
          <a:prstGeom prst="ellipse">
            <a:avLst/>
          </a:prstGeom>
          <a:solidFill>
            <a:srgbClr val="E41B4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61;p46">
            <a:extLst>
              <a:ext uri="{FF2B5EF4-FFF2-40B4-BE49-F238E27FC236}">
                <a16:creationId xmlns:a16="http://schemas.microsoft.com/office/drawing/2014/main" id="{F8B498E3-F7FB-1BB6-B3A5-82C6B316F0FC}"/>
              </a:ext>
            </a:extLst>
          </p:cNvPr>
          <p:cNvSpPr txBox="1"/>
          <p:nvPr/>
        </p:nvSpPr>
        <p:spPr>
          <a:xfrm>
            <a:off x="6822829" y="3653210"/>
            <a:ext cx="3613666" cy="523180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It’s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desk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361;p46">
            <a:extLst>
              <a:ext uri="{FF2B5EF4-FFF2-40B4-BE49-F238E27FC236}">
                <a16:creationId xmlns:a16="http://schemas.microsoft.com/office/drawing/2014/main" id="{2259E208-6CA1-B662-90EA-3D87C29E078D}"/>
              </a:ext>
            </a:extLst>
          </p:cNvPr>
          <p:cNvSpPr txBox="1"/>
          <p:nvPr/>
        </p:nvSpPr>
        <p:spPr>
          <a:xfrm>
            <a:off x="6822828" y="4344402"/>
            <a:ext cx="3613666" cy="523180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It’s </a:t>
            </a:r>
            <a:r>
              <a:rPr lang="en-US" sz="2800" b="1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desk.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023BE6-D2D2-E421-C075-5D9B36E8B258}"/>
              </a:ext>
            </a:extLst>
          </p:cNvPr>
          <p:cNvGrpSpPr/>
          <p:nvPr/>
        </p:nvGrpSpPr>
        <p:grpSpPr>
          <a:xfrm>
            <a:off x="2265421" y="4444738"/>
            <a:ext cx="3076953" cy="2029294"/>
            <a:chOff x="2265421" y="4444738"/>
            <a:chExt cx="3076953" cy="2029294"/>
          </a:xfrm>
        </p:grpSpPr>
        <p:sp>
          <p:nvSpPr>
            <p:cNvPr id="1358" name="Google Shape;1358;p46"/>
            <p:cNvSpPr/>
            <p:nvPr/>
          </p:nvSpPr>
          <p:spPr>
            <a:xfrm>
              <a:off x="2265421" y="4444738"/>
              <a:ext cx="3076953" cy="2029294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6" name="Picture 2" descr="Computer On Desk Cartoon Stock Illustration - Download Image Now - iStock">
              <a:extLst>
                <a:ext uri="{FF2B5EF4-FFF2-40B4-BE49-F238E27FC236}">
                  <a16:creationId xmlns:a16="http://schemas.microsoft.com/office/drawing/2014/main" id="{42159014-2399-1DA7-C2E7-790954143F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67" b="98867" l="1029" r="97737">
                          <a14:foregroundMark x1="5761" y1="48159" x2="5761" y2="48159"/>
                          <a14:foregroundMark x1="43621" y1="4816" x2="46091" y2="10482"/>
                          <a14:foregroundMark x1="94650" y1="43343" x2="94650" y2="43343"/>
                          <a14:foregroundMark x1="52058" y1="13031" x2="48148" y2="31445"/>
                          <a14:foregroundMark x1="48765" y1="35977" x2="48765" y2="37960"/>
                          <a14:foregroundMark x1="49177" y1="38810" x2="57819" y2="42493"/>
                          <a14:foregroundMark x1="41770" y1="37110" x2="56584" y2="42776"/>
                          <a14:foregroundMark x1="42593" y1="41360" x2="59671" y2="43909"/>
                          <a14:foregroundMark x1="35802" y1="41076" x2="48560" y2="45042"/>
                          <a14:foregroundMark x1="57819" y1="39660" x2="61728" y2="41360"/>
                          <a14:foregroundMark x1="55144" y1="34278" x2="55967" y2="39377"/>
                          <a14:foregroundMark x1="60082" y1="31161" x2="62140" y2="31161"/>
                          <a14:foregroundMark x1="66049" y1="17280" x2="66049" y2="19263"/>
                          <a14:foregroundMark x1="39095" y1="14731" x2="39095" y2="18697"/>
                          <a14:foregroundMark x1="38477" y1="3116" x2="38889" y2="3116"/>
                          <a14:foregroundMark x1="40947" y1="2833" x2="41975" y2="22663"/>
                          <a14:foregroundMark x1="39918" y1="28329" x2="47531" y2="29462"/>
                          <a14:foregroundMark x1="39712" y1="17280" x2="39712" y2="21813"/>
                          <a14:foregroundMark x1="43210" y1="2550" x2="47531" y2="2833"/>
                          <a14:foregroundMark x1="44239" y1="567" x2="47942" y2="2266"/>
                          <a14:foregroundMark x1="51235" y1="6232" x2="60494" y2="10765"/>
                          <a14:foregroundMark x1="52469" y1="1700" x2="57407" y2="2550"/>
                          <a14:foregroundMark x1="60700" y1="3116" x2="64198" y2="3683"/>
                          <a14:foregroundMark x1="62963" y1="14164" x2="60905" y2="22380"/>
                          <a14:foregroundMark x1="40535" y1="38810" x2="40947" y2="38527"/>
                          <a14:foregroundMark x1="39712" y1="38527" x2="37037" y2="39943"/>
                          <a14:foregroundMark x1="60700" y1="45326" x2="61728" y2="45042"/>
                          <a14:foregroundMark x1="55967" y1="46176" x2="58025" y2="47025"/>
                          <a14:foregroundMark x1="62963" y1="50708" x2="68107" y2="54958"/>
                          <a14:foregroundMark x1="62346" y1="13031" x2="63374" y2="17564"/>
                          <a14:foregroundMark x1="67078" y1="94051" x2="67078" y2="94051"/>
                          <a14:foregroundMark x1="68930" y1="98867" x2="68930" y2="98867"/>
                          <a14:foregroundMark x1="97942" y1="40510" x2="97942" y2="40510"/>
                          <a14:foregroundMark x1="1029" y1="47592" x2="1029" y2="47592"/>
                          <a14:foregroundMark x1="42593" y1="1416" x2="42593" y2="1416"/>
                          <a14:foregroundMark x1="48765" y1="1416" x2="53704" y2="2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477" y="4532735"/>
              <a:ext cx="2530512" cy="1838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4" descr="Colorful Rainbow Arrow. Instagram Stories GIF Sticker created by Tom  Windeknecht via GIPHY. #rainbo… | Rainbow gif, Kids background, Powerpoint  background templates">
            <a:extLst>
              <a:ext uri="{FF2B5EF4-FFF2-40B4-BE49-F238E27FC236}">
                <a16:creationId xmlns:a16="http://schemas.microsoft.com/office/drawing/2014/main" id="{CE03F2C9-194D-C917-5596-C240FD89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16" y="2813752"/>
            <a:ext cx="984896" cy="98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0"/>
                  </p:tgtEl>
                </p:cond>
              </p:nextCondLst>
            </p:seq>
          </p:childTnLst>
        </p:cTn>
      </p:par>
    </p:tnLst>
    <p:bldLst>
      <p:bldP spid="6" grpId="0" animBg="1"/>
      <p:bldP spid="1356" grpId="0" animBg="1"/>
      <p:bldP spid="1361" grpId="0" animBg="1"/>
      <p:bldP spid="1361" grpId="1" animBg="1"/>
      <p:bldP spid="1362" grpId="0"/>
      <p:bldP spid="16" grpId="0" animBg="1"/>
      <p:bldP spid="16" grpId="1" animBg="1"/>
      <p:bldP spid="17" grpId="0" animBg="1"/>
      <p:bldP spid="1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5CE9B3-147E-4D88-E0E1-D5D358FA5D14}"/>
              </a:ext>
            </a:extLst>
          </p:cNvPr>
          <p:cNvSpPr/>
          <p:nvPr/>
        </p:nvSpPr>
        <p:spPr>
          <a:xfrm>
            <a:off x="6571622" y="2127896"/>
            <a:ext cx="4129873" cy="30506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E7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55" name="Google Shape;1355;p46"/>
          <p:cNvPicPr preferRelativeResize="0"/>
          <p:nvPr/>
        </p:nvPicPr>
        <p:blipFill rotWithShape="1">
          <a:blip r:embed="rId6">
            <a:alphaModFix/>
          </a:blip>
          <a:srcRect t="84844" b="81"/>
          <a:stretch/>
        </p:blipFill>
        <p:spPr>
          <a:xfrm>
            <a:off x="1296037" y="4532735"/>
            <a:ext cx="5015720" cy="645789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46">
            <a:hlinkClick r:id="" action="ppaction://hlinkshowjump?jump=nextslide"/>
          </p:cNvPr>
          <p:cNvSpPr/>
          <p:nvPr/>
        </p:nvSpPr>
        <p:spPr>
          <a:xfrm>
            <a:off x="10921329" y="5808924"/>
            <a:ext cx="1016112" cy="916316"/>
          </a:xfrm>
          <a:prstGeom prst="rightArrow">
            <a:avLst/>
          </a:prstGeom>
          <a:solidFill>
            <a:srgbClr val="FFDA3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NEXT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46"/>
          <p:cNvSpPr/>
          <p:nvPr/>
        </p:nvSpPr>
        <p:spPr>
          <a:xfrm>
            <a:off x="6611104" y="1330162"/>
            <a:ext cx="1240972" cy="587828"/>
          </a:xfrm>
          <a:prstGeom prst="roundRect">
            <a:avLst>
              <a:gd name="adj" fmla="val 16667"/>
            </a:avLst>
          </a:prstGeom>
          <a:solidFill>
            <a:srgbClr val="F2224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CHECK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46"/>
          <p:cNvSpPr txBox="1"/>
          <p:nvPr/>
        </p:nvSpPr>
        <p:spPr>
          <a:xfrm>
            <a:off x="6852976" y="3016453"/>
            <a:ext cx="3584862" cy="461624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It’s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cupboard.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46"/>
          <p:cNvSpPr txBox="1"/>
          <p:nvPr/>
        </p:nvSpPr>
        <p:spPr>
          <a:xfrm>
            <a:off x="6622914" y="2283367"/>
            <a:ext cx="40272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Where is the shelf?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3" name="Google Shape;1363;p46"/>
          <p:cNvPicPr preferRelativeResize="0"/>
          <p:nvPr/>
        </p:nvPicPr>
        <p:blipFill rotWithShape="1">
          <a:blip r:embed="rId6">
            <a:alphaModFix/>
          </a:blip>
          <a:srcRect b="15156"/>
          <a:stretch/>
        </p:blipFill>
        <p:spPr>
          <a:xfrm>
            <a:off x="1296037" y="900106"/>
            <a:ext cx="5015720" cy="3634686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46"/>
          <p:cNvSpPr/>
          <p:nvPr/>
        </p:nvSpPr>
        <p:spPr>
          <a:xfrm>
            <a:off x="2181044" y="3038380"/>
            <a:ext cx="576867" cy="535641"/>
          </a:xfrm>
          <a:prstGeom prst="ellipse">
            <a:avLst/>
          </a:prstGeom>
          <a:solidFill>
            <a:srgbClr val="E41B4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61;p46">
            <a:extLst>
              <a:ext uri="{FF2B5EF4-FFF2-40B4-BE49-F238E27FC236}">
                <a16:creationId xmlns:a16="http://schemas.microsoft.com/office/drawing/2014/main" id="{F8B498E3-F7FB-1BB6-B3A5-82C6B316F0FC}"/>
              </a:ext>
            </a:extLst>
          </p:cNvPr>
          <p:cNvSpPr txBox="1"/>
          <p:nvPr/>
        </p:nvSpPr>
        <p:spPr>
          <a:xfrm>
            <a:off x="6852976" y="3685986"/>
            <a:ext cx="3584864" cy="461624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It’s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cupboard.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361;p46">
            <a:extLst>
              <a:ext uri="{FF2B5EF4-FFF2-40B4-BE49-F238E27FC236}">
                <a16:creationId xmlns:a16="http://schemas.microsoft.com/office/drawing/2014/main" id="{2259E208-6CA1-B662-90EA-3D87C29E078D}"/>
              </a:ext>
            </a:extLst>
          </p:cNvPr>
          <p:cNvSpPr txBox="1"/>
          <p:nvPr/>
        </p:nvSpPr>
        <p:spPr>
          <a:xfrm>
            <a:off x="6852974" y="4377178"/>
            <a:ext cx="3584865" cy="461624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It’s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cupboard.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Picture 4" descr="Colorful Rainbow Arrow. Instagram Stories GIF Sticker created by Tom  Windeknecht via GIPHY. #rainbo… | Rainbow gif, Kids background, Powerpoint  background templates">
            <a:extLst>
              <a:ext uri="{FF2B5EF4-FFF2-40B4-BE49-F238E27FC236}">
                <a16:creationId xmlns:a16="http://schemas.microsoft.com/office/drawing/2014/main" id="{97DA459F-1454-CBF6-8082-ED15FE358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16" y="2813752"/>
            <a:ext cx="984896" cy="98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DB92F3-7457-76D7-41EF-BF8C5D888094}"/>
              </a:ext>
            </a:extLst>
          </p:cNvPr>
          <p:cNvGrpSpPr/>
          <p:nvPr/>
        </p:nvGrpSpPr>
        <p:grpSpPr>
          <a:xfrm>
            <a:off x="2265421" y="4444738"/>
            <a:ext cx="3076953" cy="2029294"/>
            <a:chOff x="2265421" y="4444738"/>
            <a:chExt cx="3076953" cy="2029294"/>
          </a:xfrm>
        </p:grpSpPr>
        <p:sp>
          <p:nvSpPr>
            <p:cNvPr id="1358" name="Google Shape;1358;p46"/>
            <p:cNvSpPr/>
            <p:nvPr/>
          </p:nvSpPr>
          <p:spPr>
            <a:xfrm>
              <a:off x="2265421" y="4444738"/>
              <a:ext cx="3076953" cy="2029294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CC5FE0-6AFF-62D4-786B-21C88CD00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44167" y="4496888"/>
              <a:ext cx="1601883" cy="1878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71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0"/>
                  </p:tgtEl>
                </p:cond>
              </p:nextCondLst>
            </p:seq>
          </p:childTnLst>
        </p:cTn>
      </p:par>
    </p:tnLst>
    <p:bldLst>
      <p:bldP spid="6" grpId="0" animBg="1"/>
      <p:bldP spid="1356" grpId="0" animBg="1"/>
      <p:bldP spid="1361" grpId="0" animBg="1"/>
      <p:bldP spid="1361" grpId="1" animBg="1"/>
      <p:bldP spid="1362" grpId="0"/>
      <p:bldP spid="16" grpId="0" animBg="1"/>
      <p:bldP spid="16" grpId="1" animBg="1"/>
      <p:bldP spid="17" grpId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5CE9B3-147E-4D88-E0E1-D5D358FA5D14}"/>
              </a:ext>
            </a:extLst>
          </p:cNvPr>
          <p:cNvSpPr/>
          <p:nvPr/>
        </p:nvSpPr>
        <p:spPr>
          <a:xfrm>
            <a:off x="6571622" y="2127896"/>
            <a:ext cx="4129873" cy="30506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E7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55" name="Google Shape;1355;p46"/>
          <p:cNvPicPr preferRelativeResize="0"/>
          <p:nvPr/>
        </p:nvPicPr>
        <p:blipFill rotWithShape="1">
          <a:blip r:embed="rId6">
            <a:alphaModFix/>
          </a:blip>
          <a:srcRect t="84844" b="81"/>
          <a:stretch/>
        </p:blipFill>
        <p:spPr>
          <a:xfrm>
            <a:off x="1296037" y="4405572"/>
            <a:ext cx="5015720" cy="645789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46">
            <a:hlinkClick r:id="" action="ppaction://hlinkshowjump?jump=nextslide"/>
          </p:cNvPr>
          <p:cNvSpPr/>
          <p:nvPr/>
        </p:nvSpPr>
        <p:spPr>
          <a:xfrm>
            <a:off x="10921329" y="5808924"/>
            <a:ext cx="1016112" cy="916316"/>
          </a:xfrm>
          <a:prstGeom prst="rightArrow">
            <a:avLst/>
          </a:prstGeom>
          <a:solidFill>
            <a:srgbClr val="FFDA3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END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46"/>
          <p:cNvSpPr/>
          <p:nvPr/>
        </p:nvSpPr>
        <p:spPr>
          <a:xfrm>
            <a:off x="6611104" y="1330162"/>
            <a:ext cx="1240972" cy="587828"/>
          </a:xfrm>
          <a:prstGeom prst="roundRect">
            <a:avLst>
              <a:gd name="adj" fmla="val 16667"/>
            </a:avLst>
          </a:prstGeom>
          <a:solidFill>
            <a:srgbClr val="F2224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CHECK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46"/>
          <p:cNvSpPr txBox="1"/>
          <p:nvPr/>
        </p:nvSpPr>
        <p:spPr>
          <a:xfrm>
            <a:off x="6876991" y="2962018"/>
            <a:ext cx="3509264" cy="523180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It’s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desk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46"/>
          <p:cNvSpPr txBox="1"/>
          <p:nvPr/>
        </p:nvSpPr>
        <p:spPr>
          <a:xfrm>
            <a:off x="6876991" y="2283367"/>
            <a:ext cx="34620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Where is the ball?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3" name="Google Shape;1363;p46"/>
          <p:cNvPicPr preferRelativeResize="0"/>
          <p:nvPr/>
        </p:nvPicPr>
        <p:blipFill rotWithShape="1">
          <a:blip r:embed="rId6">
            <a:alphaModFix/>
          </a:blip>
          <a:srcRect b="15156"/>
          <a:stretch/>
        </p:blipFill>
        <p:spPr>
          <a:xfrm>
            <a:off x="1296037" y="900106"/>
            <a:ext cx="5015720" cy="3634686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46"/>
          <p:cNvSpPr/>
          <p:nvPr/>
        </p:nvSpPr>
        <p:spPr>
          <a:xfrm>
            <a:off x="2181044" y="3038380"/>
            <a:ext cx="576867" cy="535641"/>
          </a:xfrm>
          <a:prstGeom prst="ellipse">
            <a:avLst/>
          </a:prstGeom>
          <a:solidFill>
            <a:srgbClr val="E41B4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61;p46">
            <a:extLst>
              <a:ext uri="{FF2B5EF4-FFF2-40B4-BE49-F238E27FC236}">
                <a16:creationId xmlns:a16="http://schemas.microsoft.com/office/drawing/2014/main" id="{F8B498E3-F7FB-1BB6-B3A5-82C6B316F0FC}"/>
              </a:ext>
            </a:extLst>
          </p:cNvPr>
          <p:cNvSpPr txBox="1"/>
          <p:nvPr/>
        </p:nvSpPr>
        <p:spPr>
          <a:xfrm>
            <a:off x="6886860" y="3653210"/>
            <a:ext cx="3499395" cy="523180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It’s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desk.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361;p46">
            <a:extLst>
              <a:ext uri="{FF2B5EF4-FFF2-40B4-BE49-F238E27FC236}">
                <a16:creationId xmlns:a16="http://schemas.microsoft.com/office/drawing/2014/main" id="{2259E208-6CA1-B662-90EA-3D87C29E078D}"/>
              </a:ext>
            </a:extLst>
          </p:cNvPr>
          <p:cNvSpPr txBox="1"/>
          <p:nvPr/>
        </p:nvSpPr>
        <p:spPr>
          <a:xfrm>
            <a:off x="6876991" y="4344402"/>
            <a:ext cx="3499395" cy="523180"/>
          </a:xfrm>
          <a:prstGeom prst="rect">
            <a:avLst/>
          </a:prstGeom>
          <a:solidFill>
            <a:srgbClr val="FED2E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It’s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table.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74D5B7-15F0-0E20-4C31-9ABB0DF04EBA}"/>
              </a:ext>
            </a:extLst>
          </p:cNvPr>
          <p:cNvGrpSpPr/>
          <p:nvPr/>
        </p:nvGrpSpPr>
        <p:grpSpPr>
          <a:xfrm>
            <a:off x="2265421" y="4444738"/>
            <a:ext cx="3076953" cy="2029294"/>
            <a:chOff x="2265421" y="4444738"/>
            <a:chExt cx="3076953" cy="2029294"/>
          </a:xfrm>
        </p:grpSpPr>
        <p:sp>
          <p:nvSpPr>
            <p:cNvPr id="1358" name="Google Shape;1358;p46"/>
            <p:cNvSpPr/>
            <p:nvPr/>
          </p:nvSpPr>
          <p:spPr>
            <a:xfrm>
              <a:off x="2265421" y="4444738"/>
              <a:ext cx="3076953" cy="2029294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50" name="Picture 2" descr="Review of Prepositions | Flashcards">
              <a:extLst>
                <a:ext uri="{FF2B5EF4-FFF2-40B4-BE49-F238E27FC236}">
                  <a16:creationId xmlns:a16="http://schemas.microsoft.com/office/drawing/2014/main" id="{CD41F0F8-6C4C-3B46-471F-409ED2063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613" y="4487753"/>
              <a:ext cx="2462567" cy="193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 descr="Colorful Rainbow Arrow. Instagram Stories GIF Sticker created by Tom  Windeknecht via GIPHY. #rainbo… | Rainbow gif, Kids background, Powerpoint  background templates">
            <a:extLst>
              <a:ext uri="{FF2B5EF4-FFF2-40B4-BE49-F238E27FC236}">
                <a16:creationId xmlns:a16="http://schemas.microsoft.com/office/drawing/2014/main" id="{C6EC545F-5320-64E6-E4AE-1C7573A4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16" y="2813752"/>
            <a:ext cx="984896" cy="98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98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0"/>
                  </p:tgtEl>
                </p:cond>
              </p:nextCondLst>
            </p:seq>
          </p:childTnLst>
        </p:cTn>
      </p:par>
    </p:tnLst>
    <p:bldLst>
      <p:bldP spid="6" grpId="0" animBg="1"/>
      <p:bldP spid="1356" grpId="0" animBg="1"/>
      <p:bldP spid="1361" grpId="0" animBg="1"/>
      <p:bldP spid="1361" grpId="1" animBg="1"/>
      <p:bldP spid="1362" grpId="0"/>
      <p:bldP spid="16" grpId="0" animBg="1"/>
      <p:bldP spid="16" grpId="1" animBg="1"/>
      <p:bldP spid="17" grpId="0" animBg="1"/>
      <p:bldP spid="1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3C725-02FD-C9C6-D903-3DA6769D2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281" y="1091573"/>
            <a:ext cx="10325519" cy="4877750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Pupil’s Book (p.</a:t>
            </a: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)</a:t>
            </a:r>
          </a:p>
        </p:txBody>
      </p:sp>
      <p:pic>
        <p:nvPicPr>
          <p:cNvPr id="7" name="U3_14">
            <a:hlinkClick r:id="" action="ppaction://media"/>
            <a:extLst>
              <a:ext uri="{FF2B5EF4-FFF2-40B4-BE49-F238E27FC236}">
                <a16:creationId xmlns:a16="http://schemas.microsoft.com/office/drawing/2014/main" id="{AE8181E2-804E-0A22-0742-8980A5006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426" y="644995"/>
            <a:ext cx="487363" cy="48736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ACB59A-90EA-F001-5381-2F3DE3294645}"/>
              </a:ext>
            </a:extLst>
          </p:cNvPr>
          <p:cNvSpPr/>
          <p:nvPr/>
        </p:nvSpPr>
        <p:spPr>
          <a:xfrm>
            <a:off x="1920725" y="591646"/>
            <a:ext cx="1355870" cy="49992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B42C7F92-F4D0-9B7F-994E-63763910BD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01912" y="5086301"/>
            <a:ext cx="655655" cy="655655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CBF74E6B-62EE-592C-6E5E-30C2D2BB4F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87463" y="3289322"/>
            <a:ext cx="655655" cy="655655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554EFC7-6C0A-7861-38D5-D1CF53D2EB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08653" y="2262421"/>
            <a:ext cx="655655" cy="655655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55885CE1-9CB6-1DF6-99E0-F08F36C3A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50017" y="2590248"/>
            <a:ext cx="655655" cy="655655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93AC2A3C-0388-E481-3FA6-7F44555246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20940" y="2723105"/>
            <a:ext cx="655655" cy="65565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6253680-A7FA-46EA-A252-E6CCE6D8BCA5}"/>
              </a:ext>
            </a:extLst>
          </p:cNvPr>
          <p:cNvSpPr/>
          <p:nvPr/>
        </p:nvSpPr>
        <p:spPr>
          <a:xfrm>
            <a:off x="4288755" y="3944977"/>
            <a:ext cx="2162287" cy="114132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F9A1D-659B-5581-F735-FA40FAA9514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“Answers” to show the answers</a:t>
            </a:r>
          </a:p>
        </p:txBody>
      </p:sp>
    </p:spTree>
    <p:extLst>
      <p:ext uri="{BB962C8B-B14F-4D97-AF65-F5344CB8AC3E}">
        <p14:creationId xmlns:p14="http://schemas.microsoft.com/office/powerpoint/2010/main" val="3910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6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B0D215-EF49-38CE-E242-FE7AEA38D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89" y="767039"/>
            <a:ext cx="10642236" cy="5135498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Activity Book (p.</a:t>
            </a: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573D6F-31A7-35AB-0C12-2680E2497E50}"/>
              </a:ext>
            </a:extLst>
          </p:cNvPr>
          <p:cNvSpPr/>
          <p:nvPr/>
        </p:nvSpPr>
        <p:spPr>
          <a:xfrm>
            <a:off x="5655989" y="654322"/>
            <a:ext cx="1355870" cy="49992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FE0EC-A76B-1283-A5E4-258DF7B76BD6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“Answers” to show the answers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74086-1686-2B17-AF98-FE9E2ACDD91A}"/>
              </a:ext>
            </a:extLst>
          </p:cNvPr>
          <p:cNvSpPr txBox="1"/>
          <p:nvPr/>
        </p:nvSpPr>
        <p:spPr>
          <a:xfrm>
            <a:off x="8307972" y="1451091"/>
            <a:ext cx="191120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  b   l   e   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0B3F50-BB4D-498C-5401-2BA16A689003}"/>
              </a:ext>
            </a:extLst>
          </p:cNvPr>
          <p:cNvSpPr txBox="1"/>
          <p:nvPr/>
        </p:nvSpPr>
        <p:spPr>
          <a:xfrm>
            <a:off x="8287876" y="2891984"/>
            <a:ext cx="312705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u  p   b  o   a   r   d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30A113-0B88-9DDA-B73F-D0261D6140F4}"/>
              </a:ext>
            </a:extLst>
          </p:cNvPr>
          <p:cNvSpPr txBox="1"/>
          <p:nvPr/>
        </p:nvSpPr>
        <p:spPr>
          <a:xfrm>
            <a:off x="8134023" y="3606813"/>
            <a:ext cx="341675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   o  m    u   t   e   r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D21799-4432-DBDD-B27A-13C428152D55}"/>
              </a:ext>
            </a:extLst>
          </p:cNvPr>
          <p:cNvSpPr txBox="1"/>
          <p:nvPr/>
        </p:nvSpPr>
        <p:spPr>
          <a:xfrm>
            <a:off x="8307971" y="4312148"/>
            <a:ext cx="143893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   s   k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75617-3A22-D4B2-20CA-3F187EF9D21D}"/>
              </a:ext>
            </a:extLst>
          </p:cNvPr>
          <p:cNvSpPr txBox="1"/>
          <p:nvPr/>
        </p:nvSpPr>
        <p:spPr>
          <a:xfrm>
            <a:off x="8483757" y="5070541"/>
            <a:ext cx="126314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 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dirty="0">
                <a:solidFill>
                  <a:srgbClr val="FF0000"/>
                </a:solidFill>
              </a:rPr>
              <a:t>    r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F9004B-F666-4A71-F22C-18F4EE4D2689}"/>
              </a:ext>
            </a:extLst>
          </p:cNvPr>
          <p:cNvSpPr txBox="1"/>
          <p:nvPr/>
        </p:nvSpPr>
        <p:spPr>
          <a:xfrm>
            <a:off x="7500756" y="1440141"/>
            <a:ext cx="40729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E973BF-9BBB-6A15-A7E1-C0102809A55E}"/>
              </a:ext>
            </a:extLst>
          </p:cNvPr>
          <p:cNvSpPr txBox="1"/>
          <p:nvPr/>
        </p:nvSpPr>
        <p:spPr>
          <a:xfrm>
            <a:off x="7500756" y="2886837"/>
            <a:ext cx="40729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6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7F741A-4FBF-AA3E-2456-59B6A23483FB}"/>
              </a:ext>
            </a:extLst>
          </p:cNvPr>
          <p:cNvSpPr txBox="1"/>
          <p:nvPr/>
        </p:nvSpPr>
        <p:spPr>
          <a:xfrm>
            <a:off x="7500756" y="3584329"/>
            <a:ext cx="40729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F9D910-ADDC-525B-13A4-ACDA44CFFAB1}"/>
              </a:ext>
            </a:extLst>
          </p:cNvPr>
          <p:cNvSpPr txBox="1"/>
          <p:nvPr/>
        </p:nvSpPr>
        <p:spPr>
          <a:xfrm>
            <a:off x="7500756" y="4312147"/>
            <a:ext cx="40729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C2B5AC-4127-2742-F820-79D23305BD03}"/>
              </a:ext>
            </a:extLst>
          </p:cNvPr>
          <p:cNvSpPr txBox="1"/>
          <p:nvPr/>
        </p:nvSpPr>
        <p:spPr>
          <a:xfrm>
            <a:off x="7500756" y="5009639"/>
            <a:ext cx="40729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SG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1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5B969B6-2952-EB9F-1AC0-FA623DD011EF}"/>
              </a:ext>
            </a:extLst>
          </p:cNvPr>
          <p:cNvGrpSpPr/>
          <p:nvPr/>
        </p:nvGrpSpPr>
        <p:grpSpPr>
          <a:xfrm>
            <a:off x="881003" y="1743169"/>
            <a:ext cx="1148202" cy="991129"/>
            <a:chOff x="881003" y="1743169"/>
            <a:chExt cx="1148202" cy="991129"/>
          </a:xfrm>
        </p:grpSpPr>
        <p:pic>
          <p:nvPicPr>
            <p:cNvPr id="99" name="Picture 4" descr="backpack bright yellow - Snow 32 Ski Clothing Hire">
              <a:extLst>
                <a:ext uri="{FF2B5EF4-FFF2-40B4-BE49-F238E27FC236}">
                  <a16:creationId xmlns:a16="http://schemas.microsoft.com/office/drawing/2014/main" id="{2E6E758C-6FD0-BE29-42B5-F36533328A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175" y="1743169"/>
              <a:ext cx="790030" cy="991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Red line arrow, arrow, gules, line png | PNGWing">
              <a:extLst>
                <a:ext uri="{FF2B5EF4-FFF2-40B4-BE49-F238E27FC236}">
                  <a16:creationId xmlns:a16="http://schemas.microsoft.com/office/drawing/2014/main" id="{848C525A-AA01-E38F-7A46-10F4ACC18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3" b="89675" l="7935" r="92609">
                          <a14:foregroundMark x1="8043" y1="49522" x2="8043" y2="49522"/>
                          <a14:foregroundMark x1="92609" y1="54685" x2="92609" y2="5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040">
              <a:off x="881003" y="1771319"/>
              <a:ext cx="499108" cy="45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F9837E4-B883-81DC-BCBF-6A2EBA1FF2E9}"/>
              </a:ext>
            </a:extLst>
          </p:cNvPr>
          <p:cNvGrpSpPr/>
          <p:nvPr/>
        </p:nvGrpSpPr>
        <p:grpSpPr>
          <a:xfrm>
            <a:off x="2702635" y="1774496"/>
            <a:ext cx="1325473" cy="829704"/>
            <a:chOff x="2702635" y="1774496"/>
            <a:chExt cx="1325473" cy="829704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732FD2C9-D267-C506-018F-165F66E81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30703" y="1939264"/>
              <a:ext cx="997405" cy="664936"/>
            </a:xfrm>
            <a:prstGeom prst="rect">
              <a:avLst/>
            </a:prstGeom>
          </p:spPr>
        </p:pic>
        <p:pic>
          <p:nvPicPr>
            <p:cNvPr id="37" name="Picture 2" descr="Red line arrow, arrow, gules, line png | PNGWing">
              <a:extLst>
                <a:ext uri="{FF2B5EF4-FFF2-40B4-BE49-F238E27FC236}">
                  <a16:creationId xmlns:a16="http://schemas.microsoft.com/office/drawing/2014/main" id="{6F51FE30-8423-4081-3349-696FE8DFC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3" b="89675" l="7935" r="92609">
                          <a14:foregroundMark x1="8043" y1="49522" x2="8043" y2="49522"/>
                          <a14:foregroundMark x1="92609" y1="54685" x2="92609" y2="5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040">
              <a:off x="2702635" y="1774496"/>
              <a:ext cx="499108" cy="45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B730BE-5D08-EEDA-D570-3CC5D1A65A14}"/>
              </a:ext>
            </a:extLst>
          </p:cNvPr>
          <p:cNvGrpSpPr/>
          <p:nvPr/>
        </p:nvGrpSpPr>
        <p:grpSpPr>
          <a:xfrm>
            <a:off x="4887912" y="1858099"/>
            <a:ext cx="1111775" cy="802474"/>
            <a:chOff x="4887912" y="1858099"/>
            <a:chExt cx="1111775" cy="802474"/>
          </a:xfrm>
        </p:grpSpPr>
        <p:pic>
          <p:nvPicPr>
            <p:cNvPr id="102" name="Picture 4" descr="Ball Pen Parker Jotter Blue - Pen With 4 Colors - Free Transparent PNG  Clipart Images Download">
              <a:extLst>
                <a:ext uri="{FF2B5EF4-FFF2-40B4-BE49-F238E27FC236}">
                  <a16:creationId xmlns:a16="http://schemas.microsoft.com/office/drawing/2014/main" id="{EF818499-BC3A-8812-5EA1-8CA0AA2D44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56" b="91972" l="10000" r="90000">
                          <a14:foregroundMark x1="15238" y1="91268" x2="14167" y2="91972"/>
                          <a14:foregroundMark x1="84167" y1="9437" x2="81429" y2="12535"/>
                          <a14:foregroundMark x1="85238" y1="6056" x2="85238" y2="6056"/>
                          <a14:foregroundMark x1="86905" y1="7183" x2="85714" y2="98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577" y="1882862"/>
              <a:ext cx="920110" cy="777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Red line arrow, arrow, gules, line png | PNGWing">
              <a:extLst>
                <a:ext uri="{FF2B5EF4-FFF2-40B4-BE49-F238E27FC236}">
                  <a16:creationId xmlns:a16="http://schemas.microsoft.com/office/drawing/2014/main" id="{A692E732-13C0-9EC4-7927-5C608EF50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3" b="89675" l="7935" r="92609">
                          <a14:foregroundMark x1="8043" y1="49522" x2="8043" y2="49522"/>
                          <a14:foregroundMark x1="92609" y1="54685" x2="92609" y2="5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040">
              <a:off x="4887912" y="1858099"/>
              <a:ext cx="499108" cy="45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15784D-2D48-5878-0F0E-8F29514BB607}"/>
              </a:ext>
            </a:extLst>
          </p:cNvPr>
          <p:cNvGrpSpPr/>
          <p:nvPr/>
        </p:nvGrpSpPr>
        <p:grpSpPr>
          <a:xfrm>
            <a:off x="1041921" y="3161358"/>
            <a:ext cx="960176" cy="805980"/>
            <a:chOff x="1041921" y="3161358"/>
            <a:chExt cx="960176" cy="805980"/>
          </a:xfrm>
        </p:grpSpPr>
        <p:pic>
          <p:nvPicPr>
            <p:cNvPr id="101" name="Picture 2" descr="Ruler Png, Download Png Image With Transparent Background, - Yellow Ruler  Png | Full Size PNG Download | SeekPNG">
              <a:extLst>
                <a:ext uri="{FF2B5EF4-FFF2-40B4-BE49-F238E27FC236}">
                  <a16:creationId xmlns:a16="http://schemas.microsoft.com/office/drawing/2014/main" id="{3F1610F6-4630-2DBD-6B12-C3C76282C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69" y="3224910"/>
              <a:ext cx="742428" cy="74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ed line arrow, arrow, gules, line png | PNGWing">
              <a:extLst>
                <a:ext uri="{FF2B5EF4-FFF2-40B4-BE49-F238E27FC236}">
                  <a16:creationId xmlns:a16="http://schemas.microsoft.com/office/drawing/2014/main" id="{A38CEF04-72CE-D3DB-88FC-A5DFE4C30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3" b="89675" l="7935" r="92609">
                          <a14:foregroundMark x1="8043" y1="49522" x2="8043" y2="49522"/>
                          <a14:foregroundMark x1="92609" y1="54685" x2="92609" y2="5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040">
              <a:off x="1041921" y="3161358"/>
              <a:ext cx="499108" cy="45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E04E6E-74F9-9C26-9681-1353B5166EB1}"/>
              </a:ext>
            </a:extLst>
          </p:cNvPr>
          <p:cNvGrpSpPr/>
          <p:nvPr/>
        </p:nvGrpSpPr>
        <p:grpSpPr>
          <a:xfrm>
            <a:off x="2702156" y="3097085"/>
            <a:ext cx="1174123" cy="1032776"/>
            <a:chOff x="2702156" y="3097085"/>
            <a:chExt cx="1174123" cy="1032776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0E0B0454-04F0-B85A-7049-7E916D349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174" y="3218465"/>
              <a:ext cx="1048105" cy="911396"/>
            </a:xfrm>
            <a:prstGeom prst="rect">
              <a:avLst/>
            </a:prstGeom>
          </p:spPr>
        </p:pic>
        <p:pic>
          <p:nvPicPr>
            <p:cNvPr id="40" name="Picture 2" descr="Red line arrow, arrow, gules, line png | PNGWing">
              <a:extLst>
                <a:ext uri="{FF2B5EF4-FFF2-40B4-BE49-F238E27FC236}">
                  <a16:creationId xmlns:a16="http://schemas.microsoft.com/office/drawing/2014/main" id="{F662FF7C-7CA6-D7C7-CD0A-4202DA48C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3" b="89675" l="7935" r="92609">
                          <a14:foregroundMark x1="8043" y1="49522" x2="8043" y2="49522"/>
                          <a14:foregroundMark x1="92609" y1="54685" x2="92609" y2="5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040">
              <a:off x="2702156" y="3097085"/>
              <a:ext cx="499108" cy="45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256715-F212-BA5A-2458-F0A8BC0AE562}"/>
              </a:ext>
            </a:extLst>
          </p:cNvPr>
          <p:cNvGrpSpPr/>
          <p:nvPr/>
        </p:nvGrpSpPr>
        <p:grpSpPr>
          <a:xfrm>
            <a:off x="4801596" y="3097085"/>
            <a:ext cx="894766" cy="773900"/>
            <a:chOff x="4801596" y="3097085"/>
            <a:chExt cx="894766" cy="773900"/>
          </a:xfrm>
        </p:grpSpPr>
        <p:pic>
          <p:nvPicPr>
            <p:cNvPr id="92" name="Picture 2" descr="Pencil PNG Image | Pencil png, Instagram feed ideas posts, Pencil">
              <a:extLst>
                <a:ext uri="{FF2B5EF4-FFF2-40B4-BE49-F238E27FC236}">
                  <a16:creationId xmlns:a16="http://schemas.microsoft.com/office/drawing/2014/main" id="{650B5CB9-8B77-CD59-ED34-A28BC73B9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1596" y="3195336"/>
              <a:ext cx="894766" cy="675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Red line arrow, arrow, gules, line png | PNGWing">
              <a:extLst>
                <a:ext uri="{FF2B5EF4-FFF2-40B4-BE49-F238E27FC236}">
                  <a16:creationId xmlns:a16="http://schemas.microsoft.com/office/drawing/2014/main" id="{7F3F4DD7-5C5C-52FC-3902-EAEF365F5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3" b="89675" l="7935" r="92609">
                          <a14:foregroundMark x1="8043" y1="49522" x2="8043" y2="49522"/>
                          <a14:foregroundMark x1="92609" y1="54685" x2="92609" y2="5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040">
              <a:off x="4830023" y="3097085"/>
              <a:ext cx="499108" cy="45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F7F570-EEF4-428C-A3DE-639C8056462C}"/>
              </a:ext>
            </a:extLst>
          </p:cNvPr>
          <p:cNvGrpSpPr/>
          <p:nvPr/>
        </p:nvGrpSpPr>
        <p:grpSpPr>
          <a:xfrm>
            <a:off x="907199" y="4375827"/>
            <a:ext cx="1358021" cy="1289082"/>
            <a:chOff x="907199" y="4375827"/>
            <a:chExt cx="1358021" cy="1289082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BE5A6A0-5C7C-E93F-5883-60D6B1F44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342" y="4392311"/>
              <a:ext cx="1244878" cy="1272598"/>
            </a:xfrm>
            <a:prstGeom prst="rect">
              <a:avLst/>
            </a:prstGeom>
          </p:spPr>
        </p:pic>
        <p:pic>
          <p:nvPicPr>
            <p:cNvPr id="42" name="Picture 2" descr="Red line arrow, arrow, gules, line png | PNGWing">
              <a:extLst>
                <a:ext uri="{FF2B5EF4-FFF2-40B4-BE49-F238E27FC236}">
                  <a16:creationId xmlns:a16="http://schemas.microsoft.com/office/drawing/2014/main" id="{43EB3042-F4DB-8CDD-CBAE-2BF5D1252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3" b="89675" l="7935" r="92609">
                          <a14:foregroundMark x1="8043" y1="49522" x2="8043" y2="49522"/>
                          <a14:foregroundMark x1="92609" y1="54685" x2="92609" y2="5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040">
              <a:off x="907199" y="4375827"/>
              <a:ext cx="499108" cy="45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2592F9-80CE-C854-F2E6-2DBD636FCDB4}"/>
              </a:ext>
            </a:extLst>
          </p:cNvPr>
          <p:cNvGrpSpPr/>
          <p:nvPr/>
        </p:nvGrpSpPr>
        <p:grpSpPr>
          <a:xfrm>
            <a:off x="2774724" y="4583735"/>
            <a:ext cx="1116056" cy="929722"/>
            <a:chOff x="2774724" y="4583735"/>
            <a:chExt cx="1116056" cy="929722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69B88C2-72AA-2173-6A8F-7AFEEAC79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6174" y="4770663"/>
              <a:ext cx="1034606" cy="742794"/>
            </a:xfrm>
            <a:prstGeom prst="rect">
              <a:avLst/>
            </a:prstGeom>
          </p:spPr>
        </p:pic>
        <p:pic>
          <p:nvPicPr>
            <p:cNvPr id="43" name="Picture 2" descr="Red line arrow, arrow, gules, line png | PNGWing">
              <a:extLst>
                <a:ext uri="{FF2B5EF4-FFF2-40B4-BE49-F238E27FC236}">
                  <a16:creationId xmlns:a16="http://schemas.microsoft.com/office/drawing/2014/main" id="{3137AB95-C4C3-337D-ACEE-42677173F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3" b="89675" l="7935" r="92609">
                          <a14:foregroundMark x1="8043" y1="49522" x2="8043" y2="49522"/>
                          <a14:foregroundMark x1="92609" y1="54685" x2="92609" y2="5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040">
              <a:off x="2774724" y="4583735"/>
              <a:ext cx="499108" cy="45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C55C5F-C824-65FA-78F1-D501854729BF}"/>
              </a:ext>
            </a:extLst>
          </p:cNvPr>
          <p:cNvGrpSpPr/>
          <p:nvPr/>
        </p:nvGrpSpPr>
        <p:grpSpPr>
          <a:xfrm>
            <a:off x="4842987" y="4477299"/>
            <a:ext cx="1080760" cy="943010"/>
            <a:chOff x="4842987" y="4477299"/>
            <a:chExt cx="1080760" cy="943010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612D2BD-1D21-FC68-8C1A-D3EDE1B77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045" b="89950" l="10000" r="90000">
                          <a14:foregroundMark x1="33167" y1="41960" x2="52667" y2="44724"/>
                          <a14:foregroundMark x1="48667" y1="40201" x2="54500" y2="37186"/>
                          <a14:foregroundMark x1="55833" y1="38191" x2="59500" y2="37186"/>
                          <a14:foregroundMark x1="58500" y1="9045" x2="58500" y2="9045"/>
                          <a14:foregroundMark x1="60833" y1="9296" x2="60833" y2="9296"/>
                          <a14:foregroundMark x1="18833" y1="45477" x2="20833" y2="55779"/>
                          <a14:foregroundMark x1="21333" y1="65075" x2="26667" y2="72111"/>
                          <a14:foregroundMark x1="20500" y1="63819" x2="31167" y2="83166"/>
                          <a14:foregroundMark x1="21167" y1="65578" x2="24833" y2="74121"/>
                          <a14:foregroundMark x1="18167" y1="62563" x2="23000" y2="70352"/>
                          <a14:foregroundMark x1="21000" y1="64824" x2="33167" y2="84422"/>
                          <a14:foregroundMark x1="18833" y1="41457" x2="18833" y2="41457"/>
                          <a14:foregroundMark x1="19333" y1="41457" x2="18667" y2="50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42987" y="4703405"/>
              <a:ext cx="1080760" cy="716904"/>
            </a:xfrm>
            <a:prstGeom prst="rect">
              <a:avLst/>
            </a:prstGeom>
          </p:spPr>
        </p:pic>
        <p:pic>
          <p:nvPicPr>
            <p:cNvPr id="44" name="Picture 2" descr="Red line arrow, arrow, gules, line png | PNGWing">
              <a:extLst>
                <a:ext uri="{FF2B5EF4-FFF2-40B4-BE49-F238E27FC236}">
                  <a16:creationId xmlns:a16="http://schemas.microsoft.com/office/drawing/2014/main" id="{01A036FE-7A4A-8CDB-D056-6FCC247A2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3" b="89675" l="7935" r="92609">
                          <a14:foregroundMark x1="8043" y1="49522" x2="8043" y2="49522"/>
                          <a14:foregroundMark x1="92609" y1="54685" x2="92609" y2="5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040">
              <a:off x="4846339" y="4477299"/>
              <a:ext cx="499108" cy="45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740A2C-FBED-BDAD-7982-6956AAE10126}"/>
              </a:ext>
            </a:extLst>
          </p:cNvPr>
          <p:cNvGrpSpPr/>
          <p:nvPr/>
        </p:nvGrpSpPr>
        <p:grpSpPr>
          <a:xfrm>
            <a:off x="7429763" y="2356626"/>
            <a:ext cx="1727574" cy="1508240"/>
            <a:chOff x="7429763" y="2356626"/>
            <a:chExt cx="1727574" cy="1508240"/>
          </a:xfrm>
        </p:grpSpPr>
        <p:pic>
          <p:nvPicPr>
            <p:cNvPr id="95" name="Picture 2" descr="Fuchsia Blue Plastic Handle Pattern Wavy Edge Decorative Scissors -  Walmart.com">
              <a:extLst>
                <a:ext uri="{FF2B5EF4-FFF2-40B4-BE49-F238E27FC236}">
                  <a16:creationId xmlns:a16="http://schemas.microsoft.com/office/drawing/2014/main" id="{6D3A611A-2462-3329-D973-F0C5AE8F97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5818" r="93000">
                          <a14:foregroundMark x1="93000" y1="45455" x2="93000" y2="45455"/>
                          <a14:foregroundMark x1="30818" y1="89818" x2="30818" y2="89818"/>
                          <a14:foregroundMark x1="8727" y1="72818" x2="8727" y2="72818"/>
                          <a14:foregroundMark x1="5818" y1="73545" x2="5818" y2="73545"/>
                          <a14:foregroundMark x1="30545" y1="90000" x2="30545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6077">
              <a:off x="7649097" y="2356626"/>
              <a:ext cx="1508240" cy="1508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Red line arrow, arrow, gules, line png | PNGWing">
              <a:extLst>
                <a:ext uri="{FF2B5EF4-FFF2-40B4-BE49-F238E27FC236}">
                  <a16:creationId xmlns:a16="http://schemas.microsoft.com/office/drawing/2014/main" id="{F2B16C5E-D185-7C73-E26D-A3302F98DE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3" b="89675" l="7935" r="92609">
                          <a14:foregroundMark x1="8043" y1="49522" x2="8043" y2="49522"/>
                          <a14:foregroundMark x1="92609" y1="54685" x2="92609" y2="5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040">
              <a:off x="7429763" y="2452276"/>
              <a:ext cx="669625" cy="606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231183-E6F3-997B-FAFF-6499A112A423}"/>
              </a:ext>
            </a:extLst>
          </p:cNvPr>
          <p:cNvGrpSpPr/>
          <p:nvPr/>
        </p:nvGrpSpPr>
        <p:grpSpPr>
          <a:xfrm>
            <a:off x="9406322" y="2400461"/>
            <a:ext cx="1699424" cy="1183733"/>
            <a:chOff x="9406322" y="2400461"/>
            <a:chExt cx="1699424" cy="118373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8D4854-A756-AFA7-A92F-6492BCDB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008" y="2400461"/>
              <a:ext cx="1471738" cy="1183733"/>
            </a:xfrm>
            <a:prstGeom prst="rect">
              <a:avLst/>
            </a:prstGeom>
          </p:spPr>
        </p:pic>
        <p:pic>
          <p:nvPicPr>
            <p:cNvPr id="67" name="Picture 2" descr="Red line arrow, arrow, gules, line png | PNGWing">
              <a:extLst>
                <a:ext uri="{FF2B5EF4-FFF2-40B4-BE49-F238E27FC236}">
                  <a16:creationId xmlns:a16="http://schemas.microsoft.com/office/drawing/2014/main" id="{A1ECAFE9-86B5-B59C-7454-EEE2D90CD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3" b="89675" l="7935" r="92609">
                          <a14:foregroundMark x1="8043" y1="49522" x2="8043" y2="49522"/>
                          <a14:foregroundMark x1="92609" y1="54685" x2="92609" y2="5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040">
              <a:off x="9406322" y="2452276"/>
              <a:ext cx="669625" cy="606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B5947C-97E1-699B-3C50-8BF935B704C5}"/>
              </a:ext>
            </a:extLst>
          </p:cNvPr>
          <p:cNvGrpSpPr/>
          <p:nvPr/>
        </p:nvGrpSpPr>
        <p:grpSpPr>
          <a:xfrm>
            <a:off x="7451721" y="4286680"/>
            <a:ext cx="1563210" cy="1176728"/>
            <a:chOff x="7451721" y="4286680"/>
            <a:chExt cx="1563210" cy="1176728"/>
          </a:xfrm>
        </p:grpSpPr>
        <p:pic>
          <p:nvPicPr>
            <p:cNvPr id="47" name="Picture 4" descr="Production Catalog Ballpoint Pen - Pens Png, Transparent Png - kindpng">
              <a:extLst>
                <a:ext uri="{FF2B5EF4-FFF2-40B4-BE49-F238E27FC236}">
                  <a16:creationId xmlns:a16="http://schemas.microsoft.com/office/drawing/2014/main" id="{9FFFBBEB-B707-FFA9-5C9B-83D299DDF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658" b="93719" l="10000" r="90000">
                          <a14:foregroundMark x1="22326" y1="14573" x2="24651" y2="33291"/>
                          <a14:foregroundMark x1="27674" y1="36683" x2="28605" y2="47111"/>
                          <a14:foregroundMark x1="39535" y1="93719" x2="39535" y2="93719"/>
                          <a14:foregroundMark x1="35349" y1="8543" x2="35349" y2="8543"/>
                          <a14:foregroundMark x1="50116" y1="6658" x2="50116" y2="6658"/>
                          <a14:foregroundMark x1="63837" y1="6658" x2="63837" y2="6658"/>
                          <a14:foregroundMark x1="76512" y1="12940" x2="75233" y2="20980"/>
                          <a14:foregroundMark x1="75349" y1="18844" x2="73023" y2="29523"/>
                          <a14:foregroundMark x1="74419" y1="18216" x2="74535" y2="21608"/>
                          <a14:foregroundMark x1="73605" y1="24121" x2="70814" y2="30653"/>
                          <a14:foregroundMark x1="73372" y1="21985" x2="73488" y2="25879"/>
                          <a14:foregroundMark x1="72907" y1="20477" x2="73605" y2="23869"/>
                          <a14:foregroundMark x1="73488" y1="33543" x2="72209" y2="39824"/>
                          <a14:foregroundMark x1="72209" y1="36558" x2="68488" y2="47864"/>
                          <a14:foregroundMark x1="70814" y1="31658" x2="71047" y2="33920"/>
                          <a14:foregroundMark x1="74535" y1="36683" x2="71860" y2="42965"/>
                          <a14:foregroundMark x1="73721" y1="42839" x2="71395" y2="50251"/>
                          <a14:foregroundMark x1="67558" y1="61307" x2="60698" y2="77136"/>
                          <a14:foregroundMark x1="70814" y1="53518" x2="69651" y2="58040"/>
                          <a14:foregroundMark x1="70698" y1="35427" x2="70698" y2="35427"/>
                          <a14:foregroundMark x1="70465" y1="35678" x2="70465" y2="38693"/>
                          <a14:foregroundMark x1="70581" y1="37437" x2="67791" y2="51884"/>
                          <a14:foregroundMark x1="74884" y1="37060" x2="74884" y2="37060"/>
                          <a14:foregroundMark x1="74884" y1="35427" x2="75233" y2="32412"/>
                          <a14:foregroundMark x1="75465" y1="33291" x2="74651" y2="37437"/>
                          <a14:foregroundMark x1="75698" y1="32286" x2="71977" y2="46106"/>
                          <a14:foregroundMark x1="70349" y1="39070" x2="69302" y2="46231"/>
                          <a14:foregroundMark x1="69302" y1="46231" x2="69186" y2="45477"/>
                          <a14:foregroundMark x1="69651" y1="42211" x2="68488" y2="49874"/>
                          <a14:foregroundMark x1="68372" y1="48492" x2="69070" y2="38191"/>
                          <a14:foregroundMark x1="69070" y1="38191" x2="69767" y2="41583"/>
                          <a14:foregroundMark x1="68256" y1="47864" x2="66047" y2="55151"/>
                          <a14:foregroundMark x1="67674" y1="47739" x2="67791" y2="51131"/>
                          <a14:foregroundMark x1="67674" y1="49246" x2="64651" y2="628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3363" y="4332665"/>
              <a:ext cx="1221568" cy="1130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Red line arrow, arrow, gules, line png | PNGWing">
              <a:extLst>
                <a:ext uri="{FF2B5EF4-FFF2-40B4-BE49-F238E27FC236}">
                  <a16:creationId xmlns:a16="http://schemas.microsoft.com/office/drawing/2014/main" id="{186F9A20-CD09-9430-785C-F3E4B8EB6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3" b="89675" l="7935" r="92609">
                          <a14:foregroundMark x1="8043" y1="49522" x2="8043" y2="49522"/>
                          <a14:foregroundMark x1="92609" y1="54685" x2="92609" y2="5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040">
              <a:off x="7451721" y="4286680"/>
              <a:ext cx="669625" cy="606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F0CBCA-88CC-0504-210D-F443DF731A09}"/>
              </a:ext>
            </a:extLst>
          </p:cNvPr>
          <p:cNvGrpSpPr/>
          <p:nvPr/>
        </p:nvGrpSpPr>
        <p:grpSpPr>
          <a:xfrm>
            <a:off x="9622642" y="4122092"/>
            <a:ext cx="1436173" cy="1391365"/>
            <a:chOff x="9622642" y="4122092"/>
            <a:chExt cx="1436173" cy="1391365"/>
          </a:xfrm>
        </p:grpSpPr>
        <p:pic>
          <p:nvPicPr>
            <p:cNvPr id="48" name="Picture 6" descr="Download Free png Free Crayon Transparent Background, Download Free Clip  Art, Free ... - DLPNG.com">
              <a:extLst>
                <a:ext uri="{FF2B5EF4-FFF2-40B4-BE49-F238E27FC236}">
                  <a16:creationId xmlns:a16="http://schemas.microsoft.com/office/drawing/2014/main" id="{7104C1C0-DAC7-4D0C-E9E6-5A0F17353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foregroundMark x1="71667" y1="36154" x2="66111" y2="41282"/>
                          <a14:foregroundMark x1="75000" y1="32564" x2="75000" y2="32564"/>
                          <a14:foregroundMark x1="35333" y1="71282" x2="35333" y2="712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1134" y="4371555"/>
              <a:ext cx="1317681" cy="1141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Red line arrow, arrow, gules, line png | PNGWing">
              <a:extLst>
                <a:ext uri="{FF2B5EF4-FFF2-40B4-BE49-F238E27FC236}">
                  <a16:creationId xmlns:a16="http://schemas.microsoft.com/office/drawing/2014/main" id="{6C45A434-155D-D5EE-07CD-469138305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3" b="89675" l="7935" r="92609">
                          <a14:foregroundMark x1="8043" y1="49522" x2="8043" y2="49522"/>
                          <a14:foregroundMark x1="92609" y1="54685" x2="92609" y2="5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040">
              <a:off x="9622642" y="4122092"/>
              <a:ext cx="669625" cy="606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Google Shape;281;p15">
            <a:extLst>
              <a:ext uri="{FF2B5EF4-FFF2-40B4-BE49-F238E27FC236}">
                <a16:creationId xmlns:a16="http://schemas.microsoft.com/office/drawing/2014/main" id="{6828D382-80FE-5C45-A796-A316982FDD7A}"/>
              </a:ext>
            </a:extLst>
          </p:cNvPr>
          <p:cNvSpPr txBox="1">
            <a:spLocks/>
          </p:cNvSpPr>
          <p:nvPr/>
        </p:nvSpPr>
        <p:spPr>
          <a:xfrm>
            <a:off x="504385" y="13886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Classroom objects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94A89925-F6D4-6EAA-9CD6-C31FDB4215CA}"/>
              </a:ext>
            </a:extLst>
          </p:cNvPr>
          <p:cNvSpPr/>
          <p:nvPr/>
        </p:nvSpPr>
        <p:spPr>
          <a:xfrm>
            <a:off x="1537869" y="749329"/>
            <a:ext cx="1840030" cy="579833"/>
          </a:xfrm>
          <a:prstGeom prst="wedgeRoundRectCallout">
            <a:avLst>
              <a:gd name="adj1" fmla="val -67109"/>
              <a:gd name="adj2" fmla="val 2873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DEE056CB-5905-715C-6D78-45F1F195BF7B}"/>
              </a:ext>
            </a:extLst>
          </p:cNvPr>
          <p:cNvSpPr/>
          <p:nvPr/>
        </p:nvSpPr>
        <p:spPr>
          <a:xfrm>
            <a:off x="4048150" y="882084"/>
            <a:ext cx="1604171" cy="579834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…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4D9641B-456F-B7C8-9EB4-775F71388A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10" y="711692"/>
            <a:ext cx="578488" cy="11347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56B7AF6-2DB3-12A2-CA72-5B95A60EF81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9" y="663753"/>
            <a:ext cx="582230" cy="116249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17D6FD8-5631-C78F-4EED-DEF1FEBB6374}"/>
              </a:ext>
            </a:extLst>
          </p:cNvPr>
          <p:cNvSpPr txBox="1"/>
          <p:nvPr/>
        </p:nvSpPr>
        <p:spPr>
          <a:xfrm>
            <a:off x="1010572" y="2646249"/>
            <a:ext cx="11761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bag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AFB2DD-CCA7-3936-FECD-C2C70F0317DA}"/>
              </a:ext>
            </a:extLst>
          </p:cNvPr>
          <p:cNvSpPr txBox="1"/>
          <p:nvPr/>
        </p:nvSpPr>
        <p:spPr>
          <a:xfrm>
            <a:off x="2524382" y="2642166"/>
            <a:ext cx="19202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pen</a:t>
            </a:r>
            <a:r>
              <a:rPr lang="en-US" sz="2600" b="1" dirty="0">
                <a:solidFill>
                  <a:schemeClr val="accent1"/>
                </a:solidFill>
              </a:rPr>
              <a:t>cil</a:t>
            </a:r>
            <a:r>
              <a:rPr lang="en-US" sz="2600" b="1" dirty="0">
                <a:solidFill>
                  <a:srgbClr val="C00000"/>
                </a:solidFill>
              </a:rPr>
              <a:t> case</a:t>
            </a:r>
            <a:endParaRPr lang="en-US" sz="2600" b="1" dirty="0">
              <a:solidFill>
                <a:schemeClr val="accent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134C972-5784-0C96-31A1-152661CBEF98}"/>
              </a:ext>
            </a:extLst>
          </p:cNvPr>
          <p:cNvSpPr txBox="1"/>
          <p:nvPr/>
        </p:nvSpPr>
        <p:spPr>
          <a:xfrm>
            <a:off x="4823292" y="2618303"/>
            <a:ext cx="12087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pen</a:t>
            </a:r>
            <a:endParaRPr lang="en-US" sz="2600" b="1" dirty="0">
              <a:solidFill>
                <a:schemeClr val="accent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3AA90CD-B463-CCA7-0B6C-92841231F2F9}"/>
              </a:ext>
            </a:extLst>
          </p:cNvPr>
          <p:cNvSpPr txBox="1"/>
          <p:nvPr/>
        </p:nvSpPr>
        <p:spPr>
          <a:xfrm>
            <a:off x="1010572" y="3963841"/>
            <a:ext cx="11761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ru</a:t>
            </a:r>
            <a:r>
              <a:rPr lang="en-US" sz="2600" b="1" dirty="0">
                <a:solidFill>
                  <a:schemeClr val="accent1"/>
                </a:solidFill>
              </a:rPr>
              <a:t>ler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10580C-5A73-BE59-84F5-FEACD166790E}"/>
              </a:ext>
            </a:extLst>
          </p:cNvPr>
          <p:cNvSpPr txBox="1"/>
          <p:nvPr/>
        </p:nvSpPr>
        <p:spPr>
          <a:xfrm>
            <a:off x="2555862" y="3966629"/>
            <a:ext cx="16244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rub</a:t>
            </a:r>
            <a:r>
              <a:rPr lang="en-US" sz="2600" b="1" dirty="0">
                <a:solidFill>
                  <a:schemeClr val="accent1"/>
                </a:solidFill>
              </a:rPr>
              <a:t>ber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903B6C-EF3E-02C7-CB45-6DCB9180D3C1}"/>
              </a:ext>
            </a:extLst>
          </p:cNvPr>
          <p:cNvSpPr txBox="1"/>
          <p:nvPr/>
        </p:nvSpPr>
        <p:spPr>
          <a:xfrm>
            <a:off x="823652" y="5383307"/>
            <a:ext cx="15777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book</a:t>
            </a:r>
            <a:endParaRPr lang="en-US" sz="2600" b="1" dirty="0">
              <a:solidFill>
                <a:schemeClr val="accent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EFE0AF-C031-580E-764B-01379455D2A1}"/>
              </a:ext>
            </a:extLst>
          </p:cNvPr>
          <p:cNvSpPr txBox="1"/>
          <p:nvPr/>
        </p:nvSpPr>
        <p:spPr>
          <a:xfrm>
            <a:off x="4577602" y="3933000"/>
            <a:ext cx="13716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pen</a:t>
            </a:r>
            <a:r>
              <a:rPr lang="en-US" sz="2600" b="1" dirty="0">
                <a:solidFill>
                  <a:schemeClr val="accent1"/>
                </a:solidFill>
              </a:rPr>
              <a:t>cil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ACC39CD-573B-D39F-96AF-EBB7311A947F}"/>
              </a:ext>
            </a:extLst>
          </p:cNvPr>
          <p:cNvSpPr txBox="1"/>
          <p:nvPr/>
        </p:nvSpPr>
        <p:spPr>
          <a:xfrm>
            <a:off x="2598211" y="5381991"/>
            <a:ext cx="1453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cra</a:t>
            </a:r>
            <a:r>
              <a:rPr lang="en-US" sz="2600" b="1" dirty="0">
                <a:solidFill>
                  <a:schemeClr val="accent1"/>
                </a:solidFill>
              </a:rPr>
              <a:t>yon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D813B4B-7D10-9099-82DE-59EB0106F21E}"/>
              </a:ext>
            </a:extLst>
          </p:cNvPr>
          <p:cNvSpPr txBox="1"/>
          <p:nvPr/>
        </p:nvSpPr>
        <p:spPr>
          <a:xfrm>
            <a:off x="4090238" y="5381991"/>
            <a:ext cx="27449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pen</a:t>
            </a:r>
            <a:r>
              <a:rPr lang="en-US" sz="2600" b="1" dirty="0">
                <a:solidFill>
                  <a:schemeClr val="accent1"/>
                </a:solidFill>
              </a:rPr>
              <a:t>cil </a:t>
            </a:r>
            <a:r>
              <a:rPr lang="en-US" sz="2600" b="1" dirty="0">
                <a:solidFill>
                  <a:srgbClr val="C00000"/>
                </a:solidFill>
              </a:rPr>
              <a:t>shar</a:t>
            </a:r>
            <a:r>
              <a:rPr lang="en-US" sz="2600" b="1" dirty="0">
                <a:solidFill>
                  <a:schemeClr val="accent1"/>
                </a:solidFill>
              </a:rPr>
              <a:t>pener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94CB49-48EB-8835-2CAC-88771D56EFD0}"/>
              </a:ext>
            </a:extLst>
          </p:cNvPr>
          <p:cNvSpPr txBox="1"/>
          <p:nvPr/>
        </p:nvSpPr>
        <p:spPr>
          <a:xfrm>
            <a:off x="7798830" y="3584194"/>
            <a:ext cx="12087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spc="-50" dirty="0">
                <a:solidFill>
                  <a:srgbClr val="C00000"/>
                </a:solidFill>
              </a:rPr>
              <a:t>sci</a:t>
            </a:r>
            <a:r>
              <a:rPr lang="en-US" sz="2600" b="1" spc="-50" dirty="0">
                <a:solidFill>
                  <a:schemeClr val="accent1"/>
                </a:solidFill>
              </a:rPr>
              <a:t>ssor</a:t>
            </a:r>
            <a:r>
              <a:rPr lang="en-US" sz="2600" b="1" u="sng" spc="-50" dirty="0">
                <a:solidFill>
                  <a:schemeClr val="accent1"/>
                </a:solidFill>
              </a:rPr>
              <a:t>s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A0D27B5A-C23A-DEE5-FF12-928C92B4096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r="67087"/>
          <a:stretch/>
        </p:blipFill>
        <p:spPr>
          <a:xfrm>
            <a:off x="7058506" y="600716"/>
            <a:ext cx="626746" cy="128419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D42EAED-6FC7-B05B-0F74-E489F65A948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79" y="1139244"/>
            <a:ext cx="688164" cy="1374004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2E4A9C3F-F8DD-9D76-33ED-D17612686339}"/>
              </a:ext>
            </a:extLst>
          </p:cNvPr>
          <p:cNvSpPr/>
          <p:nvPr/>
        </p:nvSpPr>
        <p:spPr>
          <a:xfrm>
            <a:off x="7955885" y="882085"/>
            <a:ext cx="2413296" cy="579833"/>
          </a:xfrm>
          <a:prstGeom prst="wedgeRoundRectCallout">
            <a:avLst>
              <a:gd name="adj1" fmla="val -67109"/>
              <a:gd name="adj2" fmla="val 2873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these?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643088B-F677-6585-AA6C-9FAE69FDA9A9}"/>
              </a:ext>
            </a:extLst>
          </p:cNvPr>
          <p:cNvSpPr/>
          <p:nvPr/>
        </p:nvSpPr>
        <p:spPr>
          <a:xfrm>
            <a:off x="8566166" y="1589841"/>
            <a:ext cx="1833809" cy="579834"/>
          </a:xfrm>
          <a:prstGeom prst="wedgeRoundRectCallout">
            <a:avLst>
              <a:gd name="adj1" fmla="val 76015"/>
              <a:gd name="adj2" fmla="val 11414"/>
              <a:gd name="adj3" fmla="val 1666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are …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336C0C-36C1-7F47-8FCD-C59AB38F8499}"/>
              </a:ext>
            </a:extLst>
          </p:cNvPr>
          <p:cNvCxnSpPr>
            <a:cxnSpLocks/>
          </p:cNvCxnSpPr>
          <p:nvPr/>
        </p:nvCxnSpPr>
        <p:spPr>
          <a:xfrm>
            <a:off x="6967463" y="1403648"/>
            <a:ext cx="0" cy="4395268"/>
          </a:xfrm>
          <a:prstGeom prst="line">
            <a:avLst/>
          </a:prstGeom>
          <a:ln w="38100">
            <a:solidFill>
              <a:srgbClr val="F169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D0E144E-4FAB-FF0D-A3E3-7BF27E5E77FF}"/>
              </a:ext>
            </a:extLst>
          </p:cNvPr>
          <p:cNvSpPr txBox="1"/>
          <p:nvPr/>
        </p:nvSpPr>
        <p:spPr>
          <a:xfrm>
            <a:off x="9834299" y="3601526"/>
            <a:ext cx="12087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spc="-50" dirty="0">
                <a:solidFill>
                  <a:srgbClr val="C00000"/>
                </a:solidFill>
              </a:rPr>
              <a:t>book</a:t>
            </a:r>
            <a:r>
              <a:rPr lang="en-US" sz="2600" b="1" u="sng" spc="-50" dirty="0">
                <a:solidFill>
                  <a:srgbClr val="C00000"/>
                </a:solidFill>
              </a:rPr>
              <a:t>s</a:t>
            </a:r>
            <a:endParaRPr lang="en-US" sz="2600" b="1" u="sng" spc="-50" dirty="0">
              <a:solidFill>
                <a:schemeClr val="accent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3E8E92-EA43-E170-9D54-A5A91711AACC}"/>
              </a:ext>
            </a:extLst>
          </p:cNvPr>
          <p:cNvSpPr txBox="1"/>
          <p:nvPr/>
        </p:nvSpPr>
        <p:spPr>
          <a:xfrm>
            <a:off x="7806158" y="5415839"/>
            <a:ext cx="12087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spc="-50" dirty="0">
                <a:solidFill>
                  <a:srgbClr val="C00000"/>
                </a:solidFill>
              </a:rPr>
              <a:t>pen</a:t>
            </a:r>
            <a:r>
              <a:rPr lang="en-US" sz="2600" b="1" u="sng" spc="-50" dirty="0">
                <a:solidFill>
                  <a:srgbClr val="C00000"/>
                </a:solidFill>
              </a:rPr>
              <a:t>s</a:t>
            </a:r>
            <a:endParaRPr lang="en-US" sz="2600" b="1" u="sng" spc="-50" dirty="0">
              <a:solidFill>
                <a:schemeClr val="accent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142B6DC-ADE6-EADC-A9DC-C280BC6AEF68}"/>
              </a:ext>
            </a:extLst>
          </p:cNvPr>
          <p:cNvSpPr txBox="1"/>
          <p:nvPr/>
        </p:nvSpPr>
        <p:spPr>
          <a:xfrm>
            <a:off x="9840830" y="5381991"/>
            <a:ext cx="12087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spc="-50" dirty="0">
                <a:solidFill>
                  <a:srgbClr val="C00000"/>
                </a:solidFill>
              </a:rPr>
              <a:t>cra</a:t>
            </a:r>
            <a:r>
              <a:rPr lang="en-US" sz="2600" b="1" spc="-50" dirty="0">
                <a:solidFill>
                  <a:schemeClr val="accent1"/>
                </a:solidFill>
              </a:rPr>
              <a:t>yon</a:t>
            </a:r>
            <a:r>
              <a:rPr lang="en-US" sz="2600" b="1" u="sng" spc="-50" dirty="0">
                <a:solidFill>
                  <a:schemeClr val="accent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26923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30" grpId="0" animBg="1"/>
      <p:bldP spid="32" grpId="0" animBg="1"/>
      <p:bldP spid="50" grpId="0"/>
      <p:bldP spid="65" grpId="0"/>
      <p:bldP spid="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A3F8E9-CDA7-A70F-4A00-D9A8284A4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204" y="593776"/>
            <a:ext cx="7019811" cy="5348428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Activity Book (p.</a:t>
            </a: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907D2F-1A10-3257-ED34-3D1D386078FD}"/>
              </a:ext>
            </a:extLst>
          </p:cNvPr>
          <p:cNvSpPr/>
          <p:nvPr/>
        </p:nvSpPr>
        <p:spPr>
          <a:xfrm>
            <a:off x="4776779" y="593776"/>
            <a:ext cx="940734" cy="47134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 err="1">
                <a:solidFill>
                  <a:srgbClr val="FFFFFF"/>
                </a:solidFill>
                <a:sym typeface="Arial"/>
              </a:rPr>
              <a:t>Cirlce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C89D1-10CF-7D26-1600-40477E3E24D1}"/>
              </a:ext>
            </a:extLst>
          </p:cNvPr>
          <p:cNvSpPr txBox="1"/>
          <p:nvPr/>
        </p:nvSpPr>
        <p:spPr>
          <a:xfrm>
            <a:off x="3163321" y="6121217"/>
            <a:ext cx="6596905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“Circle”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show the answers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54350C-23A5-42E6-ABFF-404A047ABF4F}"/>
              </a:ext>
            </a:extLst>
          </p:cNvPr>
          <p:cNvSpPr/>
          <p:nvPr/>
        </p:nvSpPr>
        <p:spPr>
          <a:xfrm>
            <a:off x="3547069" y="2401555"/>
            <a:ext cx="381837" cy="381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F8C170-DBE9-5896-5A25-A475D255A589}"/>
              </a:ext>
            </a:extLst>
          </p:cNvPr>
          <p:cNvSpPr/>
          <p:nvPr/>
        </p:nvSpPr>
        <p:spPr>
          <a:xfrm>
            <a:off x="3215477" y="3148868"/>
            <a:ext cx="381837" cy="381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00F39CE-D581-8C68-EAE4-0FB18A64D2ED}"/>
              </a:ext>
            </a:extLst>
          </p:cNvPr>
          <p:cNvSpPr/>
          <p:nvPr/>
        </p:nvSpPr>
        <p:spPr>
          <a:xfrm>
            <a:off x="3597314" y="3896181"/>
            <a:ext cx="683284" cy="381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F306C0-5CF9-4745-AC1C-56DDE922A2E7}"/>
              </a:ext>
            </a:extLst>
          </p:cNvPr>
          <p:cNvSpPr/>
          <p:nvPr/>
        </p:nvSpPr>
        <p:spPr>
          <a:xfrm>
            <a:off x="3547069" y="4663590"/>
            <a:ext cx="381837" cy="381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AC1E3BC-166B-92AA-DFC0-443C2E8CB3A1}"/>
              </a:ext>
            </a:extLst>
          </p:cNvPr>
          <p:cNvSpPr/>
          <p:nvPr/>
        </p:nvSpPr>
        <p:spPr>
          <a:xfrm>
            <a:off x="3868732" y="5410903"/>
            <a:ext cx="381837" cy="381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57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8" grpId="0" animBg="1"/>
      <p:bldP spid="19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6D8B1D-5A0C-617F-1ACE-507B20FD6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438" y="-422175"/>
            <a:ext cx="7424534" cy="74245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229256-63F9-C117-C705-0BAFD1E3EA94}"/>
              </a:ext>
            </a:extLst>
          </p:cNvPr>
          <p:cNvGrpSpPr/>
          <p:nvPr/>
        </p:nvGrpSpPr>
        <p:grpSpPr>
          <a:xfrm>
            <a:off x="6988182" y="1199583"/>
            <a:ext cx="3074155" cy="2813582"/>
            <a:chOff x="6603241" y="1331904"/>
            <a:chExt cx="3369856" cy="3369856"/>
          </a:xfrm>
        </p:grpSpPr>
        <p:pic>
          <p:nvPicPr>
            <p:cNvPr id="3074" name="Picture 2" descr="Yellow Desk Hand Drawn Desk Cartoon Desk Beautiful Desk, Blue Drawer,  Furniture Home Improvement, Student Desk PNG Transparent Clipart Image and  PSD File for Fr… | Yellow desk, How to draw hands,">
              <a:extLst>
                <a:ext uri="{FF2B5EF4-FFF2-40B4-BE49-F238E27FC236}">
                  <a16:creationId xmlns:a16="http://schemas.microsoft.com/office/drawing/2014/main" id="{89A9D34D-C4A2-A3BF-89A7-FB04DCFA0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656" r="92188">
                          <a14:foregroundMark x1="92188" y1="37969" x2="92188" y2="37969"/>
                          <a14:foregroundMark x1="7656" y1="38594" x2="7656" y2="3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3241" y="1331904"/>
              <a:ext cx="3369856" cy="3369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Purple Crayon Clip Art">
              <a:extLst>
                <a:ext uri="{FF2B5EF4-FFF2-40B4-BE49-F238E27FC236}">
                  <a16:creationId xmlns:a16="http://schemas.microsoft.com/office/drawing/2014/main" id="{EC929D30-2748-6F4D-5BB9-0F9A0430F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4500" r="95167">
                          <a14:foregroundMark x1="91167" y1="28750" x2="91167" y2="28750"/>
                          <a14:foregroundMark x1="95333" y1="31000" x2="95333" y2="31000"/>
                          <a14:foregroundMark x1="4500" y1="82500" x2="4500" y2="8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414" y="3376936"/>
              <a:ext cx="857978" cy="571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ounded Rectangular Callout 8">
            <a:extLst>
              <a:ext uri="{FF2B5EF4-FFF2-40B4-BE49-F238E27FC236}">
                <a16:creationId xmlns:a16="http://schemas.microsoft.com/office/drawing/2014/main" id="{ECA0648E-2143-1766-6514-A718B194A708}"/>
              </a:ext>
            </a:extLst>
          </p:cNvPr>
          <p:cNvSpPr/>
          <p:nvPr/>
        </p:nvSpPr>
        <p:spPr>
          <a:xfrm>
            <a:off x="5812615" y="3339396"/>
            <a:ext cx="5149461" cy="1160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This is my </a:t>
            </a:r>
            <a:r>
              <a:rPr lang="en-US" sz="2800" b="1" dirty="0">
                <a:solidFill>
                  <a:srgbClr val="FF0000"/>
                </a:solidFill>
              </a:rPr>
              <a:t>________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</a:t>
            </a:r>
            <a:r>
              <a:rPr lang="en-US" sz="2800" b="1" i="1" dirty="0">
                <a:solidFill>
                  <a:srgbClr val="FF0000"/>
                </a:solidFill>
              </a:rPr>
              <a:t>______________</a:t>
            </a:r>
            <a:r>
              <a:rPr lang="en-US" sz="2800" b="1" i="1" dirty="0">
                <a:solidFill>
                  <a:schemeClr val="tx1"/>
                </a:solidFill>
              </a:rPr>
              <a:t>.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F4FF50-5F66-BD05-607A-26F78E2EC3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028" y="1594820"/>
            <a:ext cx="2282251" cy="4556789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E82A5B-E3F3-0973-A6A2-DF952CABC7E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FEEF237-A44F-BE95-0746-2BD2C9952BD6}"/>
              </a:ext>
            </a:extLst>
          </p:cNvPr>
          <p:cNvSpPr/>
          <p:nvPr/>
        </p:nvSpPr>
        <p:spPr>
          <a:xfrm>
            <a:off x="568987" y="858218"/>
            <a:ext cx="4603872" cy="1160338"/>
          </a:xfrm>
          <a:prstGeom prst="wedgeRoundRectCallout">
            <a:avLst>
              <a:gd name="adj1" fmla="val -32624"/>
              <a:gd name="adj2" fmla="val 79129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Choose a classroom object.</a:t>
            </a:r>
          </a:p>
          <a:p>
            <a:pPr algn="ctr"/>
            <a:r>
              <a:rPr lang="en-US" sz="2600" b="1" dirty="0"/>
              <a:t>Draw and say where it is.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0E284B-31D6-0D3A-B75C-6937A3C2F750}"/>
              </a:ext>
            </a:extLst>
          </p:cNvPr>
          <p:cNvSpPr txBox="1"/>
          <p:nvPr/>
        </p:nvSpPr>
        <p:spPr>
          <a:xfrm>
            <a:off x="8525260" y="3466125"/>
            <a:ext cx="1177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crayon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71B00C-EC77-F091-4EB6-D314E4189863}"/>
              </a:ext>
            </a:extLst>
          </p:cNvPr>
          <p:cNvSpPr txBox="1"/>
          <p:nvPr/>
        </p:nvSpPr>
        <p:spPr>
          <a:xfrm>
            <a:off x="7368157" y="3883374"/>
            <a:ext cx="2463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under the desk</a:t>
            </a:r>
          </a:p>
        </p:txBody>
      </p:sp>
      <p:pic>
        <p:nvPicPr>
          <p:cNvPr id="16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DA2FA498-F2F4-0158-5E4F-BC0FAF4D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7591">
            <a:off x="8065060" y="3114372"/>
            <a:ext cx="480628" cy="48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33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 animBg="1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81;p15">
            <a:extLst>
              <a:ext uri="{FF2B5EF4-FFF2-40B4-BE49-F238E27FC236}">
                <a16:creationId xmlns:a16="http://schemas.microsoft.com/office/drawing/2014/main" id="{415112B3-1836-C11D-CD96-8BBB0D8244D2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CD78F4D-1A6D-D01A-69DE-93ECAFFFA443}"/>
              </a:ext>
            </a:extLst>
          </p:cNvPr>
          <p:cNvSpPr/>
          <p:nvPr/>
        </p:nvSpPr>
        <p:spPr>
          <a:xfrm>
            <a:off x="4127491" y="707911"/>
            <a:ext cx="2069885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18C2202-D22B-7021-2A48-76F2A7C81589}"/>
              </a:ext>
            </a:extLst>
          </p:cNvPr>
          <p:cNvSpPr/>
          <p:nvPr/>
        </p:nvSpPr>
        <p:spPr>
          <a:xfrm>
            <a:off x="6691313" y="706328"/>
            <a:ext cx="2069885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7866116-E250-C97C-66F4-121FABE6C9C1}"/>
              </a:ext>
            </a:extLst>
          </p:cNvPr>
          <p:cNvSpPr/>
          <p:nvPr/>
        </p:nvSpPr>
        <p:spPr>
          <a:xfrm>
            <a:off x="9235781" y="707910"/>
            <a:ext cx="2069885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C017FEB-F563-BF9D-DE13-64FFF798E1EE}"/>
              </a:ext>
            </a:extLst>
          </p:cNvPr>
          <p:cNvSpPr txBox="1"/>
          <p:nvPr/>
        </p:nvSpPr>
        <p:spPr>
          <a:xfrm>
            <a:off x="4646360" y="2490308"/>
            <a:ext cx="1063745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shelf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24080B9-60F6-85B2-328E-358DF51F5D0F}"/>
              </a:ext>
            </a:extLst>
          </p:cNvPr>
          <p:cNvSpPr txBox="1"/>
          <p:nvPr/>
        </p:nvSpPr>
        <p:spPr>
          <a:xfrm>
            <a:off x="6781818" y="2449518"/>
            <a:ext cx="1891727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com</a:t>
            </a:r>
            <a:r>
              <a:rPr lang="en-US" sz="3200" b="1" dirty="0">
                <a:solidFill>
                  <a:srgbClr val="C00000"/>
                </a:solidFill>
              </a:rPr>
              <a:t>pu</a:t>
            </a:r>
            <a:r>
              <a:rPr lang="en-US" sz="3200" b="1" dirty="0">
                <a:solidFill>
                  <a:schemeClr val="accent1"/>
                </a:solidFill>
              </a:rPr>
              <a:t>ter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BEC4047-C7A6-3B2E-4E00-E448C46B4533}"/>
              </a:ext>
            </a:extLst>
          </p:cNvPr>
          <p:cNvSpPr txBox="1"/>
          <p:nvPr/>
        </p:nvSpPr>
        <p:spPr>
          <a:xfrm>
            <a:off x="9345748" y="2490308"/>
            <a:ext cx="1850885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cup</a:t>
            </a:r>
            <a:r>
              <a:rPr lang="en-US" sz="3200" b="1" dirty="0">
                <a:solidFill>
                  <a:schemeClr val="accent1"/>
                </a:solidFill>
              </a:rPr>
              <a:t>board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51D47834-F4D2-4766-EDC1-16F71B3C6D8B}"/>
              </a:ext>
            </a:extLst>
          </p:cNvPr>
          <p:cNvSpPr/>
          <p:nvPr/>
        </p:nvSpPr>
        <p:spPr>
          <a:xfrm>
            <a:off x="4127491" y="3349787"/>
            <a:ext cx="2069885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349124D1-D291-F0B0-8A16-556564CA68DB}"/>
              </a:ext>
            </a:extLst>
          </p:cNvPr>
          <p:cNvSpPr/>
          <p:nvPr/>
        </p:nvSpPr>
        <p:spPr>
          <a:xfrm>
            <a:off x="6691313" y="3348204"/>
            <a:ext cx="2069885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52FB83B1-77B5-C2D2-D85D-9A82B813419E}"/>
              </a:ext>
            </a:extLst>
          </p:cNvPr>
          <p:cNvSpPr/>
          <p:nvPr/>
        </p:nvSpPr>
        <p:spPr>
          <a:xfrm>
            <a:off x="9235781" y="3349786"/>
            <a:ext cx="2069885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46AA713-1A42-DB9C-A1C0-C12A8302CDBD}"/>
              </a:ext>
            </a:extLst>
          </p:cNvPr>
          <p:cNvSpPr txBox="1"/>
          <p:nvPr/>
        </p:nvSpPr>
        <p:spPr>
          <a:xfrm>
            <a:off x="4664167" y="5132184"/>
            <a:ext cx="1028128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desk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DFF277B-D437-3654-7FE8-A11E15005E4B}"/>
              </a:ext>
            </a:extLst>
          </p:cNvPr>
          <p:cNvSpPr txBox="1"/>
          <p:nvPr/>
        </p:nvSpPr>
        <p:spPr>
          <a:xfrm>
            <a:off x="7170810" y="5091394"/>
            <a:ext cx="1113743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ta</a:t>
            </a:r>
            <a:r>
              <a:rPr lang="en-US" sz="3200" b="1" dirty="0">
                <a:solidFill>
                  <a:schemeClr val="accent1"/>
                </a:solidFill>
              </a:rPr>
              <a:t>ble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831EFCE-986D-757C-9D04-23B69A79B8D5}"/>
              </a:ext>
            </a:extLst>
          </p:cNvPr>
          <p:cNvSpPr txBox="1"/>
          <p:nvPr/>
        </p:nvSpPr>
        <p:spPr>
          <a:xfrm>
            <a:off x="9729142" y="5132184"/>
            <a:ext cx="1084096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chair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44465A37-0ED0-5B52-7353-3F323A89C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08770" y="1577064"/>
            <a:ext cx="1912064" cy="95603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78C7991-DF50-90D5-468C-106D9BAF9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874173" y="1205173"/>
            <a:ext cx="1754288" cy="1113389"/>
          </a:xfrm>
          <a:prstGeom prst="rect">
            <a:avLst/>
          </a:prstGeom>
        </p:spPr>
      </p:pic>
      <p:pic>
        <p:nvPicPr>
          <p:cNvPr id="83" name="Picture 4">
            <a:extLst>
              <a:ext uri="{FF2B5EF4-FFF2-40B4-BE49-F238E27FC236}">
                <a16:creationId xmlns:a16="http://schemas.microsoft.com/office/drawing/2014/main" id="{09CA8777-7151-D686-EE80-2129D72F2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3926" l="7778" r="91889">
                        <a14:foregroundMark x1="12333" y1="19407" x2="15444" y2="30519"/>
                        <a14:foregroundMark x1="21000" y1="29333" x2="21778" y2="47852"/>
                        <a14:foregroundMark x1="8333" y1="94074" x2="8333" y2="94074"/>
                        <a14:foregroundMark x1="91889" y1="39556" x2="91889" y2="39556"/>
                        <a14:foregroundMark x1="11556" y1="9778" x2="11556" y2="9778"/>
                        <a14:foregroundMark x1="7778" y1="34815" x2="7778" y2="34815"/>
                        <a14:foregroundMark x1="7778" y1="50222" x2="7778" y2="50222"/>
                        <a14:foregroundMark x1="7778" y1="60444" x2="7778" y2="60444"/>
                        <a14:foregroundMark x1="90111" y1="9778" x2="90111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126" y="1033125"/>
            <a:ext cx="1898507" cy="142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>
            <a:extLst>
              <a:ext uri="{FF2B5EF4-FFF2-40B4-BE49-F238E27FC236}">
                <a16:creationId xmlns:a16="http://schemas.microsoft.com/office/drawing/2014/main" id="{E5CDE09C-7C41-5FC4-EDF1-014A8C2BB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10" b="89940" l="8000" r="96000">
                        <a14:foregroundMark x1="8000" y1="44895" x2="9400" y2="47447"/>
                        <a14:foregroundMark x1="91600" y1="46847" x2="88600" y2="51652"/>
                        <a14:foregroundMark x1="96000" y1="45946" x2="96000" y2="45946"/>
                        <a14:foregroundMark x1="73800" y1="76126" x2="73800" y2="76126"/>
                        <a14:backgroundMark x1="66591" y1="77291" x2="67000" y2="77327"/>
                        <a14:backgroundMark x1="63600" y1="77027" x2="65109" y2="77160"/>
                        <a14:backgroundMark x1="75000" y1="79129" x2="71600" y2="78228"/>
                        <a14:backgroundMark x1="67400" y1="78529" x2="67400" y2="78529"/>
                        <a14:backgroundMark x1="67800" y1="77928" x2="67800" y2="77928"/>
                        <a14:backgroundMark x1="67400" y1="78078" x2="69600" y2="78529"/>
                        <a14:backgroundMark x1="66000" y1="77778" x2="68200" y2="78078"/>
                        <a14:backgroundMark x1="65200" y1="77778" x2="65200" y2="78228"/>
                        <a14:backgroundMark x1="66200" y1="77027" x2="66200" y2="77027"/>
                        <a14:backgroundMark x1="65000" y1="77027" x2="66400" y2="77027"/>
                        <a14:backgroundMark x1="65800" y1="77027" x2="66800" y2="77027"/>
                        <a14:backgroundMark x1="64600" y1="76727" x2="68800" y2="77778"/>
                        <a14:backgroundMark x1="66000" y1="76577" x2="68400" y2="77327"/>
                        <a14:backgroundMark x1="78400" y1="77928" x2="78400" y2="77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105" y="3268684"/>
            <a:ext cx="1571785" cy="209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>
            <a:extLst>
              <a:ext uri="{FF2B5EF4-FFF2-40B4-BE49-F238E27FC236}">
                <a16:creationId xmlns:a16="http://schemas.microsoft.com/office/drawing/2014/main" id="{DBADB0F0-DF5F-F587-5F64-594290987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880" y="3804129"/>
            <a:ext cx="1879581" cy="12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AA6C8B59-AAAA-E01E-AA1B-7FAF5A100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85880" y1="80889" x2="85880" y2="80889"/>
                        <a14:foregroundMark x1="85382" y1="81000" x2="85382" y2="81000"/>
                        <a14:foregroundMark x1="34551" y1="86333" x2="34551" y2="8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0790" y="3310763"/>
            <a:ext cx="1361286" cy="203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E9CC8986-0965-69C7-03A3-DD205DDA2081}"/>
              </a:ext>
            </a:extLst>
          </p:cNvPr>
          <p:cNvGrpSpPr/>
          <p:nvPr/>
        </p:nvGrpSpPr>
        <p:grpSpPr>
          <a:xfrm>
            <a:off x="177449" y="1577064"/>
            <a:ext cx="3690607" cy="3173849"/>
            <a:chOff x="178760" y="619944"/>
            <a:chExt cx="3110093" cy="2543077"/>
          </a:xfrm>
        </p:grpSpPr>
        <p:pic>
          <p:nvPicPr>
            <p:cNvPr id="88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24FA7B3F-2385-1204-F6D6-1AA9133AC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FABA6CF-3FA6-CE89-EBFA-946BFB477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050" y="1700343"/>
              <a:ext cx="717863" cy="1408117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C0F0DBF-A292-C8F9-4DAF-48E00CAA7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6692BB94-1CB1-DE43-F0CF-E2373C91A688}"/>
              </a:ext>
            </a:extLst>
          </p:cNvPr>
          <p:cNvSpPr txBox="1"/>
          <p:nvPr/>
        </p:nvSpPr>
        <p:spPr>
          <a:xfrm>
            <a:off x="928169" y="2686936"/>
            <a:ext cx="2389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What’s this?</a:t>
            </a:r>
          </a:p>
          <a:p>
            <a:r>
              <a:rPr lang="en-US" sz="2800" b="1" dirty="0"/>
              <a:t>-&gt; This is a …</a:t>
            </a:r>
            <a:endParaRPr lang="en-SG" sz="2800" b="1" dirty="0"/>
          </a:p>
        </p:txBody>
      </p:sp>
      <p:pic>
        <p:nvPicPr>
          <p:cNvPr id="92" name="Picture 2" descr="Red line arrow, arrow, gules, line png | PNGWing">
            <a:extLst>
              <a:ext uri="{FF2B5EF4-FFF2-40B4-BE49-F238E27FC236}">
                <a16:creationId xmlns:a16="http://schemas.microsoft.com/office/drawing/2014/main" id="{253563FC-356C-C0E6-1659-24CF153C4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200">
            <a:off x="4375354" y="1001065"/>
            <a:ext cx="645161" cy="5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Red line arrow, arrow, gules, line png | PNGWing">
            <a:extLst>
              <a:ext uri="{FF2B5EF4-FFF2-40B4-BE49-F238E27FC236}">
                <a16:creationId xmlns:a16="http://schemas.microsoft.com/office/drawing/2014/main" id="{41E83E49-C43B-2452-477D-6F3C88DCF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200">
            <a:off x="7100978" y="760213"/>
            <a:ext cx="645161" cy="5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Red line arrow, arrow, gules, line png | PNGWing">
            <a:extLst>
              <a:ext uri="{FF2B5EF4-FFF2-40B4-BE49-F238E27FC236}">
                <a16:creationId xmlns:a16="http://schemas.microsoft.com/office/drawing/2014/main" id="{EA91CBCC-18F8-E09A-4CD1-02B71362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200">
            <a:off x="4391150" y="3377583"/>
            <a:ext cx="645161" cy="5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Red line arrow, arrow, gules, line png | PNGWing">
            <a:extLst>
              <a:ext uri="{FF2B5EF4-FFF2-40B4-BE49-F238E27FC236}">
                <a16:creationId xmlns:a16="http://schemas.microsoft.com/office/drawing/2014/main" id="{C5D10775-DFC7-8CD2-4C1B-051CD606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200">
            <a:off x="7032558" y="3377583"/>
            <a:ext cx="645161" cy="5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Red line arrow, arrow, gules, line png | PNGWing">
            <a:extLst>
              <a:ext uri="{FF2B5EF4-FFF2-40B4-BE49-F238E27FC236}">
                <a16:creationId xmlns:a16="http://schemas.microsoft.com/office/drawing/2014/main" id="{08BB837B-E179-3973-3D07-5FE948F7F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200">
            <a:off x="9463643" y="3377584"/>
            <a:ext cx="645161" cy="5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35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  <p:bldP spid="9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9076AD-8026-8D46-9543-B2156ED24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97" y="2025601"/>
            <a:ext cx="2452600" cy="2764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BAFE7D-D3D7-E8BF-0E26-65215AE6A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494" y="2025601"/>
            <a:ext cx="2435248" cy="27641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1E33CF-0E7E-066B-2C6E-F2C5AE7DF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641" y="2025601"/>
            <a:ext cx="2466257" cy="2764147"/>
          </a:xfrm>
          <a:prstGeom prst="rect">
            <a:avLst/>
          </a:prstGeom>
        </p:spPr>
      </p:pic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085D8121-805F-C846-1C1A-134A34B75827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A7F9A48-6C80-9AE5-0B57-945CA778506C}"/>
              </a:ext>
            </a:extLst>
          </p:cNvPr>
          <p:cNvSpPr/>
          <p:nvPr/>
        </p:nvSpPr>
        <p:spPr>
          <a:xfrm>
            <a:off x="1360558" y="2761537"/>
            <a:ext cx="1334088" cy="976787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DE66194-B7A1-7E72-0486-9352C8BB0D03}"/>
              </a:ext>
            </a:extLst>
          </p:cNvPr>
          <p:cNvSpPr/>
          <p:nvPr/>
        </p:nvSpPr>
        <p:spPr>
          <a:xfrm>
            <a:off x="5177578" y="2090837"/>
            <a:ext cx="1334088" cy="976787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BFB7B9-F20A-7746-BFA2-78116E2D87BE}"/>
              </a:ext>
            </a:extLst>
          </p:cNvPr>
          <p:cNvSpPr/>
          <p:nvPr/>
        </p:nvSpPr>
        <p:spPr>
          <a:xfrm>
            <a:off x="8564725" y="3767328"/>
            <a:ext cx="1334088" cy="976787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1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6AEE331B-8486-010E-9784-6E33B021D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4549">
            <a:off x="939561" y="2461386"/>
            <a:ext cx="841992" cy="84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3973FABE-37D1-A233-015B-8E87E07AF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4549">
            <a:off x="5122342" y="1765291"/>
            <a:ext cx="841992" cy="84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A1A04F2A-5AC9-D228-06F7-3B641B811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4549">
            <a:off x="8198500" y="3434970"/>
            <a:ext cx="841992" cy="84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3B2E12-900E-18F3-4587-697DA37EA400}"/>
              </a:ext>
            </a:extLst>
          </p:cNvPr>
          <p:cNvSpPr txBox="1"/>
          <p:nvPr/>
        </p:nvSpPr>
        <p:spPr>
          <a:xfrm>
            <a:off x="1474942" y="4628496"/>
            <a:ext cx="1105319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499CD9-36B3-54E5-A23D-910136B78B0A}"/>
              </a:ext>
            </a:extLst>
          </p:cNvPr>
          <p:cNvSpPr txBox="1"/>
          <p:nvPr/>
        </p:nvSpPr>
        <p:spPr>
          <a:xfrm>
            <a:off x="5093458" y="4628496"/>
            <a:ext cx="1105319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D3C218-6F95-6CA5-5E10-F1568442ABEE}"/>
              </a:ext>
            </a:extLst>
          </p:cNvPr>
          <p:cNvSpPr txBox="1"/>
          <p:nvPr/>
        </p:nvSpPr>
        <p:spPr>
          <a:xfrm>
            <a:off x="8607040" y="4628496"/>
            <a:ext cx="1191449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under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0FA5A8E-BCD9-5B77-E565-8A80D2BA9A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r="64295"/>
          <a:stretch/>
        </p:blipFill>
        <p:spPr>
          <a:xfrm flipH="1">
            <a:off x="10721696" y="3927165"/>
            <a:ext cx="1016265" cy="190424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2E0538D-64AB-91AC-7B27-D92B25343E30}"/>
              </a:ext>
            </a:extLst>
          </p:cNvPr>
          <p:cNvSpPr txBox="1"/>
          <p:nvPr/>
        </p:nvSpPr>
        <p:spPr>
          <a:xfrm>
            <a:off x="593300" y="5248013"/>
            <a:ext cx="2942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It’s </a:t>
            </a:r>
            <a:r>
              <a:rPr lang="en-US" sz="2800" b="1" dirty="0">
                <a:solidFill>
                  <a:srgbClr val="FF0000"/>
                </a:solidFill>
              </a:rPr>
              <a:t>in</a:t>
            </a:r>
            <a:r>
              <a:rPr lang="en-US" sz="2800" b="1" dirty="0"/>
              <a:t> the desk.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FEFFB7-B7DC-2841-330A-8DE80C8933EB}"/>
              </a:ext>
            </a:extLst>
          </p:cNvPr>
          <p:cNvSpPr txBox="1"/>
          <p:nvPr/>
        </p:nvSpPr>
        <p:spPr>
          <a:xfrm>
            <a:off x="4174720" y="5277796"/>
            <a:ext cx="2942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It’s </a:t>
            </a:r>
            <a:r>
              <a:rPr lang="en-US" sz="2800" b="1" dirty="0">
                <a:solidFill>
                  <a:srgbClr val="FF0000"/>
                </a:solidFill>
              </a:rPr>
              <a:t>on</a:t>
            </a:r>
            <a:r>
              <a:rPr lang="en-US" sz="2800" b="1" dirty="0"/>
              <a:t> the desk.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BE46BF-FF85-8E67-96A8-36A0AA5138E1}"/>
              </a:ext>
            </a:extLst>
          </p:cNvPr>
          <p:cNvSpPr txBox="1"/>
          <p:nvPr/>
        </p:nvSpPr>
        <p:spPr>
          <a:xfrm>
            <a:off x="7610786" y="5248013"/>
            <a:ext cx="3518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It’s </a:t>
            </a:r>
            <a:r>
              <a:rPr lang="en-US" sz="2800" b="1" dirty="0">
                <a:solidFill>
                  <a:srgbClr val="FF0000"/>
                </a:solidFill>
              </a:rPr>
              <a:t>under</a:t>
            </a:r>
            <a:r>
              <a:rPr lang="en-US" sz="2800" b="1" dirty="0"/>
              <a:t> the desk.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8A8F628-934E-7A00-D07B-3534003EE790}"/>
              </a:ext>
            </a:extLst>
          </p:cNvPr>
          <p:cNvGrpSpPr/>
          <p:nvPr/>
        </p:nvGrpSpPr>
        <p:grpSpPr>
          <a:xfrm>
            <a:off x="3565130" y="518738"/>
            <a:ext cx="4695060" cy="1549515"/>
            <a:chOff x="3789370" y="492243"/>
            <a:chExt cx="4695060" cy="154951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42DA93-863D-1029-D51C-787922001A61}"/>
                </a:ext>
              </a:extLst>
            </p:cNvPr>
            <p:cNvSpPr txBox="1"/>
            <p:nvPr/>
          </p:nvSpPr>
          <p:spPr>
            <a:xfrm>
              <a:off x="4193345" y="929538"/>
              <a:ext cx="4291085" cy="646986"/>
            </a:xfrm>
            <a:prstGeom prst="round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Where’s the pencil?</a:t>
              </a:r>
              <a:endParaRPr lang="en-SG" sz="3200" b="1" dirty="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5A74F7-9CAF-2AA6-A890-BCC10B9D5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9370" y="492243"/>
              <a:ext cx="798847" cy="1549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31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5" grpId="0"/>
      <p:bldP spid="36" grpId="0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891293" y="610320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7547181" y="67200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3: Lesson 5A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8027331" y="1161252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7E8EC9-15A0-B235-D488-2D54BA75C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25" y="583493"/>
            <a:ext cx="5099918" cy="5356518"/>
          </a:xfrm>
          <a:prstGeom prst="rect">
            <a:avLst/>
          </a:prstGeom>
          <a:ln>
            <a:solidFill>
              <a:srgbClr val="D96EAB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423A56-4171-A690-6D25-B6AB412DE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49" y="1746027"/>
            <a:ext cx="4508482" cy="1904203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16" y="3508459"/>
            <a:ext cx="2581877" cy="25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5F1D4-2E4C-ED82-22BB-66833D210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16" y="2145503"/>
            <a:ext cx="5179522" cy="32372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451400" y="2888476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shelf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3A9C317-6A64-A433-70CF-F2F4029F4838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56D9AAE-54E7-2FE7-1E03-2183460EABA4}"/>
              </a:ext>
            </a:extLst>
          </p:cNvPr>
          <p:cNvSpPr/>
          <p:nvPr/>
        </p:nvSpPr>
        <p:spPr>
          <a:xfrm>
            <a:off x="2677212" y="1991835"/>
            <a:ext cx="1973155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This is a …</a:t>
            </a: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289BB270-761D-FF5B-75ED-547030DD892D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DBAD8AE1-09FE-1ED2-4D3D-401DEFE17692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E61E378-E146-14EF-DFDE-491324417721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8F41CA8C-7D9B-6943-3963-145EE4B0130D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E75C74-9D1B-9390-EEE8-57890B408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4" y="920067"/>
            <a:ext cx="1061409" cy="20819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AB13F7-0AEA-C5F8-88E8-0F4A7749B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" y="678606"/>
            <a:ext cx="948133" cy="1893062"/>
          </a:xfrm>
          <a:prstGeom prst="rect">
            <a:avLst/>
          </a:prstGeom>
        </p:spPr>
      </p:pic>
      <p:sp>
        <p:nvSpPr>
          <p:cNvPr id="28" name="Google Shape;281;p15">
            <a:extLst>
              <a:ext uri="{FF2B5EF4-FFF2-40B4-BE49-F238E27FC236}">
                <a16:creationId xmlns:a16="http://schemas.microsoft.com/office/drawing/2014/main" id="{615D8057-48CD-1D92-0FF1-C2DA626A0DD1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Classroom objects</a:t>
            </a:r>
          </a:p>
        </p:txBody>
      </p:sp>
      <p:pic>
        <p:nvPicPr>
          <p:cNvPr id="30" name="Picture 2" descr="Red line arrow, arrow, gules, line png | PNGWing">
            <a:extLst>
              <a:ext uri="{FF2B5EF4-FFF2-40B4-BE49-F238E27FC236}">
                <a16:creationId xmlns:a16="http://schemas.microsoft.com/office/drawing/2014/main" id="{B1D2FAAA-9D0B-5D4D-B03D-014227246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9001">
            <a:off x="7065061" y="2018547"/>
            <a:ext cx="1237884" cy="112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7">
            <a:extLst>
              <a:ext uri="{FF2B5EF4-FFF2-40B4-BE49-F238E27FC236}">
                <a16:creationId xmlns:a16="http://schemas.microsoft.com/office/drawing/2014/main" id="{295D8D16-B4BF-011F-DD5B-3396FBED6F9F}"/>
              </a:ext>
            </a:extLst>
          </p:cNvPr>
          <p:cNvSpPr/>
          <p:nvPr/>
        </p:nvSpPr>
        <p:spPr>
          <a:xfrm>
            <a:off x="4084292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pic>
        <p:nvPicPr>
          <p:cNvPr id="6" name="U3_14">
            <a:hlinkClick r:id="" action="ppaction://media"/>
            <a:extLst>
              <a:ext uri="{FF2B5EF4-FFF2-40B4-BE49-F238E27FC236}">
                <a16:creationId xmlns:a16="http://schemas.microsoft.com/office/drawing/2014/main" id="{17B34D99-F20C-69FE-8410-5B6D3B9EFD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0" end="521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3896" y="3253092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3B85A3-168F-A82D-88E3-B65EBCD83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696773" y="3253092"/>
            <a:ext cx="5179522" cy="2589761"/>
          </a:xfrm>
          <a:prstGeom prst="rect">
            <a:avLst/>
          </a:prstGeom>
        </p:spPr>
      </p:pic>
      <p:sp>
        <p:nvSpPr>
          <p:cNvPr id="29" name="Freeform 17">
            <a:extLst>
              <a:ext uri="{FF2B5EF4-FFF2-40B4-BE49-F238E27FC236}">
                <a16:creationId xmlns:a16="http://schemas.microsoft.com/office/drawing/2014/main" id="{F2BE591A-2485-4359-C35A-7047115984CB}"/>
              </a:ext>
            </a:extLst>
          </p:cNvPr>
          <p:cNvSpPr/>
          <p:nvPr/>
        </p:nvSpPr>
        <p:spPr>
          <a:xfrm>
            <a:off x="4736682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864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 animBg="1"/>
      <p:bldP spid="19" grpId="0" animBg="1"/>
      <p:bldP spid="21" grpId="0" animBg="1"/>
      <p:bldP spid="20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C3B4058-23BB-D654-CEF4-47916C58F41C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40AA85-849C-24DB-1215-058138C21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4" y="920067"/>
            <a:ext cx="1061409" cy="20819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3602A8-A96F-72E2-9750-647E97C91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" y="678606"/>
            <a:ext cx="948133" cy="1893062"/>
          </a:xfrm>
          <a:prstGeom prst="rect">
            <a:avLst/>
          </a:prstGeom>
        </p:spPr>
      </p:pic>
      <p:sp>
        <p:nvSpPr>
          <p:cNvPr id="34" name="Oval Callout 8">
            <a:extLst>
              <a:ext uri="{FF2B5EF4-FFF2-40B4-BE49-F238E27FC236}">
                <a16:creationId xmlns:a16="http://schemas.microsoft.com/office/drawing/2014/main" id="{B643732C-2B12-E36B-CBED-5DD4107D79C2}"/>
              </a:ext>
            </a:extLst>
          </p:cNvPr>
          <p:cNvSpPr/>
          <p:nvPr/>
        </p:nvSpPr>
        <p:spPr>
          <a:xfrm rot="21300697">
            <a:off x="301532" y="3678722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B951FB-FCE0-1EF2-0300-2C4C12A78394}"/>
              </a:ext>
            </a:extLst>
          </p:cNvPr>
          <p:cNvSpPr txBox="1"/>
          <p:nvPr/>
        </p:nvSpPr>
        <p:spPr>
          <a:xfrm>
            <a:off x="1996737" y="2747944"/>
            <a:ext cx="3745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com</a:t>
            </a:r>
            <a:r>
              <a:rPr lang="en-US" sz="6600" b="1" dirty="0">
                <a:solidFill>
                  <a:srgbClr val="C00000"/>
                </a:solidFill>
              </a:rPr>
              <a:t>pu</a:t>
            </a:r>
            <a:r>
              <a:rPr lang="en-US" sz="6600" b="1" dirty="0">
                <a:solidFill>
                  <a:schemeClr val="accent1"/>
                </a:solidFill>
              </a:rPr>
              <a:t>ter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3DD812B9-AADE-1D55-726B-893B864875E3}"/>
              </a:ext>
            </a:extLst>
          </p:cNvPr>
          <p:cNvSpPr/>
          <p:nvPr/>
        </p:nvSpPr>
        <p:spPr>
          <a:xfrm>
            <a:off x="2677212" y="1991835"/>
            <a:ext cx="1973155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This is a …</a:t>
            </a:r>
          </a:p>
        </p:txBody>
      </p:sp>
      <p:sp>
        <p:nvSpPr>
          <p:cNvPr id="42" name="Google Shape;281;p15">
            <a:extLst>
              <a:ext uri="{FF2B5EF4-FFF2-40B4-BE49-F238E27FC236}">
                <a16:creationId xmlns:a16="http://schemas.microsoft.com/office/drawing/2014/main" id="{3EA1491C-3F15-28F6-E70F-1ABD519041D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Classroom objects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BA4BD26D-1956-548C-E6C5-23D132DCA357}"/>
              </a:ext>
            </a:extLst>
          </p:cNvPr>
          <p:cNvSpPr/>
          <p:nvPr/>
        </p:nvSpPr>
        <p:spPr>
          <a:xfrm>
            <a:off x="881582" y="467659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1CD1EB26-F4E0-840D-35E4-92619E098E95}"/>
              </a:ext>
            </a:extLst>
          </p:cNvPr>
          <p:cNvSpPr/>
          <p:nvPr/>
        </p:nvSpPr>
        <p:spPr>
          <a:xfrm>
            <a:off x="1539534" y="467659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32" name="Freeform 17">
            <a:extLst>
              <a:ext uri="{FF2B5EF4-FFF2-40B4-BE49-F238E27FC236}">
                <a16:creationId xmlns:a16="http://schemas.microsoft.com/office/drawing/2014/main" id="{4C93D2E4-A204-7DF2-3AD7-E468E919065B}"/>
              </a:ext>
            </a:extLst>
          </p:cNvPr>
          <p:cNvSpPr/>
          <p:nvPr/>
        </p:nvSpPr>
        <p:spPr>
          <a:xfrm>
            <a:off x="2192970" y="46765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B06AD752-3314-617B-6F00-7F30FB5B28F8}"/>
              </a:ext>
            </a:extLst>
          </p:cNvPr>
          <p:cNvSpPr/>
          <p:nvPr/>
        </p:nvSpPr>
        <p:spPr>
          <a:xfrm>
            <a:off x="2846948" y="46782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35" name="Freeform 17">
            <a:extLst>
              <a:ext uri="{FF2B5EF4-FFF2-40B4-BE49-F238E27FC236}">
                <a16:creationId xmlns:a16="http://schemas.microsoft.com/office/drawing/2014/main" id="{A830BC28-B3B3-15EB-24BC-D40FE1AD9AA5}"/>
              </a:ext>
            </a:extLst>
          </p:cNvPr>
          <p:cNvSpPr/>
          <p:nvPr/>
        </p:nvSpPr>
        <p:spPr>
          <a:xfrm>
            <a:off x="3500384" y="46782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36" name="Freeform 17">
            <a:extLst>
              <a:ext uri="{FF2B5EF4-FFF2-40B4-BE49-F238E27FC236}">
                <a16:creationId xmlns:a16="http://schemas.microsoft.com/office/drawing/2014/main" id="{F3B8ABD1-9544-5CF2-748E-5130E16EFD45}"/>
              </a:ext>
            </a:extLst>
          </p:cNvPr>
          <p:cNvSpPr/>
          <p:nvPr/>
        </p:nvSpPr>
        <p:spPr>
          <a:xfrm>
            <a:off x="4154362" y="467659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41" name="Freeform 8">
            <a:extLst>
              <a:ext uri="{FF2B5EF4-FFF2-40B4-BE49-F238E27FC236}">
                <a16:creationId xmlns:a16="http://schemas.microsoft.com/office/drawing/2014/main" id="{CE755029-1609-EC81-399E-0F647F642EA2}"/>
              </a:ext>
            </a:extLst>
          </p:cNvPr>
          <p:cNvSpPr/>
          <p:nvPr/>
        </p:nvSpPr>
        <p:spPr>
          <a:xfrm>
            <a:off x="4807798" y="46782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43" name="Freeform 17">
            <a:extLst>
              <a:ext uri="{FF2B5EF4-FFF2-40B4-BE49-F238E27FC236}">
                <a16:creationId xmlns:a16="http://schemas.microsoft.com/office/drawing/2014/main" id="{338FDDAC-71E4-15BB-3F03-246A2A2A7D12}"/>
              </a:ext>
            </a:extLst>
          </p:cNvPr>
          <p:cNvSpPr/>
          <p:nvPr/>
        </p:nvSpPr>
        <p:spPr>
          <a:xfrm>
            <a:off x="5461234" y="46782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r</a:t>
            </a:r>
          </a:p>
        </p:txBody>
      </p:sp>
      <p:pic>
        <p:nvPicPr>
          <p:cNvPr id="44" name="Picture 2" descr="Red line arrow, arrow, gules, line png | PNGWing">
            <a:extLst>
              <a:ext uri="{FF2B5EF4-FFF2-40B4-BE49-F238E27FC236}">
                <a16:creationId xmlns:a16="http://schemas.microsoft.com/office/drawing/2014/main" id="{575731E4-E09B-A8D0-119B-B3C7C50E1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9001">
            <a:off x="7703825" y="1206139"/>
            <a:ext cx="1237884" cy="112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DDD48-48DA-D04E-AD08-66A8CA3273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765253" y="2085163"/>
            <a:ext cx="4931615" cy="3129932"/>
          </a:xfrm>
          <a:prstGeom prst="rect">
            <a:avLst/>
          </a:prstGeom>
        </p:spPr>
      </p:pic>
      <p:pic>
        <p:nvPicPr>
          <p:cNvPr id="37" name="U3_14">
            <a:hlinkClick r:id="" action="ppaction://media"/>
            <a:extLst>
              <a:ext uri="{FF2B5EF4-FFF2-40B4-BE49-F238E27FC236}">
                <a16:creationId xmlns:a16="http://schemas.microsoft.com/office/drawing/2014/main" id="{7CB1EF03-7390-8B03-A48F-53A66CA687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00" end="4919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89167" y="31627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4" grpId="0" animBg="1"/>
      <p:bldP spid="38" grpId="0"/>
      <p:bldP spid="20" grpId="0" animBg="1"/>
      <p:bldP spid="24" grpId="0" animBg="1"/>
      <p:bldP spid="32" grpId="0" animBg="1"/>
      <p:bldP spid="33" grpId="0" animBg="1"/>
      <p:bldP spid="35" grpId="0" animBg="1"/>
      <p:bldP spid="36" grpId="0" animBg="1"/>
      <p:bldP spid="41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C3B4058-23BB-D654-CEF4-47916C58F41C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40AA85-849C-24DB-1215-058138C21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4" y="920067"/>
            <a:ext cx="1061409" cy="20819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3602A8-A96F-72E2-9750-647E97C91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" y="678606"/>
            <a:ext cx="948133" cy="1893062"/>
          </a:xfrm>
          <a:prstGeom prst="rect">
            <a:avLst/>
          </a:prstGeom>
        </p:spPr>
      </p:pic>
      <p:sp>
        <p:nvSpPr>
          <p:cNvPr id="34" name="Oval Callout 8">
            <a:extLst>
              <a:ext uri="{FF2B5EF4-FFF2-40B4-BE49-F238E27FC236}">
                <a16:creationId xmlns:a16="http://schemas.microsoft.com/office/drawing/2014/main" id="{B643732C-2B12-E36B-CBED-5DD4107D79C2}"/>
              </a:ext>
            </a:extLst>
          </p:cNvPr>
          <p:cNvSpPr/>
          <p:nvPr/>
        </p:nvSpPr>
        <p:spPr>
          <a:xfrm rot="21300697">
            <a:off x="291683" y="3735325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B951FB-FCE0-1EF2-0300-2C4C12A78394}"/>
              </a:ext>
            </a:extLst>
          </p:cNvPr>
          <p:cNvSpPr txBox="1"/>
          <p:nvPr/>
        </p:nvSpPr>
        <p:spPr>
          <a:xfrm>
            <a:off x="1770510" y="2739358"/>
            <a:ext cx="39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cup</a:t>
            </a:r>
            <a:r>
              <a:rPr lang="en-US" sz="7200" b="1" dirty="0">
                <a:solidFill>
                  <a:schemeClr val="accent1"/>
                </a:solidFill>
              </a:rPr>
              <a:t>board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3DD812B9-AADE-1D55-726B-893B864875E3}"/>
              </a:ext>
            </a:extLst>
          </p:cNvPr>
          <p:cNvSpPr/>
          <p:nvPr/>
        </p:nvSpPr>
        <p:spPr>
          <a:xfrm>
            <a:off x="2677212" y="1991835"/>
            <a:ext cx="1973155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This is a …</a:t>
            </a:r>
          </a:p>
        </p:txBody>
      </p:sp>
      <p:sp>
        <p:nvSpPr>
          <p:cNvPr id="42" name="Google Shape;281;p15">
            <a:extLst>
              <a:ext uri="{FF2B5EF4-FFF2-40B4-BE49-F238E27FC236}">
                <a16:creationId xmlns:a16="http://schemas.microsoft.com/office/drawing/2014/main" id="{3EA1491C-3F15-28F6-E70F-1ABD519041D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Classroom objects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51DC6364-6D3F-110B-D7BF-1413F69E189F}"/>
              </a:ext>
            </a:extLst>
          </p:cNvPr>
          <p:cNvSpPr/>
          <p:nvPr/>
        </p:nvSpPr>
        <p:spPr>
          <a:xfrm>
            <a:off x="984976" y="468581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D9275EE2-8442-8168-59C3-94A8E48757EF}"/>
              </a:ext>
            </a:extLst>
          </p:cNvPr>
          <p:cNvSpPr/>
          <p:nvPr/>
        </p:nvSpPr>
        <p:spPr>
          <a:xfrm>
            <a:off x="1642928" y="468581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8" name="Freeform 17">
            <a:extLst>
              <a:ext uri="{FF2B5EF4-FFF2-40B4-BE49-F238E27FC236}">
                <a16:creationId xmlns:a16="http://schemas.microsoft.com/office/drawing/2014/main" id="{A27C8365-3611-898C-5F1C-A832DB907CA6}"/>
              </a:ext>
            </a:extLst>
          </p:cNvPr>
          <p:cNvSpPr/>
          <p:nvPr/>
        </p:nvSpPr>
        <p:spPr>
          <a:xfrm>
            <a:off x="2296364" y="468580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FD7EDBFC-4524-AFCD-12BD-71E0DD6B01F4}"/>
              </a:ext>
            </a:extLst>
          </p:cNvPr>
          <p:cNvSpPr/>
          <p:nvPr/>
        </p:nvSpPr>
        <p:spPr>
          <a:xfrm>
            <a:off x="2950342" y="46874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30" name="Freeform 17">
            <a:extLst>
              <a:ext uri="{FF2B5EF4-FFF2-40B4-BE49-F238E27FC236}">
                <a16:creationId xmlns:a16="http://schemas.microsoft.com/office/drawing/2014/main" id="{2A9179DF-19FE-E3A0-7FAC-3166F7F31AA6}"/>
              </a:ext>
            </a:extLst>
          </p:cNvPr>
          <p:cNvSpPr/>
          <p:nvPr/>
        </p:nvSpPr>
        <p:spPr>
          <a:xfrm>
            <a:off x="3603778" y="46874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31" name="Freeform 17">
            <a:extLst>
              <a:ext uri="{FF2B5EF4-FFF2-40B4-BE49-F238E27FC236}">
                <a16:creationId xmlns:a16="http://schemas.microsoft.com/office/drawing/2014/main" id="{7DE72FB3-1B68-C42B-D193-AC71D4A8F864}"/>
              </a:ext>
            </a:extLst>
          </p:cNvPr>
          <p:cNvSpPr/>
          <p:nvPr/>
        </p:nvSpPr>
        <p:spPr>
          <a:xfrm>
            <a:off x="4257756" y="468580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B822A62A-0E57-B681-B300-F96315C65C12}"/>
              </a:ext>
            </a:extLst>
          </p:cNvPr>
          <p:cNvSpPr/>
          <p:nvPr/>
        </p:nvSpPr>
        <p:spPr>
          <a:xfrm>
            <a:off x="4911192" y="46874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F36083BE-BA9A-AAFA-56A2-2621885C6979}"/>
              </a:ext>
            </a:extLst>
          </p:cNvPr>
          <p:cNvSpPr/>
          <p:nvPr/>
        </p:nvSpPr>
        <p:spPr>
          <a:xfrm>
            <a:off x="5565170" y="468580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32" name="U3_14">
            <a:hlinkClick r:id="" action="ppaction://media"/>
            <a:extLst>
              <a:ext uri="{FF2B5EF4-FFF2-40B4-BE49-F238E27FC236}">
                <a16:creationId xmlns:a16="http://schemas.microsoft.com/office/drawing/2014/main" id="{286609BE-3AA6-67F3-ED61-46A8E14F89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00" end="466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5425" y="3163488"/>
            <a:ext cx="487363" cy="48736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9626882-F706-3B49-2404-13252FBF7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3926" l="7778" r="91889">
                        <a14:foregroundMark x1="12333" y1="19407" x2="15444" y2="30519"/>
                        <a14:foregroundMark x1="21000" y1="29333" x2="21778" y2="47852"/>
                        <a14:foregroundMark x1="8333" y1="94074" x2="8333" y2="94074"/>
                        <a14:foregroundMark x1="91889" y1="39556" x2="91889" y2="39556"/>
                        <a14:foregroundMark x1="11556" y1="9778" x2="11556" y2="9778"/>
                        <a14:foregroundMark x1="7778" y1="34815" x2="7778" y2="34815"/>
                        <a14:foregroundMark x1="7778" y1="50222" x2="7778" y2="50222"/>
                        <a14:foregroundMark x1="7778" y1="60444" x2="7778" y2="60444"/>
                        <a14:foregroundMark x1="90111" y1="9778" x2="90111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65" y="1768729"/>
            <a:ext cx="5113818" cy="383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Red line arrow, arrow, gules, line png | PNGWing">
            <a:extLst>
              <a:ext uri="{FF2B5EF4-FFF2-40B4-BE49-F238E27FC236}">
                <a16:creationId xmlns:a16="http://schemas.microsoft.com/office/drawing/2014/main" id="{575731E4-E09B-A8D0-119B-B3C7C50E1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9001">
            <a:off x="7117029" y="951610"/>
            <a:ext cx="1237884" cy="112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44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4" grpId="0" animBg="1"/>
      <p:bldP spid="38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0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5F1D4-2E4C-ED82-22BB-66833D210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16" y="2145503"/>
            <a:ext cx="5179522" cy="32372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451400" y="2888476"/>
            <a:ext cx="1955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desk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3A9C317-6A64-A433-70CF-F2F4029F4838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56D9AAE-54E7-2FE7-1E03-2183460EABA4}"/>
              </a:ext>
            </a:extLst>
          </p:cNvPr>
          <p:cNvSpPr/>
          <p:nvPr/>
        </p:nvSpPr>
        <p:spPr>
          <a:xfrm>
            <a:off x="2677212" y="1991835"/>
            <a:ext cx="1973155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This is a …</a:t>
            </a: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289BB270-761D-FF5B-75ED-547030DD892D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DBAD8AE1-09FE-1ED2-4D3D-401DEFE17692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E61E378-E146-14EF-DFDE-491324417721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8F41CA8C-7D9B-6943-3963-145EE4B0130D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E75C74-9D1B-9390-EEE8-57890B408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4" y="920067"/>
            <a:ext cx="1061409" cy="20819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AB13F7-0AEA-C5F8-88E8-0F4A7749B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" y="678606"/>
            <a:ext cx="948133" cy="1893062"/>
          </a:xfrm>
          <a:prstGeom prst="rect">
            <a:avLst/>
          </a:prstGeom>
        </p:spPr>
      </p:pic>
      <p:sp>
        <p:nvSpPr>
          <p:cNvPr id="28" name="Google Shape;281;p15">
            <a:extLst>
              <a:ext uri="{FF2B5EF4-FFF2-40B4-BE49-F238E27FC236}">
                <a16:creationId xmlns:a16="http://schemas.microsoft.com/office/drawing/2014/main" id="{615D8057-48CD-1D92-0FF1-C2DA626A0DD1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Classroom objects</a:t>
            </a: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295D8D16-B4BF-011F-DD5B-3396FBED6F9F}"/>
              </a:ext>
            </a:extLst>
          </p:cNvPr>
          <p:cNvSpPr/>
          <p:nvPr/>
        </p:nvSpPr>
        <p:spPr>
          <a:xfrm>
            <a:off x="4084292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k</a:t>
            </a:r>
          </a:p>
        </p:txBody>
      </p:sp>
      <p:pic>
        <p:nvPicPr>
          <p:cNvPr id="6" name="U3_14">
            <a:hlinkClick r:id="" action="ppaction://media"/>
            <a:extLst>
              <a:ext uri="{FF2B5EF4-FFF2-40B4-BE49-F238E27FC236}">
                <a16:creationId xmlns:a16="http://schemas.microsoft.com/office/drawing/2014/main" id="{17B34D99-F20C-69FE-8410-5B6D3B9EFD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00" end="438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3896" y="3253092"/>
            <a:ext cx="487363" cy="487363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75F52B9-8C96-10FA-DEC3-1F1FAAC03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0" b="89940" l="8000" r="96000">
                        <a14:foregroundMark x1="8000" y1="44895" x2="9400" y2="47447"/>
                        <a14:foregroundMark x1="91600" y1="46847" x2="88600" y2="51652"/>
                        <a14:foregroundMark x1="96000" y1="45946" x2="96000" y2="45946"/>
                        <a14:foregroundMark x1="73800" y1="76126" x2="73800" y2="76126"/>
                        <a14:backgroundMark x1="66591" y1="77291" x2="67000" y2="77327"/>
                        <a14:backgroundMark x1="63600" y1="77027" x2="65109" y2="77160"/>
                        <a14:backgroundMark x1="75000" y1="79129" x2="71600" y2="78228"/>
                        <a14:backgroundMark x1="67400" y1="78529" x2="67400" y2="78529"/>
                        <a14:backgroundMark x1="67800" y1="77928" x2="67800" y2="77928"/>
                        <a14:backgroundMark x1="67400" y1="78078" x2="69600" y2="78529"/>
                        <a14:backgroundMark x1="66000" y1="77778" x2="68200" y2="78078"/>
                        <a14:backgroundMark x1="65200" y1="77778" x2="65200" y2="78228"/>
                        <a14:backgroundMark x1="66200" y1="77027" x2="66200" y2="77027"/>
                        <a14:backgroundMark x1="65000" y1="77027" x2="66400" y2="77027"/>
                        <a14:backgroundMark x1="65800" y1="77027" x2="66800" y2="77027"/>
                        <a14:backgroundMark x1="64600" y1="76727" x2="68800" y2="77778"/>
                        <a14:backgroundMark x1="66000" y1="76577" x2="68400" y2="77327"/>
                        <a14:backgroundMark x1="78400" y1="77928" x2="78400" y2="77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46" y="720505"/>
            <a:ext cx="4264833" cy="568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Red line arrow, arrow, gules, line png | PNGWing">
            <a:extLst>
              <a:ext uri="{FF2B5EF4-FFF2-40B4-BE49-F238E27FC236}">
                <a16:creationId xmlns:a16="http://schemas.microsoft.com/office/drawing/2014/main" id="{B1D2FAAA-9D0B-5D4D-B03D-014227246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9001">
            <a:off x="7408493" y="1348200"/>
            <a:ext cx="1237884" cy="112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2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 animBg="1"/>
      <p:bldP spid="19" grpId="0" animBg="1"/>
      <p:bldP spid="21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5F1D4-2E4C-ED82-22BB-66833D210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16" y="2145503"/>
            <a:ext cx="5179522" cy="32372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451400" y="2888476"/>
            <a:ext cx="2137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table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3A9C317-6A64-A433-70CF-F2F4029F4838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56D9AAE-54E7-2FE7-1E03-2183460EABA4}"/>
              </a:ext>
            </a:extLst>
          </p:cNvPr>
          <p:cNvSpPr/>
          <p:nvPr/>
        </p:nvSpPr>
        <p:spPr>
          <a:xfrm>
            <a:off x="2677212" y="1991835"/>
            <a:ext cx="1973155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This is a …</a:t>
            </a: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289BB270-761D-FF5B-75ED-547030DD892D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DBAD8AE1-09FE-1ED2-4D3D-401DEFE17692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E61E378-E146-14EF-DFDE-491324417721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8F41CA8C-7D9B-6943-3963-145EE4B0130D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E75C74-9D1B-9390-EEE8-57890B408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4" y="920067"/>
            <a:ext cx="1061409" cy="20819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AB13F7-0AEA-C5F8-88E8-0F4A7749B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" y="678606"/>
            <a:ext cx="948133" cy="1893062"/>
          </a:xfrm>
          <a:prstGeom prst="rect">
            <a:avLst/>
          </a:prstGeom>
        </p:spPr>
      </p:pic>
      <p:sp>
        <p:nvSpPr>
          <p:cNvPr id="28" name="Google Shape;281;p15">
            <a:extLst>
              <a:ext uri="{FF2B5EF4-FFF2-40B4-BE49-F238E27FC236}">
                <a16:creationId xmlns:a16="http://schemas.microsoft.com/office/drawing/2014/main" id="{615D8057-48CD-1D92-0FF1-C2DA626A0DD1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Classroom objects</a:t>
            </a: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295D8D16-B4BF-011F-DD5B-3396FBED6F9F}"/>
              </a:ext>
            </a:extLst>
          </p:cNvPr>
          <p:cNvSpPr/>
          <p:nvPr/>
        </p:nvSpPr>
        <p:spPr>
          <a:xfrm>
            <a:off x="4084292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9" name="Freeform 17">
            <a:extLst>
              <a:ext uri="{FF2B5EF4-FFF2-40B4-BE49-F238E27FC236}">
                <a16:creationId xmlns:a16="http://schemas.microsoft.com/office/drawing/2014/main" id="{F2BE591A-2485-4359-C35A-7047115984CB}"/>
              </a:ext>
            </a:extLst>
          </p:cNvPr>
          <p:cNvSpPr/>
          <p:nvPr/>
        </p:nvSpPr>
        <p:spPr>
          <a:xfrm>
            <a:off x="4736682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DDFC1ABE-03FB-D172-DFCD-594C472D6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201" y="1860394"/>
            <a:ext cx="5603211" cy="37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Red line arrow, arrow, gules, line png | PNGWing">
            <a:extLst>
              <a:ext uri="{FF2B5EF4-FFF2-40B4-BE49-F238E27FC236}">
                <a16:creationId xmlns:a16="http://schemas.microsoft.com/office/drawing/2014/main" id="{B1D2FAAA-9D0B-5D4D-B03D-014227246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9001">
            <a:off x="7517733" y="1238244"/>
            <a:ext cx="1237884" cy="112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U3_14">
            <a:hlinkClick r:id="" action="ppaction://media"/>
            <a:extLst>
              <a:ext uri="{FF2B5EF4-FFF2-40B4-BE49-F238E27FC236}">
                <a16:creationId xmlns:a16="http://schemas.microsoft.com/office/drawing/2014/main" id="{12FE7211-B07D-BEBF-05B1-6AD6D3E9EC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00" end="411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93896" y="3253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 animBg="1"/>
      <p:bldP spid="19" grpId="0" animBg="1"/>
      <p:bldP spid="21" grpId="0" animBg="1"/>
      <p:bldP spid="20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5F1D4-2E4C-ED82-22BB-66833D210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16" y="2145503"/>
            <a:ext cx="5179522" cy="32372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451400" y="2888476"/>
            <a:ext cx="2076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chair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3A9C317-6A64-A433-70CF-F2F4029F4838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56D9AAE-54E7-2FE7-1E03-2183460EABA4}"/>
              </a:ext>
            </a:extLst>
          </p:cNvPr>
          <p:cNvSpPr/>
          <p:nvPr/>
        </p:nvSpPr>
        <p:spPr>
          <a:xfrm>
            <a:off x="2677212" y="1991835"/>
            <a:ext cx="1973155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This is a …</a:t>
            </a: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289BB270-761D-FF5B-75ED-547030DD892D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DBAD8AE1-09FE-1ED2-4D3D-401DEFE17692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E61E378-E146-14EF-DFDE-491324417721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8F41CA8C-7D9B-6943-3963-145EE4B0130D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E75C74-9D1B-9390-EEE8-57890B408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4" y="920067"/>
            <a:ext cx="1061409" cy="20819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AB13F7-0AEA-C5F8-88E8-0F4A7749B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" y="678606"/>
            <a:ext cx="948133" cy="1893062"/>
          </a:xfrm>
          <a:prstGeom prst="rect">
            <a:avLst/>
          </a:prstGeom>
        </p:spPr>
      </p:pic>
      <p:sp>
        <p:nvSpPr>
          <p:cNvPr id="28" name="Google Shape;281;p15">
            <a:extLst>
              <a:ext uri="{FF2B5EF4-FFF2-40B4-BE49-F238E27FC236}">
                <a16:creationId xmlns:a16="http://schemas.microsoft.com/office/drawing/2014/main" id="{615D8057-48CD-1D92-0FF1-C2DA626A0DD1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Classroom objects</a:t>
            </a: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295D8D16-B4BF-011F-DD5B-3396FBED6F9F}"/>
              </a:ext>
            </a:extLst>
          </p:cNvPr>
          <p:cNvSpPr/>
          <p:nvPr/>
        </p:nvSpPr>
        <p:spPr>
          <a:xfrm>
            <a:off x="4084292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6" name="U3_14">
            <a:hlinkClick r:id="" action="ppaction://media"/>
            <a:extLst>
              <a:ext uri="{FF2B5EF4-FFF2-40B4-BE49-F238E27FC236}">
                <a16:creationId xmlns:a16="http://schemas.microsoft.com/office/drawing/2014/main" id="{17B34D99-F20C-69FE-8410-5B6D3B9EFD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00" end="386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3896" y="3253092"/>
            <a:ext cx="487363" cy="487363"/>
          </a:xfrm>
          <a:prstGeom prst="rect">
            <a:avLst/>
          </a:prstGeom>
        </p:spPr>
      </p:pic>
      <p:sp>
        <p:nvSpPr>
          <p:cNvPr id="29" name="Freeform 17">
            <a:extLst>
              <a:ext uri="{FF2B5EF4-FFF2-40B4-BE49-F238E27FC236}">
                <a16:creationId xmlns:a16="http://schemas.microsoft.com/office/drawing/2014/main" id="{F2BE591A-2485-4359-C35A-7047115984CB}"/>
              </a:ext>
            </a:extLst>
          </p:cNvPr>
          <p:cNvSpPr/>
          <p:nvPr/>
        </p:nvSpPr>
        <p:spPr>
          <a:xfrm>
            <a:off x="4736682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E27E0DC-6C09-4B78-5112-1174D89CC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5880" y1="80889" x2="85880" y2="80889"/>
                        <a14:foregroundMark x1="85382" y1="81000" x2="85382" y2="81000"/>
                        <a14:foregroundMark x1="34551" y1="86333" x2="34551" y2="8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1305" y="910875"/>
            <a:ext cx="3560496" cy="532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Red line arrow, arrow, gules, line png | PNGWing">
            <a:extLst>
              <a:ext uri="{FF2B5EF4-FFF2-40B4-BE49-F238E27FC236}">
                <a16:creationId xmlns:a16="http://schemas.microsoft.com/office/drawing/2014/main" id="{B1D2FAAA-9D0B-5D4D-B03D-014227246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9001">
            <a:off x="7517733" y="1238244"/>
            <a:ext cx="1237884" cy="112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95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 animBg="1"/>
      <p:bldP spid="19" grpId="0" animBg="1"/>
      <p:bldP spid="21" grpId="0" animBg="1"/>
      <p:bldP spid="20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2978</TotalTime>
  <Words>887</Words>
  <Application>Microsoft Office PowerPoint</Application>
  <PresentationFormat>Widescreen</PresentationFormat>
  <Paragraphs>253</Paragraphs>
  <Slides>34</Slides>
  <Notes>19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Segoe Script</vt:lpstr>
      <vt:lpstr>Office Theme</vt:lpstr>
      <vt:lpstr>1_Office Theme</vt:lpstr>
      <vt:lpstr>Тема Office</vt:lpstr>
      <vt:lpstr>1_Тема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On In Under Song For Kids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Thuc Trinh Tran</cp:lastModifiedBy>
  <cp:revision>915</cp:revision>
  <dcterms:created xsi:type="dcterms:W3CDTF">2021-05-20T08:47:48Z</dcterms:created>
  <dcterms:modified xsi:type="dcterms:W3CDTF">2022-07-11T19:24:15Z</dcterms:modified>
</cp:coreProperties>
</file>