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6" r:id="rId2"/>
    <p:sldId id="265" r:id="rId3"/>
    <p:sldId id="256" r:id="rId4"/>
    <p:sldId id="257" r:id="rId5"/>
    <p:sldId id="258" r:id="rId6"/>
    <p:sldId id="267" r:id="rId7"/>
    <p:sldId id="268" r:id="rId8"/>
    <p:sldId id="269" r:id="rId9"/>
    <p:sldId id="270" r:id="rId10"/>
    <p:sldId id="271" r:id="rId11"/>
    <p:sldId id="278" r:id="rId12"/>
    <p:sldId id="273" r:id="rId13"/>
    <p:sldId id="274" r:id="rId14"/>
    <p:sldId id="275" r:id="rId15"/>
    <p:sldId id="276" r:id="rId16"/>
    <p:sldId id="277"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99" autoAdjust="0"/>
    <p:restoredTop sz="94660"/>
  </p:normalViewPr>
  <p:slideViewPr>
    <p:cSldViewPr>
      <p:cViewPr varScale="1">
        <p:scale>
          <a:sx n="59" d="100"/>
          <a:sy n="59" d="100"/>
        </p:scale>
        <p:origin x="77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CFB5F2-33D3-4BD7-8823-C6586B8B9328}" type="datetimeFigureOut">
              <a:rPr lang="en-US" smtClean="0"/>
              <a:t>10/18/2024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866C0-D319-4214-B18A-8FF2CE732300}" type="slidenum">
              <a:rPr lang="en-US" smtClean="0"/>
              <a:t>‹#›</a:t>
            </a:fld>
            <a:endParaRPr lang="en-US"/>
          </a:p>
        </p:txBody>
      </p:sp>
    </p:spTree>
    <p:extLst>
      <p:ext uri="{BB962C8B-B14F-4D97-AF65-F5344CB8AC3E}">
        <p14:creationId xmlns:p14="http://schemas.microsoft.com/office/powerpoint/2010/main" val="3740589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27384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866C0-D319-4214-B18A-8FF2CE732300}" type="slidenum">
              <a:rPr lang="en-US" smtClean="0"/>
              <a:t>14</a:t>
            </a:fld>
            <a:endParaRPr lang="en-US"/>
          </a:p>
        </p:txBody>
      </p:sp>
    </p:spTree>
    <p:extLst>
      <p:ext uri="{BB962C8B-B14F-4D97-AF65-F5344CB8AC3E}">
        <p14:creationId xmlns:p14="http://schemas.microsoft.com/office/powerpoint/2010/main" val="3571400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70679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33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30481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5950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36068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9734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2553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95719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72003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9333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2D152F-6F5E-48CF-A181-2BBC38F9FBBA}"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2213954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2D152F-6F5E-48CF-A181-2BBC38F9FBBA}"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3735942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2D152F-6F5E-48CF-A181-2BBC38F9FBBA}"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801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2D152F-6F5E-48CF-A181-2BBC38F9FBBA}"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333042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2D152F-6F5E-48CF-A181-2BBC38F9FBBA}"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38419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2D152F-6F5E-48CF-A181-2BBC38F9FBBA}"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201934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2D152F-6F5E-48CF-A181-2BBC38F9FBBA}" type="datetimeFigureOut">
              <a:rPr lang="en-US" smtClean="0"/>
              <a:t>10/18/2024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160735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2D152F-6F5E-48CF-A181-2BBC38F9FBBA}" type="datetimeFigureOut">
              <a:rPr lang="en-US" smtClean="0"/>
              <a:t>10/18/2024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2783012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D152F-6F5E-48CF-A181-2BBC38F9FBBA}" type="datetimeFigureOut">
              <a:rPr lang="en-US" smtClean="0"/>
              <a:t>10/18/2024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254293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2D152F-6F5E-48CF-A181-2BBC38F9FBBA}"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272180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2D152F-6F5E-48CF-A181-2BBC38F9FBBA}"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1100460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D152F-6F5E-48CF-A181-2BBC38F9FBBA}" type="datetimeFigureOut">
              <a:rPr lang="en-US" smtClean="0"/>
              <a:t>10/18/2024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90BE1-FDAB-420A-BDC8-F3D2682E8B3B}" type="slidenum">
              <a:rPr lang="en-US" smtClean="0"/>
              <a:t>‹#›</a:t>
            </a:fld>
            <a:endParaRPr lang="en-US"/>
          </a:p>
        </p:txBody>
      </p:sp>
    </p:spTree>
    <p:extLst>
      <p:ext uri="{BB962C8B-B14F-4D97-AF65-F5344CB8AC3E}">
        <p14:creationId xmlns:p14="http://schemas.microsoft.com/office/powerpoint/2010/main" val="687856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slide" Target="slide3.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2.jpe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11.png"/><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jpe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image" Target="../media/image11.png"/><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2.jpe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image" Target="../media/image11.png"/><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2127069"/>
            <a:ext cx="9144000" cy="2679896"/>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p:blipFill>
        <p:spPr>
          <a:xfrm>
            <a:off x="608734" y="1501314"/>
            <a:ext cx="3235115" cy="3305651"/>
          </a:xfrm>
          <a:prstGeom prst="rect">
            <a:avLst/>
          </a:prstGeom>
        </p:spPr>
      </p:pic>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59794" y="4125161"/>
            <a:ext cx="3095876" cy="2130881"/>
          </a:xfrm>
          <a:prstGeom prst="rect">
            <a:avLst/>
          </a:prstGeom>
        </p:spPr>
      </p:pic>
      <p:pic>
        <p:nvPicPr>
          <p:cNvPr id="3" name="Picture 2">
            <a:extLst>
              <a:ext uri="{FF2B5EF4-FFF2-40B4-BE49-F238E27FC236}">
                <a16:creationId xmlns:a16="http://schemas.microsoft.com/office/drawing/2014/main" id="{BDD3D08A-0CC4-4EDC-82B8-25D785471F62}"/>
              </a:ext>
            </a:extLst>
          </p:cNvPr>
          <p:cNvPicPr>
            <a:picLocks noChangeAspect="1"/>
          </p:cNvPicPr>
          <p:nvPr/>
        </p:nvPicPr>
        <p:blipFill>
          <a:blip r:embed="rId5"/>
          <a:stretch>
            <a:fillRect/>
          </a:stretch>
        </p:blipFill>
        <p:spPr>
          <a:xfrm>
            <a:off x="3677683" y="2676083"/>
            <a:ext cx="4746147" cy="1403726"/>
          </a:xfrm>
          <a:prstGeom prst="rect">
            <a:avLst/>
          </a:prstGeom>
        </p:spPr>
      </p:pic>
    </p:spTree>
    <p:extLst>
      <p:ext uri="{BB962C8B-B14F-4D97-AF65-F5344CB8AC3E}">
        <p14:creationId xmlns:p14="http://schemas.microsoft.com/office/powerpoint/2010/main" val="19347511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1">
            <a:extLst>
              <a:ext uri="{FF2B5EF4-FFF2-40B4-BE49-F238E27FC236}">
                <a16:creationId xmlns:a16="http://schemas.microsoft.com/office/drawing/2014/main" id="{02A85CC5-DA0F-4749-82CD-3C15063650A7}"/>
              </a:ext>
            </a:extLst>
          </p:cNvPr>
          <p:cNvGrpSpPr/>
          <p:nvPr/>
        </p:nvGrpSpPr>
        <p:grpSpPr>
          <a:xfrm>
            <a:off x="70087" y="1736603"/>
            <a:ext cx="2427842" cy="2271120"/>
            <a:chOff x="1453401" y="2439564"/>
            <a:chExt cx="4152538" cy="3431581"/>
          </a:xfrm>
        </p:grpSpPr>
        <p:sp>
          <p:nvSpPr>
            <p:cNvPr id="22" name="MH_Number">
              <a:extLst>
                <a:ext uri="{FF2B5EF4-FFF2-40B4-BE49-F238E27FC236}">
                  <a16:creationId xmlns:a16="http://schemas.microsoft.com/office/drawing/2014/main" id="{81972446-8E4F-4188-8385-947ACB47EB70}"/>
                </a:ext>
              </a:extLst>
            </p:cNvPr>
            <p:cNvSpPr/>
            <p:nvPr>
              <p:custDataLst>
                <p:tags r:id="rId1"/>
              </p:custDataLst>
            </p:nvPr>
          </p:nvSpPr>
          <p:spPr>
            <a:xfrm>
              <a:off x="1453401" y="4495097"/>
              <a:ext cx="2972433" cy="137604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defRPr/>
              </a:pPr>
              <a:r>
                <a:rPr lang="en-US" altLang="zh-CN" sz="15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ĐƠN</a:t>
              </a:r>
              <a:r>
                <a:rPr lang="en-US" altLang="zh-CN" sz="1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XIN </a:t>
              </a:r>
              <a:r>
                <a:rPr lang="en-US" altLang="zh-CN" sz="15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VÀO</a:t>
              </a:r>
              <a:r>
                <a:rPr lang="en-US" altLang="zh-CN" sz="1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15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ĐỘI</a:t>
              </a:r>
              <a:endParaRPr lang="zh-CN" altLang="en-US" sz="1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23" name="PA_MH_Others_1">
              <a:extLst>
                <a:ext uri="{FF2B5EF4-FFF2-40B4-BE49-F238E27FC236}">
                  <a16:creationId xmlns:a16="http://schemas.microsoft.com/office/drawing/2014/main" id="{760246F2-5E38-408A-B05E-5230A6CCFB05}"/>
                </a:ext>
              </a:extLst>
            </p:cNvPr>
            <p:cNvSpPr txBox="1"/>
            <p:nvPr>
              <p:custDataLst>
                <p:tags r:id="rId2"/>
              </p:custDataLst>
            </p:nvPr>
          </p:nvSpPr>
          <p:spPr>
            <a:xfrm>
              <a:off x="3769537" y="2439564"/>
              <a:ext cx="1836402" cy="490403"/>
            </a:xfrm>
            <a:prstGeom prst="rect">
              <a:avLst/>
            </a:prstGeom>
            <a:noFill/>
          </p:spPr>
          <p:txBody>
            <a:bodyPr wrap="square" lIns="0" tIns="0" rIns="0" bIns="0" rtlCol="0">
              <a:normAutofit/>
            </a:bodyPr>
            <a:lstStyle/>
            <a:p>
              <a:pPr algn="r">
                <a:defRPr/>
              </a:pPr>
              <a:endParaRPr lang="zh-CN" altLang="en-US" sz="1500" spc="75" dirty="0">
                <a:solidFill>
                  <a:srgbClr val="85CAD1">
                    <a:lumMod val="60000"/>
                    <a:lumOff val="40000"/>
                  </a:srgbClr>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grpSp>
        <p:nvGrpSpPr>
          <p:cNvPr id="24" name="Group 23">
            <a:extLst>
              <a:ext uri="{FF2B5EF4-FFF2-40B4-BE49-F238E27FC236}">
                <a16:creationId xmlns:a16="http://schemas.microsoft.com/office/drawing/2014/main" id="{6516790A-58FF-41EF-AAF6-C3EBCB915058}"/>
              </a:ext>
            </a:extLst>
          </p:cNvPr>
          <p:cNvGrpSpPr/>
          <p:nvPr/>
        </p:nvGrpSpPr>
        <p:grpSpPr>
          <a:xfrm>
            <a:off x="2482509" y="1431141"/>
            <a:ext cx="1557104" cy="587429"/>
            <a:chOff x="2957683" y="351713"/>
            <a:chExt cx="2806762" cy="987393"/>
          </a:xfrm>
          <a:scene3d>
            <a:camera prst="orthographicFront"/>
            <a:lightRig rig="flat" dir="t"/>
          </a:scene3d>
        </p:grpSpPr>
        <p:sp>
          <p:nvSpPr>
            <p:cNvPr id="25" name="Rectangle: Rounded Corners 24">
              <a:extLst>
                <a:ext uri="{FF2B5EF4-FFF2-40B4-BE49-F238E27FC236}">
                  <a16:creationId xmlns:a16="http://schemas.microsoft.com/office/drawing/2014/main" id="{5FCA7906-39FF-4D01-B56C-95AD46CAC7D5}"/>
                </a:ext>
              </a:extLst>
            </p:cNvPr>
            <p:cNvSpPr/>
            <p:nvPr/>
          </p:nvSpPr>
          <p:spPr>
            <a:xfrm>
              <a:off x="2957683" y="351713"/>
              <a:ext cx="2806762" cy="987393"/>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sp>
        <p:sp>
          <p:nvSpPr>
            <p:cNvPr id="26" name="Rectangle: Rounded Corners 4">
              <a:extLst>
                <a:ext uri="{FF2B5EF4-FFF2-40B4-BE49-F238E27FC236}">
                  <a16:creationId xmlns:a16="http://schemas.microsoft.com/office/drawing/2014/main" id="{EA450A43-C2C1-406E-9ABB-0F394FBE2C88}"/>
                </a:ext>
              </a:extLst>
            </p:cNvPr>
            <p:cNvSpPr txBox="1"/>
            <p:nvPr/>
          </p:nvSpPr>
          <p:spPr>
            <a:xfrm>
              <a:off x="2986605" y="380634"/>
              <a:ext cx="2748922" cy="922194"/>
            </a:xfrm>
            <a:prstGeom prst="rect">
              <a:avLst/>
            </a:prstGeom>
            <a:solidFill>
              <a:schemeClr val="bg1"/>
            </a:solidFill>
            <a:ln>
              <a:solidFill>
                <a:schemeClr val="tx1"/>
              </a:solidFill>
            </a:ln>
            <a:effectLst/>
            <a:sp3d/>
          </p:spPr>
          <p:txBody>
            <a:bodyPr spcFirstLastPara="0" vert="horz" wrap="square" lIns="7620" tIns="7620" rIns="7620" bIns="7620" numCol="1" spcCol="1270" anchor="ctr" anchorCtr="0">
              <a:noAutofit/>
            </a:bodyPr>
            <a:lstStyle/>
            <a:p>
              <a:pPr algn="ctr" defTabSz="533400">
                <a:lnSpc>
                  <a:spcPct val="90000"/>
                </a:lnSpc>
                <a:spcAft>
                  <a:spcPct val="35000"/>
                </a:spcAft>
                <a:defRPr/>
              </a:pP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PHẦN</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ĐẦU</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ĐƠN</a:t>
              </a:r>
              <a:endParaRPr lang="en-US" sz="15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29" name="Rectangle: Rounded Corners 4">
            <a:extLst>
              <a:ext uri="{FF2B5EF4-FFF2-40B4-BE49-F238E27FC236}">
                <a16:creationId xmlns:a16="http://schemas.microsoft.com/office/drawing/2014/main" id="{BEC05235-446D-48E6-9564-FEB6335007CF}"/>
              </a:ext>
            </a:extLst>
          </p:cNvPr>
          <p:cNvSpPr txBox="1"/>
          <p:nvPr/>
        </p:nvSpPr>
        <p:spPr>
          <a:xfrm>
            <a:off x="2461790" y="4766729"/>
            <a:ext cx="1582963" cy="548640"/>
          </a:xfrm>
          <a:prstGeom prst="rect">
            <a:avLst/>
          </a:prstGeom>
          <a:noFill/>
          <a:ln>
            <a:solidFill>
              <a:srgbClr val="7030A0"/>
            </a:solidFill>
          </a:ln>
          <a:effectLst/>
          <a:scene3d>
            <a:camera prst="orthographicFront"/>
            <a:lightRig rig="flat" dir="t"/>
          </a:scene3d>
          <a:sp3d/>
        </p:spPr>
        <p:txBody>
          <a:bodyPr spcFirstLastPara="0" vert="horz" wrap="square" lIns="7620" tIns="7620" rIns="7620" bIns="7620" numCol="1" spcCol="1270" anchor="ctr" anchorCtr="0">
            <a:noAutofit/>
          </a:bodyPr>
          <a:lstStyle/>
          <a:p>
            <a:pPr algn="ctr" defTabSz="533400">
              <a:lnSpc>
                <a:spcPct val="90000"/>
              </a:lnSpc>
              <a:spcAft>
                <a:spcPct val="35000"/>
              </a:spcAft>
            </a:pPr>
            <a:r>
              <a:rPr lang="en-US" sz="15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PHẦN</a:t>
            </a:r>
            <a:r>
              <a:rPr lang="en-US" sz="15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CUỐI</a:t>
            </a:r>
            <a:r>
              <a:rPr lang="en-US" sz="15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ĐƠN</a:t>
            </a:r>
            <a:endParaRPr lang="en-US" sz="15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6" name="Rectangle: Rounded Corners 35">
            <a:extLst>
              <a:ext uri="{FF2B5EF4-FFF2-40B4-BE49-F238E27FC236}">
                <a16:creationId xmlns:a16="http://schemas.microsoft.com/office/drawing/2014/main" id="{095E7B69-72AC-4FB7-96E4-209253855C18}"/>
              </a:ext>
            </a:extLst>
          </p:cNvPr>
          <p:cNvSpPr/>
          <p:nvPr/>
        </p:nvSpPr>
        <p:spPr>
          <a:xfrm>
            <a:off x="4958598" y="1114622"/>
            <a:ext cx="2696645" cy="37128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15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Tên</a:t>
            </a:r>
            <a:r>
              <a:rPr lang="en-US" sz="15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Đội</a:t>
            </a:r>
            <a:r>
              <a:rPr lang="en-US" sz="15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TNTP</a:t>
            </a:r>
            <a:r>
              <a:rPr lang="en-US" sz="15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HCM</a:t>
            </a:r>
            <a:r>
              <a:rPr lang="en-US" sz="15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37" name="Rectangle: Rounded Corners 36">
            <a:extLst>
              <a:ext uri="{FF2B5EF4-FFF2-40B4-BE49-F238E27FC236}">
                <a16:creationId xmlns:a16="http://schemas.microsoft.com/office/drawing/2014/main" id="{7E8A2FC7-137B-4C54-8960-01A00471470C}"/>
              </a:ext>
            </a:extLst>
          </p:cNvPr>
          <p:cNvSpPr/>
          <p:nvPr/>
        </p:nvSpPr>
        <p:spPr>
          <a:xfrm>
            <a:off x="4929648" y="2414500"/>
            <a:ext cx="2725594" cy="355805"/>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Người nhận đơn</a:t>
            </a:r>
          </a:p>
        </p:txBody>
      </p:sp>
      <p:sp>
        <p:nvSpPr>
          <p:cNvPr id="38" name="Rectangle: Rounded Corners 37">
            <a:extLst>
              <a:ext uri="{FF2B5EF4-FFF2-40B4-BE49-F238E27FC236}">
                <a16:creationId xmlns:a16="http://schemas.microsoft.com/office/drawing/2014/main" id="{B0994AED-A3C8-4EC7-80F0-FEE141DEB014}"/>
              </a:ext>
            </a:extLst>
          </p:cNvPr>
          <p:cNvSpPr/>
          <p:nvPr/>
        </p:nvSpPr>
        <p:spPr>
          <a:xfrm>
            <a:off x="4910352" y="2815771"/>
            <a:ext cx="2744890" cy="367785"/>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15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15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đơn</a:t>
            </a:r>
          </a:p>
        </p:txBody>
      </p:sp>
      <p:sp>
        <p:nvSpPr>
          <p:cNvPr id="42" name="Rectangle: Rounded Corners 41">
            <a:extLst>
              <a:ext uri="{FF2B5EF4-FFF2-40B4-BE49-F238E27FC236}">
                <a16:creationId xmlns:a16="http://schemas.microsoft.com/office/drawing/2014/main" id="{BD432B22-FCF6-4F5B-B43D-CC1D6C0C4817}"/>
              </a:ext>
            </a:extLst>
          </p:cNvPr>
          <p:cNvSpPr/>
          <p:nvPr/>
        </p:nvSpPr>
        <p:spPr>
          <a:xfrm>
            <a:off x="4919708" y="3552368"/>
            <a:ext cx="2735534" cy="336904"/>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Lớp</a:t>
            </a:r>
            <a:r>
              <a:rPr lang="en-US" sz="15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trường</a:t>
            </a:r>
          </a:p>
        </p:txBody>
      </p:sp>
      <p:sp>
        <p:nvSpPr>
          <p:cNvPr id="43" name="Rectangle: Rounded Corners 42">
            <a:extLst>
              <a:ext uri="{FF2B5EF4-FFF2-40B4-BE49-F238E27FC236}">
                <a16:creationId xmlns:a16="http://schemas.microsoft.com/office/drawing/2014/main" id="{FA214CC1-1687-4B6E-B828-1D301EE2938A}"/>
              </a:ext>
            </a:extLst>
          </p:cNvPr>
          <p:cNvSpPr/>
          <p:nvPr/>
        </p:nvSpPr>
        <p:spPr>
          <a:xfrm>
            <a:off x="4919708" y="3889272"/>
            <a:ext cx="2735534" cy="347211"/>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Lý do viết đơn</a:t>
            </a:r>
          </a:p>
        </p:txBody>
      </p:sp>
      <p:cxnSp>
        <p:nvCxnSpPr>
          <p:cNvPr id="44" name="Straight Arrow Connector 43">
            <a:extLst>
              <a:ext uri="{FF2B5EF4-FFF2-40B4-BE49-F238E27FC236}">
                <a16:creationId xmlns:a16="http://schemas.microsoft.com/office/drawing/2014/main" id="{00E55FAB-F887-4D3D-A50A-6BF5D7F01F81}"/>
              </a:ext>
            </a:extLst>
          </p:cNvPr>
          <p:cNvCxnSpPr>
            <a:endCxn id="37" idx="1"/>
          </p:cNvCxnSpPr>
          <p:nvPr/>
        </p:nvCxnSpPr>
        <p:spPr>
          <a:xfrm flipV="1">
            <a:off x="4034573" y="2571786"/>
            <a:ext cx="895075" cy="895239"/>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1CCD469-F6EF-4083-974A-3B603FABCE76}"/>
              </a:ext>
            </a:extLst>
          </p:cNvPr>
          <p:cNvCxnSpPr>
            <a:endCxn id="38" idx="1"/>
          </p:cNvCxnSpPr>
          <p:nvPr/>
        </p:nvCxnSpPr>
        <p:spPr>
          <a:xfrm flipV="1">
            <a:off x="4006612" y="2974434"/>
            <a:ext cx="903740" cy="658449"/>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A212AB1-B8C0-431D-B8A2-539AD07A735A}"/>
              </a:ext>
            </a:extLst>
          </p:cNvPr>
          <p:cNvCxnSpPr>
            <a:cxnSpLocks/>
            <a:endCxn id="42" idx="1"/>
          </p:cNvCxnSpPr>
          <p:nvPr/>
        </p:nvCxnSpPr>
        <p:spPr>
          <a:xfrm flipV="1">
            <a:off x="3983620" y="3690421"/>
            <a:ext cx="936089" cy="9073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4EFBD64-6D35-4736-8303-EA87789AE2B8}"/>
              </a:ext>
            </a:extLst>
          </p:cNvPr>
          <p:cNvCxnSpPr>
            <a:cxnSpLocks/>
            <a:endCxn id="43" idx="1"/>
          </p:cNvCxnSpPr>
          <p:nvPr/>
        </p:nvCxnSpPr>
        <p:spPr>
          <a:xfrm>
            <a:off x="4004180" y="3801266"/>
            <a:ext cx="915529" cy="25330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Rounded Corners 41">
            <a:extLst>
              <a:ext uri="{FF2B5EF4-FFF2-40B4-BE49-F238E27FC236}">
                <a16:creationId xmlns:a16="http://schemas.microsoft.com/office/drawing/2014/main" id="{6E42EEEA-9420-4D3F-8D67-EE885B1D2774}"/>
              </a:ext>
            </a:extLst>
          </p:cNvPr>
          <p:cNvSpPr/>
          <p:nvPr/>
        </p:nvSpPr>
        <p:spPr>
          <a:xfrm>
            <a:off x="4982107" y="1541308"/>
            <a:ext cx="2673136" cy="35053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15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Địa điểm, thời gian viết đơn.</a:t>
            </a:r>
          </a:p>
        </p:txBody>
      </p:sp>
      <p:sp>
        <p:nvSpPr>
          <p:cNvPr id="53" name="Rectangle: Rounded Corners 41">
            <a:extLst>
              <a:ext uri="{FF2B5EF4-FFF2-40B4-BE49-F238E27FC236}">
                <a16:creationId xmlns:a16="http://schemas.microsoft.com/office/drawing/2014/main" id="{010C48EA-F721-4633-AC31-A0B23389C8DD}"/>
              </a:ext>
            </a:extLst>
          </p:cNvPr>
          <p:cNvSpPr/>
          <p:nvPr/>
        </p:nvSpPr>
        <p:spPr>
          <a:xfrm>
            <a:off x="4958598" y="2005127"/>
            <a:ext cx="2696645" cy="34350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15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Tên lá đơn.</a:t>
            </a:r>
          </a:p>
        </p:txBody>
      </p:sp>
      <p:sp>
        <p:nvSpPr>
          <p:cNvPr id="54" name="Rectangle: Rounded Corners 61">
            <a:extLst>
              <a:ext uri="{FF2B5EF4-FFF2-40B4-BE49-F238E27FC236}">
                <a16:creationId xmlns:a16="http://schemas.microsoft.com/office/drawing/2014/main" id="{D9278ED9-C9A4-41BE-8E1D-8BA08419B01F}"/>
              </a:ext>
            </a:extLst>
          </p:cNvPr>
          <p:cNvSpPr/>
          <p:nvPr/>
        </p:nvSpPr>
        <p:spPr>
          <a:xfrm>
            <a:off x="4910352" y="4265330"/>
            <a:ext cx="2744890" cy="323417"/>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Lời hứa</a:t>
            </a:r>
          </a:p>
        </p:txBody>
      </p:sp>
      <p:cxnSp>
        <p:nvCxnSpPr>
          <p:cNvPr id="55" name="Straight Arrow Connector 54">
            <a:extLst>
              <a:ext uri="{FF2B5EF4-FFF2-40B4-BE49-F238E27FC236}">
                <a16:creationId xmlns:a16="http://schemas.microsoft.com/office/drawing/2014/main" id="{FFCA618C-1370-480B-A558-BE7679980A1F}"/>
              </a:ext>
            </a:extLst>
          </p:cNvPr>
          <p:cNvCxnSpPr>
            <a:cxnSpLocks/>
          </p:cNvCxnSpPr>
          <p:nvPr/>
        </p:nvCxnSpPr>
        <p:spPr>
          <a:xfrm>
            <a:off x="4016763" y="3917114"/>
            <a:ext cx="831169" cy="529817"/>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7FE28EE-6186-43D7-8276-502C380E70DD}"/>
              </a:ext>
            </a:extLst>
          </p:cNvPr>
          <p:cNvCxnSpPr>
            <a:endCxn id="57" idx="1"/>
          </p:cNvCxnSpPr>
          <p:nvPr/>
        </p:nvCxnSpPr>
        <p:spPr>
          <a:xfrm flipV="1">
            <a:off x="4044753" y="3325291"/>
            <a:ext cx="874955" cy="39291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Rounded Corners 47">
            <a:extLst>
              <a:ext uri="{FF2B5EF4-FFF2-40B4-BE49-F238E27FC236}">
                <a16:creationId xmlns:a16="http://schemas.microsoft.com/office/drawing/2014/main" id="{8BADD1A9-2CA1-4B00-8BDB-9BFB8562F00B}"/>
              </a:ext>
            </a:extLst>
          </p:cNvPr>
          <p:cNvSpPr/>
          <p:nvPr/>
        </p:nvSpPr>
        <p:spPr>
          <a:xfrm>
            <a:off x="4919707" y="3183556"/>
            <a:ext cx="2735535" cy="283469"/>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Ngày</a:t>
            </a:r>
            <a:r>
              <a:rPr lang="en-US" sz="15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tháng</a:t>
            </a:r>
            <a:r>
              <a:rPr lang="en-US" sz="15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năm</a:t>
            </a:r>
            <a:r>
              <a:rPr lang="en-US" sz="15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sinh</a:t>
            </a:r>
            <a:endParaRPr lang="en-US" sz="15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59" name="Straight Arrow Connector 58">
            <a:extLst>
              <a:ext uri="{FF2B5EF4-FFF2-40B4-BE49-F238E27FC236}">
                <a16:creationId xmlns:a16="http://schemas.microsoft.com/office/drawing/2014/main" id="{FFCA618C-1370-480B-A558-BE7679980A1F}"/>
              </a:ext>
            </a:extLst>
          </p:cNvPr>
          <p:cNvCxnSpPr>
            <a:cxnSpLocks/>
          </p:cNvCxnSpPr>
          <p:nvPr/>
        </p:nvCxnSpPr>
        <p:spPr>
          <a:xfrm flipV="1">
            <a:off x="4073403" y="1323939"/>
            <a:ext cx="874915" cy="279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FCA618C-1370-480B-A558-BE7679980A1F}"/>
              </a:ext>
            </a:extLst>
          </p:cNvPr>
          <p:cNvCxnSpPr>
            <a:cxnSpLocks/>
          </p:cNvCxnSpPr>
          <p:nvPr/>
        </p:nvCxnSpPr>
        <p:spPr>
          <a:xfrm flipV="1">
            <a:off x="4044753" y="1698255"/>
            <a:ext cx="903565" cy="11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FFCA618C-1370-480B-A558-BE7679980A1F}"/>
              </a:ext>
            </a:extLst>
          </p:cNvPr>
          <p:cNvCxnSpPr>
            <a:cxnSpLocks/>
          </p:cNvCxnSpPr>
          <p:nvPr/>
        </p:nvCxnSpPr>
        <p:spPr>
          <a:xfrm>
            <a:off x="4035909" y="1919897"/>
            <a:ext cx="912408" cy="1485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Down Arrow 61"/>
          <p:cNvSpPr/>
          <p:nvPr/>
        </p:nvSpPr>
        <p:spPr>
          <a:xfrm rot="13027686">
            <a:off x="2289605" y="1854986"/>
            <a:ext cx="60217" cy="1633023"/>
          </a:xfrm>
          <a:prstGeom prst="downArrow">
            <a:avLst>
              <a:gd name="adj1" fmla="val 85942"/>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500">
              <a:latin typeface="Times New Roman" panose="02020603050405020304" pitchFamily="18" charset="0"/>
              <a:cs typeface="Times New Roman" panose="02020603050405020304" pitchFamily="18" charset="0"/>
            </a:endParaRPr>
          </a:p>
        </p:txBody>
      </p:sp>
      <p:sp>
        <p:nvSpPr>
          <p:cNvPr id="70" name="Rectangle 69"/>
          <p:cNvSpPr/>
          <p:nvPr/>
        </p:nvSpPr>
        <p:spPr>
          <a:xfrm>
            <a:off x="2482510" y="3451653"/>
            <a:ext cx="1541060" cy="784830"/>
          </a:xfrm>
          <a:prstGeom prst="rect">
            <a:avLst/>
          </a:prstGeom>
          <a:ln>
            <a:solidFill>
              <a:schemeClr val="accent6">
                <a:lumMod val="75000"/>
              </a:schemeClr>
            </a:solidFill>
          </a:ln>
        </p:spPr>
        <p:txBody>
          <a:bodyPr wrap="square">
            <a:spAutoFit/>
          </a:bodyPr>
          <a:lstStyle/>
          <a:p>
            <a:pPr algn="ctr"/>
            <a:r>
              <a:rPr lang="en-US" sz="15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PHẦN</a:t>
            </a:r>
            <a:r>
              <a:rPr lang="en-US" sz="15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15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DUNG</a:t>
            </a:r>
          </a:p>
          <a:p>
            <a:pPr algn="ctr"/>
            <a:endParaRPr lang="en-US" sz="15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1" name="Down Arrow 70"/>
          <p:cNvSpPr/>
          <p:nvPr/>
        </p:nvSpPr>
        <p:spPr>
          <a:xfrm rot="16200000" flipH="1">
            <a:off x="2089077" y="3374254"/>
            <a:ext cx="112318" cy="66362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72" name="Down Arrow 71"/>
          <p:cNvSpPr/>
          <p:nvPr/>
        </p:nvSpPr>
        <p:spPr>
          <a:xfrm rot="19640589">
            <a:off x="2053404" y="3908419"/>
            <a:ext cx="111867" cy="1265738"/>
          </a:xfrm>
          <a:prstGeom prst="downArrow">
            <a:avLst/>
          </a:prstGeom>
          <a:solidFill>
            <a:srgbClr val="7030A0"/>
          </a:solidFill>
          <a:ln w="12700" cap="flat" cmpd="sng" algn="ctr">
            <a:solidFill>
              <a:srgbClr val="5B9BD5">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Tree>
    <p:extLst>
      <p:ext uri="{BB962C8B-B14F-4D97-AF65-F5344CB8AC3E}">
        <p14:creationId xmlns:p14="http://schemas.microsoft.com/office/powerpoint/2010/main" val="37885045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inVertical)">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barn(inVertical)">
                                      <p:cBhvr>
                                        <p:cTn id="15" dur="500"/>
                                        <p:tgtEl>
                                          <p:spTgt spid="4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arn(inVertical)">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barn(inVertical)">
                                      <p:cBhvr>
                                        <p:cTn id="23" dur="500"/>
                                        <p:tgtEl>
                                          <p:spTgt spid="5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barn(inVertical)">
                                      <p:cBhvr>
                                        <p:cTn id="26" dur="5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barn(inVertical)">
                                      <p:cBhvr>
                                        <p:cTn id="31" dur="500"/>
                                        <p:tgtEl>
                                          <p:spTgt spid="4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barn(inVertical)">
                                      <p:cBhvr>
                                        <p:cTn id="34" dur="5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barn(inVertical)">
                                      <p:cBhvr>
                                        <p:cTn id="39" dur="500"/>
                                        <p:tgtEl>
                                          <p:spTgt spid="4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arn(inVertical)">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barn(inVertical)">
                                      <p:cBhvr>
                                        <p:cTn id="47" dur="500"/>
                                        <p:tgtEl>
                                          <p:spTgt spid="5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barn(inVertical)">
                                      <p:cBhvr>
                                        <p:cTn id="5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2" grpId="0" animBg="1"/>
      <p:bldP spid="43" grpId="0" animBg="1"/>
      <p:bldP spid="54" grpId="0" animBg="1"/>
      <p:bldP spid="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FB8D02-88AA-4659-A188-54874E2C0733}"/>
              </a:ext>
            </a:extLst>
          </p:cNvPr>
          <p:cNvPicPr>
            <a:picLocks noChangeAspect="1"/>
          </p:cNvPicPr>
          <p:nvPr/>
        </p:nvPicPr>
        <p:blipFill>
          <a:blip r:embed="rId3"/>
          <a:stretch>
            <a:fillRect/>
          </a:stretch>
        </p:blipFill>
        <p:spPr>
          <a:xfrm>
            <a:off x="3234097" y="857250"/>
            <a:ext cx="5068883" cy="5149059"/>
          </a:xfrm>
          <a:prstGeom prst="rect">
            <a:avLst/>
          </a:prstGeom>
        </p:spPr>
      </p:pic>
      <p:sp>
        <p:nvSpPr>
          <p:cNvPr id="2" name="TextBox 1"/>
          <p:cNvSpPr txBox="1"/>
          <p:nvPr/>
        </p:nvSpPr>
        <p:spPr>
          <a:xfrm>
            <a:off x="3389669" y="889321"/>
            <a:ext cx="4757738" cy="914400"/>
          </a:xfrm>
          <a:prstGeom prst="rect">
            <a:avLst/>
          </a:prstGeom>
          <a:noFill/>
          <a:ln w="28575">
            <a:solidFill>
              <a:schemeClr val="tx1"/>
            </a:solidFill>
          </a:ln>
        </p:spPr>
        <p:txBody>
          <a:bodyPr wrap="square" rtlCol="0">
            <a:spAutoFit/>
          </a:bodyPr>
          <a:lstStyle/>
          <a:p>
            <a:endParaRPr lang="en-US" sz="1350" dirty="0"/>
          </a:p>
        </p:txBody>
      </p:sp>
      <p:sp>
        <p:nvSpPr>
          <p:cNvPr id="4" name="TextBox 3"/>
          <p:cNvSpPr txBox="1"/>
          <p:nvPr/>
        </p:nvSpPr>
        <p:spPr>
          <a:xfrm>
            <a:off x="3388159" y="1851513"/>
            <a:ext cx="4757738" cy="3108960"/>
          </a:xfrm>
          <a:prstGeom prst="rect">
            <a:avLst/>
          </a:prstGeom>
          <a:noFill/>
          <a:ln w="28575">
            <a:solidFill>
              <a:srgbClr val="FF0000"/>
            </a:solidFill>
          </a:ln>
        </p:spPr>
        <p:txBody>
          <a:bodyPr wrap="square" rtlCol="0">
            <a:spAutoFit/>
          </a:bodyPr>
          <a:lstStyle/>
          <a:p>
            <a:endParaRPr lang="en-US" sz="1350" dirty="0"/>
          </a:p>
        </p:txBody>
      </p:sp>
      <p:sp>
        <p:nvSpPr>
          <p:cNvPr id="5" name="TextBox 4"/>
          <p:cNvSpPr txBox="1"/>
          <p:nvPr/>
        </p:nvSpPr>
        <p:spPr>
          <a:xfrm>
            <a:off x="3388159" y="4999045"/>
            <a:ext cx="4757738" cy="914400"/>
          </a:xfrm>
          <a:prstGeom prst="rect">
            <a:avLst/>
          </a:prstGeom>
          <a:noFill/>
          <a:ln w="28575">
            <a:solidFill>
              <a:srgbClr val="7030A0"/>
            </a:solidFill>
          </a:ln>
        </p:spPr>
        <p:txBody>
          <a:bodyPr wrap="square" rtlCol="0">
            <a:spAutoFit/>
          </a:bodyPr>
          <a:lstStyle/>
          <a:p>
            <a:endParaRPr lang="en-US" sz="1350" dirty="0"/>
          </a:p>
        </p:txBody>
      </p:sp>
      <p:sp>
        <p:nvSpPr>
          <p:cNvPr id="6" name="Rectangle: Rounded Corners 4">
            <a:extLst>
              <a:ext uri="{FF2B5EF4-FFF2-40B4-BE49-F238E27FC236}">
                <a16:creationId xmlns:a16="http://schemas.microsoft.com/office/drawing/2014/main" id="{EA450A43-C2C1-406E-9ABB-0F394FBE2C88}"/>
              </a:ext>
            </a:extLst>
          </p:cNvPr>
          <p:cNvSpPr txBox="1"/>
          <p:nvPr/>
        </p:nvSpPr>
        <p:spPr>
          <a:xfrm>
            <a:off x="1171996" y="1182150"/>
            <a:ext cx="1645616" cy="570221"/>
          </a:xfrm>
          <a:prstGeom prst="rect">
            <a:avLst/>
          </a:prstGeom>
          <a:noFill/>
          <a:ln w="28575">
            <a:solidFill>
              <a:schemeClr val="tx1"/>
            </a:solidFill>
          </a:ln>
          <a:effectLst/>
          <a:scene3d>
            <a:camera prst="orthographicFront"/>
            <a:lightRig rig="flat" dir="t"/>
          </a:scene3d>
          <a:sp3d/>
        </p:spPr>
        <p:txBody>
          <a:bodyPr spcFirstLastPara="0" vert="horz" wrap="square" lIns="7620" tIns="7620" rIns="7620" bIns="7620" numCol="1" spcCol="1270" anchor="ctr" anchorCtr="0">
            <a:noAutofit/>
          </a:bodyPr>
          <a:lstStyle/>
          <a:p>
            <a:pPr algn="ctr" defTabSz="533400">
              <a:lnSpc>
                <a:spcPct val="90000"/>
              </a:lnSpc>
              <a:spcAft>
                <a:spcPct val="35000"/>
              </a:spcAft>
              <a:defRPr/>
            </a:pPr>
            <a:r>
              <a:rPr lang="vi-VN" sz="2100" b="1" dirty="0">
                <a:latin typeface="Times New Roman" panose="02020603050405020304" pitchFamily="18" charset="0"/>
                <a:ea typeface="Arial-Rounded" panose="020B0500000000000000" pitchFamily="34" charset="0"/>
                <a:cs typeface="Times New Roman" panose="02020603050405020304" pitchFamily="18" charset="0"/>
              </a:rPr>
              <a:t>Phần đầu đơn</a:t>
            </a:r>
            <a:endParaRPr lang="en-US" sz="21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Rectangle: Rounded Corners 4">
            <a:extLst>
              <a:ext uri="{FF2B5EF4-FFF2-40B4-BE49-F238E27FC236}">
                <a16:creationId xmlns:a16="http://schemas.microsoft.com/office/drawing/2014/main" id="{EA450A43-C2C1-406E-9ABB-0F394FBE2C88}"/>
              </a:ext>
            </a:extLst>
          </p:cNvPr>
          <p:cNvSpPr txBox="1"/>
          <p:nvPr/>
        </p:nvSpPr>
        <p:spPr>
          <a:xfrm>
            <a:off x="874395" y="3050517"/>
            <a:ext cx="2008416" cy="491851"/>
          </a:xfrm>
          <a:prstGeom prst="rect">
            <a:avLst/>
          </a:prstGeom>
          <a:noFill/>
          <a:ln w="28575">
            <a:solidFill>
              <a:srgbClr val="00B050"/>
            </a:solidFill>
          </a:ln>
          <a:effectLst/>
          <a:scene3d>
            <a:camera prst="orthographicFront"/>
            <a:lightRig rig="flat" dir="t"/>
          </a:scene3d>
          <a:sp3d/>
        </p:spPr>
        <p:txBody>
          <a:bodyPr spcFirstLastPara="0" vert="horz" wrap="square" lIns="7620" tIns="7620" rIns="7620" bIns="7620" numCol="1" spcCol="1270" anchor="ctr" anchorCtr="0">
            <a:noAutofit/>
          </a:bodyPr>
          <a:lstStyle/>
          <a:p>
            <a:pPr algn="ctr" defTabSz="533400">
              <a:lnSpc>
                <a:spcPct val="90000"/>
              </a:lnSpc>
              <a:spcAft>
                <a:spcPct val="35000"/>
              </a:spcAft>
              <a:defRPr/>
            </a:pPr>
            <a:r>
              <a:rPr lang="vi-VN" sz="21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Phần </a:t>
            </a:r>
            <a:r>
              <a:rPr lang="en-US" sz="21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21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dung</a:t>
            </a:r>
          </a:p>
        </p:txBody>
      </p:sp>
      <p:sp>
        <p:nvSpPr>
          <p:cNvPr id="9" name="Rectangle: Rounded Corners 4">
            <a:extLst>
              <a:ext uri="{FF2B5EF4-FFF2-40B4-BE49-F238E27FC236}">
                <a16:creationId xmlns:a16="http://schemas.microsoft.com/office/drawing/2014/main" id="{EA450A43-C2C1-406E-9ABB-0F394FBE2C88}"/>
              </a:ext>
            </a:extLst>
          </p:cNvPr>
          <p:cNvSpPr txBox="1"/>
          <p:nvPr/>
        </p:nvSpPr>
        <p:spPr>
          <a:xfrm>
            <a:off x="1083496" y="5185422"/>
            <a:ext cx="1808798" cy="570221"/>
          </a:xfrm>
          <a:prstGeom prst="rect">
            <a:avLst/>
          </a:prstGeom>
          <a:noFill/>
          <a:ln w="28575">
            <a:solidFill>
              <a:srgbClr val="7030A0"/>
            </a:solidFill>
          </a:ln>
          <a:effectLst/>
          <a:scene3d>
            <a:camera prst="orthographicFront"/>
            <a:lightRig rig="flat" dir="t"/>
          </a:scene3d>
          <a:sp3d/>
        </p:spPr>
        <p:txBody>
          <a:bodyPr spcFirstLastPara="0" vert="horz" wrap="square" lIns="7620" tIns="7620" rIns="7620" bIns="7620" numCol="1" spcCol="1270" anchor="ctr" anchorCtr="0">
            <a:noAutofit/>
          </a:bodyPr>
          <a:lstStyle/>
          <a:p>
            <a:pPr algn="ctr" defTabSz="533400">
              <a:lnSpc>
                <a:spcPct val="90000"/>
              </a:lnSpc>
              <a:spcAft>
                <a:spcPct val="35000"/>
              </a:spcAft>
              <a:defRPr/>
            </a:pPr>
            <a:r>
              <a:rPr lang="vi-VN" sz="21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Phần </a:t>
            </a:r>
            <a:r>
              <a:rPr lang="en-US" sz="21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cuối</a:t>
            </a:r>
            <a:r>
              <a:rPr lang="vi-VN" sz="21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đơn</a:t>
            </a:r>
            <a:endParaRPr lang="en-US" sz="21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Right Arrow 2"/>
          <p:cNvSpPr/>
          <p:nvPr/>
        </p:nvSpPr>
        <p:spPr>
          <a:xfrm>
            <a:off x="2867103" y="1259966"/>
            <a:ext cx="423584" cy="36347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ight Arrow 9"/>
          <p:cNvSpPr/>
          <p:nvPr/>
        </p:nvSpPr>
        <p:spPr>
          <a:xfrm>
            <a:off x="2923693" y="3178894"/>
            <a:ext cx="464465" cy="363474"/>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ight Arrow 10"/>
          <p:cNvSpPr/>
          <p:nvPr/>
        </p:nvSpPr>
        <p:spPr>
          <a:xfrm>
            <a:off x="2916388" y="5336095"/>
            <a:ext cx="423584" cy="363474"/>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9001834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1">
            <a:extLst>
              <a:ext uri="{FF2B5EF4-FFF2-40B4-BE49-F238E27FC236}">
                <a16:creationId xmlns:a16="http://schemas.microsoft.com/office/drawing/2014/main" id="{02A85CC5-DA0F-4749-82CD-3C15063650A7}"/>
              </a:ext>
            </a:extLst>
          </p:cNvPr>
          <p:cNvGrpSpPr/>
          <p:nvPr/>
        </p:nvGrpSpPr>
        <p:grpSpPr>
          <a:xfrm>
            <a:off x="326569" y="1736603"/>
            <a:ext cx="2171360" cy="2271120"/>
            <a:chOff x="1892083" y="2439564"/>
            <a:chExt cx="3713856" cy="3431581"/>
          </a:xfrm>
        </p:grpSpPr>
        <p:sp>
          <p:nvSpPr>
            <p:cNvPr id="22" name="MH_Number">
              <a:extLst>
                <a:ext uri="{FF2B5EF4-FFF2-40B4-BE49-F238E27FC236}">
                  <a16:creationId xmlns:a16="http://schemas.microsoft.com/office/drawing/2014/main" id="{81972446-8E4F-4188-8385-947ACB47EB70}"/>
                </a:ext>
              </a:extLst>
            </p:cNvPr>
            <p:cNvSpPr/>
            <p:nvPr>
              <p:custDataLst>
                <p:tags r:id="rId1"/>
              </p:custDataLst>
            </p:nvPr>
          </p:nvSpPr>
          <p:spPr>
            <a:xfrm>
              <a:off x="1892083" y="4495097"/>
              <a:ext cx="2533751" cy="137604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defRPr/>
              </a:pPr>
              <a:r>
                <a:rPr lang="en-US" altLang="zh-CN" sz="15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ĐƠN</a:t>
              </a:r>
              <a:r>
                <a:rPr lang="en-US" altLang="zh-CN" sz="1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XIN </a:t>
              </a:r>
              <a:r>
                <a:rPr lang="en-US" altLang="zh-CN" sz="15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VÀO</a:t>
              </a:r>
              <a:r>
                <a:rPr lang="en-US" altLang="zh-CN" sz="1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15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ĐỘI</a:t>
              </a:r>
              <a:endParaRPr lang="zh-CN" altLang="en-US" sz="1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23" name="PA_MH_Others_1">
              <a:extLst>
                <a:ext uri="{FF2B5EF4-FFF2-40B4-BE49-F238E27FC236}">
                  <a16:creationId xmlns:a16="http://schemas.microsoft.com/office/drawing/2014/main" id="{760246F2-5E38-408A-B05E-5230A6CCFB05}"/>
                </a:ext>
              </a:extLst>
            </p:cNvPr>
            <p:cNvSpPr txBox="1"/>
            <p:nvPr>
              <p:custDataLst>
                <p:tags r:id="rId2"/>
              </p:custDataLst>
            </p:nvPr>
          </p:nvSpPr>
          <p:spPr>
            <a:xfrm>
              <a:off x="3769537" y="2439564"/>
              <a:ext cx="1836402" cy="490403"/>
            </a:xfrm>
            <a:prstGeom prst="rect">
              <a:avLst/>
            </a:prstGeom>
            <a:noFill/>
          </p:spPr>
          <p:txBody>
            <a:bodyPr wrap="square" lIns="0" tIns="0" rIns="0" bIns="0" rtlCol="0">
              <a:normAutofit/>
            </a:bodyPr>
            <a:lstStyle/>
            <a:p>
              <a:pPr algn="r">
                <a:defRPr/>
              </a:pPr>
              <a:endParaRPr lang="zh-CN" altLang="en-US" sz="1500" spc="75" dirty="0">
                <a:solidFill>
                  <a:srgbClr val="85CAD1">
                    <a:lumMod val="60000"/>
                    <a:lumOff val="40000"/>
                  </a:srgbClr>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grpSp>
        <p:nvGrpSpPr>
          <p:cNvPr id="24" name="Group 23">
            <a:extLst>
              <a:ext uri="{FF2B5EF4-FFF2-40B4-BE49-F238E27FC236}">
                <a16:creationId xmlns:a16="http://schemas.microsoft.com/office/drawing/2014/main" id="{6516790A-58FF-41EF-AAF6-C3EBCB915058}"/>
              </a:ext>
            </a:extLst>
          </p:cNvPr>
          <p:cNvGrpSpPr/>
          <p:nvPr/>
        </p:nvGrpSpPr>
        <p:grpSpPr>
          <a:xfrm>
            <a:off x="2482509" y="1431141"/>
            <a:ext cx="1557104" cy="587429"/>
            <a:chOff x="2957683" y="351713"/>
            <a:chExt cx="2806762" cy="987393"/>
          </a:xfrm>
          <a:scene3d>
            <a:camera prst="orthographicFront"/>
            <a:lightRig rig="flat" dir="t"/>
          </a:scene3d>
        </p:grpSpPr>
        <p:sp>
          <p:nvSpPr>
            <p:cNvPr id="25" name="Rectangle: Rounded Corners 24">
              <a:extLst>
                <a:ext uri="{FF2B5EF4-FFF2-40B4-BE49-F238E27FC236}">
                  <a16:creationId xmlns:a16="http://schemas.microsoft.com/office/drawing/2014/main" id="{5FCA7906-39FF-4D01-B56C-95AD46CAC7D5}"/>
                </a:ext>
              </a:extLst>
            </p:cNvPr>
            <p:cNvSpPr/>
            <p:nvPr/>
          </p:nvSpPr>
          <p:spPr>
            <a:xfrm>
              <a:off x="2957683" y="351713"/>
              <a:ext cx="2806762" cy="987393"/>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sp>
        <p:sp>
          <p:nvSpPr>
            <p:cNvPr id="26" name="Rectangle: Rounded Corners 4">
              <a:extLst>
                <a:ext uri="{FF2B5EF4-FFF2-40B4-BE49-F238E27FC236}">
                  <a16:creationId xmlns:a16="http://schemas.microsoft.com/office/drawing/2014/main" id="{EA450A43-C2C1-406E-9ABB-0F394FBE2C88}"/>
                </a:ext>
              </a:extLst>
            </p:cNvPr>
            <p:cNvSpPr txBox="1"/>
            <p:nvPr/>
          </p:nvSpPr>
          <p:spPr>
            <a:xfrm>
              <a:off x="2986605" y="380634"/>
              <a:ext cx="2748921" cy="958470"/>
            </a:xfrm>
            <a:prstGeom prst="rect">
              <a:avLst/>
            </a:prstGeom>
            <a:solidFill>
              <a:schemeClr val="bg1"/>
            </a:solidFill>
            <a:ln>
              <a:solidFill>
                <a:schemeClr val="tx1"/>
              </a:solidFill>
            </a:ln>
            <a:effectLst/>
            <a:sp3d/>
          </p:spPr>
          <p:txBody>
            <a:bodyPr spcFirstLastPara="0" vert="horz" wrap="square" lIns="7620" tIns="7620" rIns="7620" bIns="7620" numCol="1" spcCol="1270" anchor="ctr" anchorCtr="0">
              <a:noAutofit/>
            </a:bodyPr>
            <a:lstStyle/>
            <a:p>
              <a:pPr algn="ctr" defTabSz="533400">
                <a:lnSpc>
                  <a:spcPct val="90000"/>
                </a:lnSpc>
                <a:spcAft>
                  <a:spcPct val="35000"/>
                </a:spcAft>
                <a:defRPr/>
              </a:pP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PHẦN</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ĐẦU</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ĐƠN</a:t>
              </a:r>
              <a:endParaRPr lang="en-US" sz="15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29" name="Rectangle: Rounded Corners 4">
            <a:extLst>
              <a:ext uri="{FF2B5EF4-FFF2-40B4-BE49-F238E27FC236}">
                <a16:creationId xmlns:a16="http://schemas.microsoft.com/office/drawing/2014/main" id="{BEC05235-446D-48E6-9564-FEB6335007CF}"/>
              </a:ext>
            </a:extLst>
          </p:cNvPr>
          <p:cNvSpPr txBox="1"/>
          <p:nvPr/>
        </p:nvSpPr>
        <p:spPr>
          <a:xfrm>
            <a:off x="2461790" y="4766729"/>
            <a:ext cx="1582963" cy="491580"/>
          </a:xfrm>
          <a:prstGeom prst="rect">
            <a:avLst/>
          </a:prstGeom>
          <a:noFill/>
          <a:ln>
            <a:solidFill>
              <a:srgbClr val="7030A0"/>
            </a:solidFill>
          </a:ln>
          <a:effectLst/>
          <a:scene3d>
            <a:camera prst="orthographicFront"/>
            <a:lightRig rig="flat" dir="t"/>
          </a:scene3d>
          <a:sp3d/>
        </p:spPr>
        <p:txBody>
          <a:bodyPr spcFirstLastPara="0" vert="horz" wrap="square" lIns="7620" tIns="7620" rIns="7620" bIns="7620" numCol="1" spcCol="1270" anchor="ctr" anchorCtr="0">
            <a:noAutofit/>
          </a:bodyPr>
          <a:lstStyle/>
          <a:p>
            <a:pPr algn="ctr" defTabSz="533400">
              <a:lnSpc>
                <a:spcPct val="90000"/>
              </a:lnSpc>
              <a:spcAft>
                <a:spcPct val="35000"/>
              </a:spcAft>
            </a:pPr>
            <a:r>
              <a:rPr lang="en-US" sz="15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PHẦN</a:t>
            </a:r>
            <a:r>
              <a:rPr lang="en-US" sz="15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CUỐI</a:t>
            </a:r>
            <a:r>
              <a:rPr lang="en-US" sz="15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ĐƠN</a:t>
            </a:r>
            <a:endParaRPr lang="en-US" sz="15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6" name="Rectangle: Rounded Corners 35">
            <a:extLst>
              <a:ext uri="{FF2B5EF4-FFF2-40B4-BE49-F238E27FC236}">
                <a16:creationId xmlns:a16="http://schemas.microsoft.com/office/drawing/2014/main" id="{095E7B69-72AC-4FB7-96E4-209253855C18}"/>
              </a:ext>
            </a:extLst>
          </p:cNvPr>
          <p:cNvSpPr/>
          <p:nvPr/>
        </p:nvSpPr>
        <p:spPr>
          <a:xfrm>
            <a:off x="4958598" y="1114622"/>
            <a:ext cx="2696645" cy="37128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15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Tên</a:t>
            </a:r>
            <a:r>
              <a:rPr lang="en-US" sz="15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Đội</a:t>
            </a:r>
            <a:r>
              <a:rPr lang="en-US" sz="15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TNTP</a:t>
            </a:r>
            <a:r>
              <a:rPr lang="en-US" sz="15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HCM</a:t>
            </a:r>
            <a:r>
              <a:rPr lang="en-US" sz="15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37" name="Rectangle: Rounded Corners 36">
            <a:extLst>
              <a:ext uri="{FF2B5EF4-FFF2-40B4-BE49-F238E27FC236}">
                <a16:creationId xmlns:a16="http://schemas.microsoft.com/office/drawing/2014/main" id="{7E8A2FC7-137B-4C54-8960-01A00471470C}"/>
              </a:ext>
            </a:extLst>
          </p:cNvPr>
          <p:cNvSpPr/>
          <p:nvPr/>
        </p:nvSpPr>
        <p:spPr>
          <a:xfrm>
            <a:off x="4929648" y="2414502"/>
            <a:ext cx="2725595" cy="27564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Người nhận đơn</a:t>
            </a:r>
          </a:p>
        </p:txBody>
      </p:sp>
      <p:sp>
        <p:nvSpPr>
          <p:cNvPr id="38" name="Rectangle: Rounded Corners 37">
            <a:extLst>
              <a:ext uri="{FF2B5EF4-FFF2-40B4-BE49-F238E27FC236}">
                <a16:creationId xmlns:a16="http://schemas.microsoft.com/office/drawing/2014/main" id="{B0994AED-A3C8-4EC7-80F0-FEE141DEB014}"/>
              </a:ext>
            </a:extLst>
          </p:cNvPr>
          <p:cNvSpPr/>
          <p:nvPr/>
        </p:nvSpPr>
        <p:spPr>
          <a:xfrm>
            <a:off x="4910352" y="2815771"/>
            <a:ext cx="2744891" cy="273335"/>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15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15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đơn</a:t>
            </a:r>
          </a:p>
        </p:txBody>
      </p:sp>
      <p:sp>
        <p:nvSpPr>
          <p:cNvPr id="39" name="TextBox 38">
            <a:extLst>
              <a:ext uri="{FF2B5EF4-FFF2-40B4-BE49-F238E27FC236}">
                <a16:creationId xmlns:a16="http://schemas.microsoft.com/office/drawing/2014/main" id="{7397429C-533D-4DC9-B300-385F2F8E065C}"/>
              </a:ext>
            </a:extLst>
          </p:cNvPr>
          <p:cNvSpPr txBox="1"/>
          <p:nvPr/>
        </p:nvSpPr>
        <p:spPr>
          <a:xfrm>
            <a:off x="4884768" y="5270190"/>
            <a:ext cx="2701895" cy="323165"/>
          </a:xfrm>
          <a:prstGeom prst="rect">
            <a:avLst/>
          </a:prstGeom>
          <a:noFill/>
          <a:ln>
            <a:solidFill>
              <a:srgbClr val="7030A0"/>
            </a:solidFill>
          </a:ln>
        </p:spPr>
        <p:txBody>
          <a:bodyPr wrap="square" rtlCol="0">
            <a:spAutoFit/>
          </a:bodyPr>
          <a:lstStyle/>
          <a:p>
            <a:r>
              <a:rPr lang="en-US" sz="15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15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kí-Tên</a:t>
            </a:r>
            <a:endParaRPr lang="en-US" sz="15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5FFC8CE1-563E-4CC1-B556-E9027EE85897}"/>
              </a:ext>
            </a:extLst>
          </p:cNvPr>
          <p:cNvSpPr txBox="1"/>
          <p:nvPr/>
        </p:nvSpPr>
        <p:spPr>
          <a:xfrm>
            <a:off x="4833333" y="4852873"/>
            <a:ext cx="2753330" cy="323165"/>
          </a:xfrm>
          <a:prstGeom prst="rect">
            <a:avLst/>
          </a:prstGeom>
          <a:noFill/>
          <a:ln>
            <a:solidFill>
              <a:srgbClr val="7030A0"/>
            </a:solidFill>
          </a:ln>
        </p:spPr>
        <p:txBody>
          <a:bodyPr wrap="square" rtlCol="0">
            <a:spAutoFit/>
          </a:bodyPr>
          <a:lstStyle/>
          <a:p>
            <a:r>
              <a:rPr lang="en-US" sz="15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15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15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đơn</a:t>
            </a:r>
            <a:endParaRPr lang="en-US" sz="15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2" name="Rectangle: Rounded Corners 41">
            <a:extLst>
              <a:ext uri="{FF2B5EF4-FFF2-40B4-BE49-F238E27FC236}">
                <a16:creationId xmlns:a16="http://schemas.microsoft.com/office/drawing/2014/main" id="{BD432B22-FCF6-4F5B-B43D-CC1D6C0C4817}"/>
              </a:ext>
            </a:extLst>
          </p:cNvPr>
          <p:cNvSpPr/>
          <p:nvPr/>
        </p:nvSpPr>
        <p:spPr>
          <a:xfrm>
            <a:off x="4919708" y="3552368"/>
            <a:ext cx="2735534" cy="30757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Lớp</a:t>
            </a:r>
            <a:r>
              <a:rPr lang="en-US" sz="15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trường</a:t>
            </a:r>
          </a:p>
        </p:txBody>
      </p:sp>
      <p:sp>
        <p:nvSpPr>
          <p:cNvPr id="43" name="Rectangle: Rounded Corners 42">
            <a:extLst>
              <a:ext uri="{FF2B5EF4-FFF2-40B4-BE49-F238E27FC236}">
                <a16:creationId xmlns:a16="http://schemas.microsoft.com/office/drawing/2014/main" id="{FA214CC1-1687-4B6E-B828-1D301EE2938A}"/>
              </a:ext>
            </a:extLst>
          </p:cNvPr>
          <p:cNvSpPr/>
          <p:nvPr/>
        </p:nvSpPr>
        <p:spPr>
          <a:xfrm>
            <a:off x="4919708" y="3889272"/>
            <a:ext cx="2735534" cy="28253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Lý do viết đơn</a:t>
            </a:r>
          </a:p>
        </p:txBody>
      </p:sp>
      <p:cxnSp>
        <p:nvCxnSpPr>
          <p:cNvPr id="44" name="Straight Arrow Connector 43">
            <a:extLst>
              <a:ext uri="{FF2B5EF4-FFF2-40B4-BE49-F238E27FC236}">
                <a16:creationId xmlns:a16="http://schemas.microsoft.com/office/drawing/2014/main" id="{00E55FAB-F887-4D3D-A50A-6BF5D7F01F81}"/>
              </a:ext>
            </a:extLst>
          </p:cNvPr>
          <p:cNvCxnSpPr>
            <a:endCxn id="37" idx="1"/>
          </p:cNvCxnSpPr>
          <p:nvPr/>
        </p:nvCxnSpPr>
        <p:spPr>
          <a:xfrm flipV="1">
            <a:off x="4034573" y="2571786"/>
            <a:ext cx="895075" cy="895239"/>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1CCD469-F6EF-4083-974A-3B603FABCE76}"/>
              </a:ext>
            </a:extLst>
          </p:cNvPr>
          <p:cNvCxnSpPr>
            <a:endCxn id="38" idx="1"/>
          </p:cNvCxnSpPr>
          <p:nvPr/>
        </p:nvCxnSpPr>
        <p:spPr>
          <a:xfrm flipV="1">
            <a:off x="4006612" y="2974434"/>
            <a:ext cx="903740" cy="658449"/>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A212AB1-B8C0-431D-B8A2-539AD07A735A}"/>
              </a:ext>
            </a:extLst>
          </p:cNvPr>
          <p:cNvCxnSpPr>
            <a:cxnSpLocks/>
            <a:endCxn id="42" idx="1"/>
          </p:cNvCxnSpPr>
          <p:nvPr/>
        </p:nvCxnSpPr>
        <p:spPr>
          <a:xfrm flipV="1">
            <a:off x="3983620" y="3690421"/>
            <a:ext cx="936089" cy="9073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4EFBD64-6D35-4736-8303-EA87789AE2B8}"/>
              </a:ext>
            </a:extLst>
          </p:cNvPr>
          <p:cNvCxnSpPr>
            <a:cxnSpLocks/>
            <a:endCxn id="43" idx="1"/>
          </p:cNvCxnSpPr>
          <p:nvPr/>
        </p:nvCxnSpPr>
        <p:spPr>
          <a:xfrm>
            <a:off x="4004180" y="3801266"/>
            <a:ext cx="915529" cy="25330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Rounded Corners 41">
            <a:extLst>
              <a:ext uri="{FF2B5EF4-FFF2-40B4-BE49-F238E27FC236}">
                <a16:creationId xmlns:a16="http://schemas.microsoft.com/office/drawing/2014/main" id="{6E42EEEA-9420-4D3F-8D67-EE885B1D2774}"/>
              </a:ext>
            </a:extLst>
          </p:cNvPr>
          <p:cNvSpPr/>
          <p:nvPr/>
        </p:nvSpPr>
        <p:spPr>
          <a:xfrm>
            <a:off x="4982107" y="1541308"/>
            <a:ext cx="2673136" cy="35053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15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Địa điểm, thời gian viết đơn.</a:t>
            </a:r>
          </a:p>
        </p:txBody>
      </p:sp>
      <p:sp>
        <p:nvSpPr>
          <p:cNvPr id="53" name="Rectangle: Rounded Corners 41">
            <a:extLst>
              <a:ext uri="{FF2B5EF4-FFF2-40B4-BE49-F238E27FC236}">
                <a16:creationId xmlns:a16="http://schemas.microsoft.com/office/drawing/2014/main" id="{010C48EA-F721-4633-AC31-A0B23389C8DD}"/>
              </a:ext>
            </a:extLst>
          </p:cNvPr>
          <p:cNvSpPr/>
          <p:nvPr/>
        </p:nvSpPr>
        <p:spPr>
          <a:xfrm>
            <a:off x="4958598" y="2005127"/>
            <a:ext cx="2696645" cy="34350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15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Tên lá đơn.</a:t>
            </a:r>
          </a:p>
        </p:txBody>
      </p:sp>
      <p:sp>
        <p:nvSpPr>
          <p:cNvPr id="54" name="Rectangle: Rounded Corners 61">
            <a:extLst>
              <a:ext uri="{FF2B5EF4-FFF2-40B4-BE49-F238E27FC236}">
                <a16:creationId xmlns:a16="http://schemas.microsoft.com/office/drawing/2014/main" id="{D9278ED9-C9A4-41BE-8E1D-8BA08419B01F}"/>
              </a:ext>
            </a:extLst>
          </p:cNvPr>
          <p:cNvSpPr/>
          <p:nvPr/>
        </p:nvSpPr>
        <p:spPr>
          <a:xfrm>
            <a:off x="4910352" y="4265330"/>
            <a:ext cx="2744890" cy="25117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Lời hứa</a:t>
            </a:r>
          </a:p>
        </p:txBody>
      </p:sp>
      <p:cxnSp>
        <p:nvCxnSpPr>
          <p:cNvPr id="55" name="Straight Arrow Connector 54">
            <a:extLst>
              <a:ext uri="{FF2B5EF4-FFF2-40B4-BE49-F238E27FC236}">
                <a16:creationId xmlns:a16="http://schemas.microsoft.com/office/drawing/2014/main" id="{FFCA618C-1370-480B-A558-BE7679980A1F}"/>
              </a:ext>
            </a:extLst>
          </p:cNvPr>
          <p:cNvCxnSpPr>
            <a:cxnSpLocks/>
          </p:cNvCxnSpPr>
          <p:nvPr/>
        </p:nvCxnSpPr>
        <p:spPr>
          <a:xfrm>
            <a:off x="4016763" y="3917114"/>
            <a:ext cx="831169" cy="529817"/>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7FE28EE-6186-43D7-8276-502C380E70DD}"/>
              </a:ext>
            </a:extLst>
          </p:cNvPr>
          <p:cNvCxnSpPr>
            <a:endCxn id="57" idx="1"/>
          </p:cNvCxnSpPr>
          <p:nvPr/>
        </p:nvCxnSpPr>
        <p:spPr>
          <a:xfrm flipV="1">
            <a:off x="4044753" y="3325291"/>
            <a:ext cx="874955" cy="39291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Rounded Corners 47">
            <a:extLst>
              <a:ext uri="{FF2B5EF4-FFF2-40B4-BE49-F238E27FC236}">
                <a16:creationId xmlns:a16="http://schemas.microsoft.com/office/drawing/2014/main" id="{8BADD1A9-2CA1-4B00-8BDB-9BFB8562F00B}"/>
              </a:ext>
            </a:extLst>
          </p:cNvPr>
          <p:cNvSpPr/>
          <p:nvPr/>
        </p:nvSpPr>
        <p:spPr>
          <a:xfrm>
            <a:off x="4919707" y="3183555"/>
            <a:ext cx="2735534" cy="28347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Ngày</a:t>
            </a:r>
            <a:r>
              <a:rPr lang="en-US" sz="15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tháng</a:t>
            </a:r>
            <a:r>
              <a:rPr lang="en-US" sz="15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năm</a:t>
            </a:r>
            <a:r>
              <a:rPr lang="en-US" sz="15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sinh</a:t>
            </a:r>
            <a:endParaRPr lang="en-US" sz="15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48" name="Straight Arrow Connector 47">
            <a:extLst>
              <a:ext uri="{FF2B5EF4-FFF2-40B4-BE49-F238E27FC236}">
                <a16:creationId xmlns:a16="http://schemas.microsoft.com/office/drawing/2014/main" id="{FFCA618C-1370-480B-A558-BE7679980A1F}"/>
              </a:ext>
            </a:extLst>
          </p:cNvPr>
          <p:cNvCxnSpPr>
            <a:cxnSpLocks/>
            <a:stCxn id="29" idx="3"/>
            <a:endCxn id="40" idx="1"/>
          </p:cNvCxnSpPr>
          <p:nvPr/>
        </p:nvCxnSpPr>
        <p:spPr>
          <a:xfrm flipV="1">
            <a:off x="4044753" y="5002915"/>
            <a:ext cx="788581" cy="960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FCA618C-1370-480B-A558-BE7679980A1F}"/>
              </a:ext>
            </a:extLst>
          </p:cNvPr>
          <p:cNvCxnSpPr>
            <a:cxnSpLocks/>
            <a:endCxn id="39" idx="1"/>
          </p:cNvCxnSpPr>
          <p:nvPr/>
        </p:nvCxnSpPr>
        <p:spPr>
          <a:xfrm>
            <a:off x="4044753" y="5152956"/>
            <a:ext cx="841364" cy="26690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FCA618C-1370-480B-A558-BE7679980A1F}"/>
              </a:ext>
            </a:extLst>
          </p:cNvPr>
          <p:cNvCxnSpPr>
            <a:cxnSpLocks/>
          </p:cNvCxnSpPr>
          <p:nvPr/>
        </p:nvCxnSpPr>
        <p:spPr>
          <a:xfrm flipV="1">
            <a:off x="4044753" y="1323940"/>
            <a:ext cx="903565" cy="217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FCA618C-1370-480B-A558-BE7679980A1F}"/>
              </a:ext>
            </a:extLst>
          </p:cNvPr>
          <p:cNvCxnSpPr>
            <a:cxnSpLocks/>
          </p:cNvCxnSpPr>
          <p:nvPr/>
        </p:nvCxnSpPr>
        <p:spPr>
          <a:xfrm flipV="1">
            <a:off x="4044753" y="1698255"/>
            <a:ext cx="903565" cy="11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FFCA618C-1370-480B-A558-BE7679980A1F}"/>
              </a:ext>
            </a:extLst>
          </p:cNvPr>
          <p:cNvCxnSpPr>
            <a:cxnSpLocks/>
          </p:cNvCxnSpPr>
          <p:nvPr/>
        </p:nvCxnSpPr>
        <p:spPr>
          <a:xfrm>
            <a:off x="4035909" y="1919897"/>
            <a:ext cx="912408" cy="1485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Down Arrow 61"/>
          <p:cNvSpPr/>
          <p:nvPr/>
        </p:nvSpPr>
        <p:spPr>
          <a:xfrm rot="13027686" flipH="1">
            <a:off x="2254162" y="1854513"/>
            <a:ext cx="64310" cy="1611014"/>
          </a:xfrm>
          <a:prstGeom prst="downArrow">
            <a:avLst>
              <a:gd name="adj1" fmla="val 85942"/>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500">
              <a:latin typeface="Times New Roman" panose="02020603050405020304" pitchFamily="18" charset="0"/>
              <a:cs typeface="Times New Roman" panose="02020603050405020304" pitchFamily="18" charset="0"/>
            </a:endParaRPr>
          </a:p>
        </p:txBody>
      </p:sp>
      <p:sp>
        <p:nvSpPr>
          <p:cNvPr id="70" name="Rectangle 69"/>
          <p:cNvSpPr/>
          <p:nvPr/>
        </p:nvSpPr>
        <p:spPr>
          <a:xfrm>
            <a:off x="2482510" y="3451653"/>
            <a:ext cx="1541060" cy="784830"/>
          </a:xfrm>
          <a:prstGeom prst="rect">
            <a:avLst/>
          </a:prstGeom>
          <a:ln>
            <a:solidFill>
              <a:schemeClr val="accent6">
                <a:lumMod val="75000"/>
              </a:schemeClr>
            </a:solidFill>
          </a:ln>
        </p:spPr>
        <p:txBody>
          <a:bodyPr wrap="square">
            <a:spAutoFit/>
          </a:bodyPr>
          <a:lstStyle/>
          <a:p>
            <a:pPr algn="ctr"/>
            <a:r>
              <a:rPr lang="en-US" sz="1500" b="1" dirty="0" smtClean="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smtClean="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PHẦN</a:t>
            </a:r>
            <a:r>
              <a:rPr lang="en-US" sz="1500" b="1" dirty="0" smtClean="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smtClean="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1500" b="1" dirty="0" smtClean="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DUNG</a:t>
            </a:r>
          </a:p>
          <a:p>
            <a:pPr algn="ctr"/>
            <a:endParaRPr lang="en-US" sz="15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1" name="Down Arrow 70"/>
          <p:cNvSpPr/>
          <p:nvPr/>
        </p:nvSpPr>
        <p:spPr>
          <a:xfrm rot="16200000" flipH="1">
            <a:off x="2070759" y="3276716"/>
            <a:ext cx="112318" cy="66362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72" name="Down Arrow 71"/>
          <p:cNvSpPr/>
          <p:nvPr/>
        </p:nvSpPr>
        <p:spPr>
          <a:xfrm rot="19640589">
            <a:off x="2053404" y="3908419"/>
            <a:ext cx="111867" cy="1265738"/>
          </a:xfrm>
          <a:prstGeom prst="downArrow">
            <a:avLst/>
          </a:prstGeom>
          <a:solidFill>
            <a:srgbClr val="7030A0"/>
          </a:solidFill>
          <a:ln w="12700" cap="flat" cmpd="sng" algn="ctr">
            <a:solidFill>
              <a:srgbClr val="5B9BD5">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Tree>
    <p:extLst>
      <p:ext uri="{BB962C8B-B14F-4D97-AF65-F5344CB8AC3E}">
        <p14:creationId xmlns:p14="http://schemas.microsoft.com/office/powerpoint/2010/main" val="2529997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arn(inVertic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barn(inVertical)">
                                      <p:cBhvr>
                                        <p:cTn id="15" dur="500"/>
                                        <p:tgtEl>
                                          <p:spTgt spid="5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arn(inVertical)">
                                      <p:cBhvr>
                                        <p:cTn id="1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B6EEE8-E225-4C9D-9DD8-B4DB5EED2B5C}"/>
              </a:ext>
            </a:extLst>
          </p:cNvPr>
          <p:cNvSpPr/>
          <p:nvPr/>
        </p:nvSpPr>
        <p:spPr>
          <a:xfrm>
            <a:off x="565786" y="685801"/>
            <a:ext cx="8349614" cy="6019800"/>
          </a:xfrm>
          <a:prstGeom prst="rect">
            <a:avLst/>
          </a:prstGeom>
          <a:ln w="571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3" name="TextBox 2">
            <a:extLst>
              <a:ext uri="{FF2B5EF4-FFF2-40B4-BE49-F238E27FC236}">
                <a16:creationId xmlns:a16="http://schemas.microsoft.com/office/drawing/2014/main" id="{21F05EB8-34FD-4861-8600-1F1661C718A1}"/>
              </a:ext>
            </a:extLst>
          </p:cNvPr>
          <p:cNvSpPr txBox="1"/>
          <p:nvPr/>
        </p:nvSpPr>
        <p:spPr>
          <a:xfrm>
            <a:off x="565786" y="960880"/>
            <a:ext cx="8143875" cy="4801314"/>
          </a:xfrm>
          <a:prstGeom prst="rect">
            <a:avLst/>
          </a:prstGeom>
          <a:noFill/>
        </p:spPr>
        <p:txBody>
          <a:bodyPr wrap="square" rtlCol="0">
            <a:spAutoFit/>
          </a:bodyPr>
          <a:lstStyle/>
          <a:p>
            <a:pPr algn="ctr"/>
            <a:r>
              <a:rPr lang="vi-VN" b="1" dirty="0">
                <a:latin typeface="Times New Roman" panose="02020603050405020304" pitchFamily="18" charset="0"/>
                <a:ea typeface="Arial-Rounded" panose="020B0500000000000000" pitchFamily="34" charset="0"/>
                <a:cs typeface="Times New Roman" panose="02020603050405020304" pitchFamily="18" charset="0"/>
              </a:rPr>
              <a:t>ĐỘI THIẾU NIÊN TIỀN PHONG HỒ CHÍ MINH</a:t>
            </a:r>
          </a:p>
          <a:p>
            <a:pPr algn="r"/>
            <a:r>
              <a:rPr lang="vi-VN" dirty="0">
                <a:latin typeface="Times New Roman" panose="02020603050405020304" pitchFamily="18" charset="0"/>
                <a:ea typeface="Arial-Rounded" panose="020B0500000000000000" pitchFamily="34" charset="0"/>
                <a:cs typeface="Times New Roman" panose="02020603050405020304" pitchFamily="18" charset="0"/>
              </a:rPr>
              <a:t>…., ngày … tháng … năm …</a:t>
            </a:r>
          </a:p>
          <a:p>
            <a:pPr algn="ctr"/>
            <a:r>
              <a:rPr lang="vi-VN" b="1" dirty="0">
                <a:latin typeface="Times New Roman" panose="02020603050405020304" pitchFamily="18" charset="0"/>
                <a:ea typeface="Arial-Rounded" panose="020B0500000000000000" pitchFamily="34" charset="0"/>
                <a:cs typeface="Times New Roman" panose="02020603050405020304" pitchFamily="18" charset="0"/>
              </a:rPr>
              <a:t>ĐƠN XIN VÀO ĐỘI</a:t>
            </a:r>
          </a:p>
          <a:p>
            <a:r>
              <a:rPr lang="vi-VN" dirty="0">
                <a:latin typeface="Times New Roman" panose="02020603050405020304" pitchFamily="18" charset="0"/>
                <a:ea typeface="Arial-Rounded" panose="020B0500000000000000" pitchFamily="34" charset="0"/>
                <a:cs typeface="Times New Roman" panose="02020603050405020304" pitchFamily="18" charset="0"/>
              </a:rPr>
              <a:t>Kính gửi: - Ban phụ trách Đội Trường tiểu học ………</a:t>
            </a:r>
            <a:r>
              <a:rPr lang="en-US" dirty="0">
                <a:latin typeface="Times New Roman" panose="02020603050405020304" pitchFamily="18" charset="0"/>
                <a:ea typeface="Arial-Rounded" panose="020B0500000000000000" pitchFamily="34" charset="0"/>
                <a:cs typeface="Times New Roman" panose="02020603050405020304" pitchFamily="18" charset="0"/>
              </a:rPr>
              <a:t>……………………………..</a:t>
            </a:r>
            <a:r>
              <a:rPr lang="vi-VN" dirty="0">
                <a:latin typeface="Times New Roman" panose="02020603050405020304" pitchFamily="18" charset="0"/>
                <a:ea typeface="Arial-Rounded" panose="020B0500000000000000" pitchFamily="34" charset="0"/>
                <a:cs typeface="Times New Roman" panose="02020603050405020304" pitchFamily="18" charset="0"/>
              </a:rPr>
              <a:t>…</a:t>
            </a:r>
          </a:p>
          <a:p>
            <a:r>
              <a:rPr lang="vi-VN" dirty="0">
                <a:latin typeface="Times New Roman" panose="02020603050405020304" pitchFamily="18" charset="0"/>
                <a:ea typeface="Arial-Rounded" panose="020B0500000000000000" pitchFamily="34" charset="0"/>
                <a:cs typeface="Times New Roman" panose="02020603050405020304" pitchFamily="18" charset="0"/>
              </a:rPr>
              <a:t>                - Ban chỉ huy Liên đội</a:t>
            </a:r>
          </a:p>
          <a:p>
            <a:r>
              <a:rPr lang="vi-VN" dirty="0">
                <a:latin typeface="Times New Roman" panose="02020603050405020304" pitchFamily="18" charset="0"/>
                <a:ea typeface="Arial-Rounded" panose="020B0500000000000000" pitchFamily="34" charset="0"/>
                <a:cs typeface="Times New Roman" panose="02020603050405020304" pitchFamily="18" charset="0"/>
              </a:rPr>
              <a:t>Em tên là:……………</a:t>
            </a:r>
            <a:r>
              <a:rPr lang="en-US" dirty="0">
                <a:latin typeface="Times New Roman" panose="02020603050405020304" pitchFamily="18" charset="0"/>
                <a:ea typeface="Arial-Rounded" panose="020B0500000000000000" pitchFamily="34" charset="0"/>
                <a:cs typeface="Times New Roman" panose="02020603050405020304" pitchFamily="18" charset="0"/>
              </a:rPr>
              <a:t>………………………………………….</a:t>
            </a:r>
            <a:r>
              <a:rPr lang="vi-VN" dirty="0">
                <a:latin typeface="Times New Roman" panose="02020603050405020304" pitchFamily="18" charset="0"/>
                <a:ea typeface="Arial-Rounded" panose="020B0500000000000000" pitchFamily="34" charset="0"/>
                <a:cs typeface="Times New Roman" panose="02020603050405020304" pitchFamily="18" charset="0"/>
              </a:rPr>
              <a:t>……………………….</a:t>
            </a:r>
          </a:p>
          <a:p>
            <a:r>
              <a:rPr lang="vi-VN" dirty="0">
                <a:latin typeface="Times New Roman" panose="02020603050405020304" pitchFamily="18" charset="0"/>
                <a:ea typeface="Arial-Rounded" panose="020B0500000000000000" pitchFamily="34" charset="0"/>
                <a:cs typeface="Times New Roman" panose="02020603050405020304" pitchFamily="18" charset="0"/>
              </a:rPr>
              <a:t>Sinh ngày: ………………………</a:t>
            </a:r>
            <a:r>
              <a:rPr lang="en-US" dirty="0">
                <a:latin typeface="Times New Roman" panose="02020603050405020304" pitchFamily="18" charset="0"/>
                <a:ea typeface="Arial-Rounded" panose="020B0500000000000000" pitchFamily="34" charset="0"/>
                <a:cs typeface="Times New Roman" panose="02020603050405020304" pitchFamily="18" charset="0"/>
              </a:rPr>
              <a:t>…</a:t>
            </a:r>
            <a:r>
              <a:rPr lang="vi-VN" dirty="0">
                <a:latin typeface="Times New Roman" panose="02020603050405020304" pitchFamily="18" charset="0"/>
                <a:ea typeface="Arial-Rounded" panose="020B0500000000000000" pitchFamily="34" charset="0"/>
                <a:cs typeface="Times New Roman" panose="02020603050405020304" pitchFamily="18" charset="0"/>
              </a:rPr>
              <a:t>…………</a:t>
            </a:r>
            <a:r>
              <a:rPr lang="en-US" dirty="0">
                <a:latin typeface="Times New Roman" panose="02020603050405020304" pitchFamily="18" charset="0"/>
                <a:ea typeface="Arial-Rounded" panose="020B0500000000000000" pitchFamily="34" charset="0"/>
                <a:cs typeface="Times New Roman" panose="02020603050405020304" pitchFamily="18" charset="0"/>
              </a:rPr>
              <a:t>…………………………………………</a:t>
            </a:r>
            <a:endParaRPr lang="vi-VN" dirty="0">
              <a:latin typeface="Times New Roman" panose="02020603050405020304" pitchFamily="18" charset="0"/>
              <a:ea typeface="Arial-Rounded" panose="020B0500000000000000" pitchFamily="34" charset="0"/>
              <a:cs typeface="Times New Roman" panose="02020603050405020304" pitchFamily="18" charset="0"/>
            </a:endParaRPr>
          </a:p>
          <a:p>
            <a:r>
              <a:rPr lang="vi-VN" dirty="0">
                <a:latin typeface="Times New Roman" panose="02020603050405020304" pitchFamily="18" charset="0"/>
                <a:ea typeface="Arial-Rounded" panose="020B0500000000000000" pitchFamily="34" charset="0"/>
                <a:cs typeface="Times New Roman" panose="02020603050405020304" pitchFamily="18" charset="0"/>
              </a:rPr>
              <a:t>Học sinh lớp ….. Trường Tiểu học …………………</a:t>
            </a:r>
            <a:r>
              <a:rPr lang="en-US" dirty="0">
                <a:latin typeface="Times New Roman" panose="02020603050405020304" pitchFamily="18" charset="0"/>
                <a:ea typeface="Arial-Rounded" panose="020B0500000000000000" pitchFamily="34" charset="0"/>
                <a:cs typeface="Times New Roman" panose="02020603050405020304" pitchFamily="18" charset="0"/>
              </a:rPr>
              <a:t>………………………………..</a:t>
            </a:r>
            <a:r>
              <a:rPr lang="vi-VN"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vi-VN" dirty="0">
              <a:latin typeface="Times New Roman" panose="02020603050405020304" pitchFamily="18" charset="0"/>
              <a:ea typeface="Arial-Rounded" panose="020B0500000000000000" pitchFamily="34" charset="0"/>
              <a:cs typeface="Times New Roman" panose="02020603050405020304" pitchFamily="18" charset="0"/>
            </a:endParaRPr>
          </a:p>
          <a:p>
            <a:r>
              <a:rPr lang="vi-VN" dirty="0">
                <a:latin typeface="Times New Roman" panose="02020603050405020304" pitchFamily="18" charset="0"/>
                <a:ea typeface="Arial-Rounded" panose="020B0500000000000000" pitchFamily="34" charset="0"/>
                <a:cs typeface="Times New Roman" panose="02020603050405020304" pitchFamily="18" charset="0"/>
              </a:rPr>
              <a:t>Sau khi được học Điều lệ và lịch sử Đội Thiếu niên Tiền phong Hồ Chí Minh, em thấy Đội là tổ chức tốt nhất để rèn luyện thiếu niên trở thành những người có ích cho đất nước.</a:t>
            </a:r>
          </a:p>
          <a:p>
            <a:r>
              <a:rPr lang="vi-VN" dirty="0">
                <a:latin typeface="Times New Roman" panose="02020603050405020304" pitchFamily="18" charset="0"/>
                <a:ea typeface="Arial-Rounded" panose="020B0500000000000000" pitchFamily="34" charset="0"/>
                <a:cs typeface="Times New Roman" panose="02020603050405020304" pitchFamily="18" charset="0"/>
              </a:rPr>
              <a:t>Em làm đơn này xin được vào Đội và xin hứa:</a:t>
            </a:r>
          </a:p>
          <a:p>
            <a:r>
              <a:rPr lang="vi-VN" dirty="0">
                <a:latin typeface="Times New Roman" panose="02020603050405020304" pitchFamily="18" charset="0"/>
                <a:ea typeface="Arial-Rounded" panose="020B0500000000000000" pitchFamily="34" charset="0"/>
                <a:cs typeface="Times New Roman" panose="02020603050405020304" pitchFamily="18" charset="0"/>
              </a:rPr>
              <a:t>……</a:t>
            </a:r>
            <a:r>
              <a:rPr lang="en-US" dirty="0">
                <a:latin typeface="Times New Roman" panose="02020603050405020304" pitchFamily="18" charset="0"/>
                <a:ea typeface="Arial-Rounded" panose="020B0500000000000000" pitchFamily="34" charset="0"/>
                <a:cs typeface="Times New Roman" panose="02020603050405020304" pitchFamily="18" charset="0"/>
              </a:rPr>
              <a:t>………………………………………………………</a:t>
            </a:r>
            <a:r>
              <a:rPr lang="vi-VN" dirty="0" smtClean="0">
                <a:latin typeface="Times New Roman" panose="02020603050405020304" pitchFamily="18" charset="0"/>
                <a:ea typeface="Arial-Rounded" panose="020B0500000000000000" pitchFamily="34" charset="0"/>
                <a:cs typeface="Times New Roman" panose="02020603050405020304" pitchFamily="18" charset="0"/>
              </a:rPr>
              <a:t>…………………………</a:t>
            </a:r>
            <a:r>
              <a:rPr lang="en-US"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vi-VN" dirty="0">
              <a:latin typeface="Times New Roman" panose="02020603050405020304" pitchFamily="18" charset="0"/>
              <a:ea typeface="Arial-Rounded" panose="020B0500000000000000" pitchFamily="34" charset="0"/>
              <a:cs typeface="Times New Roman" panose="02020603050405020304" pitchFamily="18" charset="0"/>
            </a:endParaRPr>
          </a:p>
          <a:p>
            <a:r>
              <a:rPr lang="vi-VN" dirty="0">
                <a:latin typeface="Times New Roman" panose="02020603050405020304" pitchFamily="18" charset="0"/>
                <a:ea typeface="Arial-Rounded" panose="020B0500000000000000" pitchFamily="34" charset="0"/>
                <a:cs typeface="Times New Roman" panose="02020603050405020304" pitchFamily="18" charset="0"/>
              </a:rPr>
              <a:t>……………………………</a:t>
            </a:r>
            <a:r>
              <a:rPr lang="en-US" dirty="0">
                <a:latin typeface="Times New Roman" panose="02020603050405020304" pitchFamily="18" charset="0"/>
                <a:ea typeface="Arial-Rounded" panose="020B0500000000000000" pitchFamily="34" charset="0"/>
                <a:cs typeface="Times New Roman" panose="02020603050405020304" pitchFamily="18" charset="0"/>
              </a:rPr>
              <a:t>……………………………………………….……..</a:t>
            </a:r>
            <a:r>
              <a:rPr lang="vi-VN" dirty="0">
                <a:latin typeface="Times New Roman" panose="02020603050405020304" pitchFamily="18" charset="0"/>
                <a:ea typeface="Arial-Rounded" panose="020B0500000000000000" pitchFamily="34" charset="0"/>
                <a:cs typeface="Times New Roman" panose="02020603050405020304" pitchFamily="18" charset="0"/>
              </a:rPr>
              <a:t>………</a:t>
            </a:r>
          </a:p>
          <a:p>
            <a:pPr algn="r"/>
            <a:r>
              <a:rPr lang="vi-VN" dirty="0">
                <a:latin typeface="Times New Roman" panose="02020603050405020304" pitchFamily="18" charset="0"/>
                <a:ea typeface="Arial-Rounded" panose="020B0500000000000000" pitchFamily="34" charset="0"/>
                <a:cs typeface="Times New Roman" panose="02020603050405020304" pitchFamily="18" charset="0"/>
              </a:rPr>
              <a:t>Người làm đơn</a:t>
            </a:r>
            <a:endParaRPr lang="en-US" dirty="0">
              <a:latin typeface="Times New Roman" panose="02020603050405020304" pitchFamily="18" charset="0"/>
              <a:ea typeface="Arial-Rounded" panose="020B0500000000000000" pitchFamily="34" charset="0"/>
              <a:cs typeface="Times New Roman" panose="02020603050405020304" pitchFamily="18" charset="0"/>
            </a:endParaRPr>
          </a:p>
          <a:p>
            <a:pPr algn="r"/>
            <a:r>
              <a:rPr lang="en-US"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dirty="0">
              <a:latin typeface="Times New Roman" panose="02020603050405020304" pitchFamily="18" charset="0"/>
              <a:ea typeface="Arial-Rounded" panose="020B0500000000000000" pitchFamily="34" charset="0"/>
              <a:cs typeface="Times New Roman" panose="02020603050405020304" pitchFamily="18" charset="0"/>
            </a:endParaRPr>
          </a:p>
          <a:p>
            <a:pPr algn="r"/>
            <a:r>
              <a:rPr lang="en-US" dirty="0">
                <a:latin typeface="Times New Roman" panose="02020603050405020304" pitchFamily="18" charset="0"/>
                <a:ea typeface="Arial-Rounded" panose="020B0500000000000000" pitchFamily="34" charset="0"/>
                <a:cs typeface="Times New Roman" panose="02020603050405020304" pitchFamily="18" charset="0"/>
              </a:rPr>
              <a:t>...........................</a:t>
            </a:r>
            <a:endParaRPr lang="vi-VN"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6309506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 y="1195463"/>
            <a:ext cx="8816340" cy="1056620"/>
          </a:xfrm>
        </p:spPr>
        <p:txBody>
          <a:bodyPr>
            <a:noAutofit/>
          </a:bodyPr>
          <a:lstStyle/>
          <a:p>
            <a:pPr algn="l">
              <a:lnSpc>
                <a:spcPct val="150000"/>
              </a:lnSpc>
            </a:pPr>
            <a:r>
              <a:rPr lang="en-US" sz="2800" dirty="0">
                <a:solidFill>
                  <a:srgbClr val="FF0000"/>
                </a:solidFill>
                <a:latin typeface="Times New Roman" panose="02020603050405020304" pitchFamily="18" charset="0"/>
                <a:cs typeface="Times New Roman" panose="02020603050405020304" pitchFamily="18" charset="0"/>
              </a:rPr>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r>
            <a:br>
              <a:rPr lang="en-US" sz="2800" dirty="0">
                <a:solidFill>
                  <a:srgbClr val="FF0000"/>
                </a:solidFill>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thông</a:t>
            </a:r>
            <a:r>
              <a:rPr lang="en-US" sz="2800" b="1" dirty="0">
                <a:latin typeface="Times New Roman" panose="02020603050405020304" pitchFamily="18" charset="0"/>
                <a:cs typeface="Times New Roman" panose="02020603050405020304" pitchFamily="18" charset="0"/>
              </a:rPr>
              <a:t> tin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xin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rõ</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đẹp</a:t>
            </a:r>
            <a:r>
              <a:rPr lang="en-US" sz="2800" b="1" dirty="0">
                <a:latin typeface="Times New Roman" panose="02020603050405020304" pitchFamily="18" charset="0"/>
                <a:cs typeface="Times New Roman" panose="02020603050405020304" pitchFamily="18" charset="0"/>
              </a:rPr>
              <a:t>.</a:t>
            </a:r>
          </a:p>
        </p:txBody>
      </p:sp>
      <p:sp>
        <p:nvSpPr>
          <p:cNvPr id="4" name="Rectangle 3"/>
          <p:cNvSpPr/>
          <p:nvPr/>
        </p:nvSpPr>
        <p:spPr>
          <a:xfrm>
            <a:off x="2015986" y="1195463"/>
            <a:ext cx="3744936" cy="523220"/>
          </a:xfrm>
          <a:prstGeom prst="rect">
            <a:avLst/>
          </a:prstGeom>
        </p:spPr>
        <p:txBody>
          <a:bodyPr wrap="non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TIÊU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GIÁ</a:t>
            </a:r>
            <a:endParaRPr lang="en-US" sz="2800" b="1" dirty="0"/>
          </a:p>
        </p:txBody>
      </p:sp>
    </p:spTree>
    <p:extLst>
      <p:ext uri="{BB962C8B-B14F-4D97-AF65-F5344CB8AC3E}">
        <p14:creationId xmlns:p14="http://schemas.microsoft.com/office/powerpoint/2010/main" val="3078670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6E3EB29-0D69-4492-AF96-1BE5755344A5}"/>
              </a:ext>
            </a:extLst>
          </p:cNvPr>
          <p:cNvSpPr/>
          <p:nvPr/>
        </p:nvSpPr>
        <p:spPr>
          <a:xfrm>
            <a:off x="0" y="2294914"/>
            <a:ext cx="9144000" cy="3248636"/>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微软雅黑" panose="020F0502020204030204"/>
              <a:ea typeface="微软雅黑"/>
              <a:cs typeface="+mn-ea"/>
              <a:sym typeface="+mn-lt"/>
            </a:endParaRPr>
          </a:p>
        </p:txBody>
      </p:sp>
      <p:pic>
        <p:nvPicPr>
          <p:cNvPr id="4" name="图片 3">
            <a:extLst>
              <a:ext uri="{FF2B5EF4-FFF2-40B4-BE49-F238E27FC236}">
                <a16:creationId xmlns:a16="http://schemas.microsoft.com/office/drawing/2014/main" id="{6B856570-AB74-4A81-87DA-1207110003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333" t="18051" r="8928" b="7488"/>
          <a:stretch/>
        </p:blipFill>
        <p:spPr>
          <a:xfrm>
            <a:off x="5994715" y="799314"/>
            <a:ext cx="3391826" cy="3248635"/>
          </a:xfrm>
          <a:prstGeom prst="rect">
            <a:avLst/>
          </a:prstGeom>
        </p:spPr>
      </p:pic>
      <p:pic>
        <p:nvPicPr>
          <p:cNvPr id="19" name="Picture 18" descr="Icon&#10;&#10;Description automatically generated">
            <a:extLst>
              <a:ext uri="{FF2B5EF4-FFF2-40B4-BE49-F238E27FC236}">
                <a16:creationId xmlns:a16="http://schemas.microsoft.com/office/drawing/2014/main" id="{9C67621C-B686-4FA3-963B-831228CFEE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255" r="31255"/>
          <a:stretch/>
        </p:blipFill>
        <p:spPr>
          <a:xfrm>
            <a:off x="682283" y="2087599"/>
            <a:ext cx="568037" cy="876375"/>
          </a:xfrm>
          <a:prstGeom prst="rect">
            <a:avLst/>
          </a:prstGeom>
        </p:spPr>
      </p:pic>
      <p:grpSp>
        <p:nvGrpSpPr>
          <p:cNvPr id="24" name="Group 23">
            <a:extLst>
              <a:ext uri="{FF2B5EF4-FFF2-40B4-BE49-F238E27FC236}">
                <a16:creationId xmlns:a16="http://schemas.microsoft.com/office/drawing/2014/main" id="{B76ABA17-A1B2-4054-BA29-B3F50F138ABC}"/>
              </a:ext>
            </a:extLst>
          </p:cNvPr>
          <p:cNvGrpSpPr/>
          <p:nvPr/>
        </p:nvGrpSpPr>
        <p:grpSpPr>
          <a:xfrm>
            <a:off x="1250320" y="2487644"/>
            <a:ext cx="5670058" cy="1210780"/>
            <a:chOff x="615645" y="178170"/>
            <a:chExt cx="10962855" cy="1656862"/>
          </a:xfrm>
        </p:grpSpPr>
        <p:grpSp>
          <p:nvGrpSpPr>
            <p:cNvPr id="25" name="Group 24">
              <a:extLst>
                <a:ext uri="{FF2B5EF4-FFF2-40B4-BE49-F238E27FC236}">
                  <a16:creationId xmlns:a16="http://schemas.microsoft.com/office/drawing/2014/main" id="{90DDA3A1-F2A8-4160-8D01-CB92A9974054}"/>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27" name="Rectangle: Diagonal Corners Rounded 26">
                <a:extLst>
                  <a:ext uri="{FF2B5EF4-FFF2-40B4-BE49-F238E27FC236}">
                    <a16:creationId xmlns:a16="http://schemas.microsoft.com/office/drawing/2014/main" id="{E91A6E72-4A1E-4ECA-B270-15655872D8A6}"/>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微软雅黑" panose="020F0502020204030204"/>
                  <a:ea typeface="微软雅黑"/>
                </a:endParaRPr>
              </a:p>
            </p:txBody>
          </p:sp>
          <p:sp>
            <p:nvSpPr>
              <p:cNvPr id="28" name="Rectangle: Diagonal Corners Rounded 27">
                <a:extLst>
                  <a:ext uri="{FF2B5EF4-FFF2-40B4-BE49-F238E27FC236}">
                    <a16:creationId xmlns:a16="http://schemas.microsoft.com/office/drawing/2014/main" id="{F206F472-8289-46F9-8AFC-4701E83D0A3A}"/>
                  </a:ext>
                </a:extLst>
              </p:cNvPr>
              <p:cNvSpPr/>
              <p:nvPr/>
            </p:nvSpPr>
            <p:spPr>
              <a:xfrm>
                <a:off x="2368419" y="-1613946"/>
                <a:ext cx="7262067" cy="1237324"/>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微软雅黑" panose="020F0502020204030204"/>
                  <a:ea typeface="微软雅黑"/>
                </a:endParaRPr>
              </a:p>
            </p:txBody>
          </p:sp>
        </p:grpSp>
        <p:sp>
          <p:nvSpPr>
            <p:cNvPr id="26" name="TextBox 25">
              <a:extLst>
                <a:ext uri="{FF2B5EF4-FFF2-40B4-BE49-F238E27FC236}">
                  <a16:creationId xmlns:a16="http://schemas.microsoft.com/office/drawing/2014/main" id="{1C8C011D-D857-48F7-BE31-B4A9A8940D4C}"/>
                </a:ext>
              </a:extLst>
            </p:cNvPr>
            <p:cNvSpPr txBox="1"/>
            <p:nvPr/>
          </p:nvSpPr>
          <p:spPr>
            <a:xfrm>
              <a:off x="1032448" y="241784"/>
              <a:ext cx="9969646" cy="1593248"/>
            </a:xfrm>
            <a:prstGeom prst="rect">
              <a:avLst/>
            </a:prstGeom>
            <a:noFill/>
          </p:spPr>
          <p:txBody>
            <a:bodyPr wrap="square" rtlCol="0">
              <a:spAutoFit/>
            </a:bodyPr>
            <a:lstStyle/>
            <a:p>
              <a:pPr algn="ctr" defTabSz="685800">
                <a:lnSpc>
                  <a:spcPct val="129000"/>
                </a:lnSpc>
                <a:defRPr/>
              </a:pPr>
              <a:r>
                <a:rPr lang="en-US" sz="2700" b="1" dirty="0" err="1">
                  <a:solidFill>
                    <a:srgbClr val="0070C0"/>
                  </a:solidFill>
                  <a:latin typeface="Calibri" panose="020F0502020204030204" pitchFamily="34" charset="0"/>
                  <a:ea typeface="微软雅黑"/>
                  <a:cs typeface="Calibri" panose="020F0502020204030204" pitchFamily="34" charset="0"/>
                </a:rPr>
                <a:t>Về</a:t>
              </a:r>
              <a:r>
                <a:rPr lang="en-US" sz="2700" b="1" dirty="0">
                  <a:solidFill>
                    <a:srgbClr val="0070C0"/>
                  </a:solidFill>
                  <a:latin typeface="Calibri" panose="020F0502020204030204" pitchFamily="34" charset="0"/>
                  <a:ea typeface="微软雅黑"/>
                  <a:cs typeface="Calibri" panose="020F0502020204030204" pitchFamily="34" charset="0"/>
                </a:rPr>
                <a:t> </a:t>
              </a:r>
              <a:r>
                <a:rPr lang="en-US" sz="2700" b="1" dirty="0" err="1">
                  <a:solidFill>
                    <a:srgbClr val="0070C0"/>
                  </a:solidFill>
                  <a:latin typeface="Calibri" panose="020F0502020204030204" pitchFamily="34" charset="0"/>
                  <a:ea typeface="微软雅黑"/>
                  <a:cs typeface="Calibri" panose="020F0502020204030204" pitchFamily="34" charset="0"/>
                </a:rPr>
                <a:t>nhà</a:t>
              </a:r>
              <a:r>
                <a:rPr lang="en-US" sz="2700" b="1" dirty="0">
                  <a:solidFill>
                    <a:srgbClr val="0070C0"/>
                  </a:solidFill>
                  <a:latin typeface="Calibri" panose="020F0502020204030204" pitchFamily="34" charset="0"/>
                  <a:ea typeface="微软雅黑"/>
                  <a:cs typeface="Calibri" panose="020F0502020204030204" pitchFamily="34" charset="0"/>
                </a:rPr>
                <a:t>: </a:t>
              </a:r>
              <a:r>
                <a:rPr lang="en-US" sz="2700" b="1" dirty="0" err="1">
                  <a:solidFill>
                    <a:srgbClr val="0070C0"/>
                  </a:solidFill>
                  <a:latin typeface="Calibri" panose="020F0502020204030204" pitchFamily="34" charset="0"/>
                  <a:ea typeface="微软雅黑"/>
                  <a:cs typeface="Calibri" panose="020F0502020204030204" pitchFamily="34" charset="0"/>
                </a:rPr>
                <a:t>Đọc</a:t>
              </a:r>
              <a:r>
                <a:rPr lang="en-US" sz="2700" b="1" dirty="0">
                  <a:solidFill>
                    <a:srgbClr val="0070C0"/>
                  </a:solidFill>
                  <a:latin typeface="Calibri" panose="020F0502020204030204" pitchFamily="34" charset="0"/>
                  <a:ea typeface="微软雅黑"/>
                  <a:cs typeface="Calibri" panose="020F0502020204030204" pitchFamily="34" charset="0"/>
                </a:rPr>
                <a:t> </a:t>
              </a:r>
              <a:r>
                <a:rPr lang="en-US" sz="2700" b="1" dirty="0" err="1">
                  <a:solidFill>
                    <a:srgbClr val="0070C0"/>
                  </a:solidFill>
                  <a:latin typeface="Calibri" panose="020F0502020204030204" pitchFamily="34" charset="0"/>
                  <a:ea typeface="微软雅黑"/>
                  <a:cs typeface="Calibri" panose="020F0502020204030204" pitchFamily="34" charset="0"/>
                </a:rPr>
                <a:t>cho</a:t>
              </a:r>
              <a:r>
                <a:rPr lang="en-US" sz="2700" b="1" dirty="0">
                  <a:solidFill>
                    <a:srgbClr val="0070C0"/>
                  </a:solidFill>
                  <a:latin typeface="Calibri" panose="020F0502020204030204" pitchFamily="34" charset="0"/>
                  <a:ea typeface="微软雅黑"/>
                  <a:cs typeface="Calibri" panose="020F0502020204030204" pitchFamily="34" charset="0"/>
                </a:rPr>
                <a:t> </a:t>
              </a:r>
              <a:r>
                <a:rPr lang="en-US" sz="2700" b="1" dirty="0" err="1">
                  <a:solidFill>
                    <a:srgbClr val="0070C0"/>
                  </a:solidFill>
                  <a:latin typeface="Calibri" panose="020F0502020204030204" pitchFamily="34" charset="0"/>
                  <a:ea typeface="微软雅黑"/>
                  <a:cs typeface="Calibri" panose="020F0502020204030204" pitchFamily="34" charset="0"/>
                </a:rPr>
                <a:t>người</a:t>
              </a:r>
              <a:r>
                <a:rPr lang="en-US" sz="2700" b="1" dirty="0">
                  <a:solidFill>
                    <a:srgbClr val="0070C0"/>
                  </a:solidFill>
                  <a:latin typeface="Calibri" panose="020F0502020204030204" pitchFamily="34" charset="0"/>
                  <a:ea typeface="微软雅黑"/>
                  <a:cs typeface="Calibri" panose="020F0502020204030204" pitchFamily="34" charset="0"/>
                </a:rPr>
                <a:t> </a:t>
              </a:r>
              <a:r>
                <a:rPr lang="en-US" sz="2700" b="1" dirty="0" err="1">
                  <a:solidFill>
                    <a:srgbClr val="0070C0"/>
                  </a:solidFill>
                  <a:latin typeface="Calibri" panose="020F0502020204030204" pitchFamily="34" charset="0"/>
                  <a:ea typeface="微软雅黑"/>
                  <a:cs typeface="Calibri" panose="020F0502020204030204" pitchFamily="34" charset="0"/>
                </a:rPr>
                <a:t>thân</a:t>
              </a:r>
              <a:r>
                <a:rPr lang="en-US" sz="2700" b="1" dirty="0">
                  <a:solidFill>
                    <a:srgbClr val="0070C0"/>
                  </a:solidFill>
                  <a:latin typeface="Calibri" panose="020F0502020204030204" pitchFamily="34" charset="0"/>
                  <a:ea typeface="微软雅黑"/>
                  <a:cs typeface="Calibri" panose="020F0502020204030204" pitchFamily="34" charset="0"/>
                </a:rPr>
                <a:t> </a:t>
              </a:r>
              <a:r>
                <a:rPr lang="en-US" sz="2700" b="1" dirty="0" err="1">
                  <a:solidFill>
                    <a:srgbClr val="0070C0"/>
                  </a:solidFill>
                  <a:latin typeface="Calibri" panose="020F0502020204030204" pitchFamily="34" charset="0"/>
                  <a:ea typeface="微软雅黑"/>
                  <a:cs typeface="Calibri" panose="020F0502020204030204" pitchFamily="34" charset="0"/>
                </a:rPr>
                <a:t>nghe</a:t>
              </a:r>
              <a:r>
                <a:rPr lang="en-US" sz="2700" b="1" dirty="0">
                  <a:solidFill>
                    <a:srgbClr val="0070C0"/>
                  </a:solidFill>
                  <a:latin typeface="Calibri" panose="020F0502020204030204" pitchFamily="34" charset="0"/>
                  <a:ea typeface="微软雅黑"/>
                  <a:cs typeface="Calibri" panose="020F0502020204030204" pitchFamily="34" charset="0"/>
                </a:rPr>
                <a:t> </a:t>
              </a:r>
              <a:r>
                <a:rPr lang="en-US" sz="2700" b="1" dirty="0" err="1">
                  <a:solidFill>
                    <a:srgbClr val="0070C0"/>
                  </a:solidFill>
                  <a:latin typeface="Calibri" panose="020F0502020204030204" pitchFamily="34" charset="0"/>
                  <a:ea typeface="微软雅黑"/>
                  <a:cs typeface="Calibri" panose="020F0502020204030204" pitchFamily="34" charset="0"/>
                </a:rPr>
                <a:t>mẫu</a:t>
              </a:r>
              <a:r>
                <a:rPr lang="en-US" sz="2700" b="1" dirty="0">
                  <a:solidFill>
                    <a:srgbClr val="0070C0"/>
                  </a:solidFill>
                  <a:latin typeface="Calibri" panose="020F0502020204030204" pitchFamily="34" charset="0"/>
                  <a:ea typeface="微软雅黑"/>
                  <a:cs typeface="Calibri" panose="020F0502020204030204" pitchFamily="34" charset="0"/>
                </a:rPr>
                <a:t> </a:t>
              </a:r>
              <a:r>
                <a:rPr lang="en-US" sz="2700" b="1" dirty="0" err="1">
                  <a:solidFill>
                    <a:srgbClr val="0070C0"/>
                  </a:solidFill>
                  <a:latin typeface="Calibri" panose="020F0502020204030204" pitchFamily="34" charset="0"/>
                  <a:ea typeface="微软雅黑"/>
                  <a:cs typeface="Calibri" panose="020F0502020204030204" pitchFamily="34" charset="0"/>
                </a:rPr>
                <a:t>đơn</a:t>
              </a:r>
              <a:r>
                <a:rPr lang="en-US" sz="2700" b="1" dirty="0">
                  <a:solidFill>
                    <a:srgbClr val="0070C0"/>
                  </a:solidFill>
                  <a:latin typeface="Calibri" panose="020F0502020204030204" pitchFamily="34" charset="0"/>
                  <a:ea typeface="微软雅黑"/>
                  <a:cs typeface="Calibri" panose="020F0502020204030204" pitchFamily="34" charset="0"/>
                </a:rPr>
                <a:t> </a:t>
              </a:r>
              <a:r>
                <a:rPr lang="en-US" sz="2700" b="1" dirty="0" err="1">
                  <a:solidFill>
                    <a:srgbClr val="0070C0"/>
                  </a:solidFill>
                  <a:latin typeface="Calibri" panose="020F0502020204030204" pitchFamily="34" charset="0"/>
                  <a:ea typeface="微软雅黑"/>
                  <a:cs typeface="Calibri" panose="020F0502020204030204" pitchFamily="34" charset="0"/>
                </a:rPr>
                <a:t>xin</a:t>
              </a:r>
              <a:r>
                <a:rPr lang="en-US" sz="2700" b="1" dirty="0">
                  <a:solidFill>
                    <a:srgbClr val="0070C0"/>
                  </a:solidFill>
                  <a:latin typeface="Calibri" panose="020F0502020204030204" pitchFamily="34" charset="0"/>
                  <a:ea typeface="微软雅黑"/>
                  <a:cs typeface="Calibri" panose="020F0502020204030204" pitchFamily="34" charset="0"/>
                </a:rPr>
                <a:t> </a:t>
              </a:r>
              <a:r>
                <a:rPr lang="en-US" sz="2700" b="1" dirty="0" err="1">
                  <a:solidFill>
                    <a:srgbClr val="0070C0"/>
                  </a:solidFill>
                  <a:latin typeface="Calibri" panose="020F0502020204030204" pitchFamily="34" charset="0"/>
                  <a:ea typeface="微软雅黑"/>
                  <a:cs typeface="Calibri" panose="020F0502020204030204" pitchFamily="34" charset="0"/>
                </a:rPr>
                <a:t>vào</a:t>
              </a:r>
              <a:r>
                <a:rPr lang="en-US" sz="2700" b="1" dirty="0">
                  <a:solidFill>
                    <a:srgbClr val="0070C0"/>
                  </a:solidFill>
                  <a:latin typeface="Calibri" panose="020F0502020204030204" pitchFamily="34" charset="0"/>
                  <a:ea typeface="微软雅黑"/>
                  <a:cs typeface="Calibri" panose="020F0502020204030204" pitchFamily="34" charset="0"/>
                </a:rPr>
                <a:t> </a:t>
              </a:r>
              <a:r>
                <a:rPr lang="en-US" sz="2700" b="1" dirty="0" err="1">
                  <a:solidFill>
                    <a:srgbClr val="0070C0"/>
                  </a:solidFill>
                  <a:latin typeface="Calibri" panose="020F0502020204030204" pitchFamily="34" charset="0"/>
                  <a:ea typeface="微软雅黑"/>
                  <a:cs typeface="Calibri" panose="020F0502020204030204" pitchFamily="34" charset="0"/>
                </a:rPr>
                <a:t>Đội</a:t>
              </a:r>
              <a:r>
                <a:rPr lang="en-US" sz="2700" b="1" dirty="0">
                  <a:solidFill>
                    <a:srgbClr val="0070C0"/>
                  </a:solidFill>
                  <a:latin typeface="Calibri" panose="020F0502020204030204" pitchFamily="34" charset="0"/>
                  <a:ea typeface="微软雅黑"/>
                  <a:cs typeface="Calibri" panose="020F0502020204030204" pitchFamily="34" charset="0"/>
                </a:rPr>
                <a:t> </a:t>
              </a:r>
              <a:r>
                <a:rPr lang="en-US" sz="2700" b="1" dirty="0" err="1">
                  <a:solidFill>
                    <a:srgbClr val="0070C0"/>
                  </a:solidFill>
                  <a:latin typeface="Calibri" panose="020F0502020204030204" pitchFamily="34" charset="0"/>
                  <a:ea typeface="微软雅黑"/>
                  <a:cs typeface="Calibri" panose="020F0502020204030204" pitchFamily="34" charset="0"/>
                </a:rPr>
                <a:t>của</a:t>
              </a:r>
              <a:r>
                <a:rPr lang="en-US" sz="2700" b="1" dirty="0">
                  <a:solidFill>
                    <a:srgbClr val="0070C0"/>
                  </a:solidFill>
                  <a:latin typeface="Calibri" panose="020F0502020204030204" pitchFamily="34" charset="0"/>
                  <a:ea typeface="微软雅黑"/>
                  <a:cs typeface="Calibri" panose="020F0502020204030204" pitchFamily="34" charset="0"/>
                </a:rPr>
                <a:t> </a:t>
              </a:r>
              <a:r>
                <a:rPr lang="en-US" sz="2700" b="1" dirty="0" err="1">
                  <a:solidFill>
                    <a:srgbClr val="0070C0"/>
                  </a:solidFill>
                  <a:latin typeface="Calibri" panose="020F0502020204030204" pitchFamily="34" charset="0"/>
                  <a:ea typeface="微软雅黑"/>
                  <a:cs typeface="Calibri" panose="020F0502020204030204" pitchFamily="34" charset="0"/>
                </a:rPr>
                <a:t>em</a:t>
              </a:r>
              <a:r>
                <a:rPr lang="en-US" sz="2700" b="1" dirty="0">
                  <a:solidFill>
                    <a:srgbClr val="0070C0"/>
                  </a:solidFill>
                  <a:latin typeface="Calibri" panose="020F0502020204030204" pitchFamily="34" charset="0"/>
                  <a:ea typeface="微软雅黑"/>
                  <a:cs typeface="Calibri" panose="020F0502020204030204" pitchFamily="34" charset="0"/>
                </a:rPr>
                <a:t>.</a:t>
              </a:r>
            </a:p>
          </p:txBody>
        </p:sp>
      </p:grpSp>
      <p:pic>
        <p:nvPicPr>
          <p:cNvPr id="3" name="Picture 2" descr="A picture containing toy, vector graphics&#10;&#10;Description automatically generated">
            <a:extLst>
              <a:ext uri="{FF2B5EF4-FFF2-40B4-BE49-F238E27FC236}">
                <a16:creationId xmlns:a16="http://schemas.microsoft.com/office/drawing/2014/main" id="{C76B33A2-A55E-4ED2-A9A4-6D258EF0AA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0" y="2938315"/>
            <a:ext cx="2640400" cy="3062435"/>
          </a:xfrm>
          <a:prstGeom prst="rect">
            <a:avLst/>
          </a:prstGeom>
        </p:spPr>
      </p:pic>
    </p:spTree>
    <p:extLst>
      <p:ext uri="{BB962C8B-B14F-4D97-AF65-F5344CB8AC3E}">
        <p14:creationId xmlns:p14="http://schemas.microsoft.com/office/powerpoint/2010/main" val="14608559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3864219"/>
            <a:ext cx="9144000" cy="2136531"/>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925"/>
          <a:stretch/>
        </p:blipFill>
        <p:spPr>
          <a:xfrm>
            <a:off x="2515" y="857250"/>
            <a:ext cx="4302199" cy="51435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333" t="18051" r="49575" b="34155"/>
          <a:stretch/>
        </p:blipFill>
        <p:spPr>
          <a:xfrm>
            <a:off x="8169811" y="812964"/>
            <a:ext cx="974189" cy="2458329"/>
          </a:xfrm>
          <a:prstGeom prst="rect">
            <a:avLst/>
          </a:prstGeom>
        </p:spPr>
      </p:pic>
      <p:pic>
        <p:nvPicPr>
          <p:cNvPr id="9" name="Picture 8">
            <a:extLst>
              <a:ext uri="{FF2B5EF4-FFF2-40B4-BE49-F238E27FC236}">
                <a16:creationId xmlns:a16="http://schemas.microsoft.com/office/drawing/2014/main" id="{26ADA9DB-3745-4F83-835D-060A48A1E5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0520" y="2993781"/>
            <a:ext cx="6309749" cy="1696579"/>
          </a:xfrm>
          <a:prstGeom prst="rect">
            <a:avLst/>
          </a:prstGeom>
        </p:spPr>
      </p:pic>
    </p:spTree>
    <p:extLst>
      <p:ext uri="{BB962C8B-B14F-4D97-AF65-F5344CB8AC3E}">
        <p14:creationId xmlns:p14="http://schemas.microsoft.com/office/powerpoint/2010/main" val="26930407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 name="Wave 2"/>
          <p:cNvSpPr/>
          <p:nvPr/>
        </p:nvSpPr>
        <p:spPr>
          <a:xfrm>
            <a:off x="6927" y="0"/>
            <a:ext cx="2736273" cy="1981200"/>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415637" y="451991"/>
            <a:ext cx="3581400" cy="1077218"/>
          </a:xfrm>
          <a:prstGeom prst="rect">
            <a:avLst/>
          </a:prstGeom>
          <a:noFill/>
        </p:spPr>
        <p:txBody>
          <a:bodyPr wrap="square" rtlCol="0">
            <a:spAutoFit/>
          </a:bodyPr>
          <a:lstStyle/>
          <a:p>
            <a:r>
              <a:rPr lang="en-US" sz="3200" smtClean="0">
                <a:latin typeface="Times New Roman" pitchFamily="18" charset="0"/>
                <a:cs typeface="Times New Roman" pitchFamily="18" charset="0"/>
              </a:rPr>
              <a:t>      </a:t>
            </a:r>
            <a:r>
              <a:rPr lang="en-US" sz="3200" smtClean="0">
                <a:solidFill>
                  <a:srgbClr val="FF0000"/>
                </a:solidFill>
                <a:latin typeface="Times New Roman" pitchFamily="18" charset="0"/>
                <a:cs typeface="Times New Roman" pitchFamily="18" charset="0"/>
              </a:rPr>
              <a:t>ONG NHỎ </a:t>
            </a:r>
          </a:p>
          <a:p>
            <a:r>
              <a:rPr lang="en-US" sz="3200" smtClean="0">
                <a:solidFill>
                  <a:srgbClr val="FF0000"/>
                </a:solidFill>
                <a:latin typeface="Times New Roman" pitchFamily="18" charset="0"/>
                <a:cs typeface="Times New Roman" pitchFamily="18" charset="0"/>
              </a:rPr>
              <a:t>   VÀ MẬT HOA</a:t>
            </a:r>
            <a:endParaRPr lang="en-US" sz="3200">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467" y="3429000"/>
            <a:ext cx="2643187" cy="3338512"/>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0" y="3969268"/>
            <a:ext cx="2209800" cy="2714742"/>
          </a:xfrm>
          <a:prstGeom prst="rect">
            <a:avLst/>
          </a:prstGeom>
        </p:spPr>
      </p:pic>
      <p:pic>
        <p:nvPicPr>
          <p:cNvPr id="7" name="Picture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39986" y="152400"/>
            <a:ext cx="1952408" cy="1938337"/>
          </a:xfrm>
          <a:prstGeom prst="rect">
            <a:avLst/>
          </a:prstGeom>
        </p:spPr>
      </p:pic>
      <p:pic>
        <p:nvPicPr>
          <p:cNvPr id="9" name="Picture 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34806" y="1132454"/>
            <a:ext cx="4743450" cy="4743450"/>
          </a:xfrm>
          <a:prstGeom prst="rect">
            <a:avLst/>
          </a:prstGeom>
        </p:spPr>
      </p:pic>
      <p:sp>
        <p:nvSpPr>
          <p:cNvPr id="10" name="Right Arrow 9">
            <a:hlinkClick r:id="rId7" action="ppaction://hlinksldjump"/>
          </p:cNvPr>
          <p:cNvSpPr/>
          <p:nvPr/>
        </p:nvSpPr>
        <p:spPr>
          <a:xfrm>
            <a:off x="7620000" y="5486400"/>
            <a:ext cx="1524000" cy="11976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7" action="ppaction://hlinksldjump"/>
          </p:cNvPr>
          <p:cNvSpPr txBox="1"/>
          <p:nvPr/>
        </p:nvSpPr>
        <p:spPr>
          <a:xfrm>
            <a:off x="7710054" y="5875904"/>
            <a:ext cx="1343891" cy="369332"/>
          </a:xfrm>
          <a:prstGeom prst="rect">
            <a:avLst/>
          </a:prstGeom>
          <a:noFill/>
        </p:spPr>
        <p:txBody>
          <a:bodyPr wrap="square" rtlCol="0">
            <a:spAutoFit/>
          </a:bodyPr>
          <a:lstStyle/>
          <a:p>
            <a:r>
              <a:rPr lang="en-US" b="1" smtClean="0">
                <a:latin typeface="Times New Roman" pitchFamily="18" charset="0"/>
                <a:cs typeface="Times New Roman" pitchFamily="18" charset="0"/>
              </a:rPr>
              <a:t>BẮT ĐẦU</a:t>
            </a:r>
            <a:endParaRPr lang="en-US" b="1">
              <a:latin typeface="Times New Roman" pitchFamily="18" charset="0"/>
              <a:cs typeface="Times New Roman" pitchFamily="18" charset="0"/>
            </a:endParaRPr>
          </a:p>
        </p:txBody>
      </p:sp>
    </p:spTree>
    <p:extLst>
      <p:ext uri="{BB962C8B-B14F-4D97-AF65-F5344CB8AC3E}">
        <p14:creationId xmlns:p14="http://schemas.microsoft.com/office/powerpoint/2010/main" val="3742640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479" y="2379786"/>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3000" y="2517190"/>
            <a:ext cx="1143000" cy="1143000"/>
          </a:xfrm>
          <a:prstGeom prst="rect">
            <a:avLst/>
          </a:prstGeom>
        </p:spPr>
      </p:pic>
      <p:sp>
        <p:nvSpPr>
          <p:cNvPr id="16" name="danana"/>
          <p:cNvSpPr txBox="1"/>
          <p:nvPr/>
        </p:nvSpPr>
        <p:spPr>
          <a:xfrm>
            <a:off x="1143000" y="2379786"/>
            <a:ext cx="7813870"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khoanh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tay</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2" name="cauhoi"/>
          <p:cNvSpPr/>
          <p:nvPr/>
        </p:nvSpPr>
        <p:spPr>
          <a:xfrm>
            <a:off x="-99866" y="21771"/>
            <a:ext cx="8710466" cy="1908903"/>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5" name="cauhoi"/>
          <p:cNvSpPr txBox="1"/>
          <p:nvPr/>
        </p:nvSpPr>
        <p:spPr>
          <a:xfrm>
            <a:off x="368220" y="685584"/>
            <a:ext cx="877578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1. </a:t>
            </a:r>
            <a:r>
              <a:rPr lang="en-US" sz="2800" b="1" dirty="0" err="1" smtClean="0">
                <a:solidFill>
                  <a:srgbClr val="FF0000"/>
                </a:solidFill>
                <a:latin typeface="Times New Roman" pitchFamily="18" charset="0"/>
                <a:cs typeface="Times New Roman" pitchFamily="18" charset="0"/>
              </a:rPr>
              <a:t>Tìm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từ</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ngữ</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chỉ</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hoạt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động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học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sinh</a:t>
            </a:r>
            <a:r>
              <a:rPr lang="en-US" sz="2800" b="1" dirty="0" smtClean="0">
                <a:solidFill>
                  <a:srgbClr val="FF0000"/>
                </a:solidFill>
                <a:latin typeface="Times New Roman" pitchFamily="18" charset="0"/>
                <a:cs typeface="Times New Roman" pitchFamily="18" charset="0"/>
              </a:rPr>
              <a:t> ở </a:t>
            </a:r>
            <a:r>
              <a:rPr lang="en-US" sz="2800" b="1" dirty="0" err="1" smtClean="0">
                <a:solidFill>
                  <a:srgbClr val="FF0000"/>
                </a:solidFill>
                <a:latin typeface="Times New Roman" pitchFamily="18" charset="0"/>
                <a:cs typeface="Times New Roman" pitchFamily="18" charset="0"/>
              </a:rPr>
              <a:t>trường</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pic>
        <p:nvPicPr>
          <p:cNvPr id="33" name="mattroi"/>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1070" y="0"/>
            <a:ext cx="1137802" cy="1137802"/>
          </a:xfrm>
          <a:prstGeom prst="rect">
            <a:avLst/>
          </a:prstGeom>
        </p:spPr>
      </p:pic>
      <p:pic>
        <p:nvPicPr>
          <p:cNvPr id="3" name="Picture 2">
            <a:hlinkClick r:id="rId6" action="ppaction://hlinksldjump"/>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89684" y="4615334"/>
            <a:ext cx="1567186" cy="1979454"/>
          </a:xfrm>
          <a:prstGeom prst="rect">
            <a:avLst/>
          </a:prstGeom>
        </p:spPr>
      </p:pic>
    </p:spTree>
    <p:extLst>
      <p:ext uri="{BB962C8B-B14F-4D97-AF65-F5344CB8AC3E}">
        <p14:creationId xmlns:p14="http://schemas.microsoft.com/office/powerpoint/2010/main" val="417672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27" dur="2000" fill="hold"/>
                                        <p:tgtEl>
                                          <p:spTgt spid="8"/>
                                        </p:tgtEl>
                                        <p:attrNameLst>
                                          <p:attrName>ppt_x</p:attrName>
                                          <p:attrName>ppt_y</p:attrName>
                                        </p:attrNameLst>
                                      </p:cBhvr>
                                      <p:rCtr x="10955" y="-2520"/>
                                    </p:animMotion>
                                  </p:childTnLst>
                                </p:cTn>
                              </p:par>
                            </p:childTnLst>
                          </p:cTn>
                        </p:par>
                      </p:childTnLst>
                    </p:cTn>
                  </p:par>
                </p:childTnLst>
              </p:cTn>
              <p:nextCondLst>
                <p:cond evt="onClick" delay="0">
                  <p:tgtEl>
                    <p:spTgt spid="16"/>
                  </p:tgtEl>
                </p:cond>
              </p:nextCondLst>
            </p:seq>
            <p:seq concurrent="1" nextAc="seek">
              <p:cTn id="28" restart="whenNotActive" fill="hold" evtFilter="cancelBubble" nodeType="interactiveSeq">
                <p:stCondLst>
                  <p:cond evt="onClick" delay="0">
                    <p:tgtEl>
                      <p:spTgt spid="33"/>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5556E-6 0.01387 L -0.00226 1.00439 " pathEditMode="relative" rAng="0" ptsTypes="AA">
                                      <p:cBhvr>
                                        <p:cTn id="32"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childTnLst>
        </p:cTn>
      </p:par>
    </p:tnLst>
    <p:bldLst>
      <p:bldP spid="16" grpId="0" animBg="1"/>
      <p:bldP spid="22"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8" name="on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3000" y="2517190"/>
            <a:ext cx="1143000" cy="1143000"/>
          </a:xfrm>
          <a:prstGeom prst="rect">
            <a:avLst/>
          </a:prstGeom>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209" y="2389364"/>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838200" y="2411135"/>
            <a:ext cx="8127669"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err="1">
                <a:latin typeface="Times New Roman" pitchFamily="18" charset="0"/>
                <a:cs typeface="Times New Roman" pitchFamily="18" charset="0"/>
              </a:rPr>
              <a:t>Cô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lao</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2" name="cauhoi"/>
          <p:cNvSpPr/>
          <p:nvPr/>
        </p:nvSpPr>
        <p:spPr>
          <a:xfrm>
            <a:off x="0" y="29022"/>
            <a:ext cx="791107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5" name="cauhoi"/>
          <p:cNvSpPr txBox="1"/>
          <p:nvPr/>
        </p:nvSpPr>
        <p:spPr>
          <a:xfrm>
            <a:off x="401256" y="547130"/>
            <a:ext cx="8285544"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2. </a:t>
            </a:r>
            <a:r>
              <a:rPr lang="en-US" sz="2800" b="1" dirty="0" err="1" smtClean="0">
                <a:solidFill>
                  <a:srgbClr val="FF0000"/>
                </a:solidFill>
                <a:latin typeface="Times New Roman" pitchFamily="18" charset="0"/>
                <a:cs typeface="Times New Roman" pitchFamily="18" charset="0"/>
              </a:rPr>
              <a:t>Tìm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những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từ</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ngữ</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chỉ</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người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trường</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pic>
        <p:nvPicPr>
          <p:cNvPr id="33" name="mattroi"/>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1070" y="0"/>
            <a:ext cx="1137802" cy="1137802"/>
          </a:xfrm>
          <a:prstGeom prst="rect">
            <a:avLst/>
          </a:prstGeom>
        </p:spPr>
      </p:pic>
      <p:pic>
        <p:nvPicPr>
          <p:cNvPr id="20" name="Picture 19">
            <a:hlinkClick r:id="rId6" action="ppaction://hlinksldjump"/>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8683" y="4638575"/>
            <a:ext cx="1567186" cy="1979454"/>
          </a:xfrm>
          <a:prstGeom prst="rect">
            <a:avLst/>
          </a:prstGeom>
        </p:spPr>
      </p:pic>
    </p:spTree>
    <p:extLst>
      <p:ext uri="{BB962C8B-B14F-4D97-AF65-F5344CB8AC3E}">
        <p14:creationId xmlns:p14="http://schemas.microsoft.com/office/powerpoint/2010/main" val="361531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2.22222E-6 1.85185E-6 C -0.00591 -0.0132 0.00659 -0.02338 0.01736 -0.03218 C 0.01996 -0.04028 0.03246 -0.05834 0.03975 -0.06459 C 0.04861 -0.09259 0.10225 -0.10185 0.13264 -0.10509 C 0.14774 -0.1044 0.16354 -0.10695 0.17795 -0.10324 C 0.18368 -0.10185 0.18455 -0.09491 0.18802 -0.09074 C 0.19236 -0.08542 0.19566 -0.07361 0.19809 -0.06667 C 0.19982 -0.06134 0.2033 -0.05046 0.2033 -0.05023 C 0.20243 -0.03426 0.20208 -0.01806 0.20069 -0.00185 C 0.2 0.0037 0.196 0.00555 0.19323 0.01018 C 0.17708 0.03611 0.14791 0.04583 0.11267 0.05046 C 0.09219 0.04861 0.09305 0.05162 0.08003 0.04259 C 0.07396 0.03819 0.0625 0.02847 0.0625 0.0287 C 0.05868 0.01921 0.05521 1.85185E-6 0.05521 0.00023 C 0.05798 -0.03982 0.04982 -0.02871 0.06736 -0.04838 C 0.07882 -0.06134 0.06545 -0.05278 0.08003 -0.06042 C 0.09132 -0.07384 0.10538 -0.08634 0.12239 -0.09491 C 0.12587 -0.09653 0.12934 -0.09815 0.13264 -0.09908 C 0.13941 -0.10093 0.15278 -0.10324 0.15278 -0.10301 C 0.16041 -0.10255 0.16805 -0.10278 0.17552 -0.10116 C 0.17795 -0.1007 0.17882 -0.09815 0.18055 -0.09676 C 0.19201 -0.08889 0.19896 -0.08148 0.20555 -0.0706 C 0.21041 -0.04398 0.22517 0.01088 0.2033 0.02847 C 0.18455 0.04352 0.15573 0.05301 0.13038 0.05648 C 0.11267 0.05463 0.10885 0.05532 0.09757 0.04629 C 0.0901 0.03379 0.0875 0.02176 0.08524 0.0081 C 0.08663 -0.0257 0.07916 -0.04514 0.10278 -0.06852 C 0.10972 -0.07523 0.11163 -0.07986 0.12239 -0.08264 C 0.13038 -0.08681 0.1368 -0.08866 0.14531 -0.09074 C 0.17118 -0.08889 0.16215 -0.08889 0.17291 -0.08889 L 0.15017 -0.07454 L 0.17048 -0.09491 " pathEditMode="relative" rAng="0" ptsTypes="AAAAAAAAAAAAAAAAAAAAAAAAAAAAAAAA">
                                      <p:cBhvr>
                                        <p:cTn id="18" dur="2000" fill="hold"/>
                                        <p:tgtEl>
                                          <p:spTgt spid="8"/>
                                        </p:tgtEl>
                                        <p:attrNameLst>
                                          <p:attrName>ppt_x</p:attrName>
                                          <p:attrName>ppt_y</p:attrName>
                                        </p:attrNameLst>
                                      </p:cBhvr>
                                      <p:rCtr x="10660" y="-2454"/>
                                    </p:animMotion>
                                  </p:childTnLst>
                                </p:cTn>
                              </p:par>
                            </p:childTnLst>
                          </p:cTn>
                        </p:par>
                      </p:childTnLst>
                    </p:cTn>
                  </p:par>
                </p:childTnLst>
              </p:cTn>
              <p:nextCondLst>
                <p:cond evt="onClick" delay="0">
                  <p:tgtEl>
                    <p:spTgt spid="16"/>
                  </p:tgtEl>
                </p:cond>
              </p:nextCondLst>
            </p:seq>
            <p:seq concurrent="1" nextAc="seek">
              <p:cTn id="19" restart="whenNotActive" fill="hold" evtFilter="cancelBubble" nodeType="interactiveSeq">
                <p:stCondLst>
                  <p:cond evt="onClick" delay="0">
                    <p:tgtEl>
                      <p:spTgt spid="33"/>
                    </p:tgtEl>
                  </p:cond>
                </p:stCondLst>
                <p:endSync evt="end" delay="0">
                  <p:rtn val="all"/>
                </p:endSync>
                <p:childTnLst>
                  <p:par>
                    <p:cTn id="20" fill="hold">
                      <p:stCondLst>
                        <p:cond delay="0"/>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3.05556E-6 0.01387 L -0.00226 1.00439 " pathEditMode="relative" rAng="0" ptsTypes="AA">
                                      <p:cBhvr>
                                        <p:cTn id="23"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91" y="2140478"/>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3000" y="2517190"/>
            <a:ext cx="1143000" cy="1143000"/>
          </a:xfrm>
          <a:prstGeom prst="rect">
            <a:avLst/>
          </a:prstGeom>
        </p:spPr>
      </p:pic>
      <p:sp>
        <p:nvSpPr>
          <p:cNvPr id="16" name="danana"/>
          <p:cNvSpPr txBox="1"/>
          <p:nvPr/>
        </p:nvSpPr>
        <p:spPr>
          <a:xfrm>
            <a:off x="857127" y="2308092"/>
            <a:ext cx="8286873" cy="1200329"/>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cờ</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đỏ</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sao</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N</a:t>
            </a:r>
            <a:r>
              <a:rPr lang="en-US" sz="3600" dirty="0" err="1" smtClean="0">
                <a:latin typeface="Times New Roman" pitchFamily="18" charset="0"/>
                <a:cs typeface="Times New Roman" pitchFamily="18" charset="0"/>
              </a:rPr>
              <a:t>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đồng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Thiếu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Tiền</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Đoàn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Thanh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niên</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22" name="cauhoi"/>
          <p:cNvSpPr/>
          <p:nvPr/>
        </p:nvSpPr>
        <p:spPr>
          <a:xfrm>
            <a:off x="0" y="29022"/>
            <a:ext cx="8153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5" name="cauhoi"/>
          <p:cNvSpPr txBox="1"/>
          <p:nvPr/>
        </p:nvSpPr>
        <p:spPr>
          <a:xfrm>
            <a:off x="428563" y="589604"/>
            <a:ext cx="75438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3. </a:t>
            </a:r>
            <a:r>
              <a:rPr lang="en-US" sz="2800" b="1" dirty="0" err="1" smtClean="0">
                <a:solidFill>
                  <a:srgbClr val="FF0000"/>
                </a:solidFill>
                <a:latin typeface="Times New Roman" pitchFamily="18" charset="0"/>
                <a:cs typeface="Times New Roman" pitchFamily="18" charset="0"/>
              </a:rPr>
              <a:t>Hãy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tổ</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chức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trường</a:t>
            </a:r>
            <a:r>
              <a:rPr lang="en-US" sz="2800" b="1" dirty="0">
                <a:solidFill>
                  <a:srgbClr val="FF0000"/>
                </a:solidFill>
                <a:latin typeface="Times New Roman" pitchFamily="18" charset="0"/>
                <a:cs typeface="Times New Roman" pitchFamily="18" charset="0"/>
              </a:rPr>
              <a:t>?</a:t>
            </a:r>
          </a:p>
        </p:txBody>
      </p:sp>
      <p:pic>
        <p:nvPicPr>
          <p:cNvPr id="33" name="mattroi"/>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1070" y="0"/>
            <a:ext cx="1137802" cy="1137802"/>
          </a:xfrm>
          <a:prstGeom prst="rect">
            <a:avLst/>
          </a:prstGeom>
        </p:spPr>
      </p:pic>
      <p:pic>
        <p:nvPicPr>
          <p:cNvPr id="20" name="Picture 19">
            <a:hlinkClick r:id="rId6" action="ppaction://hlinksldjump"/>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89684" y="4615334"/>
            <a:ext cx="1567186" cy="1979454"/>
          </a:xfrm>
          <a:prstGeom prst="rect">
            <a:avLst/>
          </a:prstGeom>
        </p:spPr>
      </p:pic>
    </p:spTree>
    <p:extLst>
      <p:ext uri="{BB962C8B-B14F-4D97-AF65-F5344CB8AC3E}">
        <p14:creationId xmlns:p14="http://schemas.microsoft.com/office/powerpoint/2010/main" val="361531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6"/>
                    </p:tgtEl>
                  </p:cond>
                </p:stCondLst>
                <p:endSync evt="end" delay="0">
                  <p:rtn val="all"/>
                </p:endSync>
                <p:childTnLst>
                  <p:par>
                    <p:cTn id="16" fill="hold">
                      <p:stCondLst>
                        <p:cond delay="0"/>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19" dur="2000" fill="hold"/>
                                        <p:tgtEl>
                                          <p:spTgt spid="8"/>
                                        </p:tgtEl>
                                        <p:attrNameLst>
                                          <p:attrName>ppt_x</p:attrName>
                                          <p:attrName>ppt_y</p:attrName>
                                        </p:attrNameLst>
                                      </p:cBhvr>
                                      <p:rCtr x="10955" y="-2520"/>
                                    </p:animMotion>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33"/>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05556E-6 0.01387 L -0.00226 1.00439 " pathEditMode="relative" rAng="0" ptsTypes="AA">
                                      <p:cBhvr>
                                        <p:cTn id="24"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FB8D02-88AA-4659-A188-54874E2C0733}"/>
              </a:ext>
            </a:extLst>
          </p:cNvPr>
          <p:cNvPicPr>
            <a:picLocks noChangeAspect="1"/>
          </p:cNvPicPr>
          <p:nvPr/>
        </p:nvPicPr>
        <p:blipFill>
          <a:blip r:embed="rId3"/>
          <a:stretch>
            <a:fillRect/>
          </a:stretch>
        </p:blipFill>
        <p:spPr>
          <a:xfrm>
            <a:off x="1828800" y="76200"/>
            <a:ext cx="5816086" cy="6629400"/>
          </a:xfrm>
          <a:prstGeom prst="rect">
            <a:avLst/>
          </a:prstGeom>
        </p:spPr>
      </p:pic>
    </p:spTree>
    <p:extLst>
      <p:ext uri="{BB962C8B-B14F-4D97-AF65-F5344CB8AC3E}">
        <p14:creationId xmlns:p14="http://schemas.microsoft.com/office/powerpoint/2010/main" val="3974518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FB8D02-88AA-4659-A188-54874E2C0733}"/>
              </a:ext>
            </a:extLst>
          </p:cNvPr>
          <p:cNvPicPr>
            <a:picLocks noChangeAspect="1"/>
          </p:cNvPicPr>
          <p:nvPr/>
        </p:nvPicPr>
        <p:blipFill>
          <a:blip r:embed="rId3"/>
          <a:stretch>
            <a:fillRect/>
          </a:stretch>
        </p:blipFill>
        <p:spPr>
          <a:xfrm>
            <a:off x="3234097" y="857250"/>
            <a:ext cx="5068883" cy="5149059"/>
          </a:xfrm>
          <a:prstGeom prst="rect">
            <a:avLst/>
          </a:prstGeom>
        </p:spPr>
      </p:pic>
      <p:sp>
        <p:nvSpPr>
          <p:cNvPr id="2" name="TextBox 1"/>
          <p:cNvSpPr txBox="1"/>
          <p:nvPr/>
        </p:nvSpPr>
        <p:spPr>
          <a:xfrm>
            <a:off x="3389669" y="889321"/>
            <a:ext cx="4757738" cy="914400"/>
          </a:xfrm>
          <a:prstGeom prst="rect">
            <a:avLst/>
          </a:prstGeom>
          <a:noFill/>
          <a:ln w="28575">
            <a:solidFill>
              <a:schemeClr val="tx1"/>
            </a:solidFill>
          </a:ln>
        </p:spPr>
        <p:txBody>
          <a:bodyPr wrap="square" rtlCol="0">
            <a:spAutoFit/>
          </a:bodyPr>
          <a:lstStyle/>
          <a:p>
            <a:endParaRPr lang="en-US" sz="1350" dirty="0"/>
          </a:p>
        </p:txBody>
      </p:sp>
      <p:sp>
        <p:nvSpPr>
          <p:cNvPr id="4" name="TextBox 3"/>
          <p:cNvSpPr txBox="1"/>
          <p:nvPr/>
        </p:nvSpPr>
        <p:spPr>
          <a:xfrm>
            <a:off x="3388159" y="1851513"/>
            <a:ext cx="4757738" cy="3108960"/>
          </a:xfrm>
          <a:prstGeom prst="rect">
            <a:avLst/>
          </a:prstGeom>
          <a:noFill/>
          <a:ln w="28575">
            <a:solidFill>
              <a:srgbClr val="FF0000"/>
            </a:solidFill>
          </a:ln>
        </p:spPr>
        <p:txBody>
          <a:bodyPr wrap="square" rtlCol="0">
            <a:spAutoFit/>
          </a:bodyPr>
          <a:lstStyle/>
          <a:p>
            <a:endParaRPr lang="en-US" sz="1350" dirty="0"/>
          </a:p>
        </p:txBody>
      </p:sp>
      <p:sp>
        <p:nvSpPr>
          <p:cNvPr id="5" name="TextBox 4"/>
          <p:cNvSpPr txBox="1"/>
          <p:nvPr/>
        </p:nvSpPr>
        <p:spPr>
          <a:xfrm>
            <a:off x="3388159" y="4999045"/>
            <a:ext cx="4757738" cy="914400"/>
          </a:xfrm>
          <a:prstGeom prst="rect">
            <a:avLst/>
          </a:prstGeom>
          <a:noFill/>
          <a:ln w="28575">
            <a:solidFill>
              <a:srgbClr val="7030A0"/>
            </a:solidFill>
          </a:ln>
        </p:spPr>
        <p:txBody>
          <a:bodyPr wrap="square" rtlCol="0">
            <a:spAutoFit/>
          </a:bodyPr>
          <a:lstStyle/>
          <a:p>
            <a:endParaRPr lang="en-US" sz="1350" dirty="0"/>
          </a:p>
        </p:txBody>
      </p:sp>
      <p:sp>
        <p:nvSpPr>
          <p:cNvPr id="6" name="Rectangle: Rounded Corners 4">
            <a:extLst>
              <a:ext uri="{FF2B5EF4-FFF2-40B4-BE49-F238E27FC236}">
                <a16:creationId xmlns:a16="http://schemas.microsoft.com/office/drawing/2014/main" id="{EA450A43-C2C1-406E-9ABB-0F394FBE2C88}"/>
              </a:ext>
            </a:extLst>
          </p:cNvPr>
          <p:cNvSpPr txBox="1"/>
          <p:nvPr/>
        </p:nvSpPr>
        <p:spPr>
          <a:xfrm>
            <a:off x="1171996" y="1182150"/>
            <a:ext cx="1645616" cy="570221"/>
          </a:xfrm>
          <a:prstGeom prst="rect">
            <a:avLst/>
          </a:prstGeom>
          <a:noFill/>
          <a:ln w="28575">
            <a:solidFill>
              <a:schemeClr val="tx1"/>
            </a:solidFill>
          </a:ln>
          <a:effectLst/>
          <a:scene3d>
            <a:camera prst="orthographicFront"/>
            <a:lightRig rig="flat" dir="t"/>
          </a:scene3d>
          <a:sp3d/>
        </p:spPr>
        <p:txBody>
          <a:bodyPr spcFirstLastPara="0" vert="horz" wrap="square" lIns="7620" tIns="7620" rIns="7620" bIns="7620" numCol="1" spcCol="1270" anchor="ctr" anchorCtr="0">
            <a:noAutofit/>
          </a:bodyPr>
          <a:lstStyle/>
          <a:p>
            <a:pPr algn="ctr" defTabSz="533400">
              <a:lnSpc>
                <a:spcPct val="90000"/>
              </a:lnSpc>
              <a:spcAft>
                <a:spcPct val="35000"/>
              </a:spcAft>
              <a:defRPr/>
            </a:pPr>
            <a:r>
              <a:rPr lang="vi-VN" sz="2100" b="1" dirty="0">
                <a:latin typeface="Times New Roman" panose="02020603050405020304" pitchFamily="18" charset="0"/>
                <a:ea typeface="Arial-Rounded" panose="020B0500000000000000" pitchFamily="34" charset="0"/>
                <a:cs typeface="Times New Roman" panose="02020603050405020304" pitchFamily="18" charset="0"/>
              </a:rPr>
              <a:t>Phần đầu đơn</a:t>
            </a:r>
            <a:endParaRPr lang="en-US" sz="21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Rectangle: Rounded Corners 4">
            <a:extLst>
              <a:ext uri="{FF2B5EF4-FFF2-40B4-BE49-F238E27FC236}">
                <a16:creationId xmlns:a16="http://schemas.microsoft.com/office/drawing/2014/main" id="{EA450A43-C2C1-406E-9ABB-0F394FBE2C88}"/>
              </a:ext>
            </a:extLst>
          </p:cNvPr>
          <p:cNvSpPr txBox="1"/>
          <p:nvPr/>
        </p:nvSpPr>
        <p:spPr>
          <a:xfrm>
            <a:off x="874395" y="3050517"/>
            <a:ext cx="2008416" cy="491851"/>
          </a:xfrm>
          <a:prstGeom prst="rect">
            <a:avLst/>
          </a:prstGeom>
          <a:noFill/>
          <a:ln w="28575">
            <a:solidFill>
              <a:srgbClr val="00B050"/>
            </a:solidFill>
          </a:ln>
          <a:effectLst/>
          <a:scene3d>
            <a:camera prst="orthographicFront"/>
            <a:lightRig rig="flat" dir="t"/>
          </a:scene3d>
          <a:sp3d/>
        </p:spPr>
        <p:txBody>
          <a:bodyPr spcFirstLastPara="0" vert="horz" wrap="square" lIns="7620" tIns="7620" rIns="7620" bIns="7620" numCol="1" spcCol="1270" anchor="ctr" anchorCtr="0">
            <a:noAutofit/>
          </a:bodyPr>
          <a:lstStyle/>
          <a:p>
            <a:pPr algn="ctr" defTabSz="533400">
              <a:lnSpc>
                <a:spcPct val="90000"/>
              </a:lnSpc>
              <a:spcAft>
                <a:spcPct val="35000"/>
              </a:spcAft>
              <a:defRPr/>
            </a:pPr>
            <a:r>
              <a:rPr lang="vi-VN" sz="21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Phần </a:t>
            </a:r>
            <a:r>
              <a:rPr lang="en-US" sz="21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21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dung</a:t>
            </a:r>
          </a:p>
        </p:txBody>
      </p:sp>
      <p:sp>
        <p:nvSpPr>
          <p:cNvPr id="9" name="Rectangle: Rounded Corners 4">
            <a:extLst>
              <a:ext uri="{FF2B5EF4-FFF2-40B4-BE49-F238E27FC236}">
                <a16:creationId xmlns:a16="http://schemas.microsoft.com/office/drawing/2014/main" id="{EA450A43-C2C1-406E-9ABB-0F394FBE2C88}"/>
              </a:ext>
            </a:extLst>
          </p:cNvPr>
          <p:cNvSpPr txBox="1"/>
          <p:nvPr/>
        </p:nvSpPr>
        <p:spPr>
          <a:xfrm>
            <a:off x="1083496" y="5185422"/>
            <a:ext cx="1808798" cy="570221"/>
          </a:xfrm>
          <a:prstGeom prst="rect">
            <a:avLst/>
          </a:prstGeom>
          <a:noFill/>
          <a:ln w="28575">
            <a:solidFill>
              <a:srgbClr val="7030A0"/>
            </a:solidFill>
          </a:ln>
          <a:effectLst/>
          <a:scene3d>
            <a:camera prst="orthographicFront"/>
            <a:lightRig rig="flat" dir="t"/>
          </a:scene3d>
          <a:sp3d/>
        </p:spPr>
        <p:txBody>
          <a:bodyPr spcFirstLastPara="0" vert="horz" wrap="square" lIns="7620" tIns="7620" rIns="7620" bIns="7620" numCol="1" spcCol="1270" anchor="ctr" anchorCtr="0">
            <a:noAutofit/>
          </a:bodyPr>
          <a:lstStyle/>
          <a:p>
            <a:pPr algn="ctr" defTabSz="533400">
              <a:lnSpc>
                <a:spcPct val="90000"/>
              </a:lnSpc>
              <a:spcAft>
                <a:spcPct val="35000"/>
              </a:spcAft>
              <a:defRPr/>
            </a:pPr>
            <a:r>
              <a:rPr lang="vi-VN" sz="21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Phần </a:t>
            </a:r>
            <a:r>
              <a:rPr lang="en-US" sz="21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cuối</a:t>
            </a:r>
            <a:r>
              <a:rPr lang="vi-VN" sz="21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đơn</a:t>
            </a:r>
            <a:endParaRPr lang="en-US" sz="21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Right Arrow 2"/>
          <p:cNvSpPr/>
          <p:nvPr/>
        </p:nvSpPr>
        <p:spPr>
          <a:xfrm>
            <a:off x="2867103" y="1259966"/>
            <a:ext cx="423584" cy="36347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ight Arrow 9"/>
          <p:cNvSpPr/>
          <p:nvPr/>
        </p:nvSpPr>
        <p:spPr>
          <a:xfrm>
            <a:off x="2923693" y="3178894"/>
            <a:ext cx="464465" cy="363474"/>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ight Arrow 10"/>
          <p:cNvSpPr/>
          <p:nvPr/>
        </p:nvSpPr>
        <p:spPr>
          <a:xfrm>
            <a:off x="2916388" y="5336095"/>
            <a:ext cx="423584" cy="363474"/>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253458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8" grpId="0" animBg="1"/>
      <p:bldP spid="9" grpId="0" animBg="1"/>
      <p:bldP spid="3"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1">
            <a:extLst>
              <a:ext uri="{FF2B5EF4-FFF2-40B4-BE49-F238E27FC236}">
                <a16:creationId xmlns:a16="http://schemas.microsoft.com/office/drawing/2014/main" id="{02A85CC5-DA0F-4749-82CD-3C15063650A7}"/>
              </a:ext>
            </a:extLst>
          </p:cNvPr>
          <p:cNvGrpSpPr/>
          <p:nvPr/>
        </p:nvGrpSpPr>
        <p:grpSpPr>
          <a:xfrm>
            <a:off x="87600" y="1736603"/>
            <a:ext cx="2410330" cy="2271120"/>
            <a:chOff x="1483352" y="2439564"/>
            <a:chExt cx="4122587" cy="3431581"/>
          </a:xfrm>
        </p:grpSpPr>
        <p:sp>
          <p:nvSpPr>
            <p:cNvPr id="22" name="MH_Number">
              <a:extLst>
                <a:ext uri="{FF2B5EF4-FFF2-40B4-BE49-F238E27FC236}">
                  <a16:creationId xmlns:a16="http://schemas.microsoft.com/office/drawing/2014/main" id="{81972446-8E4F-4188-8385-947ACB47EB70}"/>
                </a:ext>
              </a:extLst>
            </p:cNvPr>
            <p:cNvSpPr/>
            <p:nvPr>
              <p:custDataLst>
                <p:tags r:id="rId1"/>
              </p:custDataLst>
            </p:nvPr>
          </p:nvSpPr>
          <p:spPr>
            <a:xfrm>
              <a:off x="1483352" y="4495097"/>
              <a:ext cx="2942481" cy="137604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defRPr/>
              </a:pPr>
              <a:r>
                <a:rPr lang="en-US" altLang="zh-CN" sz="15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ĐƠN</a:t>
              </a:r>
              <a:r>
                <a:rPr lang="en-US" altLang="zh-CN" sz="1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XIN </a:t>
              </a:r>
              <a:r>
                <a:rPr lang="en-US" altLang="zh-CN" sz="15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VÀO</a:t>
              </a:r>
              <a:r>
                <a:rPr lang="en-US" altLang="zh-CN" sz="1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15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ĐỘI</a:t>
              </a:r>
              <a:endParaRPr lang="zh-CN" altLang="en-US" sz="1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23" name="PA_MH_Others_1">
              <a:extLst>
                <a:ext uri="{FF2B5EF4-FFF2-40B4-BE49-F238E27FC236}">
                  <a16:creationId xmlns:a16="http://schemas.microsoft.com/office/drawing/2014/main" id="{760246F2-5E38-408A-B05E-5230A6CCFB05}"/>
                </a:ext>
              </a:extLst>
            </p:cNvPr>
            <p:cNvSpPr txBox="1"/>
            <p:nvPr>
              <p:custDataLst>
                <p:tags r:id="rId2"/>
              </p:custDataLst>
            </p:nvPr>
          </p:nvSpPr>
          <p:spPr>
            <a:xfrm>
              <a:off x="3769537" y="2439564"/>
              <a:ext cx="1836402" cy="490403"/>
            </a:xfrm>
            <a:prstGeom prst="rect">
              <a:avLst/>
            </a:prstGeom>
            <a:noFill/>
          </p:spPr>
          <p:txBody>
            <a:bodyPr wrap="square" lIns="0" tIns="0" rIns="0" bIns="0" rtlCol="0">
              <a:normAutofit/>
            </a:bodyPr>
            <a:lstStyle/>
            <a:p>
              <a:pPr algn="r">
                <a:defRPr/>
              </a:pPr>
              <a:endParaRPr lang="zh-CN" altLang="en-US" sz="1500" spc="75" dirty="0">
                <a:solidFill>
                  <a:srgbClr val="85CAD1">
                    <a:lumMod val="60000"/>
                    <a:lumOff val="40000"/>
                  </a:srgbClr>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grpSp>
        <p:nvGrpSpPr>
          <p:cNvPr id="24" name="Group 23">
            <a:extLst>
              <a:ext uri="{FF2B5EF4-FFF2-40B4-BE49-F238E27FC236}">
                <a16:creationId xmlns:a16="http://schemas.microsoft.com/office/drawing/2014/main" id="{6516790A-58FF-41EF-AAF6-C3EBCB915058}"/>
              </a:ext>
            </a:extLst>
          </p:cNvPr>
          <p:cNvGrpSpPr/>
          <p:nvPr/>
        </p:nvGrpSpPr>
        <p:grpSpPr>
          <a:xfrm>
            <a:off x="2482509" y="1431141"/>
            <a:ext cx="1557104" cy="548640"/>
            <a:chOff x="2957683" y="351713"/>
            <a:chExt cx="2806762" cy="987393"/>
          </a:xfrm>
          <a:scene3d>
            <a:camera prst="orthographicFront"/>
            <a:lightRig rig="flat" dir="t"/>
          </a:scene3d>
        </p:grpSpPr>
        <p:sp>
          <p:nvSpPr>
            <p:cNvPr id="25" name="Rectangle: Rounded Corners 24">
              <a:extLst>
                <a:ext uri="{FF2B5EF4-FFF2-40B4-BE49-F238E27FC236}">
                  <a16:creationId xmlns:a16="http://schemas.microsoft.com/office/drawing/2014/main" id="{5FCA7906-39FF-4D01-B56C-95AD46CAC7D5}"/>
                </a:ext>
              </a:extLst>
            </p:cNvPr>
            <p:cNvSpPr/>
            <p:nvPr/>
          </p:nvSpPr>
          <p:spPr>
            <a:xfrm>
              <a:off x="2957683" y="351713"/>
              <a:ext cx="2806762" cy="987393"/>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sp>
        <p:sp>
          <p:nvSpPr>
            <p:cNvPr id="26" name="Rectangle: Rounded Corners 4">
              <a:extLst>
                <a:ext uri="{FF2B5EF4-FFF2-40B4-BE49-F238E27FC236}">
                  <a16:creationId xmlns:a16="http://schemas.microsoft.com/office/drawing/2014/main" id="{EA450A43-C2C1-406E-9ABB-0F394FBE2C88}"/>
                </a:ext>
              </a:extLst>
            </p:cNvPr>
            <p:cNvSpPr txBox="1"/>
            <p:nvPr/>
          </p:nvSpPr>
          <p:spPr>
            <a:xfrm>
              <a:off x="2986605" y="380634"/>
              <a:ext cx="2748921" cy="958470"/>
            </a:xfrm>
            <a:prstGeom prst="rect">
              <a:avLst/>
            </a:prstGeom>
            <a:solidFill>
              <a:schemeClr val="bg1"/>
            </a:solidFill>
            <a:ln>
              <a:solidFill>
                <a:schemeClr val="tx1"/>
              </a:solidFill>
            </a:ln>
            <a:effectLst/>
            <a:sp3d/>
          </p:spPr>
          <p:txBody>
            <a:bodyPr spcFirstLastPara="0" vert="horz" wrap="square" lIns="7620" tIns="7620" rIns="7620" bIns="7620" numCol="1" spcCol="1270" anchor="ctr" anchorCtr="0">
              <a:noAutofit/>
            </a:bodyPr>
            <a:lstStyle/>
            <a:p>
              <a:pPr algn="ctr" defTabSz="533400">
                <a:lnSpc>
                  <a:spcPct val="90000"/>
                </a:lnSpc>
                <a:spcAft>
                  <a:spcPct val="35000"/>
                </a:spcAft>
                <a:defRPr/>
              </a:pP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PHẦN</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ĐẦU</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ĐƠN</a:t>
              </a:r>
              <a:endParaRPr lang="en-US" sz="15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36" name="Rectangle: Rounded Corners 35">
            <a:extLst>
              <a:ext uri="{FF2B5EF4-FFF2-40B4-BE49-F238E27FC236}">
                <a16:creationId xmlns:a16="http://schemas.microsoft.com/office/drawing/2014/main" id="{095E7B69-72AC-4FB7-96E4-209253855C18}"/>
              </a:ext>
            </a:extLst>
          </p:cNvPr>
          <p:cNvSpPr/>
          <p:nvPr/>
        </p:nvSpPr>
        <p:spPr>
          <a:xfrm>
            <a:off x="4958598" y="1114622"/>
            <a:ext cx="2696645" cy="37128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15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Tên</a:t>
            </a:r>
            <a:r>
              <a:rPr lang="en-US" sz="15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Đội</a:t>
            </a:r>
            <a:r>
              <a:rPr lang="en-US" sz="15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TNTP</a:t>
            </a:r>
            <a:r>
              <a:rPr lang="en-US" sz="15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HCM</a:t>
            </a:r>
            <a:r>
              <a:rPr lang="en-US" sz="15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52" name="Rectangle: Rounded Corners 41">
            <a:extLst>
              <a:ext uri="{FF2B5EF4-FFF2-40B4-BE49-F238E27FC236}">
                <a16:creationId xmlns:a16="http://schemas.microsoft.com/office/drawing/2014/main" id="{6E42EEEA-9420-4D3F-8D67-EE885B1D2774}"/>
              </a:ext>
            </a:extLst>
          </p:cNvPr>
          <p:cNvSpPr/>
          <p:nvPr/>
        </p:nvSpPr>
        <p:spPr>
          <a:xfrm>
            <a:off x="4982107" y="1541308"/>
            <a:ext cx="2673136" cy="35053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15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Địa điểm, thời gian viết đơn.</a:t>
            </a:r>
          </a:p>
        </p:txBody>
      </p:sp>
      <p:sp>
        <p:nvSpPr>
          <p:cNvPr id="53" name="Rectangle: Rounded Corners 41">
            <a:extLst>
              <a:ext uri="{FF2B5EF4-FFF2-40B4-BE49-F238E27FC236}">
                <a16:creationId xmlns:a16="http://schemas.microsoft.com/office/drawing/2014/main" id="{010C48EA-F721-4633-AC31-A0B23389C8DD}"/>
              </a:ext>
            </a:extLst>
          </p:cNvPr>
          <p:cNvSpPr/>
          <p:nvPr/>
        </p:nvSpPr>
        <p:spPr>
          <a:xfrm>
            <a:off x="4958598" y="2005127"/>
            <a:ext cx="2696645" cy="34350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15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Tên lá đơn.</a:t>
            </a:r>
          </a:p>
        </p:txBody>
      </p:sp>
      <p:cxnSp>
        <p:nvCxnSpPr>
          <p:cNvPr id="59" name="Straight Arrow Connector 58">
            <a:extLst>
              <a:ext uri="{FF2B5EF4-FFF2-40B4-BE49-F238E27FC236}">
                <a16:creationId xmlns:a16="http://schemas.microsoft.com/office/drawing/2014/main" id="{FFCA618C-1370-480B-A558-BE7679980A1F}"/>
              </a:ext>
            </a:extLst>
          </p:cNvPr>
          <p:cNvCxnSpPr>
            <a:cxnSpLocks/>
          </p:cNvCxnSpPr>
          <p:nvPr/>
        </p:nvCxnSpPr>
        <p:spPr>
          <a:xfrm flipV="1">
            <a:off x="4073403" y="1323939"/>
            <a:ext cx="874915" cy="279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FCA618C-1370-480B-A558-BE7679980A1F}"/>
              </a:ext>
            </a:extLst>
          </p:cNvPr>
          <p:cNvCxnSpPr>
            <a:cxnSpLocks/>
          </p:cNvCxnSpPr>
          <p:nvPr/>
        </p:nvCxnSpPr>
        <p:spPr>
          <a:xfrm flipV="1">
            <a:off x="4044753" y="1677066"/>
            <a:ext cx="903565" cy="11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FFCA618C-1370-480B-A558-BE7679980A1F}"/>
              </a:ext>
            </a:extLst>
          </p:cNvPr>
          <p:cNvCxnSpPr>
            <a:cxnSpLocks/>
          </p:cNvCxnSpPr>
          <p:nvPr/>
        </p:nvCxnSpPr>
        <p:spPr>
          <a:xfrm>
            <a:off x="4053054" y="1919897"/>
            <a:ext cx="912408" cy="1485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Down Arrow 61"/>
          <p:cNvSpPr/>
          <p:nvPr/>
        </p:nvSpPr>
        <p:spPr>
          <a:xfrm rot="13027686" flipH="1">
            <a:off x="2247056" y="1859567"/>
            <a:ext cx="64310" cy="1611014"/>
          </a:xfrm>
          <a:prstGeom prst="downArrow">
            <a:avLst>
              <a:gd name="adj1" fmla="val 85942"/>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500">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17FB8D02-88AA-4659-A188-54874E2C0733}"/>
              </a:ext>
            </a:extLst>
          </p:cNvPr>
          <p:cNvPicPr>
            <a:picLocks noChangeAspect="1"/>
          </p:cNvPicPr>
          <p:nvPr/>
        </p:nvPicPr>
        <p:blipFill>
          <a:blip r:embed="rId5"/>
          <a:stretch>
            <a:fillRect/>
          </a:stretch>
        </p:blipFill>
        <p:spPr>
          <a:xfrm>
            <a:off x="5461514" y="2483686"/>
            <a:ext cx="3682486" cy="4197440"/>
          </a:xfrm>
          <a:prstGeom prst="rect">
            <a:avLst/>
          </a:prstGeom>
        </p:spPr>
      </p:pic>
    </p:spTree>
    <p:extLst>
      <p:ext uri="{BB962C8B-B14F-4D97-AF65-F5344CB8AC3E}">
        <p14:creationId xmlns:p14="http://schemas.microsoft.com/office/powerpoint/2010/main" val="35968041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arn(inVertical)">
                                      <p:cBhvr>
                                        <p:cTn id="12" dur="500"/>
                                        <p:tgtEl>
                                          <p:spTgt spid="5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barn(inVertical)">
                                      <p:cBhvr>
                                        <p:cTn id="20" dur="500"/>
                                        <p:tgtEl>
                                          <p:spTgt spid="6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inVertical)">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barn(inVertical)">
                                      <p:cBhvr>
                                        <p:cTn id="28" dur="500"/>
                                        <p:tgtEl>
                                          <p:spTgt spid="6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barn(inVertical)">
                                      <p:cBhvr>
                                        <p:cTn id="3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2"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9152" y="228600"/>
            <a:ext cx="6062219" cy="4267200"/>
          </a:xfrm>
          <a:prstGeom prst="rect">
            <a:avLst/>
          </a:prstGeom>
          <a:noFill/>
          <a:ln w="28575">
            <a:solidFill>
              <a:srgbClr val="00B050"/>
            </a:solidFill>
          </a:ln>
        </p:spPr>
        <p:txBody>
          <a:bodyPr wrap="square" rtlCol="0">
            <a:spAutoFit/>
          </a:bodyPr>
          <a:lstStyle/>
          <a:p>
            <a:endParaRPr lang="en-US" sz="1350" dirty="0"/>
          </a:p>
        </p:txBody>
      </p:sp>
      <p:sp>
        <p:nvSpPr>
          <p:cNvPr id="8" name="Rectangle: Rounded Corners 4">
            <a:extLst>
              <a:ext uri="{FF2B5EF4-FFF2-40B4-BE49-F238E27FC236}">
                <a16:creationId xmlns:a16="http://schemas.microsoft.com/office/drawing/2014/main" id="{EA450A43-C2C1-406E-9ABB-0F394FBE2C88}"/>
              </a:ext>
            </a:extLst>
          </p:cNvPr>
          <p:cNvSpPr txBox="1"/>
          <p:nvPr/>
        </p:nvSpPr>
        <p:spPr>
          <a:xfrm>
            <a:off x="66271" y="1622733"/>
            <a:ext cx="2008416" cy="491851"/>
          </a:xfrm>
          <a:prstGeom prst="rect">
            <a:avLst/>
          </a:prstGeom>
          <a:noFill/>
          <a:ln w="28575">
            <a:solidFill>
              <a:srgbClr val="00B050"/>
            </a:solidFill>
          </a:ln>
          <a:effectLst/>
          <a:scene3d>
            <a:camera prst="orthographicFront"/>
            <a:lightRig rig="flat" dir="t"/>
          </a:scene3d>
          <a:sp3d/>
        </p:spPr>
        <p:txBody>
          <a:bodyPr spcFirstLastPara="0" vert="horz" wrap="square" lIns="7620" tIns="7620" rIns="7620" bIns="7620" numCol="1" spcCol="1270" anchor="ctr" anchorCtr="0">
            <a:noAutofit/>
          </a:bodyPr>
          <a:lstStyle/>
          <a:p>
            <a:pPr algn="ctr" defTabSz="533400">
              <a:lnSpc>
                <a:spcPct val="90000"/>
              </a:lnSpc>
              <a:spcAft>
                <a:spcPct val="35000"/>
              </a:spcAft>
              <a:defRPr/>
            </a:pPr>
            <a:r>
              <a:rPr lang="vi-VN" sz="21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Phần </a:t>
            </a:r>
            <a:r>
              <a:rPr lang="en-US" sz="21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21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dung</a:t>
            </a:r>
          </a:p>
        </p:txBody>
      </p:sp>
      <p:sp>
        <p:nvSpPr>
          <p:cNvPr id="10" name="Right Arrow 9"/>
          <p:cNvSpPr/>
          <p:nvPr/>
        </p:nvSpPr>
        <p:spPr>
          <a:xfrm>
            <a:off x="2074687" y="1622732"/>
            <a:ext cx="464465" cy="363474"/>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425767" y="4617229"/>
            <a:ext cx="8369618" cy="1061829"/>
          </a:xfrm>
          <a:prstGeom prst="rect">
            <a:avLst/>
          </a:prstGeom>
        </p:spPr>
        <p:txBody>
          <a:bodyPr wrap="square">
            <a:spAutoFit/>
          </a:bodyPr>
          <a:lstStyle/>
          <a:p>
            <a:pPr algn="just"/>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Bạn</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Nguyễn</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Ngọc</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Bích</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viết</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đơn</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trên</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để</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làm</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gì</a:t>
            </a:r>
            <a:r>
              <a:rPr lang="en-US" sz="2100" dirty="0">
                <a:solidFill>
                  <a:srgbClr val="000000"/>
                </a:solidFill>
                <a:latin typeface="Times New Roman" panose="02020603050405020304" pitchFamily="18" charset="0"/>
                <a:ea typeface="Times New Roman" panose="02020603050405020304" pitchFamily="18" charset="0"/>
              </a:rPr>
              <a:t>?</a:t>
            </a:r>
            <a:endParaRPr lang="en-US" sz="2100" dirty="0">
              <a:latin typeface="Times New Roman" panose="02020603050405020304" pitchFamily="18" charset="0"/>
              <a:ea typeface="Times New Roman" panose="02020603050405020304" pitchFamily="18" charset="0"/>
            </a:endParaRPr>
          </a:p>
          <a:p>
            <a:pPr algn="just"/>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Đơn</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trên</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được</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gửi</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cho</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ai</a:t>
            </a:r>
            <a:r>
              <a:rPr lang="en-US" sz="2100" dirty="0">
                <a:solidFill>
                  <a:srgbClr val="000000"/>
                </a:solidFill>
                <a:latin typeface="Times New Roman" panose="02020603050405020304" pitchFamily="18" charset="0"/>
                <a:ea typeface="Times New Roman" panose="02020603050405020304" pitchFamily="18" charset="0"/>
              </a:rPr>
              <a:t>?</a:t>
            </a:r>
            <a:endParaRPr lang="en-US" sz="2100" dirty="0">
              <a:latin typeface="Times New Roman" panose="02020603050405020304" pitchFamily="18" charset="0"/>
              <a:ea typeface="Times New Roman" panose="02020603050405020304" pitchFamily="18" charset="0"/>
            </a:endParaRPr>
          </a:p>
          <a:p>
            <a:pPr algn="just"/>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Người</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viết</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đơn</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đã</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hứa</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những</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gì</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khi</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vào</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Đội</a:t>
            </a:r>
            <a:r>
              <a:rPr lang="en-US" sz="2100" dirty="0">
                <a:solidFill>
                  <a:srgbClr val="000000"/>
                </a:solidFill>
                <a:latin typeface="Times New Roman" panose="02020603050405020304" pitchFamily="18" charset="0"/>
                <a:ea typeface="Times New Roman" panose="02020603050405020304" pitchFamily="18" charset="0"/>
              </a:rPr>
              <a:t>?</a:t>
            </a:r>
            <a:endParaRPr lang="en-US" sz="2100" dirty="0"/>
          </a:p>
        </p:txBody>
      </p:sp>
      <p:pic>
        <p:nvPicPr>
          <p:cNvPr id="7" name="Picture 6">
            <a:extLst>
              <a:ext uri="{FF2B5EF4-FFF2-40B4-BE49-F238E27FC236}">
                <a16:creationId xmlns:a16="http://schemas.microsoft.com/office/drawing/2014/main" id="{17FB8D02-88AA-4659-A188-54874E2C0733}"/>
              </a:ext>
            </a:extLst>
          </p:cNvPr>
          <p:cNvPicPr>
            <a:picLocks noChangeAspect="1"/>
          </p:cNvPicPr>
          <p:nvPr/>
        </p:nvPicPr>
        <p:blipFill rotWithShape="1">
          <a:blip r:embed="rId3"/>
          <a:srcRect t="19312" b="19587"/>
          <a:stretch/>
        </p:blipFill>
        <p:spPr>
          <a:xfrm>
            <a:off x="2603075" y="272938"/>
            <a:ext cx="5934371" cy="4070462"/>
          </a:xfrm>
          <a:prstGeom prst="rect">
            <a:avLst/>
          </a:prstGeom>
        </p:spPr>
      </p:pic>
    </p:spTree>
    <p:extLst>
      <p:ext uri="{BB962C8B-B14F-4D97-AF65-F5344CB8AC3E}">
        <p14:creationId xmlns:p14="http://schemas.microsoft.com/office/powerpoint/2010/main" val="339861380"/>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65&quot;/&gt;&lt;/object&gt;&lt;object type=&quot;3&quot; unique_id=&quot;10004&quot;&gt;&lt;property id=&quot;20148&quot; value=&quot;5&quot;/&gt;&lt;property id=&quot;20300&quot; value=&quot;Slide 2&quot;/&gt;&lt;property id=&quot;20307&quot; value=&quot;256&quot;/&gt;&lt;/object&gt;&lt;object type=&quot;3&quot; unique_id=&quot;10005&quot;&gt;&lt;property id=&quot;20148&quot; value=&quot;5&quot;/&gt;&lt;property id=&quot;20300&quot; value=&quot;Slide 3&quot;/&gt;&lt;property id=&quot;20307&quot; value=&quot;257&quot;/&gt;&lt;/object&gt;&lt;object type=&quot;3&quot; unique_id=&quot;10006&quot;&gt;&lt;property id=&quot;20148&quot; value=&quot;5&quot;/&gt;&lt;property id=&quot;20300&quot; value=&quot;Slide 4&quot;/&gt;&lt;property id=&quot;20307&quot; value=&quot;258&quot;/&gt;&lt;/object&gt;&lt;object type=&quot;3&quot; unique_id=&quot;10007&quot;&gt;&lt;property id=&quot;20148&quot; value=&quot;5&quot;/&gt;&lt;property id=&quot;20300&quot; value=&quot;Slide 5&quot;/&gt;&lt;property id=&quot;20307&quot; value=&quot;259&quot;/&gt;&lt;/object&gt;&lt;object type=&quot;3&quot; unique_id=&quot;10008&quot;&gt;&lt;property id=&quot;20148&quot; value=&quot;5&quot;/&gt;&lt;property id=&quot;20300&quot; value=&quot;Slide 6&quot;/&gt;&lt;property id=&quot;20307&quot; value=&quot;260&quot;/&gt;&lt;/object&gt;&lt;object type=&quot;3&quot; unique_id=&quot;10009&quot;&gt;&lt;property id=&quot;20148&quot; value=&quot;5&quot;/&gt;&lt;property id=&quot;20300&quot; value=&quot;Slide 7&quot;/&gt;&lt;property id=&quot;20307&quot; value=&quot;261&quot;/&gt;&lt;/object&gt;&lt;object type=&quot;3&quot; unique_id=&quot;10010&quot;&gt;&lt;property id=&quot;20148&quot; value=&quot;5&quot;/&gt;&lt;property id=&quot;20300&quot; value=&quot;Slide 8&quot;/&gt;&lt;property id=&quot;20307&quot; value=&quot;262&quot;/&gt;&lt;/object&gt;&lt;object type=&quot;3&quot; unique_id=&quot;10011&quot;&gt;&lt;property id=&quot;20148&quot; value=&quot;5&quot;/&gt;&lt;property id=&quot;20300&quot; value=&quot;Slide 9&quot;/&gt;&lt;property id=&quot;20307&quot; value=&quot;263&quot;/&gt;&lt;/object&gt;&lt;object type=&quot;3&quot; unique_id=&quot;10012&quot;&gt;&lt;property id=&quot;20148&quot; value=&quot;5&quot;/&gt;&lt;property id=&quot;20300&quot; value=&quot;Slide 10&quot;/&gt;&lt;property id=&quot;20307&quot; value=&quot;264&quot;/&gt;&lt;/object&gt;&lt;/object&gt;&lt;object type=&quot;8&quot; unique_id=&quot;10024&quot;&gt;&lt;/object&gt;&lt;/object&gt;&lt;/database&gt;"/>
  <p:tag name="MMPROD_NEXTUNIQUEID" val="10009"/>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NUMBER"/>
  <p:tag name="ID" val="626775"/>
  <p:tag name="MH_ORDER" val="NUMBER"/>
</p:tagLst>
</file>

<file path=ppt/tags/tag3.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OTHERS"/>
  <p:tag name="ID" val="626775"/>
  <p:tag name="MH_ORDER" val="NUMBER"/>
  <p:tag name="PA" val="v3.2.0"/>
</p:tagLst>
</file>

<file path=ppt/tags/tag4.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NUMBER"/>
  <p:tag name="ID" val="626775"/>
  <p:tag name="MH_ORDER" val="NUMBER"/>
</p:tagLst>
</file>

<file path=ppt/tags/tag5.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OTHERS"/>
  <p:tag name="ID" val="626775"/>
  <p:tag name="MH_ORDER" val="NUMBER"/>
  <p:tag name="PA" val="v3.2.0"/>
</p:tagLst>
</file>

<file path=ppt/tags/tag6.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NUMBER"/>
  <p:tag name="ID" val="626775"/>
  <p:tag name="MH_ORDER" val="NUMBER"/>
</p:tagLst>
</file>

<file path=ppt/tags/tag7.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OTHERS"/>
  <p:tag name="ID" val="626775"/>
  <p:tag name="MH_ORDER" val="NUMBER"/>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TotalTime>
  <Words>350</Words>
  <Application>Microsoft Office PowerPoint</Application>
  <PresentationFormat>On-screen Show (4:3)</PresentationFormat>
  <Paragraphs>82</Paragraphs>
  <Slides>16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微软雅黑</vt:lpstr>
      <vt:lpstr>宋体</vt:lpstr>
      <vt:lpstr>Arial</vt:lpstr>
      <vt:lpstr>Arial-Rounded</vt:lpstr>
      <vt:lpstr>Calibri</vt:lpstr>
      <vt:lpstr>等线</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 Điền đúng và đầy đủ thông tin trong Đơn xin vào Đội. - Chữ viết rõ ràng, sạch đẹp.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40</cp:revision>
  <dcterms:created xsi:type="dcterms:W3CDTF">2020-04-06T08:42:51Z</dcterms:created>
  <dcterms:modified xsi:type="dcterms:W3CDTF">2024-10-17T22:38:17Z</dcterms:modified>
</cp:coreProperties>
</file>