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347" r:id="rId2"/>
    <p:sldId id="348" r:id="rId3"/>
    <p:sldId id="329" r:id="rId4"/>
    <p:sldId id="330" r:id="rId5"/>
    <p:sldId id="331" r:id="rId6"/>
    <p:sldId id="332" r:id="rId7"/>
    <p:sldId id="333" r:id="rId8"/>
    <p:sldId id="334" r:id="rId9"/>
    <p:sldId id="349" r:id="rId10"/>
    <p:sldId id="335" r:id="rId11"/>
    <p:sldId id="338" r:id="rId12"/>
    <p:sldId id="336" r:id="rId13"/>
    <p:sldId id="337" r:id="rId14"/>
    <p:sldId id="314" r:id="rId15"/>
    <p:sldId id="339" r:id="rId16"/>
    <p:sldId id="341" r:id="rId17"/>
    <p:sldId id="346" r:id="rId18"/>
    <p:sldId id="342" r:id="rId19"/>
    <p:sldId id="343" r:id="rId20"/>
    <p:sldId id="344" r:id="rId21"/>
    <p:sldId id="345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0000FF"/>
    <a:srgbClr val="FF99CC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 snapToGrid="0">
      <p:cViewPr varScale="1">
        <p:scale>
          <a:sx n="79" d="100"/>
          <a:sy n="79" d="100"/>
        </p:scale>
        <p:origin x="-816" y="-7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1870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6896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3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SG" dirty="0" smtClean="0"/>
              <a:t>GV </a:t>
            </a:r>
            <a:r>
              <a:rPr lang="en-SG" dirty="0" err="1" smtClean="0"/>
              <a:t>chọn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lồng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chứa</a:t>
            </a:r>
            <a:r>
              <a:rPr lang="en-SG" baseline="0" dirty="0" smtClean="0"/>
              <a:t> con </a:t>
            </a:r>
            <a:r>
              <a:rPr lang="en-SG" baseline="0" dirty="0" err="1" smtClean="0"/>
              <a:t>vật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chọn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câu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hỏi</a:t>
            </a:r>
            <a:r>
              <a:rPr lang="en-SG" baseline="0" dirty="0" smtClean="0"/>
              <a:t>, </a:t>
            </a:r>
            <a:r>
              <a:rPr lang="en-SG" baseline="0" dirty="0" err="1" smtClean="0"/>
              <a:t>sau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khi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lời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xong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bấm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biểu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tượng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săn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quay </a:t>
            </a:r>
            <a:r>
              <a:rPr lang="en-SG" baseline="0" dirty="0" err="1" smtClean="0"/>
              <a:t>lại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màn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hình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chọn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câu</a:t>
            </a:r>
            <a:r>
              <a:rPr lang="en-SG" baseline="0" dirty="0" smtClean="0"/>
              <a:t>.</a:t>
            </a:r>
          </a:p>
          <a:p>
            <a:pPr>
              <a:buFontTx/>
              <a:buChar char="-"/>
            </a:pPr>
            <a:r>
              <a:rPr lang="en-SG" baseline="0" dirty="0" smtClean="0"/>
              <a:t>Sau </a:t>
            </a:r>
            <a:r>
              <a:rPr lang="en-SG" baseline="0" dirty="0" err="1" smtClean="0"/>
              <a:t>khi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lời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xong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tất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các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câu</a:t>
            </a:r>
            <a:r>
              <a:rPr lang="en-SG" baseline="0" dirty="0" smtClean="0"/>
              <a:t>, </a:t>
            </a:r>
            <a:r>
              <a:rPr lang="en-SG" baseline="0" dirty="0" err="1" smtClean="0"/>
              <a:t>bấm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biểu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tượng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săn</a:t>
            </a:r>
            <a:r>
              <a:rPr lang="en-SG" baseline="0" dirty="0" smtClean="0"/>
              <a:t> ở </a:t>
            </a:r>
            <a:r>
              <a:rPr lang="en-SG" baseline="0" dirty="0" err="1" smtClean="0"/>
              <a:t>góc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trái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chú</a:t>
            </a:r>
            <a:r>
              <a:rPr lang="en-SG" baseline="0" dirty="0" smtClean="0"/>
              <a:t> </a:t>
            </a:r>
            <a:r>
              <a:rPr lang="en-SG" baseline="0" dirty="0" err="1" smtClean="0"/>
              <a:t>khỉ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quả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sầu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riêng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xuống</a:t>
            </a:r>
            <a:r>
              <a:rPr lang="en-SG" baseline="0" dirty="0" smtClean="0"/>
              <a:t>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4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635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34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797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2479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318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6467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876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81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0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9014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894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649" r:id="rId4"/>
    <p:sldLayoutId id="2147483662" r:id="rId5"/>
    <p:sldLayoutId id="2147483701" r:id="rId6"/>
    <p:sldLayoutId id="214748370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5" Type="http://schemas.openxmlformats.org/officeDocument/2006/relationships/image" Target="../media/image40.png"/><Relationship Id="rId4" Type="http://schemas.openxmlformats.org/officeDocument/2006/relationships/image" Target="../media/image39.jfif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6.png"/><Relationship Id="rId7" Type="http://schemas.microsoft.com/office/2007/relationships/hdphoto" Target="../media/hdphoto1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39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1.png"/><Relationship Id="rId18" Type="http://schemas.openxmlformats.org/officeDocument/2006/relationships/slide" Target="slide21.xml"/><Relationship Id="rId3" Type="http://schemas.openxmlformats.org/officeDocument/2006/relationships/slideLayout" Target="../slideLayouts/slideLayout3.xml"/><Relationship Id="rId7" Type="http://schemas.openxmlformats.org/officeDocument/2006/relationships/slide" Target="slide18.xml"/><Relationship Id="rId12" Type="http://schemas.microsoft.com/office/2007/relationships/hdphoto" Target="../media/hdphoto18.wdp"/><Relationship Id="rId17" Type="http://schemas.openxmlformats.org/officeDocument/2006/relationships/slide" Target="slide20.xml"/><Relationship Id="rId2" Type="http://schemas.openxmlformats.org/officeDocument/2006/relationships/audio" Target="../media/media3.mp3"/><Relationship Id="rId16" Type="http://schemas.openxmlformats.org/officeDocument/2006/relationships/slide" Target="slide19.xml"/><Relationship Id="rId1" Type="http://schemas.microsoft.com/office/2007/relationships/media" Target="../media/media3.mp3"/><Relationship Id="rId6" Type="http://schemas.openxmlformats.org/officeDocument/2006/relationships/image" Target="../media/image52.png"/><Relationship Id="rId11" Type="http://schemas.openxmlformats.org/officeDocument/2006/relationships/image" Target="../media/image50.png"/><Relationship Id="rId5" Type="http://schemas.openxmlformats.org/officeDocument/2006/relationships/image" Target="../media/image48.png"/><Relationship Id="rId15" Type="http://schemas.microsoft.com/office/2007/relationships/hdphoto" Target="../media/hdphoto20.wdp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microsoft.com/office/2007/relationships/hdphoto" Target="../media/hdphoto19.wdp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8.png"/><Relationship Id="rId12" Type="http://schemas.microsoft.com/office/2007/relationships/hdphoto" Target="../media/hdphoto22.wdp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59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57.png"/><Relationship Id="rId5" Type="http://schemas.openxmlformats.org/officeDocument/2006/relationships/audio" Target="../media/audio1.wav"/><Relationship Id="rId15" Type="http://schemas.openxmlformats.org/officeDocument/2006/relationships/slide" Target="slide17.xml"/><Relationship Id="rId10" Type="http://schemas.microsoft.com/office/2007/relationships/hdphoto" Target="../media/hdphoto21.wdp"/><Relationship Id="rId4" Type="http://schemas.openxmlformats.org/officeDocument/2006/relationships/audio" Target="../media/audio2.wav"/><Relationship Id="rId9" Type="http://schemas.openxmlformats.org/officeDocument/2006/relationships/image" Target="../media/image56.png"/><Relationship Id="rId14" Type="http://schemas.microsoft.com/office/2007/relationships/hdphoto" Target="../media/hdphoto2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8.png"/><Relationship Id="rId12" Type="http://schemas.microsoft.com/office/2007/relationships/hdphoto" Target="../media/hdphoto22.wdp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59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57.png"/><Relationship Id="rId5" Type="http://schemas.openxmlformats.org/officeDocument/2006/relationships/audio" Target="../media/audio1.wav"/><Relationship Id="rId15" Type="http://schemas.openxmlformats.org/officeDocument/2006/relationships/slide" Target="slide17.xml"/><Relationship Id="rId10" Type="http://schemas.microsoft.com/office/2007/relationships/hdphoto" Target="../media/hdphoto21.wdp"/><Relationship Id="rId4" Type="http://schemas.openxmlformats.org/officeDocument/2006/relationships/audio" Target="../media/audio2.wav"/><Relationship Id="rId9" Type="http://schemas.openxmlformats.org/officeDocument/2006/relationships/image" Target="../media/image56.png"/><Relationship Id="rId14" Type="http://schemas.microsoft.com/office/2007/relationships/hdphoto" Target="../media/hdphoto2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56.pn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8.png"/><Relationship Id="rId12" Type="http://schemas.microsoft.com/office/2007/relationships/hdphoto" Target="../media/hdphoto23.wdp"/><Relationship Id="rId17" Type="http://schemas.openxmlformats.org/officeDocument/2006/relationships/slide" Target="slide17.xml"/><Relationship Id="rId2" Type="http://schemas.microsoft.com/office/2007/relationships/media" Target="../media/media1.mp3"/><Relationship Id="rId16" Type="http://schemas.microsoft.com/office/2007/relationships/hdphoto" Target="../media/hdphoto24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58.png"/><Relationship Id="rId5" Type="http://schemas.openxmlformats.org/officeDocument/2006/relationships/audio" Target="../media/audio1.wav"/><Relationship Id="rId15" Type="http://schemas.openxmlformats.org/officeDocument/2006/relationships/image" Target="../media/image60.png"/><Relationship Id="rId10" Type="http://schemas.microsoft.com/office/2007/relationships/hdphoto" Target="../media/hdphoto22.wdp"/><Relationship Id="rId19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57.png"/><Relationship Id="rId14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8.png"/><Relationship Id="rId12" Type="http://schemas.microsoft.com/office/2007/relationships/hdphoto" Target="../media/hdphoto22.wdp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59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57.png"/><Relationship Id="rId5" Type="http://schemas.openxmlformats.org/officeDocument/2006/relationships/audio" Target="../media/audio1.wav"/><Relationship Id="rId15" Type="http://schemas.openxmlformats.org/officeDocument/2006/relationships/slide" Target="slide17.xml"/><Relationship Id="rId10" Type="http://schemas.microsoft.com/office/2007/relationships/hdphoto" Target="../media/hdphoto21.wdp"/><Relationship Id="rId4" Type="http://schemas.openxmlformats.org/officeDocument/2006/relationships/audio" Target="../media/audio2.wav"/><Relationship Id="rId9" Type="http://schemas.openxmlformats.org/officeDocument/2006/relationships/image" Target="../media/image56.png"/><Relationship Id="rId14" Type="http://schemas.microsoft.com/office/2007/relationships/hdphoto" Target="../media/hdphoto2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slide" Target="slide4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slide" Target="slide6.xml"/><Relationship Id="rId26" Type="http://schemas.microsoft.com/office/2007/relationships/hdphoto" Target="../media/hdphoto7.wdp"/><Relationship Id="rId3" Type="http://schemas.openxmlformats.org/officeDocument/2006/relationships/slideLayout" Target="../slideLayouts/slideLayout3.xml"/><Relationship Id="rId21" Type="http://schemas.openxmlformats.org/officeDocument/2006/relationships/slide" Target="slide7.xml"/><Relationship Id="rId34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openxmlformats.org/officeDocument/2006/relationships/slide" Target="slide9.xml"/><Relationship Id="rId2" Type="http://schemas.microsoft.com/office/2007/relationships/media" Target="../media/media1.mp3"/><Relationship Id="rId16" Type="http://schemas.openxmlformats.org/officeDocument/2006/relationships/slide" Target="slide5.xml"/><Relationship Id="rId20" Type="http://schemas.openxmlformats.org/officeDocument/2006/relationships/slide" Target="slide8.xml"/><Relationship Id="rId29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1.jpg"/><Relationship Id="rId11" Type="http://schemas.openxmlformats.org/officeDocument/2006/relationships/image" Target="../media/image14.png"/><Relationship Id="rId24" Type="http://schemas.microsoft.com/office/2007/relationships/hdphoto" Target="../media/hdphoto6.wdp"/><Relationship Id="rId32" Type="http://schemas.microsoft.com/office/2007/relationships/hdphoto" Target="../media/hdphoto9.wdp"/><Relationship Id="rId37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microsoft.com/office/2007/relationships/hdphoto" Target="../media/hdphoto5.wdp"/><Relationship Id="rId23" Type="http://schemas.openxmlformats.org/officeDocument/2006/relationships/image" Target="../media/image20.png"/><Relationship Id="rId28" Type="http://schemas.openxmlformats.org/officeDocument/2006/relationships/image" Target="../media/image23.png"/><Relationship Id="rId36" Type="http://schemas.microsoft.com/office/2007/relationships/hdphoto" Target="../media/hdphoto10.wdp"/><Relationship Id="rId10" Type="http://schemas.microsoft.com/office/2007/relationships/hdphoto" Target="../media/hdphoto3.wdp"/><Relationship Id="rId19" Type="http://schemas.openxmlformats.org/officeDocument/2006/relationships/image" Target="../media/image18.png"/><Relationship Id="rId31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openxmlformats.org/officeDocument/2006/relationships/image" Target="../media/image19.png"/><Relationship Id="rId27" Type="http://schemas.openxmlformats.org/officeDocument/2006/relationships/image" Target="../media/image22.png"/><Relationship Id="rId30" Type="http://schemas.microsoft.com/office/2007/relationships/hdphoto" Target="../media/hdphoto8.wdp"/><Relationship Id="rId35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1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jpeg"/><Relationship Id="rId12" Type="http://schemas.microsoft.com/office/2007/relationships/hdphoto" Target="../media/hdphoto12.wdp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microsoft.com/office/2007/relationships/hdphoto" Target="../media/hdphoto14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microsoft.com/office/2007/relationships/hdphoto" Target="../media/hdphoto11.wdp"/><Relationship Id="rId19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1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jpeg"/><Relationship Id="rId12" Type="http://schemas.microsoft.com/office/2007/relationships/hdphoto" Target="../media/hdphoto12.wdp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microsoft.com/office/2007/relationships/hdphoto" Target="../media/hdphoto14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microsoft.com/office/2007/relationships/hdphoto" Target="../media/hdphoto11.wdp"/><Relationship Id="rId19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1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jpeg"/><Relationship Id="rId12" Type="http://schemas.microsoft.com/office/2007/relationships/hdphoto" Target="../media/hdphoto12.wdp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microsoft.com/office/2007/relationships/hdphoto" Target="../media/hdphoto14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microsoft.com/office/2007/relationships/hdphoto" Target="../media/hdphoto11.wdp"/><Relationship Id="rId19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1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jpeg"/><Relationship Id="rId12" Type="http://schemas.microsoft.com/office/2007/relationships/hdphoto" Target="../media/hdphoto12.wdp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microsoft.com/office/2007/relationships/hdphoto" Target="../media/hdphoto14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microsoft.com/office/2007/relationships/hdphoto" Target="../media/hdphoto11.wdp"/><Relationship Id="rId19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125609" y="865126"/>
            <a:ext cx="12609576" cy="3552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3: Tia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b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liền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liền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73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bài Tia s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442700"/>
            <a:ext cx="12192001" cy="641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5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9BCA99-8935-4B82-BDF8-C6B174F28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4" t="1778" b="2815"/>
          <a:stretch/>
        </p:blipFill>
        <p:spPr>
          <a:xfrm>
            <a:off x="0" y="0"/>
            <a:ext cx="12191999" cy="6410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933" y="679557"/>
            <a:ext cx="9200000" cy="3276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734" y="4402754"/>
            <a:ext cx="5227738" cy="138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97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B2CB85F-7308-40A2-B599-CAAF37A0F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594"/>
            <a:ext cx="12192000" cy="6431611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1630866" y="522027"/>
            <a:ext cx="8331281" cy="860595"/>
            <a:chOff x="1450369" y="429315"/>
            <a:chExt cx="5195119" cy="536598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2928" y="429315"/>
              <a:ext cx="4892560" cy="536598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a.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thẻ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vị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trí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endParaRPr lang="en-US" sz="2600" b="1" dirty="0" smtClean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6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6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vạch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tia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450369" y="429315"/>
              <a:ext cx="605119" cy="51591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62" l="2449" r="100000">
                        <a14:foregroundMark x1="44490" y1="40590" x2="44490" y2="40590"/>
                        <a14:foregroundMark x1="54286" y1="49077" x2="54286" y2="49077"/>
                        <a14:foregroundMark x1="53469" y1="33948" x2="53469" y2="33948"/>
                        <a14:foregroundMark x1="23673" y1="72694" x2="23673" y2="72694"/>
                        <a14:foregroundMark x1="47755" y1="81181" x2="47755" y2="81181"/>
                        <a14:backgroundMark x1="79184" y1="11439" x2="79184" y2="11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2438" y="2071155"/>
            <a:ext cx="2119203" cy="2344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310" l="13291" r="100000">
                        <a14:foregroundMark x1="70253" y1="42435" x2="70253" y2="42435"/>
                        <a14:foregroundMark x1="75949" y1="51661" x2="75949" y2="51661"/>
                        <a14:foregroundMark x1="74051" y1="41328" x2="74051" y2="41328"/>
                        <a14:foregroundMark x1="74051" y1="46863" x2="74051" y2="46863"/>
                        <a14:foregroundMark x1="56329" y1="45756" x2="56329" y2="45756"/>
                        <a14:foregroundMark x1="52532" y1="39852" x2="52532" y2="39852"/>
                        <a14:foregroundMark x1="48101" y1="43542" x2="48101" y2="43542"/>
                        <a14:foregroundMark x1="58228" y1="43173" x2="58228" y2="43173"/>
                        <a14:foregroundMark x1="62658" y1="52399" x2="62658" y2="52399"/>
                        <a14:foregroundMark x1="76582" y1="44649" x2="76582" y2="44649"/>
                        <a14:foregroundMark x1="63924" y1="37269" x2="63924" y2="37269"/>
                        <a14:foregroundMark x1="75316" y1="37638" x2="75316" y2="37638"/>
                        <a14:foregroundMark x1="77848" y1="45756" x2="77848" y2="45756"/>
                        <a14:foregroundMark x1="77215" y1="42804" x2="77215" y2="428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6333" y="2071155"/>
            <a:ext cx="1366670" cy="2344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9284" y="4415253"/>
            <a:ext cx="9136405" cy="9060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81517" y="2351241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114795" y="2742754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01768" y="2132324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463865" y="2277679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223985" y="2656063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94108" y="2218229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3266" y="2496596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0482" y="2656063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56807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37 L -0.09114 0.3520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0185 L -0.09896 0.2928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926 L 0.05469 0.3856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15938 0.3634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555 L -0.01276 0.3064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0.22448 0.3722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4" y="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37 L -0.02526 0.3314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3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1.48148E-6 L -0.13542 0.3099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13693FCB-3857-476E-93C0-D230A720A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594"/>
            <a:ext cx="12192000" cy="643161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3675300" y="472122"/>
            <a:ext cx="4609215" cy="799111"/>
            <a:chOff x="1344779" y="371215"/>
            <a:chExt cx="2001979" cy="722212"/>
          </a:xfrm>
        </p:grpSpPr>
        <p:sp>
          <p:nvSpPr>
            <p:cNvPr id="20" name="Flowchart: Alternate Process 19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549372" y="412143"/>
              <a:ext cx="1797386" cy="639766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b.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344779" y="371215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28" y="1485289"/>
            <a:ext cx="5102087" cy="492351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03982" y="1450182"/>
            <a:ext cx="3962670" cy="1906557"/>
            <a:chOff x="1959427" y="1485290"/>
            <a:chExt cx="3962670" cy="1906557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497342CA-3F6F-4008-AEA4-5A4FA5EE6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 flipH="1">
              <a:off x="1959427" y="1485290"/>
              <a:ext cx="3962670" cy="190655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9541C1-3A8A-4090-B145-B1D9A51CA608}"/>
                </a:ext>
              </a:extLst>
            </p:cNvPr>
            <p:cNvSpPr txBox="1"/>
            <p:nvPr/>
          </p:nvSpPr>
          <p:spPr>
            <a:xfrm>
              <a:off x="1959428" y="1840899"/>
              <a:ext cx="37462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trước</a:t>
              </a:r>
              <a:endParaRPr lang="en-US" sz="2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5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 flipH="1">
            <a:off x="6003641" y="1606507"/>
            <a:ext cx="4068010" cy="1906557"/>
            <a:chOff x="6181891" y="1472037"/>
            <a:chExt cx="3471394" cy="1906557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251AD20B-B634-4E42-8210-8BDDB34C4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1" y="1472037"/>
              <a:ext cx="3471394" cy="190655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1C7037DC-5591-4B11-B96C-E898A607F7E8}"/>
                </a:ext>
              </a:extLst>
            </p:cNvPr>
            <p:cNvSpPr txBox="1"/>
            <p:nvPr/>
          </p:nvSpPr>
          <p:spPr>
            <a:xfrm>
              <a:off x="6654400" y="1982756"/>
              <a:ext cx="24788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67" y="2500053"/>
            <a:ext cx="512479" cy="89179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315381" y="1546774"/>
            <a:ext cx="2555284" cy="1906557"/>
            <a:chOff x="1959428" y="1485290"/>
            <a:chExt cx="2555284" cy="1906557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497342CA-3F6F-4008-AEA4-5A4FA5EE6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65"/>
            <a:stretch/>
          </p:blipFill>
          <p:spPr>
            <a:xfrm flipH="1">
              <a:off x="1959428" y="1485290"/>
              <a:ext cx="2555284" cy="190655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8F9541C1-3A8A-4090-B145-B1D9A51CA608}"/>
                </a:ext>
              </a:extLst>
            </p:cNvPr>
            <p:cNvSpPr txBox="1"/>
            <p:nvPr/>
          </p:nvSpPr>
          <p:spPr>
            <a:xfrm>
              <a:off x="2494034" y="2082131"/>
              <a:ext cx="1729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10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 flipH="1">
            <a:off x="5932827" y="1450182"/>
            <a:ext cx="4467738" cy="1906557"/>
            <a:chOff x="6181890" y="1472037"/>
            <a:chExt cx="3812498" cy="1906557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251AD20B-B634-4E42-8210-8BDDB34C4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0" y="1472037"/>
              <a:ext cx="3812498" cy="19065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1C7037DC-5591-4B11-B96C-E898A607F7E8}"/>
                </a:ext>
              </a:extLst>
            </p:cNvPr>
            <p:cNvSpPr txBox="1"/>
            <p:nvPr/>
          </p:nvSpPr>
          <p:spPr>
            <a:xfrm>
              <a:off x="6448344" y="1711351"/>
              <a:ext cx="30968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9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02" y="2493802"/>
            <a:ext cx="512479" cy="891794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066378" y="1467446"/>
            <a:ext cx="4700229" cy="1906557"/>
            <a:chOff x="1959427" y="1485290"/>
            <a:chExt cx="3962670" cy="1906557"/>
          </a:xfrm>
        </p:grpSpPr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497342CA-3F6F-4008-AEA4-5A4FA5EE6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 flipH="1">
              <a:off x="1959427" y="1485290"/>
              <a:ext cx="3962670" cy="190655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8F9541C1-3A8A-4090-B145-B1D9A51CA608}"/>
                </a:ext>
              </a:extLst>
            </p:cNvPr>
            <p:cNvSpPr txBox="1"/>
            <p:nvPr/>
          </p:nvSpPr>
          <p:spPr>
            <a:xfrm>
              <a:off x="1959428" y="1840899"/>
              <a:ext cx="374620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trước</a:t>
              </a:r>
              <a:endParaRPr lang="en-US" sz="2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…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 flipH="1">
            <a:off x="5924683" y="1588830"/>
            <a:ext cx="4698222" cy="1906557"/>
            <a:chOff x="6181891" y="1472037"/>
            <a:chExt cx="4009179" cy="1906557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251AD20B-B634-4E42-8210-8BDDB34C4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1" y="1472037"/>
              <a:ext cx="4009179" cy="190655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1C7037DC-5591-4B11-B96C-E898A607F7E8}"/>
                </a:ext>
              </a:extLst>
            </p:cNvPr>
            <p:cNvSpPr txBox="1"/>
            <p:nvPr/>
          </p:nvSpPr>
          <p:spPr>
            <a:xfrm>
              <a:off x="6425989" y="1730428"/>
              <a:ext cx="32319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…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7389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5C23E99-760F-4DE7-A340-8ED650ED36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4" t="1778" b="2815"/>
          <a:stretch/>
        </p:blipFill>
        <p:spPr>
          <a:xfrm>
            <a:off x="0" y="0"/>
            <a:ext cx="12191999" cy="6410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518" y="761900"/>
            <a:ext cx="9824265" cy="30277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69" y="3789676"/>
            <a:ext cx="5507348" cy="149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05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10FFC160-C33D-417A-A16E-8F754B5FB6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4" t="1778" b="2815"/>
          <a:stretch/>
        </p:blipFill>
        <p:spPr>
          <a:xfrm>
            <a:off x="0" y="0"/>
            <a:ext cx="12191999" cy="6410325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1244095" y="498276"/>
            <a:ext cx="2180111" cy="688986"/>
            <a:chOff x="1247974" y="422090"/>
            <a:chExt cx="1031145" cy="622684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522403" y="509783"/>
              <a:ext cx="756716" cy="469628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a.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47974" y="422090"/>
              <a:ext cx="350285" cy="622684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8273" t="28234"/>
          <a:stretch/>
        </p:blipFill>
        <p:spPr>
          <a:xfrm>
            <a:off x="1244095" y="1360840"/>
            <a:ext cx="10110664" cy="24379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31064" y="1794585"/>
            <a:ext cx="612648" cy="502920"/>
            <a:chOff x="3363684" y="4976969"/>
            <a:chExt cx="587829" cy="464260"/>
          </a:xfrm>
        </p:grpSpPr>
        <p:sp>
          <p:nvSpPr>
            <p:cNvPr id="20" name="Rounded Rectangle 19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12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744830" y="1794362"/>
            <a:ext cx="612648" cy="502920"/>
            <a:chOff x="3363684" y="4976969"/>
            <a:chExt cx="587829" cy="464260"/>
          </a:xfrm>
        </p:grpSpPr>
        <p:sp>
          <p:nvSpPr>
            <p:cNvPr id="22" name="Rounded Rectangle 21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13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341129" y="1811098"/>
            <a:ext cx="612648" cy="502920"/>
            <a:chOff x="3363684" y="4976969"/>
            <a:chExt cx="587829" cy="464260"/>
          </a:xfrm>
        </p:grpSpPr>
        <p:sp>
          <p:nvSpPr>
            <p:cNvPr id="25" name="Rounded Rectangle 24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14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939075" y="1816746"/>
            <a:ext cx="612648" cy="502920"/>
            <a:chOff x="3363684" y="4976969"/>
            <a:chExt cx="587829" cy="464260"/>
          </a:xfrm>
        </p:grpSpPr>
        <p:sp>
          <p:nvSpPr>
            <p:cNvPr id="28" name="Rounded Rectangle 27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15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151295" y="1817730"/>
            <a:ext cx="612648" cy="502920"/>
            <a:chOff x="3363684" y="4976969"/>
            <a:chExt cx="587829" cy="464260"/>
          </a:xfrm>
        </p:grpSpPr>
        <p:sp>
          <p:nvSpPr>
            <p:cNvPr id="31" name="Rounded Rectangle 30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17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778970" y="1829886"/>
            <a:ext cx="587829" cy="464260"/>
            <a:chOff x="3363684" y="4976969"/>
            <a:chExt cx="587829" cy="464260"/>
          </a:xfrm>
        </p:grpSpPr>
        <p:sp>
          <p:nvSpPr>
            <p:cNvPr id="34" name="Rounded Rectangle 33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63684" y="4979564"/>
              <a:ext cx="587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18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392059" y="1816975"/>
            <a:ext cx="612648" cy="502920"/>
            <a:chOff x="3363684" y="4976969"/>
            <a:chExt cx="587829" cy="464260"/>
          </a:xfrm>
        </p:grpSpPr>
        <p:sp>
          <p:nvSpPr>
            <p:cNvPr id="37" name="Rounded Rectangle 36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19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556573" y="1816634"/>
            <a:ext cx="612648" cy="502920"/>
            <a:chOff x="3363684" y="4976969"/>
            <a:chExt cx="587829" cy="464260"/>
          </a:xfrm>
        </p:grpSpPr>
        <p:sp>
          <p:nvSpPr>
            <p:cNvPr id="40" name="Rounded Rectangle 39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UTM Avo" panose="02040603050506020204" pitchFamily="18" charset="0"/>
                </a:rPr>
                <a:t>21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933309" y="2880752"/>
            <a:ext cx="612648" cy="502920"/>
            <a:chOff x="3363684" y="4976969"/>
            <a:chExt cx="587829" cy="464260"/>
          </a:xfrm>
        </p:grpSpPr>
        <p:sp>
          <p:nvSpPr>
            <p:cNvPr id="43" name="Rounded Rectangle 42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UTM Avo" panose="02040603050506020204" pitchFamily="18" charset="0"/>
                </a:rPr>
                <a:t>86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326427" y="2883941"/>
            <a:ext cx="612648" cy="502920"/>
            <a:chOff x="3363684" y="4976969"/>
            <a:chExt cx="587829" cy="464260"/>
          </a:xfrm>
        </p:grpSpPr>
        <p:sp>
          <p:nvSpPr>
            <p:cNvPr id="46" name="Rounded Rectangle 45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UTM Avo" panose="02040603050506020204" pitchFamily="18" charset="0"/>
                </a:rPr>
                <a:t>90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164547" y="2894004"/>
            <a:ext cx="612648" cy="502920"/>
            <a:chOff x="3363684" y="4976969"/>
            <a:chExt cx="587829" cy="464260"/>
          </a:xfrm>
        </p:grpSpPr>
        <p:sp>
          <p:nvSpPr>
            <p:cNvPr id="49" name="Rounded Rectangle 48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UTM Avo" panose="02040603050506020204" pitchFamily="18" charset="0"/>
                </a:rPr>
                <a:t>93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793907" y="2895880"/>
            <a:ext cx="612648" cy="502920"/>
            <a:chOff x="3363684" y="4976969"/>
            <a:chExt cx="587829" cy="464260"/>
          </a:xfrm>
        </p:grpSpPr>
        <p:sp>
          <p:nvSpPr>
            <p:cNvPr id="52" name="Rounded Rectangle 51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UTM Avo" panose="02040603050506020204" pitchFamily="18" charset="0"/>
                </a:rPr>
                <a:t>94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0235188" y="2894004"/>
            <a:ext cx="832723" cy="502920"/>
            <a:chOff x="3249249" y="4976969"/>
            <a:chExt cx="798989" cy="464260"/>
          </a:xfrm>
        </p:grpSpPr>
        <p:sp>
          <p:nvSpPr>
            <p:cNvPr id="55" name="Rounded Rectangle 54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249249" y="4979564"/>
              <a:ext cx="79898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UTM Avo" panose="02040603050506020204" pitchFamily="18" charset="0"/>
                </a:rPr>
                <a:t>100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31094" y="4693885"/>
            <a:ext cx="6583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liền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16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7" name="Flowchart: Alternate Process 56">
            <a:extLst>
              <a:ext uri="{FF2B5EF4-FFF2-40B4-BE49-F238E27FC236}">
                <a16:creationId xmlns="" xmlns:a16="http://schemas.microsoft.com/office/drawing/2014/main" id="{42EA427A-B766-4C12-B2F4-9CCA45E5F087}"/>
              </a:ext>
            </a:extLst>
          </p:cNvPr>
          <p:cNvSpPr/>
          <p:nvPr/>
        </p:nvSpPr>
        <p:spPr>
          <a:xfrm>
            <a:off x="1365179" y="3972371"/>
            <a:ext cx="3016794" cy="605255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UTM Avo" panose="02040603050506020204" pitchFamily="18" charset="0"/>
              </a:rPr>
              <a:t>b. </a:t>
            </a:r>
            <a:r>
              <a:rPr lang="en-US" sz="2400" b="1" dirty="0" err="1">
                <a:latin typeface="UTM Avo" panose="02040603050506020204" pitchFamily="18" charset="0"/>
              </a:rPr>
              <a:t>Trả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lời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hỏi</a:t>
            </a:r>
            <a:r>
              <a:rPr lang="en-US" sz="2400" b="1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4950101" y="1806314"/>
            <a:ext cx="612648" cy="502920"/>
            <a:chOff x="3363684" y="4976969"/>
            <a:chExt cx="587829" cy="464260"/>
          </a:xfrm>
        </p:grpSpPr>
        <p:sp>
          <p:nvSpPr>
            <p:cNvPr id="63" name="Rounded Rectangle 62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15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C509D114-C98D-441F-80D1-0D5E394E292C}"/>
              </a:ext>
            </a:extLst>
          </p:cNvPr>
          <p:cNvSpPr txBox="1"/>
          <p:nvPr/>
        </p:nvSpPr>
        <p:spPr>
          <a:xfrm>
            <a:off x="2531094" y="5333364"/>
            <a:ext cx="630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liền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85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94378C5B-3EE0-43BD-8D48-5C5E8164F707}"/>
              </a:ext>
            </a:extLst>
          </p:cNvPr>
          <p:cNvGrpSpPr/>
          <p:nvPr/>
        </p:nvGrpSpPr>
        <p:grpSpPr>
          <a:xfrm>
            <a:off x="1927109" y="2887239"/>
            <a:ext cx="612648" cy="502920"/>
            <a:chOff x="3363684" y="4976969"/>
            <a:chExt cx="587829" cy="464260"/>
          </a:xfrm>
        </p:grpSpPr>
        <p:sp>
          <p:nvSpPr>
            <p:cNvPr id="60" name="Rounded Rectangle 62">
              <a:extLst>
                <a:ext uri="{FF2B5EF4-FFF2-40B4-BE49-F238E27FC236}">
                  <a16:creationId xmlns="" xmlns:a16="http://schemas.microsoft.com/office/drawing/2014/main" id="{992D70A9-F53F-4438-8F74-BFA9686D9ABB}"/>
                </a:ext>
              </a:extLst>
            </p:cNvPr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4D4D38A6-AA72-4E1A-B8CA-BD1C6C41EDE9}"/>
                </a:ext>
              </a:extLst>
            </p:cNvPr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86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202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0.35638 0.40509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60261 0.3393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30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7" grpId="0" animBg="1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31229A8-3C66-4CEC-9775-B0C2E3C57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7656" y="460036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79" y="3386440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60454" y="1631422"/>
            <a:ext cx="7396778" cy="12032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SÓC NÂU NHẶT HẠT DẺ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74" y="4738918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ABB4F88-4EEA-42B7-9C06-BD7CB6CE2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61952" y="340228"/>
            <a:ext cx="9024624" cy="4525074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Chú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Sóc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N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âu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đang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cô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́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gắng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nhặt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những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hạt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dẻ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để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mang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vê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̀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tổ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.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Các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em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hãy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giúp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đỡ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chú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Sóc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Nâu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bằng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cách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trả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lời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đúng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câu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hỏi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nhé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!</a:t>
              </a:r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5" descr="C:\Users\ADMIN\Desktop\Tai nguyen thiet ke tro choi\Bảng gỗ\choi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1199" y="654178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993" y="3130231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89054" y="390409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438" y="4677043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1992" y="4904642"/>
            <a:ext cx="713154" cy="907651"/>
          </a:xfrm>
          <a:prstGeom prst="rect">
            <a:avLst/>
          </a:prstGeom>
        </p:spPr>
      </p:pic>
      <p:pic>
        <p:nvPicPr>
          <p:cNvPr id="3" name="Picture 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5196" y="4923236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9761" y="4923236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1817" y="4865302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71394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48321 -0.0150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0.33971 0.0238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49BE198-CAD1-4A38-A387-906C2BFE45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427275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1546237" y="-1192984"/>
            <a:ext cx="7352625" cy="2832485"/>
            <a:chOff x="4672450" y="-286037"/>
            <a:chExt cx="7352625" cy="2832485"/>
          </a:xfrm>
        </p:grpSpPr>
        <p:sp>
          <p:nvSpPr>
            <p:cNvPr id="23" name="Google Shape;409;p13"/>
            <p:cNvSpPr/>
            <p:nvPr/>
          </p:nvSpPr>
          <p:spPr>
            <a:xfrm>
              <a:off x="4672450" y="1303104"/>
              <a:ext cx="6207585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liền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4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?</a:t>
              </a:r>
              <a:endParaRPr sz="2800" b="1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883311" y="2936747"/>
            <a:ext cx="2098486" cy="981759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798532" y="2917197"/>
            <a:ext cx="2096310" cy="1001309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561327" y="2916708"/>
            <a:ext cx="2018998" cy="1001798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446684" y="2916708"/>
            <a:ext cx="2099553" cy="1001798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6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395883" y="3787444"/>
            <a:ext cx="2203784" cy="2706743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539722" y="4036459"/>
            <a:ext cx="2548128" cy="256197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21093" y="3838284"/>
            <a:ext cx="2641547" cy="265590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483733" y="4036459"/>
            <a:ext cx="2466197" cy="2479602"/>
          </a:xfrm>
          <a:prstGeom prst="rect">
            <a:avLst/>
          </a:prstGeom>
        </p:spPr>
      </p:pic>
      <p:pic>
        <p:nvPicPr>
          <p:cNvPr id="2" name="Picture 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348" y="5601105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52277" y="3360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-0.64531 0.1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66" y="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BDD9638-3BAD-4034-BBDB-5D4543EB46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8813"/>
            <a:ext cx="12192000" cy="6427275"/>
          </a:xfrm>
          <a:prstGeom prst="rect">
            <a:avLst/>
          </a:prstGeom>
        </p:spPr>
      </p:pic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2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liền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trước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39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?</a:t>
              </a:r>
              <a:endParaRPr sz="2800" b="1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784674" y="3111628"/>
            <a:ext cx="2098486" cy="653026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37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04720" y="3118174"/>
            <a:ext cx="2096310" cy="666030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39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730177" y="3118337"/>
            <a:ext cx="2018998" cy="666355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38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348047" y="3118337"/>
            <a:ext cx="2099553" cy="666355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40</a:t>
            </a:r>
          </a:p>
        </p:txBody>
      </p:sp>
      <p:pic>
        <p:nvPicPr>
          <p:cNvPr id="30" name="Đ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307851" y="3764654"/>
            <a:ext cx="2203784" cy="2706743"/>
          </a:xfrm>
          <a:prstGeom prst="rect">
            <a:avLst/>
          </a:prstGeom>
        </p:spPr>
      </p:pic>
      <p:pic>
        <p:nvPicPr>
          <p:cNvPr id="31" name="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5032" y="3836484"/>
            <a:ext cx="2548128" cy="2561978"/>
          </a:xfrm>
          <a:prstGeom prst="rect">
            <a:avLst/>
          </a:prstGeom>
        </p:spPr>
      </p:pic>
      <p:pic>
        <p:nvPicPr>
          <p:cNvPr id="32" name="C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468961" y="3920844"/>
            <a:ext cx="2418366" cy="2431510"/>
          </a:xfrm>
          <a:prstGeom prst="rect">
            <a:avLst/>
          </a:prstGeom>
        </p:spPr>
      </p:pic>
      <p:pic>
        <p:nvPicPr>
          <p:cNvPr id="33" name="D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5" y="3836484"/>
            <a:ext cx="2466197" cy="247960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5524675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49326" y="4526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67266 0.06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33" y="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931124" y="3258774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79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1095B99-C281-40D6-A5A3-1B4CE949CB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396085" y="900144"/>
            <a:ext cx="1525498" cy="133505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118159" y="3252317"/>
            <a:ext cx="2098486" cy="744003"/>
          </a:xfrm>
          <a:prstGeom prst="roundRect">
            <a:avLst/>
          </a:prstGeom>
          <a:pattFill prst="pct5">
            <a:fgClr>
              <a:srgbClr val="33CCCC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C.71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416879" y="3252317"/>
            <a:ext cx="2096310" cy="758818"/>
          </a:xfrm>
          <a:prstGeom prst="roundRect">
            <a:avLst/>
          </a:prstGeom>
          <a:pattFill prst="pct5">
            <a:fgClr>
              <a:srgbClr val="33CCCC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60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94935" y="3252317"/>
            <a:ext cx="2018998" cy="75918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70</a:t>
            </a:r>
          </a:p>
        </p:txBody>
      </p:sp>
      <p:pic>
        <p:nvPicPr>
          <p:cNvPr id="15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85510" y="4079318"/>
            <a:ext cx="1902150" cy="2336269"/>
          </a:xfrm>
          <a:prstGeom prst="rect">
            <a:avLst/>
          </a:prstGeom>
        </p:spPr>
      </p:pic>
      <p:pic>
        <p:nvPicPr>
          <p:cNvPr id="16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241136" y="4236480"/>
            <a:ext cx="2199363" cy="2211317"/>
          </a:xfrm>
          <a:prstGeom prst="rect">
            <a:avLst/>
          </a:prstGeom>
        </p:spPr>
      </p:pic>
      <p:pic>
        <p:nvPicPr>
          <p:cNvPr id="17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48878" y="4123199"/>
            <a:ext cx="2279996" cy="229238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012831" y="-457715"/>
            <a:ext cx="7685532" cy="3230222"/>
            <a:chOff x="10327342" y="-856678"/>
            <a:chExt cx="7685532" cy="3230222"/>
          </a:xfrm>
        </p:grpSpPr>
        <p:grpSp>
          <p:nvGrpSpPr>
            <p:cNvPr id="8" name="Group 7"/>
            <p:cNvGrpSpPr/>
            <p:nvPr/>
          </p:nvGrpSpPr>
          <p:grpSpPr>
            <a:xfrm>
              <a:off x="10448365" y="-856678"/>
              <a:ext cx="7564509" cy="3230222"/>
              <a:chOff x="3695602" y="104252"/>
              <a:chExt cx="7564509" cy="323022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02481" y="104252"/>
                <a:ext cx="2157630" cy="1917893"/>
              </a:xfrm>
              <a:prstGeom prst="rect">
                <a:avLst/>
              </a:prstGeom>
            </p:spPr>
          </p:pic>
          <p:sp>
            <p:nvSpPr>
              <p:cNvPr id="9" name="Google Shape;409;p13"/>
              <p:cNvSpPr/>
              <p:nvPr/>
            </p:nvSpPr>
            <p:spPr>
              <a:xfrm>
                <a:off x="3695602" y="1303103"/>
                <a:ext cx="6690866" cy="2031371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 b="1" dirty="0">
                  <a:solidFill>
                    <a:schemeClr val="lt1"/>
                  </a:solidFill>
                  <a:latin typeface="UTM Avo" panose="02040603050506020204" pitchFamily="18" charset="0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4048" b="71903" l="58566" r="100000"/>
                      </a14:imgEffect>
                    </a14:imgLayer>
                  </a14:imgProps>
                </a:ext>
              </a:extLst>
            </a:blip>
            <a:srcRect l="54018" t="63123" r="-1779" b="26879"/>
            <a:stretch/>
          </p:blipFill>
          <p:spPr>
            <a:xfrm>
              <a:off x="10327342" y="1139559"/>
              <a:ext cx="6669740" cy="339635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14869400" y="1473197"/>
              <a:ext cx="517347" cy="502920"/>
              <a:chOff x="3305393" y="4873800"/>
              <a:chExt cx="496388" cy="464260"/>
            </a:xfrm>
            <a:noFill/>
          </p:grpSpPr>
          <p:sp>
            <p:nvSpPr>
              <p:cNvPr id="21" name="Rounded Rectangle 20"/>
              <p:cNvSpPr/>
              <p:nvPr/>
            </p:nvSpPr>
            <p:spPr>
              <a:xfrm>
                <a:off x="3305393" y="4873800"/>
                <a:ext cx="496388" cy="464260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393129" y="4904532"/>
                <a:ext cx="345177" cy="4261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1089655" y="1461789"/>
              <a:ext cx="5254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65     66     67     68     69              71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710881" y="555611"/>
              <a:ext cx="622317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điền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ô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8906183" y="3252317"/>
            <a:ext cx="2098486" cy="744003"/>
          </a:xfrm>
          <a:prstGeom prst="roundRect">
            <a:avLst/>
          </a:prstGeom>
          <a:pattFill prst="pct5">
            <a:fgClr>
              <a:srgbClr val="33CCCC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80</a:t>
            </a:r>
          </a:p>
        </p:txBody>
      </p:sp>
      <p:pic>
        <p:nvPicPr>
          <p:cNvPr id="30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029160" y="4236480"/>
            <a:ext cx="2199363" cy="2211317"/>
          </a:xfrm>
          <a:prstGeom prst="rect">
            <a:avLst/>
          </a:prstGeom>
        </p:spPr>
      </p:pic>
      <p:pic>
        <p:nvPicPr>
          <p:cNvPr id="31" name="Picture 3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316" y="5562181"/>
            <a:ext cx="894493" cy="873787"/>
          </a:xfrm>
          <a:prstGeom prst="rect">
            <a:avLst/>
          </a:prstGeom>
        </p:spPr>
      </p:pic>
      <p:pic>
        <p:nvPicPr>
          <p:cNvPr id="32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63477" y="4384118"/>
            <a:ext cx="609600" cy="609600"/>
          </a:xfrm>
          <a:prstGeom prst="rect">
            <a:avLst/>
          </a:prstGeom>
        </p:spPr>
      </p:pic>
      <p:pic>
        <p:nvPicPr>
          <p:cNvPr id="33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76286" y="3774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03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1536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10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9" grpId="0" animBg="1"/>
      <p:bldP spid="2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5860ADD-AFD7-4799-9BE7-69CFAB27B6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liền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b="1" smtClean="0">
                  <a:solidFill>
                    <a:schemeClr val="lt1"/>
                  </a:solidFill>
                  <a:latin typeface="UTM Avo" panose="02040603050506020204" pitchFamily="18" charset="0"/>
                </a:rPr>
                <a:t> số</a:t>
              </a:r>
              <a:r>
                <a:rPr lang="en-US" sz="2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tròn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chục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bé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hai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chữ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?</a:t>
              </a:r>
              <a:endParaRPr sz="2800" b="1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46464" y="3139973"/>
            <a:ext cx="2098486" cy="713652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10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12578" y="3139973"/>
            <a:ext cx="2096310" cy="727864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90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94195" y="3139973"/>
            <a:ext cx="2018998" cy="728219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11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627014" y="3139973"/>
            <a:ext cx="2099553" cy="728219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9</a:t>
            </a:r>
          </a:p>
        </p:txBody>
      </p:sp>
      <p:pic>
        <p:nvPicPr>
          <p:cNvPr id="10" name="Đ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9563625" y="4117352"/>
            <a:ext cx="1887778" cy="2318616"/>
          </a:xfrm>
          <a:prstGeom prst="rect">
            <a:avLst/>
          </a:prstGeom>
        </p:spPr>
      </p:pic>
      <p:pic>
        <p:nvPicPr>
          <p:cNvPr id="11" name="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46464" y="4218983"/>
            <a:ext cx="2205418" cy="2217405"/>
          </a:xfrm>
          <a:prstGeom prst="rect">
            <a:avLst/>
          </a:prstGeom>
        </p:spPr>
      </p:pic>
      <p:pic>
        <p:nvPicPr>
          <p:cNvPr id="12" name="C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764712" y="4275442"/>
            <a:ext cx="2093109" cy="2104485"/>
          </a:xfrm>
          <a:prstGeom prst="rect">
            <a:avLst/>
          </a:prstGeom>
        </p:spPr>
      </p:pic>
      <p:pic>
        <p:nvPicPr>
          <p:cNvPr id="13" name="D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880896" y="4312351"/>
            <a:ext cx="2134507" cy="2146109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6" y="5563022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366214" y="3588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1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6711 0.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55" y="31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A8C994-5A79-475D-AF05-03F81AD51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412523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84088" y="918221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08097" y="162317"/>
            <a:ext cx="609600" cy="609600"/>
          </a:xfrm>
          <a:prstGeom prst="rect">
            <a:avLst/>
          </a:prstGeom>
        </p:spPr>
      </p:pic>
      <p:pic>
        <p:nvPicPr>
          <p:cNvPr id="20" name="Picture 11" descr="C:\Users\ADMIN\Desktop\Tai nguyen thiet ke tro choi\Angry birds epic birds\1505573783630 (2).png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3B1922B-D364-4E23-A8E4-2EB9346F2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55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D1AB442-434A-4BE5-92F7-F4F9BA5B2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441018"/>
          </a:xfrm>
          <a:prstGeom prst="rect">
            <a:avLst/>
          </a:prstGeom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>
              <a:latin typeface="UTM Avo" panose="02040603050506020204" pitchFamily="18" charset="0"/>
            </a:endParaRPr>
          </a:p>
        </p:txBody>
      </p:sp>
      <p:pic>
        <p:nvPicPr>
          <p:cNvPr id="41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565" y="4315083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95641" y="4031959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518" y="3155991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>
              <a:latin typeface="UTM Avo" panose="02040603050506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58" y="-109549"/>
            <a:ext cx="1328342" cy="9625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9A9FED7-CC51-41A4-BE92-38318F0B6D2A}"/>
              </a:ext>
            </a:extLst>
          </p:cNvPr>
          <p:cNvGrpSpPr/>
          <p:nvPr/>
        </p:nvGrpSpPr>
        <p:grpSpPr>
          <a:xfrm>
            <a:off x="1338381" y="457576"/>
            <a:ext cx="9897472" cy="3865174"/>
            <a:chOff x="1338381" y="457576"/>
            <a:chExt cx="9897472" cy="3865174"/>
          </a:xfrm>
        </p:grpSpPr>
        <p:pic>
          <p:nvPicPr>
            <p:cNvPr id="23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381" y="457576"/>
              <a:ext cx="9897472" cy="3865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2730468" y="1236089"/>
              <a:ext cx="73076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giải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cứu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loài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vật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rừng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thoát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khỏi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sự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bắt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giữ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tên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thợ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săn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độc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ác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cách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pic>
        <p:nvPicPr>
          <p:cNvPr id="2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2323154" y="193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-0.75247 0.03611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180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1.12148 0.02107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0" y="-747584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36999" y="3550646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65012" y="2991332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013" y="4860241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539" y="3537232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55" y="321428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35230" y="1174285"/>
            <a:ext cx="5509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: 36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, 16, 20</a:t>
            </a:r>
          </a:p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ãy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lập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60755" y="3511784"/>
            <a:ext cx="3153574" cy="981759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36 – 16 = 20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40918" y="3511784"/>
            <a:ext cx="3163682" cy="1001309"/>
          </a:xfrm>
          <a:prstGeom prst="roundRect">
            <a:avLst/>
          </a:prstGeom>
          <a:pattFill prst="pct5">
            <a:fgClr>
              <a:srgbClr val="33CCCC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16 + 20 = 36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560756" y="4757886"/>
            <a:ext cx="3153574" cy="1001798"/>
          </a:xfrm>
          <a:prstGeom prst="roundRect">
            <a:avLst/>
          </a:prstGeom>
          <a:pattFill prst="pct5">
            <a:fgClr>
              <a:srgbClr val="33CCCC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20 – 16 =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140918" y="4757886"/>
            <a:ext cx="3163682" cy="1001798"/>
          </a:xfrm>
          <a:prstGeom prst="roundRect">
            <a:avLst/>
          </a:prstGeom>
          <a:pattFill prst="pct5">
            <a:fgClr>
              <a:srgbClr val="33CCCC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20 + 16 = 36</a:t>
            </a:r>
          </a:p>
        </p:txBody>
      </p:sp>
      <p:pic>
        <p:nvPicPr>
          <p:cNvPr id="20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65281" y="16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8615"/>
            <a:ext cx="12192000" cy="647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98425" y="3421472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8963" y="2275924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586" y="4746800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964" y="3574713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97" y="384802"/>
            <a:ext cx="7058271" cy="277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06972" y="1181100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40 + 10 – 20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504225" y="3429000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003099" y="3429000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20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504225" y="4675102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30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974038" y="4675102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40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25563" y="194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42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81173" y="3470604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49718" y="2289594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341" y="4751326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719" y="3579239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63" y="330772"/>
            <a:ext cx="7058271" cy="278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566865" y="4707505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56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50800" y="3339529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74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566865" y="3361828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65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166891" y="4707505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55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41338" y="1168736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53 + 12 = ?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6318" y="109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169"/>
            <a:ext cx="12192000" cy="638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21825" y="3405295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90488" y="2213112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111" y="4683988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489" y="3511901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68" y="264070"/>
            <a:ext cx="8823300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121408" y="3339529"/>
            <a:ext cx="3492831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5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bông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hoa</a:t>
            </a:r>
            <a:endParaRPr lang="en-US" sz="32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50799" y="3339529"/>
            <a:ext cx="3639688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14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bông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hoa</a:t>
            </a:r>
            <a:endParaRPr lang="en-US" sz="32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177117" y="4747366"/>
            <a:ext cx="3613369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6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bông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hoa</a:t>
            </a:r>
            <a:endParaRPr lang="en-US" sz="32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121408" y="4742413"/>
            <a:ext cx="3564799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7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bông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hoa</a:t>
            </a:r>
            <a:endParaRPr lang="en-US" sz="32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52337" y="982339"/>
            <a:ext cx="66066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Voi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</a:p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Voi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tặng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Gấu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4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Voi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8679" y="35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=""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6539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168314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1469</TotalTime>
  <Words>515</Words>
  <Application>Microsoft Office PowerPoint</Application>
  <PresentationFormat>Custom</PresentationFormat>
  <Paragraphs>108</Paragraphs>
  <Slides>21</Slides>
  <Notes>8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1_Office Theme</vt:lpstr>
      <vt:lpstr>Bài 3: Tia số. Số liền trước - Số liền sau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LENOVO</cp:lastModifiedBy>
  <cp:revision>268</cp:revision>
  <dcterms:created xsi:type="dcterms:W3CDTF">2021-02-20T02:56:00Z</dcterms:created>
  <dcterms:modified xsi:type="dcterms:W3CDTF">2024-10-09T00:58:46Z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