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76" r:id="rId2"/>
    <p:sldId id="310" r:id="rId3"/>
    <p:sldId id="301" r:id="rId4"/>
    <p:sldId id="302" r:id="rId5"/>
    <p:sldId id="303" r:id="rId6"/>
    <p:sldId id="256" r:id="rId7"/>
    <p:sldId id="311" r:id="rId8"/>
    <p:sldId id="312" r:id="rId9"/>
    <p:sldId id="314" r:id="rId10"/>
    <p:sldId id="2880" r:id="rId11"/>
    <p:sldId id="2881" r:id="rId12"/>
    <p:sldId id="2882" r:id="rId13"/>
    <p:sldId id="2883" r:id="rId14"/>
    <p:sldId id="261" r:id="rId15"/>
    <p:sldId id="277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1" autoAdjust="0"/>
    <p:restoredTop sz="87179" autoAdjust="0"/>
  </p:normalViewPr>
  <p:slideViewPr>
    <p:cSldViewPr snapToGrid="0">
      <p:cViewPr varScale="1">
        <p:scale>
          <a:sx n="53" d="100"/>
          <a:sy n="53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E51BD-6F00-4AD6-B674-35B533E96FE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D38CD-9581-4619-B410-D62A3538A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1,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pPr marL="171450" indent="-171450">
              <a:buFontTx/>
              <a:buChar char="-"/>
            </a:pPr>
            <a:r>
              <a:rPr lang="en-US" altLang="zh-CN" baseline="0"/>
              <a:t>Sau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err="1"/>
              <a:t>đã</a:t>
            </a:r>
            <a:r>
              <a:rPr lang="en-US" altLang="zh-CN" baseline="0"/>
              <a:t> chọn</a:t>
            </a:r>
          </a:p>
          <a:p>
            <a:pPr marL="171450" indent="-171450">
              <a:buFontTx/>
              <a:buChar char="-"/>
            </a:pPr>
            <a:r>
              <a:rPr lang="en-US" altLang="zh-CN" baseline="0"/>
              <a:t>Bấm vào con thỏ đến trang giới thiệu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894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chốt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69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chốt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dưới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15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Sau</a:t>
            </a:r>
            <a:r>
              <a:rPr lang="en-US" altLang="zh-CN" dirty="0"/>
              <a:t>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chốt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dưới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6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BECE7F-65B8-478D-B76E-BD5B81784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1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6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29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6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0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77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64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44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69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20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8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6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2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5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8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4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2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2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42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58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3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52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9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6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5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CAB5D8-2689-1405-4A01-5E0B2507587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21316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0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79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78" r:id="rId11"/>
    <p:sldLayoutId id="2147483677" r:id="rId12"/>
    <p:sldLayoutId id="2147483676" r:id="rId13"/>
    <p:sldLayoutId id="2147483675" r:id="rId14"/>
    <p:sldLayoutId id="2147483674" r:id="rId15"/>
    <p:sldLayoutId id="2147483673" r:id="rId16"/>
    <p:sldLayoutId id="2147483672" r:id="rId17"/>
    <p:sldLayoutId id="2147483671" r:id="rId18"/>
    <p:sldLayoutId id="2147483670" r:id="rId19"/>
    <p:sldLayoutId id="2147483669" r:id="rId20"/>
    <p:sldLayoutId id="2147483668" r:id="rId21"/>
    <p:sldLayoutId id="2147483667" r:id="rId22"/>
    <p:sldLayoutId id="2147483666" r:id="rId23"/>
    <p:sldLayoutId id="2147483665" r:id="rId24"/>
    <p:sldLayoutId id="2147483664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80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.xml"/><Relationship Id="rId7" Type="http://schemas.openxmlformats.org/officeDocument/2006/relationships/image" Target="../media/image50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9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gif"/><Relationship Id="rId10" Type="http://schemas.openxmlformats.org/officeDocument/2006/relationships/slide" Target="slide5.xml"/><Relationship Id="rId19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7793E-9892-5F1F-FE1D-44EB29BCD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877" y="2602881"/>
            <a:ext cx="81754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B1F52-99EA-42DF-937A-ECAD20DF4C2F}"/>
              </a:ext>
            </a:extLst>
          </p:cNvPr>
          <p:cNvSpPr/>
          <p:nvPr/>
        </p:nvSpPr>
        <p:spPr>
          <a:xfrm>
            <a:off x="442452" y="324465"/>
            <a:ext cx="11218606" cy="6213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9CAD-675A-6A92-830C-E67EE68E2CDD}"/>
              </a:ext>
            </a:extLst>
          </p:cNvPr>
          <p:cNvSpPr txBox="1"/>
          <p:nvPr/>
        </p:nvSpPr>
        <p:spPr>
          <a:xfrm>
            <a:off x="1250066" y="179716"/>
            <a:ext cx="9907929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62B927A-60D4-EA86-8E9F-1898A6405685}"/>
              </a:ext>
            </a:extLst>
          </p:cNvPr>
          <p:cNvSpPr/>
          <p:nvPr/>
        </p:nvSpPr>
        <p:spPr>
          <a:xfrm>
            <a:off x="767279" y="3012615"/>
            <a:ext cx="2897710" cy="2776921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49" y="0"/>
                </a:lnTo>
                <a:lnTo>
                  <a:pt x="4497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E3B860-383F-FE45-4D25-FE5114329430}"/>
              </a:ext>
            </a:extLst>
          </p:cNvPr>
          <p:cNvSpPr/>
          <p:nvPr/>
        </p:nvSpPr>
        <p:spPr>
          <a:xfrm>
            <a:off x="4475747" y="3645569"/>
            <a:ext cx="2461998" cy="2151708"/>
          </a:xfrm>
          <a:custGeom>
            <a:avLst/>
            <a:gdLst/>
            <a:ahLst/>
            <a:cxnLst/>
            <a:rect l="l" t="t" r="r" b="b"/>
            <a:pathLst>
              <a:path w="4673437" h="3779643">
                <a:moveTo>
                  <a:pt x="0" y="0"/>
                </a:moveTo>
                <a:lnTo>
                  <a:pt x="4673438" y="0"/>
                </a:lnTo>
                <a:lnTo>
                  <a:pt x="4673438" y="3779643"/>
                </a:lnTo>
                <a:lnTo>
                  <a:pt x="0" y="3779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814890-E53E-6AF2-C0E6-5CAEC8C0BCFB}"/>
              </a:ext>
            </a:extLst>
          </p:cNvPr>
          <p:cNvSpPr/>
          <p:nvPr/>
        </p:nvSpPr>
        <p:spPr>
          <a:xfrm>
            <a:off x="8207059" y="4004688"/>
            <a:ext cx="1127286" cy="1730603"/>
          </a:xfrm>
          <a:custGeom>
            <a:avLst/>
            <a:gdLst/>
            <a:ahLst/>
            <a:cxnLst/>
            <a:rect l="l" t="t" r="r" b="b"/>
            <a:pathLst>
              <a:path w="3383058" h="5434631">
                <a:moveTo>
                  <a:pt x="0" y="0"/>
                </a:moveTo>
                <a:lnTo>
                  <a:pt x="3383058" y="0"/>
                </a:lnTo>
                <a:lnTo>
                  <a:pt x="3383058" y="5434631"/>
                </a:lnTo>
                <a:lnTo>
                  <a:pt x="0" y="5434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E4A3131-FFAB-3C3E-9368-060C8D362FC2}"/>
              </a:ext>
            </a:extLst>
          </p:cNvPr>
          <p:cNvSpPr/>
          <p:nvPr/>
        </p:nvSpPr>
        <p:spPr>
          <a:xfrm>
            <a:off x="9222846" y="4305783"/>
            <a:ext cx="1993024" cy="1538386"/>
          </a:xfrm>
          <a:custGeom>
            <a:avLst/>
            <a:gdLst/>
            <a:ahLst/>
            <a:cxnLst/>
            <a:rect l="l" t="t" r="r" b="b"/>
            <a:pathLst>
              <a:path w="4183265" h="2860307">
                <a:moveTo>
                  <a:pt x="0" y="0"/>
                </a:moveTo>
                <a:lnTo>
                  <a:pt x="4183264" y="0"/>
                </a:lnTo>
                <a:lnTo>
                  <a:pt x="4183264" y="2860307"/>
                </a:lnTo>
                <a:lnTo>
                  <a:pt x="0" y="2860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B1F52-99EA-42DF-937A-ECAD20DF4C2F}"/>
              </a:ext>
            </a:extLst>
          </p:cNvPr>
          <p:cNvSpPr/>
          <p:nvPr/>
        </p:nvSpPr>
        <p:spPr>
          <a:xfrm>
            <a:off x="442452" y="324465"/>
            <a:ext cx="11218606" cy="6213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9CAD-675A-6A92-830C-E67EE68E2CDD}"/>
              </a:ext>
            </a:extLst>
          </p:cNvPr>
          <p:cNvSpPr txBox="1"/>
          <p:nvPr/>
        </p:nvSpPr>
        <p:spPr>
          <a:xfrm>
            <a:off x="1250066" y="179716"/>
            <a:ext cx="9907929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bỏng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62B927A-60D4-EA86-8E9F-1898A6405685}"/>
              </a:ext>
            </a:extLst>
          </p:cNvPr>
          <p:cNvSpPr/>
          <p:nvPr/>
        </p:nvSpPr>
        <p:spPr>
          <a:xfrm>
            <a:off x="1172393" y="3255683"/>
            <a:ext cx="2897710" cy="2776921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49" y="0"/>
                </a:lnTo>
                <a:lnTo>
                  <a:pt x="4497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E3B860-383F-FE45-4D25-FE5114329430}"/>
              </a:ext>
            </a:extLst>
          </p:cNvPr>
          <p:cNvSpPr/>
          <p:nvPr/>
        </p:nvSpPr>
        <p:spPr>
          <a:xfrm>
            <a:off x="5000263" y="4004840"/>
            <a:ext cx="2076378" cy="1861885"/>
          </a:xfrm>
          <a:custGeom>
            <a:avLst/>
            <a:gdLst/>
            <a:ahLst/>
            <a:cxnLst/>
            <a:rect l="l" t="t" r="r" b="b"/>
            <a:pathLst>
              <a:path w="4673437" h="3779643">
                <a:moveTo>
                  <a:pt x="0" y="0"/>
                </a:moveTo>
                <a:lnTo>
                  <a:pt x="4673438" y="0"/>
                </a:lnTo>
                <a:lnTo>
                  <a:pt x="4673438" y="3779643"/>
                </a:lnTo>
                <a:lnTo>
                  <a:pt x="0" y="3779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814890-E53E-6AF2-C0E6-5CAEC8C0BCFB}"/>
              </a:ext>
            </a:extLst>
          </p:cNvPr>
          <p:cNvSpPr/>
          <p:nvPr/>
        </p:nvSpPr>
        <p:spPr>
          <a:xfrm>
            <a:off x="8207059" y="4004688"/>
            <a:ext cx="1127286" cy="1730603"/>
          </a:xfrm>
          <a:custGeom>
            <a:avLst/>
            <a:gdLst/>
            <a:ahLst/>
            <a:cxnLst/>
            <a:rect l="l" t="t" r="r" b="b"/>
            <a:pathLst>
              <a:path w="3383058" h="5434631">
                <a:moveTo>
                  <a:pt x="0" y="0"/>
                </a:moveTo>
                <a:lnTo>
                  <a:pt x="3383058" y="0"/>
                </a:lnTo>
                <a:lnTo>
                  <a:pt x="3383058" y="5434631"/>
                </a:lnTo>
                <a:lnTo>
                  <a:pt x="0" y="5434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E4A3131-FFAB-3C3E-9368-060C8D362FC2}"/>
              </a:ext>
            </a:extLst>
          </p:cNvPr>
          <p:cNvSpPr/>
          <p:nvPr/>
        </p:nvSpPr>
        <p:spPr>
          <a:xfrm>
            <a:off x="9222846" y="4305783"/>
            <a:ext cx="1993024" cy="1538386"/>
          </a:xfrm>
          <a:custGeom>
            <a:avLst/>
            <a:gdLst/>
            <a:ahLst/>
            <a:cxnLst/>
            <a:rect l="l" t="t" r="r" b="b"/>
            <a:pathLst>
              <a:path w="4183265" h="2860307">
                <a:moveTo>
                  <a:pt x="0" y="0"/>
                </a:moveTo>
                <a:lnTo>
                  <a:pt x="4183264" y="0"/>
                </a:lnTo>
                <a:lnTo>
                  <a:pt x="4183264" y="2860307"/>
                </a:lnTo>
                <a:lnTo>
                  <a:pt x="0" y="2860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27786 -0.231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51432 -0.222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6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0.62357 -0.27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85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B1F52-99EA-42DF-937A-ECAD20DF4C2F}"/>
              </a:ext>
            </a:extLst>
          </p:cNvPr>
          <p:cNvSpPr/>
          <p:nvPr/>
        </p:nvSpPr>
        <p:spPr>
          <a:xfrm>
            <a:off x="442452" y="324465"/>
            <a:ext cx="11218606" cy="6213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9CAD-675A-6A92-830C-E67EE68E2CDD}"/>
              </a:ext>
            </a:extLst>
          </p:cNvPr>
          <p:cNvSpPr txBox="1"/>
          <p:nvPr/>
        </p:nvSpPr>
        <p:spPr>
          <a:xfrm>
            <a:off x="1250066" y="179716"/>
            <a:ext cx="9907929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A895843-259E-8E81-5062-C83297D37311}"/>
              </a:ext>
            </a:extLst>
          </p:cNvPr>
          <p:cNvSpPr/>
          <p:nvPr/>
        </p:nvSpPr>
        <p:spPr>
          <a:xfrm>
            <a:off x="4757195" y="2928396"/>
            <a:ext cx="3190427" cy="3046336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49" y="0"/>
                </a:lnTo>
                <a:lnTo>
                  <a:pt x="4497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B1F52-99EA-42DF-937A-ECAD20DF4C2F}"/>
              </a:ext>
            </a:extLst>
          </p:cNvPr>
          <p:cNvSpPr/>
          <p:nvPr/>
        </p:nvSpPr>
        <p:spPr>
          <a:xfrm>
            <a:off x="442452" y="324465"/>
            <a:ext cx="11218606" cy="6213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9CAD-675A-6A92-830C-E67EE68E2CDD}"/>
              </a:ext>
            </a:extLst>
          </p:cNvPr>
          <p:cNvSpPr txBox="1"/>
          <p:nvPr/>
        </p:nvSpPr>
        <p:spPr>
          <a:xfrm>
            <a:off x="1250066" y="179716"/>
            <a:ext cx="990792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10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A8517-7061-5AD6-1341-C9760727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48" y="2649215"/>
            <a:ext cx="10111196" cy="2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4">
            <a:extLst>
              <a:ext uri="{FF2B5EF4-FFF2-40B4-BE49-F238E27FC236}">
                <a16:creationId xmlns:a16="http://schemas.microsoft.com/office/drawing/2014/main" id="{5B9BACDE-4692-490E-BD5B-1839E4C741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22520" y="4658919"/>
            <a:ext cx="874979" cy="1569699"/>
          </a:xfrm>
          <a:prstGeom prst="rect">
            <a:avLst/>
          </a:prstGeom>
        </p:spPr>
      </p:pic>
      <p:pic>
        <p:nvPicPr>
          <p:cNvPr id="18" name="PA_图片 5">
            <a:extLst>
              <a:ext uri="{FF2B5EF4-FFF2-40B4-BE49-F238E27FC236}">
                <a16:creationId xmlns:a16="http://schemas.microsoft.com/office/drawing/2014/main" id="{3FB2A4F5-9D2E-41E1-9951-6293560E29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60009" y="3275559"/>
            <a:ext cx="1378105" cy="1175595"/>
          </a:xfrm>
          <a:prstGeom prst="rect">
            <a:avLst/>
          </a:prstGeom>
        </p:spPr>
      </p:pic>
      <p:grpSp>
        <p:nvGrpSpPr>
          <p:cNvPr id="21" name="PA_组合 4">
            <a:extLst>
              <a:ext uri="{FF2B5EF4-FFF2-40B4-BE49-F238E27FC236}">
                <a16:creationId xmlns:a16="http://schemas.microsoft.com/office/drawing/2014/main" id="{6CBEF9A5-1A7A-4DDA-A712-E7F14E38822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10630762" y="261939"/>
            <a:ext cx="1147430" cy="1298532"/>
            <a:chOff x="6191" y="815"/>
            <a:chExt cx="729" cy="825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76110F66-7938-4C3E-8FA4-60E0D94E82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91" y="815"/>
              <a:ext cx="729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307184D-C147-47D9-BC01-5232E48B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" y="776"/>
              <a:ext cx="742" cy="731"/>
            </a:xfrm>
            <a:custGeom>
              <a:avLst/>
              <a:gdLst>
                <a:gd name="T0" fmla="*/ 159 w 229"/>
                <a:gd name="T1" fmla="*/ 23 h 226"/>
                <a:gd name="T2" fmla="*/ 26 w 229"/>
                <a:gd name="T3" fmla="*/ 61 h 226"/>
                <a:gd name="T4" fmla="*/ 56 w 229"/>
                <a:gd name="T5" fmla="*/ 197 h 226"/>
                <a:gd name="T6" fmla="*/ 195 w 229"/>
                <a:gd name="T7" fmla="*/ 172 h 226"/>
                <a:gd name="T8" fmla="*/ 159 w 229"/>
                <a:gd name="T9" fmla="*/ 23 h 226"/>
                <a:gd name="T10" fmla="*/ 153 w 229"/>
                <a:gd name="T11" fmla="*/ 33 h 226"/>
                <a:gd name="T12" fmla="*/ 188 w 229"/>
                <a:gd name="T13" fmla="*/ 161 h 226"/>
                <a:gd name="T14" fmla="*/ 62 w 229"/>
                <a:gd name="T15" fmla="*/ 187 h 226"/>
                <a:gd name="T16" fmla="*/ 34 w 229"/>
                <a:gd name="T17" fmla="*/ 72 h 226"/>
                <a:gd name="T18" fmla="*/ 153 w 229"/>
                <a:gd name="T19" fmla="*/ 33 h 226"/>
                <a:gd name="T20" fmla="*/ 159 w 229"/>
                <a:gd name="T21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" h="226">
                  <a:moveTo>
                    <a:pt x="159" y="23"/>
                  </a:moveTo>
                  <a:cubicBezTo>
                    <a:pt x="107" y="0"/>
                    <a:pt x="56" y="8"/>
                    <a:pt x="26" y="61"/>
                  </a:cubicBezTo>
                  <a:cubicBezTo>
                    <a:pt x="0" y="107"/>
                    <a:pt x="11" y="168"/>
                    <a:pt x="56" y="197"/>
                  </a:cubicBezTo>
                  <a:cubicBezTo>
                    <a:pt x="100" y="226"/>
                    <a:pt x="164" y="213"/>
                    <a:pt x="195" y="172"/>
                  </a:cubicBezTo>
                  <a:cubicBezTo>
                    <a:pt x="229" y="128"/>
                    <a:pt x="212" y="46"/>
                    <a:pt x="159" y="23"/>
                  </a:cubicBezTo>
                  <a:cubicBezTo>
                    <a:pt x="152" y="20"/>
                    <a:pt x="146" y="30"/>
                    <a:pt x="153" y="33"/>
                  </a:cubicBezTo>
                  <a:cubicBezTo>
                    <a:pt x="200" y="54"/>
                    <a:pt x="211" y="120"/>
                    <a:pt x="188" y="161"/>
                  </a:cubicBezTo>
                  <a:cubicBezTo>
                    <a:pt x="163" y="204"/>
                    <a:pt x="102" y="209"/>
                    <a:pt x="62" y="187"/>
                  </a:cubicBezTo>
                  <a:cubicBezTo>
                    <a:pt x="22" y="164"/>
                    <a:pt x="17" y="110"/>
                    <a:pt x="34" y="72"/>
                  </a:cubicBezTo>
                  <a:cubicBezTo>
                    <a:pt x="57" y="21"/>
                    <a:pt x="106" y="13"/>
                    <a:pt x="153" y="33"/>
                  </a:cubicBezTo>
                  <a:cubicBezTo>
                    <a:pt x="160" y="37"/>
                    <a:pt x="166" y="26"/>
                    <a:pt x="159" y="2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5278BA1-F7C7-4FA2-9FAD-584E0F096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802"/>
              <a:ext cx="684" cy="725"/>
            </a:xfrm>
            <a:custGeom>
              <a:avLst/>
              <a:gdLst>
                <a:gd name="T0" fmla="*/ 160 w 211"/>
                <a:gd name="T1" fmla="*/ 14 h 224"/>
                <a:gd name="T2" fmla="*/ 199 w 211"/>
                <a:gd name="T3" fmla="*/ 98 h 224"/>
                <a:gd name="T4" fmla="*/ 169 w 211"/>
                <a:gd name="T5" fmla="*/ 180 h 224"/>
                <a:gd name="T6" fmla="*/ 94 w 211"/>
                <a:gd name="T7" fmla="*/ 210 h 224"/>
                <a:gd name="T8" fmla="*/ 13 w 211"/>
                <a:gd name="T9" fmla="*/ 169 h 224"/>
                <a:gd name="T10" fmla="*/ 5 w 211"/>
                <a:gd name="T11" fmla="*/ 178 h 224"/>
                <a:gd name="T12" fmla="*/ 94 w 211"/>
                <a:gd name="T13" fmla="*/ 222 h 224"/>
                <a:gd name="T14" fmla="*/ 178 w 211"/>
                <a:gd name="T15" fmla="*/ 189 h 224"/>
                <a:gd name="T16" fmla="*/ 211 w 211"/>
                <a:gd name="T17" fmla="*/ 98 h 224"/>
                <a:gd name="T18" fmla="*/ 168 w 211"/>
                <a:gd name="T19" fmla="*/ 6 h 224"/>
                <a:gd name="T20" fmla="*/ 160 w 211"/>
                <a:gd name="T21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" h="224">
                  <a:moveTo>
                    <a:pt x="160" y="14"/>
                  </a:moveTo>
                  <a:cubicBezTo>
                    <a:pt x="181" y="39"/>
                    <a:pt x="197" y="65"/>
                    <a:pt x="199" y="98"/>
                  </a:cubicBezTo>
                  <a:cubicBezTo>
                    <a:pt x="200" y="127"/>
                    <a:pt x="189" y="159"/>
                    <a:pt x="169" y="180"/>
                  </a:cubicBezTo>
                  <a:cubicBezTo>
                    <a:pt x="150" y="202"/>
                    <a:pt x="122" y="210"/>
                    <a:pt x="94" y="210"/>
                  </a:cubicBezTo>
                  <a:cubicBezTo>
                    <a:pt x="60" y="210"/>
                    <a:pt x="35" y="193"/>
                    <a:pt x="13" y="169"/>
                  </a:cubicBezTo>
                  <a:cubicBezTo>
                    <a:pt x="8" y="164"/>
                    <a:pt x="0" y="172"/>
                    <a:pt x="5" y="178"/>
                  </a:cubicBezTo>
                  <a:cubicBezTo>
                    <a:pt x="30" y="205"/>
                    <a:pt x="56" y="220"/>
                    <a:pt x="94" y="222"/>
                  </a:cubicBezTo>
                  <a:cubicBezTo>
                    <a:pt x="125" y="224"/>
                    <a:pt x="156" y="211"/>
                    <a:pt x="178" y="189"/>
                  </a:cubicBezTo>
                  <a:cubicBezTo>
                    <a:pt x="201" y="166"/>
                    <a:pt x="211" y="130"/>
                    <a:pt x="211" y="98"/>
                  </a:cubicBezTo>
                  <a:cubicBezTo>
                    <a:pt x="211" y="63"/>
                    <a:pt x="190" y="32"/>
                    <a:pt x="168" y="6"/>
                  </a:cubicBezTo>
                  <a:cubicBezTo>
                    <a:pt x="163" y="0"/>
                    <a:pt x="155" y="9"/>
                    <a:pt x="160" y="14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B9B8B93-33B8-42DD-BA1D-DD871145A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4" y="1430"/>
              <a:ext cx="110" cy="113"/>
            </a:xfrm>
            <a:custGeom>
              <a:avLst/>
              <a:gdLst>
                <a:gd name="T0" fmla="*/ 8 w 34"/>
                <a:gd name="T1" fmla="*/ 3 h 35"/>
                <a:gd name="T2" fmla="*/ 1 w 34"/>
                <a:gd name="T3" fmla="*/ 20 h 35"/>
                <a:gd name="T4" fmla="*/ 8 w 34"/>
                <a:gd name="T5" fmla="*/ 33 h 35"/>
                <a:gd name="T6" fmla="*/ 23 w 34"/>
                <a:gd name="T7" fmla="*/ 32 h 35"/>
                <a:gd name="T8" fmla="*/ 33 w 34"/>
                <a:gd name="T9" fmla="*/ 16 h 35"/>
                <a:gd name="T10" fmla="*/ 21 w 34"/>
                <a:gd name="T11" fmla="*/ 13 h 35"/>
                <a:gd name="T12" fmla="*/ 20 w 34"/>
                <a:gd name="T13" fmla="*/ 18 h 35"/>
                <a:gd name="T14" fmla="*/ 19 w 34"/>
                <a:gd name="T15" fmla="*/ 20 h 35"/>
                <a:gd name="T16" fmla="*/ 17 w 34"/>
                <a:gd name="T17" fmla="*/ 22 h 35"/>
                <a:gd name="T18" fmla="*/ 16 w 34"/>
                <a:gd name="T19" fmla="*/ 22 h 35"/>
                <a:gd name="T20" fmla="*/ 15 w 34"/>
                <a:gd name="T21" fmla="*/ 23 h 35"/>
                <a:gd name="T22" fmla="*/ 14 w 34"/>
                <a:gd name="T23" fmla="*/ 22 h 35"/>
                <a:gd name="T24" fmla="*/ 13 w 34"/>
                <a:gd name="T25" fmla="*/ 22 h 35"/>
                <a:gd name="T26" fmla="*/ 14 w 34"/>
                <a:gd name="T27" fmla="*/ 22 h 35"/>
                <a:gd name="T28" fmla="*/ 13 w 34"/>
                <a:gd name="T29" fmla="*/ 22 h 35"/>
                <a:gd name="T30" fmla="*/ 13 w 34"/>
                <a:gd name="T31" fmla="*/ 21 h 35"/>
                <a:gd name="T32" fmla="*/ 13 w 34"/>
                <a:gd name="T33" fmla="*/ 21 h 35"/>
                <a:gd name="T34" fmla="*/ 13 w 34"/>
                <a:gd name="T35" fmla="*/ 20 h 35"/>
                <a:gd name="T36" fmla="*/ 13 w 34"/>
                <a:gd name="T37" fmla="*/ 20 h 35"/>
                <a:gd name="T38" fmla="*/ 13 w 34"/>
                <a:gd name="T39" fmla="*/ 19 h 35"/>
                <a:gd name="T40" fmla="*/ 13 w 34"/>
                <a:gd name="T41" fmla="*/ 19 h 35"/>
                <a:gd name="T42" fmla="*/ 13 w 34"/>
                <a:gd name="T43" fmla="*/ 16 h 35"/>
                <a:gd name="T44" fmla="*/ 14 w 34"/>
                <a:gd name="T45" fmla="*/ 16 h 35"/>
                <a:gd name="T46" fmla="*/ 15 w 34"/>
                <a:gd name="T47" fmla="*/ 14 h 35"/>
                <a:gd name="T48" fmla="*/ 16 w 34"/>
                <a:gd name="T49" fmla="*/ 11 h 35"/>
                <a:gd name="T50" fmla="*/ 16 w 34"/>
                <a:gd name="T51" fmla="*/ 3 h 35"/>
                <a:gd name="T52" fmla="*/ 8 w 34"/>
                <a:gd name="T5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8" y="3"/>
                  </a:moveTo>
                  <a:cubicBezTo>
                    <a:pt x="4" y="8"/>
                    <a:pt x="0" y="14"/>
                    <a:pt x="1" y="20"/>
                  </a:cubicBezTo>
                  <a:cubicBezTo>
                    <a:pt x="1" y="25"/>
                    <a:pt x="3" y="30"/>
                    <a:pt x="8" y="33"/>
                  </a:cubicBezTo>
                  <a:cubicBezTo>
                    <a:pt x="13" y="35"/>
                    <a:pt x="18" y="35"/>
                    <a:pt x="23" y="32"/>
                  </a:cubicBezTo>
                  <a:cubicBezTo>
                    <a:pt x="28" y="29"/>
                    <a:pt x="31" y="23"/>
                    <a:pt x="33" y="16"/>
                  </a:cubicBezTo>
                  <a:cubicBezTo>
                    <a:pt x="34" y="9"/>
                    <a:pt x="23" y="6"/>
                    <a:pt x="21" y="13"/>
                  </a:cubicBezTo>
                  <a:cubicBezTo>
                    <a:pt x="21" y="15"/>
                    <a:pt x="20" y="17"/>
                    <a:pt x="20" y="18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18" y="21"/>
                    <a:pt x="17" y="21"/>
                    <a:pt x="17" y="22"/>
                  </a:cubicBezTo>
                  <a:cubicBezTo>
                    <a:pt x="18" y="21"/>
                    <a:pt x="16" y="22"/>
                    <a:pt x="16" y="22"/>
                  </a:cubicBezTo>
                  <a:cubicBezTo>
                    <a:pt x="17" y="22"/>
                    <a:pt x="15" y="22"/>
                    <a:pt x="15" y="23"/>
                  </a:cubicBezTo>
                  <a:cubicBezTo>
                    <a:pt x="17" y="22"/>
                    <a:pt x="15" y="22"/>
                    <a:pt x="14" y="22"/>
                  </a:cubicBezTo>
                  <a:cubicBezTo>
                    <a:pt x="16" y="23"/>
                    <a:pt x="14" y="22"/>
                    <a:pt x="13" y="22"/>
                  </a:cubicBezTo>
                  <a:cubicBezTo>
                    <a:pt x="16" y="23"/>
                    <a:pt x="12" y="21"/>
                    <a:pt x="14" y="22"/>
                  </a:cubicBezTo>
                  <a:cubicBezTo>
                    <a:pt x="13" y="22"/>
                    <a:pt x="12" y="21"/>
                    <a:pt x="13" y="22"/>
                  </a:cubicBezTo>
                  <a:cubicBezTo>
                    <a:pt x="13" y="22"/>
                    <a:pt x="13" y="22"/>
                    <a:pt x="13" y="21"/>
                  </a:cubicBezTo>
                  <a:cubicBezTo>
                    <a:pt x="12" y="20"/>
                    <a:pt x="13" y="23"/>
                    <a:pt x="13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2" y="19"/>
                    <a:pt x="13" y="22"/>
                    <a:pt x="13" y="20"/>
                  </a:cubicBezTo>
                  <a:cubicBezTo>
                    <a:pt x="12" y="20"/>
                    <a:pt x="12" y="20"/>
                    <a:pt x="13" y="19"/>
                  </a:cubicBezTo>
                  <a:cubicBezTo>
                    <a:pt x="13" y="18"/>
                    <a:pt x="12" y="21"/>
                    <a:pt x="13" y="19"/>
                  </a:cubicBezTo>
                  <a:cubicBezTo>
                    <a:pt x="13" y="18"/>
                    <a:pt x="13" y="17"/>
                    <a:pt x="13" y="16"/>
                  </a:cubicBezTo>
                  <a:cubicBezTo>
                    <a:pt x="13" y="17"/>
                    <a:pt x="13" y="17"/>
                    <a:pt x="14" y="16"/>
                  </a:cubicBezTo>
                  <a:cubicBezTo>
                    <a:pt x="14" y="15"/>
                    <a:pt x="14" y="15"/>
                    <a:pt x="15" y="14"/>
                  </a:cubicBezTo>
                  <a:cubicBezTo>
                    <a:pt x="15" y="13"/>
                    <a:pt x="16" y="12"/>
                    <a:pt x="16" y="11"/>
                  </a:cubicBezTo>
                  <a:cubicBezTo>
                    <a:pt x="19" y="9"/>
                    <a:pt x="19" y="5"/>
                    <a:pt x="16" y="3"/>
                  </a:cubicBezTo>
                  <a:cubicBezTo>
                    <a:pt x="14" y="1"/>
                    <a:pt x="10" y="0"/>
                    <a:pt x="8" y="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A2D8A98-286B-44AF-94BF-4C548510E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1443"/>
              <a:ext cx="344" cy="216"/>
            </a:xfrm>
            <a:custGeom>
              <a:avLst/>
              <a:gdLst>
                <a:gd name="T0" fmla="*/ 52 w 106"/>
                <a:gd name="T1" fmla="*/ 7 h 67"/>
                <a:gd name="T2" fmla="*/ 8 w 106"/>
                <a:gd name="T3" fmla="*/ 15 h 67"/>
                <a:gd name="T4" fmla="*/ 38 w 106"/>
                <a:gd name="T5" fmla="*/ 51 h 67"/>
                <a:gd name="T6" fmla="*/ 89 w 106"/>
                <a:gd name="T7" fmla="*/ 59 h 67"/>
                <a:gd name="T8" fmla="*/ 76 w 106"/>
                <a:gd name="T9" fmla="*/ 19 h 67"/>
                <a:gd name="T10" fmla="*/ 67 w 106"/>
                <a:gd name="T11" fmla="*/ 28 h 67"/>
                <a:gd name="T12" fmla="*/ 78 w 106"/>
                <a:gd name="T13" fmla="*/ 50 h 67"/>
                <a:gd name="T14" fmla="*/ 44 w 106"/>
                <a:gd name="T15" fmla="*/ 41 h 67"/>
                <a:gd name="T16" fmla="*/ 19 w 106"/>
                <a:gd name="T17" fmla="*/ 22 h 67"/>
                <a:gd name="T18" fmla="*/ 49 w 106"/>
                <a:gd name="T19" fmla="*/ 19 h 67"/>
                <a:gd name="T20" fmla="*/ 52 w 106"/>
                <a:gd name="T21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67">
                  <a:moveTo>
                    <a:pt x="52" y="7"/>
                  </a:moveTo>
                  <a:cubicBezTo>
                    <a:pt x="40" y="4"/>
                    <a:pt x="15" y="0"/>
                    <a:pt x="8" y="15"/>
                  </a:cubicBezTo>
                  <a:cubicBezTo>
                    <a:pt x="0" y="33"/>
                    <a:pt x="26" y="46"/>
                    <a:pt x="38" y="51"/>
                  </a:cubicBezTo>
                  <a:cubicBezTo>
                    <a:pt x="52" y="58"/>
                    <a:pt x="74" y="67"/>
                    <a:pt x="89" y="59"/>
                  </a:cubicBezTo>
                  <a:cubicBezTo>
                    <a:pt x="106" y="49"/>
                    <a:pt x="84" y="26"/>
                    <a:pt x="76" y="19"/>
                  </a:cubicBezTo>
                  <a:cubicBezTo>
                    <a:pt x="70" y="14"/>
                    <a:pt x="61" y="23"/>
                    <a:pt x="67" y="28"/>
                  </a:cubicBezTo>
                  <a:cubicBezTo>
                    <a:pt x="71" y="30"/>
                    <a:pt x="91" y="48"/>
                    <a:pt x="78" y="50"/>
                  </a:cubicBezTo>
                  <a:cubicBezTo>
                    <a:pt x="67" y="51"/>
                    <a:pt x="54" y="45"/>
                    <a:pt x="44" y="41"/>
                  </a:cubicBezTo>
                  <a:cubicBezTo>
                    <a:pt x="37" y="38"/>
                    <a:pt x="20" y="31"/>
                    <a:pt x="19" y="22"/>
                  </a:cubicBezTo>
                  <a:cubicBezTo>
                    <a:pt x="18" y="13"/>
                    <a:pt x="45" y="18"/>
                    <a:pt x="49" y="19"/>
                  </a:cubicBezTo>
                  <a:cubicBezTo>
                    <a:pt x="57" y="20"/>
                    <a:pt x="60" y="9"/>
                    <a:pt x="52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900DD77-F583-45C3-977F-3693AAA16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" y="857"/>
              <a:ext cx="282" cy="282"/>
            </a:xfrm>
            <a:custGeom>
              <a:avLst/>
              <a:gdLst>
                <a:gd name="T0" fmla="*/ 38 w 87"/>
                <a:gd name="T1" fmla="*/ 7 h 87"/>
                <a:gd name="T2" fmla="*/ 13 w 87"/>
                <a:gd name="T3" fmla="*/ 35 h 87"/>
                <a:gd name="T4" fmla="*/ 2 w 87"/>
                <a:gd name="T5" fmla="*/ 56 h 87"/>
                <a:gd name="T6" fmla="*/ 27 w 87"/>
                <a:gd name="T7" fmla="*/ 79 h 87"/>
                <a:gd name="T8" fmla="*/ 80 w 87"/>
                <a:gd name="T9" fmla="*/ 86 h 87"/>
                <a:gd name="T10" fmla="*/ 80 w 87"/>
                <a:gd name="T11" fmla="*/ 74 h 87"/>
                <a:gd name="T12" fmla="*/ 38 w 87"/>
                <a:gd name="T13" fmla="*/ 70 h 87"/>
                <a:gd name="T14" fmla="*/ 16 w 87"/>
                <a:gd name="T15" fmla="*/ 48 h 87"/>
                <a:gd name="T16" fmla="*/ 48 w 87"/>
                <a:gd name="T17" fmla="*/ 13 h 87"/>
                <a:gd name="T18" fmla="*/ 38 w 87"/>
                <a:gd name="T1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7">
                  <a:moveTo>
                    <a:pt x="38" y="7"/>
                  </a:moveTo>
                  <a:cubicBezTo>
                    <a:pt x="33" y="19"/>
                    <a:pt x="22" y="26"/>
                    <a:pt x="13" y="35"/>
                  </a:cubicBezTo>
                  <a:cubicBezTo>
                    <a:pt x="7" y="40"/>
                    <a:pt x="0" y="47"/>
                    <a:pt x="2" y="56"/>
                  </a:cubicBezTo>
                  <a:cubicBezTo>
                    <a:pt x="5" y="67"/>
                    <a:pt x="17" y="75"/>
                    <a:pt x="27" y="79"/>
                  </a:cubicBezTo>
                  <a:cubicBezTo>
                    <a:pt x="44" y="86"/>
                    <a:pt x="62" y="84"/>
                    <a:pt x="80" y="86"/>
                  </a:cubicBezTo>
                  <a:cubicBezTo>
                    <a:pt x="87" y="87"/>
                    <a:pt x="87" y="75"/>
                    <a:pt x="80" y="74"/>
                  </a:cubicBezTo>
                  <a:cubicBezTo>
                    <a:pt x="66" y="72"/>
                    <a:pt x="52" y="73"/>
                    <a:pt x="38" y="70"/>
                  </a:cubicBezTo>
                  <a:cubicBezTo>
                    <a:pt x="31" y="68"/>
                    <a:pt x="8" y="59"/>
                    <a:pt x="16" y="48"/>
                  </a:cubicBezTo>
                  <a:cubicBezTo>
                    <a:pt x="26" y="35"/>
                    <a:pt x="42" y="29"/>
                    <a:pt x="48" y="13"/>
                  </a:cubicBezTo>
                  <a:cubicBezTo>
                    <a:pt x="51" y="6"/>
                    <a:pt x="41" y="0"/>
                    <a:pt x="38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CFB03A7-9E04-4D14-A400-1C93247E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" y="1093"/>
              <a:ext cx="379" cy="379"/>
            </a:xfrm>
            <a:custGeom>
              <a:avLst/>
              <a:gdLst>
                <a:gd name="T0" fmla="*/ 109 w 117"/>
                <a:gd name="T1" fmla="*/ 40 h 117"/>
                <a:gd name="T2" fmla="*/ 42 w 117"/>
                <a:gd name="T3" fmla="*/ 7 h 117"/>
                <a:gd name="T4" fmla="*/ 12 w 117"/>
                <a:gd name="T5" fmla="*/ 16 h 117"/>
                <a:gd name="T6" fmla="*/ 16 w 117"/>
                <a:gd name="T7" fmla="*/ 33 h 117"/>
                <a:gd name="T8" fmla="*/ 23 w 117"/>
                <a:gd name="T9" fmla="*/ 43 h 117"/>
                <a:gd name="T10" fmla="*/ 30 w 117"/>
                <a:gd name="T11" fmla="*/ 63 h 117"/>
                <a:gd name="T12" fmla="*/ 15 w 117"/>
                <a:gd name="T13" fmla="*/ 110 h 117"/>
                <a:gd name="T14" fmla="*/ 23 w 117"/>
                <a:gd name="T15" fmla="*/ 102 h 117"/>
                <a:gd name="T16" fmla="*/ 48 w 117"/>
                <a:gd name="T17" fmla="*/ 58 h 117"/>
                <a:gd name="T18" fmla="*/ 28 w 117"/>
                <a:gd name="T19" fmla="*/ 30 h 117"/>
                <a:gd name="T20" fmla="*/ 34 w 117"/>
                <a:gd name="T21" fmla="*/ 17 h 117"/>
                <a:gd name="T22" fmla="*/ 61 w 117"/>
                <a:gd name="T23" fmla="*/ 31 h 117"/>
                <a:gd name="T24" fmla="*/ 106 w 117"/>
                <a:gd name="T25" fmla="*/ 52 h 117"/>
                <a:gd name="T26" fmla="*/ 109 w 117"/>
                <a:gd name="T27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117">
                  <a:moveTo>
                    <a:pt x="109" y="40"/>
                  </a:moveTo>
                  <a:cubicBezTo>
                    <a:pt x="84" y="34"/>
                    <a:pt x="66" y="16"/>
                    <a:pt x="42" y="7"/>
                  </a:cubicBezTo>
                  <a:cubicBezTo>
                    <a:pt x="33" y="4"/>
                    <a:pt x="13" y="0"/>
                    <a:pt x="12" y="16"/>
                  </a:cubicBezTo>
                  <a:cubicBezTo>
                    <a:pt x="11" y="22"/>
                    <a:pt x="13" y="28"/>
                    <a:pt x="16" y="33"/>
                  </a:cubicBezTo>
                  <a:cubicBezTo>
                    <a:pt x="18" y="37"/>
                    <a:pt x="20" y="40"/>
                    <a:pt x="23" y="43"/>
                  </a:cubicBezTo>
                  <a:cubicBezTo>
                    <a:pt x="29" y="51"/>
                    <a:pt x="39" y="53"/>
                    <a:pt x="30" y="63"/>
                  </a:cubicBezTo>
                  <a:cubicBezTo>
                    <a:pt x="16" y="78"/>
                    <a:pt x="0" y="91"/>
                    <a:pt x="15" y="110"/>
                  </a:cubicBezTo>
                  <a:cubicBezTo>
                    <a:pt x="20" y="117"/>
                    <a:pt x="28" y="108"/>
                    <a:pt x="23" y="102"/>
                  </a:cubicBezTo>
                  <a:cubicBezTo>
                    <a:pt x="11" y="86"/>
                    <a:pt x="47" y="72"/>
                    <a:pt x="48" y="58"/>
                  </a:cubicBezTo>
                  <a:cubicBezTo>
                    <a:pt x="48" y="45"/>
                    <a:pt x="35" y="39"/>
                    <a:pt x="28" y="30"/>
                  </a:cubicBezTo>
                  <a:cubicBezTo>
                    <a:pt x="22" y="22"/>
                    <a:pt x="21" y="14"/>
                    <a:pt x="34" y="17"/>
                  </a:cubicBezTo>
                  <a:cubicBezTo>
                    <a:pt x="44" y="19"/>
                    <a:pt x="53" y="26"/>
                    <a:pt x="61" y="31"/>
                  </a:cubicBezTo>
                  <a:cubicBezTo>
                    <a:pt x="75" y="40"/>
                    <a:pt x="89" y="48"/>
                    <a:pt x="106" y="52"/>
                  </a:cubicBezTo>
                  <a:cubicBezTo>
                    <a:pt x="113" y="53"/>
                    <a:pt x="117" y="42"/>
                    <a:pt x="109" y="40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D0E9235E-88FE-4696-B169-03BDA1DE8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" y="825"/>
              <a:ext cx="285" cy="178"/>
            </a:xfrm>
            <a:custGeom>
              <a:avLst/>
              <a:gdLst>
                <a:gd name="T0" fmla="*/ 75 w 88"/>
                <a:gd name="T1" fmla="*/ 7 h 55"/>
                <a:gd name="T2" fmla="*/ 63 w 88"/>
                <a:gd name="T3" fmla="*/ 25 h 55"/>
                <a:gd name="T4" fmla="*/ 47 w 88"/>
                <a:gd name="T5" fmla="*/ 19 h 55"/>
                <a:gd name="T6" fmla="*/ 36 w 88"/>
                <a:gd name="T7" fmla="*/ 28 h 55"/>
                <a:gd name="T8" fmla="*/ 33 w 88"/>
                <a:gd name="T9" fmla="*/ 38 h 55"/>
                <a:gd name="T10" fmla="*/ 14 w 88"/>
                <a:gd name="T11" fmla="*/ 28 h 55"/>
                <a:gd name="T12" fmla="*/ 4 w 88"/>
                <a:gd name="T13" fmla="*/ 35 h 55"/>
                <a:gd name="T14" fmla="*/ 29 w 88"/>
                <a:gd name="T15" fmla="*/ 53 h 55"/>
                <a:gd name="T16" fmla="*/ 41 w 88"/>
                <a:gd name="T17" fmla="*/ 47 h 55"/>
                <a:gd name="T18" fmla="*/ 52 w 88"/>
                <a:gd name="T19" fmla="*/ 32 h 55"/>
                <a:gd name="T20" fmla="*/ 76 w 88"/>
                <a:gd name="T21" fmla="*/ 38 h 55"/>
                <a:gd name="T22" fmla="*/ 87 w 88"/>
                <a:gd name="T23" fmla="*/ 7 h 55"/>
                <a:gd name="T24" fmla="*/ 75 w 88"/>
                <a:gd name="T2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55">
                  <a:moveTo>
                    <a:pt x="75" y="7"/>
                  </a:moveTo>
                  <a:cubicBezTo>
                    <a:pt x="75" y="14"/>
                    <a:pt x="73" y="35"/>
                    <a:pt x="63" y="25"/>
                  </a:cubicBezTo>
                  <a:cubicBezTo>
                    <a:pt x="58" y="21"/>
                    <a:pt x="54" y="18"/>
                    <a:pt x="47" y="19"/>
                  </a:cubicBezTo>
                  <a:cubicBezTo>
                    <a:pt x="42" y="19"/>
                    <a:pt x="38" y="23"/>
                    <a:pt x="36" y="28"/>
                  </a:cubicBezTo>
                  <a:cubicBezTo>
                    <a:pt x="34" y="31"/>
                    <a:pt x="34" y="34"/>
                    <a:pt x="33" y="38"/>
                  </a:cubicBezTo>
                  <a:cubicBezTo>
                    <a:pt x="29" y="50"/>
                    <a:pt x="15" y="31"/>
                    <a:pt x="14" y="28"/>
                  </a:cubicBezTo>
                  <a:cubicBezTo>
                    <a:pt x="10" y="22"/>
                    <a:pt x="0" y="28"/>
                    <a:pt x="4" y="35"/>
                  </a:cubicBezTo>
                  <a:cubicBezTo>
                    <a:pt x="8" y="44"/>
                    <a:pt x="18" y="55"/>
                    <a:pt x="29" y="53"/>
                  </a:cubicBezTo>
                  <a:cubicBezTo>
                    <a:pt x="34" y="52"/>
                    <a:pt x="39" y="51"/>
                    <a:pt x="41" y="47"/>
                  </a:cubicBezTo>
                  <a:cubicBezTo>
                    <a:pt x="43" y="44"/>
                    <a:pt x="47" y="27"/>
                    <a:pt x="52" y="32"/>
                  </a:cubicBezTo>
                  <a:cubicBezTo>
                    <a:pt x="60" y="38"/>
                    <a:pt x="66" y="43"/>
                    <a:pt x="76" y="38"/>
                  </a:cubicBezTo>
                  <a:cubicBezTo>
                    <a:pt x="85" y="33"/>
                    <a:pt x="88" y="17"/>
                    <a:pt x="87" y="7"/>
                  </a:cubicBezTo>
                  <a:cubicBezTo>
                    <a:pt x="86" y="0"/>
                    <a:pt x="74" y="0"/>
                    <a:pt x="75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93361C4-8C40-42C7-8197-F9DE50D54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" y="977"/>
              <a:ext cx="210" cy="430"/>
            </a:xfrm>
            <a:custGeom>
              <a:avLst/>
              <a:gdLst>
                <a:gd name="T0" fmla="*/ 2 w 65"/>
                <a:gd name="T1" fmla="*/ 11 h 133"/>
                <a:gd name="T2" fmla="*/ 17 w 65"/>
                <a:gd name="T3" fmla="*/ 29 h 133"/>
                <a:gd name="T4" fmla="*/ 43 w 65"/>
                <a:gd name="T5" fmla="*/ 54 h 133"/>
                <a:gd name="T6" fmla="*/ 26 w 65"/>
                <a:gd name="T7" fmla="*/ 79 h 133"/>
                <a:gd name="T8" fmla="*/ 30 w 65"/>
                <a:gd name="T9" fmla="*/ 88 h 133"/>
                <a:gd name="T10" fmla="*/ 23 w 65"/>
                <a:gd name="T11" fmla="*/ 119 h 133"/>
                <a:gd name="T12" fmla="*/ 32 w 65"/>
                <a:gd name="T13" fmla="*/ 128 h 133"/>
                <a:gd name="T14" fmla="*/ 49 w 65"/>
                <a:gd name="T15" fmla="*/ 92 h 133"/>
                <a:gd name="T16" fmla="*/ 40 w 65"/>
                <a:gd name="T17" fmla="*/ 81 h 133"/>
                <a:gd name="T18" fmla="*/ 57 w 65"/>
                <a:gd name="T19" fmla="*/ 56 h 133"/>
                <a:gd name="T20" fmla="*/ 54 w 65"/>
                <a:gd name="T21" fmla="*/ 29 h 133"/>
                <a:gd name="T22" fmla="*/ 13 w 65"/>
                <a:gd name="T23" fmla="*/ 8 h 133"/>
                <a:gd name="T24" fmla="*/ 2 w 65"/>
                <a:gd name="T25" fmla="*/ 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133">
                  <a:moveTo>
                    <a:pt x="2" y="11"/>
                  </a:moveTo>
                  <a:cubicBezTo>
                    <a:pt x="4" y="19"/>
                    <a:pt x="8" y="26"/>
                    <a:pt x="17" y="29"/>
                  </a:cubicBezTo>
                  <a:cubicBezTo>
                    <a:pt x="26" y="33"/>
                    <a:pt x="61" y="35"/>
                    <a:pt x="43" y="54"/>
                  </a:cubicBezTo>
                  <a:cubicBezTo>
                    <a:pt x="36" y="61"/>
                    <a:pt x="26" y="69"/>
                    <a:pt x="26" y="79"/>
                  </a:cubicBezTo>
                  <a:cubicBezTo>
                    <a:pt x="26" y="82"/>
                    <a:pt x="27" y="86"/>
                    <a:pt x="30" y="88"/>
                  </a:cubicBezTo>
                  <a:cubicBezTo>
                    <a:pt x="40" y="99"/>
                    <a:pt x="34" y="111"/>
                    <a:pt x="23" y="119"/>
                  </a:cubicBezTo>
                  <a:cubicBezTo>
                    <a:pt x="17" y="124"/>
                    <a:pt x="26" y="133"/>
                    <a:pt x="32" y="128"/>
                  </a:cubicBezTo>
                  <a:cubicBezTo>
                    <a:pt x="43" y="119"/>
                    <a:pt x="55" y="108"/>
                    <a:pt x="49" y="92"/>
                  </a:cubicBezTo>
                  <a:cubicBezTo>
                    <a:pt x="47" y="88"/>
                    <a:pt x="43" y="85"/>
                    <a:pt x="40" y="81"/>
                  </a:cubicBezTo>
                  <a:cubicBezTo>
                    <a:pt x="34" y="75"/>
                    <a:pt x="54" y="60"/>
                    <a:pt x="57" y="56"/>
                  </a:cubicBezTo>
                  <a:cubicBezTo>
                    <a:pt x="65" y="46"/>
                    <a:pt x="62" y="37"/>
                    <a:pt x="54" y="29"/>
                  </a:cubicBezTo>
                  <a:cubicBezTo>
                    <a:pt x="42" y="18"/>
                    <a:pt x="17" y="26"/>
                    <a:pt x="13" y="8"/>
                  </a:cubicBezTo>
                  <a:cubicBezTo>
                    <a:pt x="12" y="0"/>
                    <a:pt x="0" y="3"/>
                    <a:pt x="2" y="11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EA8AD2-6155-4D09-959F-095D34D916BE}"/>
              </a:ext>
            </a:extLst>
          </p:cNvPr>
          <p:cNvGrpSpPr/>
          <p:nvPr/>
        </p:nvGrpSpPr>
        <p:grpSpPr>
          <a:xfrm>
            <a:off x="304867" y="-3516"/>
            <a:ext cx="9683865" cy="7187589"/>
            <a:chOff x="420873" y="0"/>
            <a:chExt cx="9683865" cy="7187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4"/>
            <a:stretch/>
          </p:blipFill>
          <p:spPr>
            <a:xfrm>
              <a:off x="420873" y="0"/>
              <a:ext cx="9683865" cy="718758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668069-1E1F-4F70-9382-C00479FB3024}"/>
                </a:ext>
              </a:extLst>
            </p:cNvPr>
            <p:cNvSpPr txBox="1"/>
            <p:nvPr/>
          </p:nvSpPr>
          <p:spPr>
            <a:xfrm>
              <a:off x="4034483" y="2278354"/>
              <a:ext cx="573961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32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6CC7FE-481C-4C64-B111-EE50690C860F}"/>
              </a:ext>
            </a:extLst>
          </p:cNvPr>
          <p:cNvSpPr txBox="1"/>
          <p:nvPr/>
        </p:nvSpPr>
        <p:spPr>
          <a:xfrm>
            <a:off x="4880113" y="1407796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956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-176526" y="2437681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8316" y="4572727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974620" y="-408845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305" name="Graphic 304">
            <a:extLst>
              <a:ext uri="{FF2B5EF4-FFF2-40B4-BE49-F238E27FC236}">
                <a16:creationId xmlns:a16="http://schemas.microsoft.com/office/drawing/2014/main" id="{B783832F-F3F8-4125-8A8A-827E21D4D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017820">
            <a:off x="9948945" y="-4980"/>
            <a:ext cx="2294946" cy="1762785"/>
          </a:xfrm>
          <a:prstGeom prst="rect">
            <a:avLst/>
          </a:prstGeom>
        </p:spPr>
      </p:pic>
      <p:pic>
        <p:nvPicPr>
          <p:cNvPr id="306" name="Graphic 305">
            <a:extLst>
              <a:ext uri="{FF2B5EF4-FFF2-40B4-BE49-F238E27FC236}">
                <a16:creationId xmlns:a16="http://schemas.microsoft.com/office/drawing/2014/main" id="{50ED756C-8661-4D4F-8E4C-FFB31452F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2395828">
            <a:off x="11461035" y="553889"/>
            <a:ext cx="1009110" cy="169825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0328" y="422573"/>
            <a:ext cx="1460633" cy="684352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88961" y="10876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9007950" y="1557956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199" name="Graphic 198">
            <a:extLst>
              <a:ext uri="{FF2B5EF4-FFF2-40B4-BE49-F238E27FC236}">
                <a16:creationId xmlns:a16="http://schemas.microsoft.com/office/drawing/2014/main" id="{96457B29-CE04-494B-BD76-E5894195C9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65625" y="3657793"/>
            <a:ext cx="2810337" cy="3450287"/>
          </a:xfrm>
          <a:prstGeom prst="rect">
            <a:avLst/>
          </a:prstGeom>
        </p:spPr>
      </p:pic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1565062" y="3313034"/>
            <a:ext cx="1862870" cy="1974329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3AF02D30-EE91-4C6D-8DF8-A93B0DE765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192" y="2112033"/>
            <a:ext cx="2111368" cy="1805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FA539-B7C1-6543-0C2D-C71090E1DA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7783" y="2199043"/>
            <a:ext cx="891312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F17B692-8C15-460A-9724-817082CA95BB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8136487-EDFB-476C-BCA6-BC4858DD64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 b="-1"/>
          <a:stretch/>
        </p:blipFill>
        <p:spPr>
          <a:xfrm>
            <a:off x="6901593" y="4819081"/>
            <a:ext cx="5187216" cy="2039086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69AC27FC-941C-4368-BE17-15755811D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4"/>
          <a:stretch/>
        </p:blipFill>
        <p:spPr>
          <a:xfrm rot="20457261">
            <a:off x="8186686" y="3891543"/>
            <a:ext cx="1079312" cy="2303945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F21650CB-C8A4-4792-A3C3-349318529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r="43150" b="30522"/>
          <a:stretch/>
        </p:blipFill>
        <p:spPr>
          <a:xfrm rot="18970747">
            <a:off x="8901461" y="137996"/>
            <a:ext cx="1187480" cy="1119986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177442AB-78D1-421F-8065-0437E621EE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26" y="147603"/>
            <a:ext cx="922740" cy="9227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F9ED48C-14BA-4259-89CC-9ED07C91D3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50" y="-128066"/>
            <a:ext cx="1421765" cy="1421765"/>
          </a:xfrm>
          <a:prstGeom prst="rect">
            <a:avLst/>
          </a:prstGeom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7BEFC367-C7EF-47B4-8260-1A58DFFDEEE3}"/>
              </a:ext>
            </a:extLst>
          </p:cNvPr>
          <p:cNvSpPr/>
          <p:nvPr/>
        </p:nvSpPr>
        <p:spPr>
          <a:xfrm>
            <a:off x="7759158" y="1280691"/>
            <a:ext cx="576547" cy="576547"/>
          </a:xfrm>
          <a:prstGeom prst="ellipse">
            <a:avLst/>
          </a:prstGeom>
          <a:solidFill>
            <a:srgbClr val="C00000"/>
          </a:solidFill>
          <a:ln>
            <a:solidFill>
              <a:srgbClr val="D8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iny" panose="02000903060500060000" pitchFamily="2" charset="0"/>
              </a:rPr>
              <a:t>1</a:t>
            </a:r>
          </a:p>
        </p:txBody>
      </p:sp>
      <p:sp>
        <p:nvSpPr>
          <p:cNvPr id="19" name="Oval 18">
            <a:hlinkClick r:id="rId9" action="ppaction://hlinksldjump"/>
            <a:extLst>
              <a:ext uri="{FF2B5EF4-FFF2-40B4-BE49-F238E27FC236}">
                <a16:creationId xmlns:a16="http://schemas.microsoft.com/office/drawing/2014/main" id="{D2B29E0E-63C7-4950-9AAC-4448BAD6052C}"/>
              </a:ext>
            </a:extLst>
          </p:cNvPr>
          <p:cNvSpPr/>
          <p:nvPr/>
        </p:nvSpPr>
        <p:spPr>
          <a:xfrm>
            <a:off x="9167079" y="1302623"/>
            <a:ext cx="576547" cy="576547"/>
          </a:xfrm>
          <a:prstGeom prst="ellipse">
            <a:avLst/>
          </a:prstGeom>
          <a:solidFill>
            <a:srgbClr val="C00000"/>
          </a:solidFill>
          <a:ln>
            <a:solidFill>
              <a:srgbClr val="D8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oiny" panose="02000903060500060000" pitchFamily="2" charset="0"/>
              </a:rPr>
              <a:t>2</a:t>
            </a:r>
          </a:p>
        </p:txBody>
      </p:sp>
      <p:sp>
        <p:nvSpPr>
          <p:cNvPr id="20" name="Oval 19">
            <a:hlinkClick r:id="rId10" action="ppaction://hlinksldjump"/>
            <a:extLst>
              <a:ext uri="{FF2B5EF4-FFF2-40B4-BE49-F238E27FC236}">
                <a16:creationId xmlns:a16="http://schemas.microsoft.com/office/drawing/2014/main" id="{89DF8745-789F-4AD8-A714-D5AC5E5A07A8}"/>
              </a:ext>
            </a:extLst>
          </p:cNvPr>
          <p:cNvSpPr/>
          <p:nvPr/>
        </p:nvSpPr>
        <p:spPr>
          <a:xfrm>
            <a:off x="10339072" y="1337135"/>
            <a:ext cx="576547" cy="576547"/>
          </a:xfrm>
          <a:prstGeom prst="ellipse">
            <a:avLst/>
          </a:prstGeom>
          <a:solidFill>
            <a:srgbClr val="C00000"/>
          </a:solidFill>
          <a:ln>
            <a:solidFill>
              <a:srgbClr val="D8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Coiny" panose="02000903060500060000" pitchFamily="2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8144A9-1C94-43BC-86EC-4C5E490648DA}"/>
              </a:ext>
            </a:extLst>
          </p:cNvPr>
          <p:cNvGrpSpPr/>
          <p:nvPr/>
        </p:nvGrpSpPr>
        <p:grpSpPr>
          <a:xfrm>
            <a:off x="-5274128" y="3354649"/>
            <a:ext cx="2798458" cy="3256950"/>
            <a:chOff x="-5274128" y="3354649"/>
            <a:chExt cx="2798458" cy="3256950"/>
          </a:xfrm>
        </p:grpSpPr>
        <p:pic>
          <p:nvPicPr>
            <p:cNvPr id="23" name="Picture 22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12A0B5CC-603C-4575-BA35-B69C56200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08"/>
            <a:stretch/>
          </p:blipFill>
          <p:spPr>
            <a:xfrm>
              <a:off x="-5274128" y="3354649"/>
              <a:ext cx="1939503" cy="325695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6FCC17F-335E-413F-A52E-1FA60498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97435" y="4272241"/>
              <a:ext cx="1421765" cy="142176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3B0917-C30F-4723-AA79-6AA85459332D}"/>
              </a:ext>
            </a:extLst>
          </p:cNvPr>
          <p:cNvGrpSpPr/>
          <p:nvPr/>
        </p:nvGrpSpPr>
        <p:grpSpPr>
          <a:xfrm>
            <a:off x="6672547" y="4743068"/>
            <a:ext cx="725876" cy="580673"/>
            <a:chOff x="-3527288" y="1751478"/>
            <a:chExt cx="725876" cy="5806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1EE52DE-B9E9-43DF-BF29-A18403D7640F}"/>
                </a:ext>
              </a:extLst>
            </p:cNvPr>
            <p:cNvSpPr/>
            <p:nvPr/>
          </p:nvSpPr>
          <p:spPr>
            <a:xfrm>
              <a:off x="-3334625" y="1751478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5C2F74A-4EDD-439B-8C00-58B2F9999036}"/>
                </a:ext>
              </a:extLst>
            </p:cNvPr>
            <p:cNvSpPr/>
            <p:nvPr/>
          </p:nvSpPr>
          <p:spPr>
            <a:xfrm>
              <a:off x="-3182225" y="1903878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AC2FEB8-3A4B-4E58-A791-07775A96454A}"/>
                </a:ext>
              </a:extLst>
            </p:cNvPr>
            <p:cNvSpPr/>
            <p:nvPr/>
          </p:nvSpPr>
          <p:spPr>
            <a:xfrm>
              <a:off x="-3029825" y="2056278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67A4E56-8D62-4DF2-9956-A79AF18A7E74}"/>
                </a:ext>
              </a:extLst>
            </p:cNvPr>
            <p:cNvSpPr/>
            <p:nvPr/>
          </p:nvSpPr>
          <p:spPr>
            <a:xfrm>
              <a:off x="-2877425" y="2208678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037651D-8648-469B-A96A-769BD9A65D17}"/>
                </a:ext>
              </a:extLst>
            </p:cNvPr>
            <p:cNvSpPr/>
            <p:nvPr/>
          </p:nvSpPr>
          <p:spPr>
            <a:xfrm>
              <a:off x="-3334626" y="1941884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88D32F1-009E-45FA-9156-8318917EF143}"/>
                </a:ext>
              </a:extLst>
            </p:cNvPr>
            <p:cNvSpPr/>
            <p:nvPr/>
          </p:nvSpPr>
          <p:spPr>
            <a:xfrm>
              <a:off x="-3205719" y="2056277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F9355EF-D4C7-4828-A5DB-B480AE1544BF}"/>
                </a:ext>
              </a:extLst>
            </p:cNvPr>
            <p:cNvSpPr/>
            <p:nvPr/>
          </p:nvSpPr>
          <p:spPr>
            <a:xfrm>
              <a:off x="-3527288" y="1913740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BA2F109-E92A-42A0-B6F8-D382AD5D8255}"/>
                </a:ext>
              </a:extLst>
            </p:cNvPr>
            <p:cNvSpPr/>
            <p:nvPr/>
          </p:nvSpPr>
          <p:spPr>
            <a:xfrm>
              <a:off x="-3451275" y="2071963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D769E0-6DAD-4A54-A614-FDBE94EF7E62}"/>
                </a:ext>
              </a:extLst>
            </p:cNvPr>
            <p:cNvSpPr/>
            <p:nvPr/>
          </p:nvSpPr>
          <p:spPr>
            <a:xfrm>
              <a:off x="-3375262" y="2230186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26FD5A-5F03-4B6A-99C1-22016C2029CC}"/>
                </a:ext>
              </a:extLst>
            </p:cNvPr>
            <p:cNvSpPr/>
            <p:nvPr/>
          </p:nvSpPr>
          <p:spPr>
            <a:xfrm>
              <a:off x="-3167713" y="2256138"/>
              <a:ext cx="76013" cy="760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499C451-A70B-4909-A4D2-F84CB29CF1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181" y="3429000"/>
            <a:ext cx="2970488" cy="32569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6F46E1-B23F-4243-B1F8-47583ACF9ECA}"/>
              </a:ext>
            </a:extLst>
          </p:cNvPr>
          <p:cNvGrpSpPr/>
          <p:nvPr/>
        </p:nvGrpSpPr>
        <p:grpSpPr>
          <a:xfrm>
            <a:off x="-5211181" y="6305606"/>
            <a:ext cx="2622370" cy="3256950"/>
            <a:chOff x="-5211181" y="6305606"/>
            <a:chExt cx="2622370" cy="3256950"/>
          </a:xfrm>
        </p:grpSpPr>
        <p:pic>
          <p:nvPicPr>
            <p:cNvPr id="57" name="Picture 56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B3E17B69-3157-438F-897E-D7F17F56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08"/>
            <a:stretch/>
          </p:blipFill>
          <p:spPr>
            <a:xfrm>
              <a:off x="-5211181" y="6305606"/>
              <a:ext cx="1939503" cy="3256950"/>
            </a:xfrm>
            <a:prstGeom prst="rect">
              <a:avLst/>
            </a:prstGeom>
          </p:spPr>
        </p:pic>
        <p:pic>
          <p:nvPicPr>
            <p:cNvPr id="54" name="Picture 53" descr="Icon&#10;&#10;Description automatically generated">
              <a:extLst>
                <a:ext uri="{FF2B5EF4-FFF2-40B4-BE49-F238E27FC236}">
                  <a16:creationId xmlns:a16="http://schemas.microsoft.com/office/drawing/2014/main" id="{377DB78F-00F3-4A53-BADE-FE9F34260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1551" y="7297550"/>
              <a:ext cx="922740" cy="92274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EF6CDC-A449-4C73-8A62-998836D56671}"/>
              </a:ext>
            </a:extLst>
          </p:cNvPr>
          <p:cNvGrpSpPr/>
          <p:nvPr/>
        </p:nvGrpSpPr>
        <p:grpSpPr>
          <a:xfrm>
            <a:off x="-5331748" y="-457614"/>
            <a:ext cx="2882569" cy="3256950"/>
            <a:chOff x="-5331748" y="-457614"/>
            <a:chExt cx="2882569" cy="3256950"/>
          </a:xfrm>
        </p:grpSpPr>
        <p:pic>
          <p:nvPicPr>
            <p:cNvPr id="47" name="Picture 46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8E3C66FE-EBDE-4DD3-824D-5CEFC4723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08"/>
            <a:stretch/>
          </p:blipFill>
          <p:spPr>
            <a:xfrm>
              <a:off x="-5331748" y="-457614"/>
              <a:ext cx="1939503" cy="3256950"/>
            </a:xfrm>
            <a:prstGeom prst="rect">
              <a:avLst/>
            </a:prstGeom>
          </p:spPr>
        </p:pic>
        <p:pic>
          <p:nvPicPr>
            <p:cNvPr id="62" name="Picture 6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4BF1A68-FFD2-4CCF-B28A-DC71C75AA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4" r="43150" b="29315"/>
            <a:stretch/>
          </p:blipFill>
          <p:spPr>
            <a:xfrm rot="18970747">
              <a:off x="-3636659" y="483846"/>
              <a:ext cx="1187480" cy="11434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5EDCDA-8332-4DC3-8E74-AA5D29355177}"/>
              </a:ext>
            </a:extLst>
          </p:cNvPr>
          <p:cNvGrpSpPr/>
          <p:nvPr/>
        </p:nvGrpSpPr>
        <p:grpSpPr>
          <a:xfrm>
            <a:off x="-3059393" y="389077"/>
            <a:ext cx="2696690" cy="3256950"/>
            <a:chOff x="-3059393" y="389077"/>
            <a:chExt cx="2696690" cy="3256950"/>
          </a:xfrm>
        </p:grpSpPr>
        <p:pic>
          <p:nvPicPr>
            <p:cNvPr id="49" name="Picture 4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2BF69466-72B1-4D68-85B8-FF3850323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08"/>
            <a:stretch/>
          </p:blipFill>
          <p:spPr>
            <a:xfrm>
              <a:off x="-3059393" y="389077"/>
              <a:ext cx="1939503" cy="3256950"/>
            </a:xfrm>
            <a:prstGeom prst="rect">
              <a:avLst/>
            </a:prstGeom>
          </p:spPr>
        </p:pic>
        <p:pic>
          <p:nvPicPr>
            <p:cNvPr id="67" name="Picture 66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2143F4CC-09A1-44EA-9DBD-F3648A13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46216" y="1543048"/>
              <a:ext cx="1083513" cy="1083513"/>
            </a:xfrm>
            <a:prstGeom prst="rect">
              <a:avLst/>
            </a:prstGeom>
          </p:spPr>
        </p:pic>
      </p:grpSp>
      <p:sp>
        <p:nvSpPr>
          <p:cNvPr id="28" name="AutoShape 2" descr="Yenp (yenp4942) - Hồ sơ | Pinterest">
            <a:extLst>
              <a:ext uri="{FF2B5EF4-FFF2-40B4-BE49-F238E27FC236}">
                <a16:creationId xmlns:a16="http://schemas.microsoft.com/office/drawing/2014/main" id="{1A6287E5-F24F-4D2A-A33E-9A31B8278F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" name="Picture 4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484F56D-2ABB-4C08-8DAF-2332CA9124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9" y="2145803"/>
            <a:ext cx="4380850" cy="961515"/>
          </a:xfrm>
          <a:prstGeom prst="rect">
            <a:avLst/>
          </a:prstGeom>
        </p:spPr>
      </p:pic>
      <p:sp>
        <p:nvSpPr>
          <p:cNvPr id="48" name="AutoShape 4" descr="Ghim trên Gif">
            <a:extLst>
              <a:ext uri="{FF2B5EF4-FFF2-40B4-BE49-F238E27FC236}">
                <a16:creationId xmlns:a16="http://schemas.microsoft.com/office/drawing/2014/main" id="{7D1AA651-ABB5-4237-BF3E-50BFD4B852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Ghim trên Gif">
            <a:hlinkClick r:id="rId14" action="ppaction://hlinksldjump"/>
            <a:extLst>
              <a:ext uri="{FF2B5EF4-FFF2-40B4-BE49-F238E27FC236}">
                <a16:creationId xmlns:a16="http://schemas.microsoft.com/office/drawing/2014/main" id="{2E2671D2-BFFA-46B1-84F4-6F5E303E0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80" y="2964731"/>
            <a:ext cx="3646601" cy="36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8EA5F0E-895B-4F9D-8CED-BDC65B7B1F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55" y="5009487"/>
            <a:ext cx="1807415" cy="155191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4C2E574-A2BC-4FCE-82B1-C5B3EFE05F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646" y="5009487"/>
            <a:ext cx="1807415" cy="15519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6064FF3-0C94-45E4-997C-FD77D88655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961" y="5085873"/>
            <a:ext cx="1807415" cy="1551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DB3BFF-F35B-77DD-7317-3A7107F889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705090" y="0"/>
            <a:ext cx="7193903" cy="1322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C822D-CC5C-AC0E-7F5A-B1CE6219EF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9586" y="2036163"/>
            <a:ext cx="7193903" cy="2554445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AA6A9B-2E66-957E-1200-1FDEE007C9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182" y="165035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1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0.62315 L 0.88841 0.62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3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75 0.44259 L 0.71289 0.4425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83464 0.000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2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0.00278 L -0.00429 0.00278 C 0.00196 -0.01181 0.01328 -0.04121 0.02305 -0.05486 C 0.03047 -0.06528 0.03815 -0.07523 0.04636 -0.0838 C 0.06016 -0.09815 0.06498 -0.10486 0.07969 -0.11435 C 0.08633 -0.11852 0.0931 -0.12315 0.1 -0.12523 C 0.10769 -0.12732 0.1155 -0.12639 0.12331 -0.12685 C 0.13073 -0.12639 0.13828 -0.12778 0.14558 -0.12523 C 0.15339 -0.12246 0.16055 -0.11621 0.16784 -0.11065 C 0.20013 -0.08704 0.17448 -0.10301 0.20235 -0.08009 C 0.20664 -0.07662 0.21107 -0.07408 0.2155 -0.07107 C 0.21823 -0.0669 0.22149 -0.06366 0.22357 -0.05857 C 0.22995 -0.04306 0.23203 -0.03426 0.23477 -0.01875 C 0.23542 -0.01459 0.23607 -0.01042 0.23685 -0.00625 C 0.23568 0.08935 0.23581 0.05393 0.23581 0.10023 L 0.23581 0.10023 " pathEditMode="relative" ptsTypes="AAAAAAAAAAAAAA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70092 -0.000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9" y="-4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00"/>
                            </p:stCondLst>
                            <p:childTnLst>
                              <p:par>
                                <p:cTn id="1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39236 L 0.82903 -0.3990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80" y="-34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2245 L -0.00794 0.02245 C -0.00416 0.01574 0.00013 0.00972 0.00339 0.00208 C 0.00612 -0.00394 0.00743 -0.01181 0.0099 -0.01806 C 0.01341 -0.02732 0.01758 -0.03542 0.02136 -0.04422 C 0.02735 -0.05857 0.02969 -0.06806 0.03763 -0.07894 C 0.03959 -0.08172 0.04206 -0.08264 0.04414 -0.08472 C 0.04701 -0.0875 0.04961 -0.09051 0.05235 -0.09352 C 0.05404 -0.09537 0.05547 -0.09769 0.05716 -0.09931 C 0.06576 -0.10695 0.09037 -0.12246 0.09466 -0.12523 C 0.13008 -0.11875 0.1612 -0.12315 0.19258 -0.09931 C 0.19766 -0.09537 0.20235 -0.08959 0.20729 -0.08472 C 0.21589 -0.0669 0.21914 -0.06111 0.22683 -0.04121 C 0.23594 -0.01783 0.22722 -0.03472 0.23659 -0.01806 C 0.23763 -0.0132 0.23841 -0.00834 0.23985 -0.00371 C 0.24284 0.00625 0.24766 0.01458 0.24961 0.02523 C 0.25013 0.02824 0.25039 0.03148 0.25131 0.03403 C 0.25261 0.03819 0.25482 0.04143 0.25612 0.0456 C 0.26185 0.06296 0.26172 0.06366 0.26433 0.07754 C 0.26615 0.09768 0.26589 0.08912 0.26589 0.1037 L 0.26589 0.1037 " pathEditMode="relative" ptsTypes="AAAAAAAAAAAAAAAAAAAAA">
                                      <p:cBhvr>
                                        <p:cTn id="1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EA5BD99-F5BA-4B22-83C3-36F307399A68}"/>
              </a:ext>
            </a:extLst>
          </p:cNvPr>
          <p:cNvGrpSpPr/>
          <p:nvPr/>
        </p:nvGrpSpPr>
        <p:grpSpPr>
          <a:xfrm>
            <a:off x="501942" y="1210714"/>
            <a:ext cx="11350833" cy="5438254"/>
            <a:chOff x="388883" y="1124654"/>
            <a:chExt cx="11350833" cy="5438254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E0582BD-43B9-4768-95D5-AFCD195C3175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9047BFEF-9DBD-4715-B3D8-69936B4A895E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E2DC0964-A2E4-4BD7-8911-9F371391309D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nual Operation 11">
              <a:extLst>
                <a:ext uri="{FF2B5EF4-FFF2-40B4-BE49-F238E27FC236}">
                  <a16:creationId xmlns:a16="http://schemas.microsoft.com/office/drawing/2014/main" id="{BEA84EC9-DAB1-44AC-B3B4-991B16B2527D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nual Operation 12">
              <a:extLst>
                <a:ext uri="{FF2B5EF4-FFF2-40B4-BE49-F238E27FC236}">
                  <a16:creationId xmlns:a16="http://schemas.microsoft.com/office/drawing/2014/main" id="{88E47FB4-BB43-46DD-BE6C-7357BC36C646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nual Operation 13">
              <a:extLst>
                <a:ext uri="{FF2B5EF4-FFF2-40B4-BE49-F238E27FC236}">
                  <a16:creationId xmlns:a16="http://schemas.microsoft.com/office/drawing/2014/main" id="{90C9C11C-2E5B-4D4F-B922-C40532837C78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2CFEF51D-A27D-4813-B47E-18114E680ACD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5EBB4C-C9B5-4CE2-AE36-3BEBDBF6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22972" r="9069" b="55722"/>
          <a:stretch/>
        </p:blipFill>
        <p:spPr>
          <a:xfrm>
            <a:off x="2545287" y="-135762"/>
            <a:ext cx="8878084" cy="237569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D367089-E47F-442C-9C39-F9B19D193FF0}"/>
              </a:ext>
            </a:extLst>
          </p:cNvPr>
          <p:cNvGrpSpPr/>
          <p:nvPr/>
        </p:nvGrpSpPr>
        <p:grpSpPr>
          <a:xfrm>
            <a:off x="746806" y="209032"/>
            <a:ext cx="2092007" cy="1897560"/>
            <a:chOff x="-1093572" y="1595704"/>
            <a:chExt cx="1630009" cy="148547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273741F-B4C9-4BF7-B37C-333F894FCE81}"/>
                </a:ext>
              </a:extLst>
            </p:cNvPr>
            <p:cNvGrpSpPr/>
            <p:nvPr/>
          </p:nvGrpSpPr>
          <p:grpSpPr>
            <a:xfrm>
              <a:off x="-1093572" y="1595704"/>
              <a:ext cx="1630009" cy="1485472"/>
              <a:chOff x="-1131957" y="1022239"/>
              <a:chExt cx="1630009" cy="1485472"/>
            </a:xfrm>
          </p:grpSpPr>
          <p:pic>
            <p:nvPicPr>
              <p:cNvPr id="40" name="图片 20">
                <a:extLst>
                  <a:ext uri="{FF2B5EF4-FFF2-40B4-BE49-F238E27FC236}">
                    <a16:creationId xmlns:a16="http://schemas.microsoft.com/office/drawing/2014/main" id="{C8095658-8365-4312-B639-684B0D6AA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31957" y="1022239"/>
                <a:ext cx="1630009" cy="148547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FFBA979-270F-4992-A9F8-3499BF485067}"/>
                  </a:ext>
                </a:extLst>
              </p:cNvPr>
              <p:cNvSpPr/>
              <p:nvPr/>
            </p:nvSpPr>
            <p:spPr>
              <a:xfrm>
                <a:off x="-805871" y="1363604"/>
                <a:ext cx="1000494" cy="773312"/>
              </a:xfrm>
              <a:prstGeom prst="ellipse">
                <a:avLst/>
              </a:prstGeom>
              <a:solidFill>
                <a:srgbClr val="F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E1884E-34BF-4EAF-B035-68C2DF1EAE98}"/>
                </a:ext>
              </a:extLst>
            </p:cNvPr>
            <p:cNvSpPr txBox="1"/>
            <p:nvPr/>
          </p:nvSpPr>
          <p:spPr>
            <a:xfrm>
              <a:off x="-784936" y="2117426"/>
              <a:ext cx="1176358" cy="43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sp>
        <p:nvSpPr>
          <p:cNvPr id="2" name="Rounded Rectangle 1">
            <a:hlinkClick r:id="rId6" action="ppaction://hlinksldjump"/>
          </p:cNvPr>
          <p:cNvSpPr/>
          <p:nvPr/>
        </p:nvSpPr>
        <p:spPr>
          <a:xfrm>
            <a:off x="10144411" y="6350521"/>
            <a:ext cx="1708364" cy="4677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00C677-0CE9-465A-A6E9-938534A3A4C5}"/>
              </a:ext>
            </a:extLst>
          </p:cNvPr>
          <p:cNvSpPr txBox="1"/>
          <p:nvPr/>
        </p:nvSpPr>
        <p:spPr>
          <a:xfrm>
            <a:off x="3298301" y="636442"/>
            <a:ext cx="7487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BD69A6-8934-ED85-E5D1-6CF6D9BEF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809" y="2209377"/>
            <a:ext cx="3795880" cy="3890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1A5ECB-A1ED-807D-7265-5299F11AF6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7470559" y="3980441"/>
            <a:ext cx="2162201" cy="3187971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66666C9-D62C-1D27-9679-1EA466831400}"/>
              </a:ext>
            </a:extLst>
          </p:cNvPr>
          <p:cNvSpPr/>
          <p:nvPr/>
        </p:nvSpPr>
        <p:spPr>
          <a:xfrm>
            <a:off x="6667890" y="2326511"/>
            <a:ext cx="4758812" cy="1575916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Mọc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rễ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(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rễ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củ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)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mẹ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16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9364C3-854D-1844-C9D9-8CFA17FEC3B2}"/>
              </a:ext>
            </a:extLst>
          </p:cNvPr>
          <p:cNvGrpSpPr/>
          <p:nvPr/>
        </p:nvGrpSpPr>
        <p:grpSpPr>
          <a:xfrm>
            <a:off x="501942" y="1210714"/>
            <a:ext cx="11350833" cy="5438254"/>
            <a:chOff x="388883" y="1124654"/>
            <a:chExt cx="11350833" cy="5438254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DFCB415E-DD29-F491-DFB7-C5CE76F59F07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Manual Operation 4">
              <a:extLst>
                <a:ext uri="{FF2B5EF4-FFF2-40B4-BE49-F238E27FC236}">
                  <a16:creationId xmlns:a16="http://schemas.microsoft.com/office/drawing/2014/main" id="{0CF6FA32-97A6-E508-5B1A-A7E6EBFCC65A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Manual Operation 5">
              <a:extLst>
                <a:ext uri="{FF2B5EF4-FFF2-40B4-BE49-F238E27FC236}">
                  <a16:creationId xmlns:a16="http://schemas.microsoft.com/office/drawing/2014/main" id="{954858E6-63AB-6F2B-D9DF-6629F5220C9F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Manual Operation 6">
              <a:extLst>
                <a:ext uri="{FF2B5EF4-FFF2-40B4-BE49-F238E27FC236}">
                  <a16:creationId xmlns:a16="http://schemas.microsoft.com/office/drawing/2014/main" id="{752F00D5-17A9-20B7-A2E1-0F950C7B7A97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Manual Operation 8">
              <a:extLst>
                <a:ext uri="{FF2B5EF4-FFF2-40B4-BE49-F238E27FC236}">
                  <a16:creationId xmlns:a16="http://schemas.microsoft.com/office/drawing/2014/main" id="{2C71CC79-6ACE-873B-F659-BF905F4C1D99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Manual Operation 9">
              <a:extLst>
                <a:ext uri="{FF2B5EF4-FFF2-40B4-BE49-F238E27FC236}">
                  <a16:creationId xmlns:a16="http://schemas.microsoft.com/office/drawing/2014/main" id="{3D0D66F1-153B-2B08-7216-B4B188AC4BB0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nual Operation 10">
              <a:extLst>
                <a:ext uri="{FF2B5EF4-FFF2-40B4-BE49-F238E27FC236}">
                  <a16:creationId xmlns:a16="http://schemas.microsoft.com/office/drawing/2014/main" id="{7089A1BE-BCFF-4BD4-1B16-1B8EAF06821A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DE2A76F-FEF2-AA1D-7589-84AF8F1AB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22972" r="9069" b="55722"/>
          <a:stretch/>
        </p:blipFill>
        <p:spPr>
          <a:xfrm>
            <a:off x="2545287" y="-135762"/>
            <a:ext cx="8878084" cy="23756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FB5B76-D294-9DE8-7103-02AF149C4E6C}"/>
              </a:ext>
            </a:extLst>
          </p:cNvPr>
          <p:cNvGrpSpPr/>
          <p:nvPr/>
        </p:nvGrpSpPr>
        <p:grpSpPr>
          <a:xfrm>
            <a:off x="746806" y="209032"/>
            <a:ext cx="2092007" cy="1897560"/>
            <a:chOff x="-1093572" y="1595704"/>
            <a:chExt cx="1630009" cy="14854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189D30-E710-9F67-0775-0BD3E4649CAA}"/>
                </a:ext>
              </a:extLst>
            </p:cNvPr>
            <p:cNvGrpSpPr/>
            <p:nvPr/>
          </p:nvGrpSpPr>
          <p:grpSpPr>
            <a:xfrm>
              <a:off x="-1093572" y="1595704"/>
              <a:ext cx="1630009" cy="1485472"/>
              <a:chOff x="-1131957" y="1022239"/>
              <a:chExt cx="1630009" cy="1485472"/>
            </a:xfrm>
          </p:grpSpPr>
          <p:pic>
            <p:nvPicPr>
              <p:cNvPr id="17" name="图片 20">
                <a:extLst>
                  <a:ext uri="{FF2B5EF4-FFF2-40B4-BE49-F238E27FC236}">
                    <a16:creationId xmlns:a16="http://schemas.microsoft.com/office/drawing/2014/main" id="{C848D347-0021-5B12-C7C2-82B000A89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31957" y="1022239"/>
                <a:ext cx="1630009" cy="1485472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AFB1C0A-7408-DE7B-6AA8-8566BBBC99C7}"/>
                  </a:ext>
                </a:extLst>
              </p:cNvPr>
              <p:cNvSpPr/>
              <p:nvPr/>
            </p:nvSpPr>
            <p:spPr>
              <a:xfrm>
                <a:off x="-805871" y="1363604"/>
                <a:ext cx="1000494" cy="773312"/>
              </a:xfrm>
              <a:prstGeom prst="ellipse">
                <a:avLst/>
              </a:prstGeom>
              <a:solidFill>
                <a:srgbClr val="F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0A4B2E-F923-C10A-98E0-40C9BDA29AA0}"/>
                </a:ext>
              </a:extLst>
            </p:cNvPr>
            <p:cNvSpPr txBox="1"/>
            <p:nvPr/>
          </p:nvSpPr>
          <p:spPr>
            <a:xfrm>
              <a:off x="-784936" y="2117426"/>
              <a:ext cx="1176358" cy="43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sp>
        <p:nvSpPr>
          <p:cNvPr id="19" name="Rounded 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C087DFC-AEA2-A53F-E7DF-0BA1C2889EBA}"/>
              </a:ext>
            </a:extLst>
          </p:cNvPr>
          <p:cNvSpPr/>
          <p:nvPr/>
        </p:nvSpPr>
        <p:spPr>
          <a:xfrm>
            <a:off x="10144411" y="6350521"/>
            <a:ext cx="1708364" cy="4677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C179F-B1E6-6D56-254B-5A90480AE357}"/>
              </a:ext>
            </a:extLst>
          </p:cNvPr>
          <p:cNvSpPr txBox="1"/>
          <p:nvPr/>
        </p:nvSpPr>
        <p:spPr>
          <a:xfrm>
            <a:off x="3298301" y="636442"/>
            <a:ext cx="7487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80937E-6B8F-B624-8406-250EFD5902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7470559" y="3980441"/>
            <a:ext cx="2162201" cy="3187971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E618418D-3376-CDA1-3AE0-8258698C9406}"/>
              </a:ext>
            </a:extLst>
          </p:cNvPr>
          <p:cNvSpPr/>
          <p:nvPr/>
        </p:nvSpPr>
        <p:spPr>
          <a:xfrm>
            <a:off x="6667890" y="2326511"/>
            <a:ext cx="4758812" cy="1575916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Mọc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lên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thân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cây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mẹ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93BDBD-4D4B-A2C1-2F96-3DCCBC550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601" y="2384806"/>
            <a:ext cx="4583565" cy="35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0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A294DC9-D57F-04C4-D412-0C1503849545}"/>
              </a:ext>
            </a:extLst>
          </p:cNvPr>
          <p:cNvGrpSpPr/>
          <p:nvPr/>
        </p:nvGrpSpPr>
        <p:grpSpPr>
          <a:xfrm>
            <a:off x="501942" y="1210714"/>
            <a:ext cx="11350833" cy="5438254"/>
            <a:chOff x="388883" y="1124654"/>
            <a:chExt cx="11350833" cy="5438254"/>
          </a:xfrm>
        </p:grpSpPr>
        <p:sp>
          <p:nvSpPr>
            <p:cNvPr id="16" name="Flowchart: Alternate Process 15">
              <a:extLst>
                <a:ext uri="{FF2B5EF4-FFF2-40B4-BE49-F238E27FC236}">
                  <a16:creationId xmlns:a16="http://schemas.microsoft.com/office/drawing/2014/main" id="{BAC52D9B-2EBA-CA8E-4914-D33871D1ABFB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F46DF0E6-AE24-ADDA-3EC6-42DFEC40A611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C18492CF-30EC-941C-C1A6-9133404184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496CFB02-5EBF-969A-A40B-F8AD3AC9B1E7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0BE11101-942A-EDC1-9CF8-06A594CECCFA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Manual Operation 20">
              <a:extLst>
                <a:ext uri="{FF2B5EF4-FFF2-40B4-BE49-F238E27FC236}">
                  <a16:creationId xmlns:a16="http://schemas.microsoft.com/office/drawing/2014/main" id="{C774282B-9088-7B9A-39C8-71DCD6E3B248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Manual Operation 21">
              <a:extLst>
                <a:ext uri="{FF2B5EF4-FFF2-40B4-BE49-F238E27FC236}">
                  <a16:creationId xmlns:a16="http://schemas.microsoft.com/office/drawing/2014/main" id="{F1448856-DECF-36FF-0CA6-8E2A4F3DCC16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D070EA6-E607-3C71-3AAC-A8C045260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22972" r="9069" b="55722"/>
          <a:stretch/>
        </p:blipFill>
        <p:spPr>
          <a:xfrm>
            <a:off x="2545287" y="-135762"/>
            <a:ext cx="8878084" cy="237569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3BE4AA7-5E9C-F180-397D-3DD071618C41}"/>
              </a:ext>
            </a:extLst>
          </p:cNvPr>
          <p:cNvGrpSpPr/>
          <p:nvPr/>
        </p:nvGrpSpPr>
        <p:grpSpPr>
          <a:xfrm>
            <a:off x="746806" y="209032"/>
            <a:ext cx="2092007" cy="1897560"/>
            <a:chOff x="-1093572" y="1595704"/>
            <a:chExt cx="1630009" cy="1485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D9E78B9-1DA1-24A9-8CE3-90ACCD62CBA5}"/>
                </a:ext>
              </a:extLst>
            </p:cNvPr>
            <p:cNvGrpSpPr/>
            <p:nvPr/>
          </p:nvGrpSpPr>
          <p:grpSpPr>
            <a:xfrm>
              <a:off x="-1093572" y="1595704"/>
              <a:ext cx="1630009" cy="1485472"/>
              <a:chOff x="-1131957" y="1022239"/>
              <a:chExt cx="1630009" cy="1485472"/>
            </a:xfrm>
          </p:grpSpPr>
          <p:pic>
            <p:nvPicPr>
              <p:cNvPr id="30" name="图片 20">
                <a:extLst>
                  <a:ext uri="{FF2B5EF4-FFF2-40B4-BE49-F238E27FC236}">
                    <a16:creationId xmlns:a16="http://schemas.microsoft.com/office/drawing/2014/main" id="{7177962D-B60F-A852-0F6C-49782B569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31957" y="1022239"/>
                <a:ext cx="1630009" cy="1485472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1F63135-0BC6-0656-D4C8-AA82EEB5B2EE}"/>
                  </a:ext>
                </a:extLst>
              </p:cNvPr>
              <p:cNvSpPr/>
              <p:nvPr/>
            </p:nvSpPr>
            <p:spPr>
              <a:xfrm>
                <a:off x="-805871" y="1363604"/>
                <a:ext cx="1000494" cy="773312"/>
              </a:xfrm>
              <a:prstGeom prst="ellipse">
                <a:avLst/>
              </a:prstGeom>
              <a:solidFill>
                <a:srgbClr val="FFD6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D2E702-E7C1-0531-4047-37E7C0767F88}"/>
                </a:ext>
              </a:extLst>
            </p:cNvPr>
            <p:cNvSpPr txBox="1"/>
            <p:nvPr/>
          </p:nvSpPr>
          <p:spPr>
            <a:xfrm>
              <a:off x="-784936" y="2117426"/>
              <a:ext cx="1176358" cy="43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32" name="Rounded 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DBF9A6D9-4E95-ECAB-E73E-4718B08EA28D}"/>
              </a:ext>
            </a:extLst>
          </p:cNvPr>
          <p:cNvSpPr/>
          <p:nvPr/>
        </p:nvSpPr>
        <p:spPr>
          <a:xfrm>
            <a:off x="10144411" y="6350521"/>
            <a:ext cx="1708364" cy="4677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9E11F5-C443-D307-02DF-08DE4A9E1DC1}"/>
              </a:ext>
            </a:extLst>
          </p:cNvPr>
          <p:cNvSpPr txBox="1"/>
          <p:nvPr/>
        </p:nvSpPr>
        <p:spPr>
          <a:xfrm>
            <a:off x="3298301" y="636442"/>
            <a:ext cx="7487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E078E63-EC5F-3ADC-4E40-43304423D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7470559" y="3980441"/>
            <a:ext cx="2162201" cy="3187971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06FD878-73E5-B9E6-0CE3-482F2C661E97}"/>
              </a:ext>
            </a:extLst>
          </p:cNvPr>
          <p:cNvSpPr/>
          <p:nvPr/>
        </p:nvSpPr>
        <p:spPr>
          <a:xfrm>
            <a:off x="6667890" y="2326511"/>
            <a:ext cx="4758812" cy="1575916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Mọc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lên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cành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cây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mẹ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20B0604020202020204" charset="-34"/>
              </a:rPr>
              <a:t>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038F794-35B2-3A10-33E2-9D0C09BDD2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673" y="2150769"/>
            <a:ext cx="3722707" cy="40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5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8B6A2-6B82-4293-AEE6-720CDB7D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82593" l="43490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6" t="32176" r="25384" b="15979"/>
          <a:stretch/>
        </p:blipFill>
        <p:spPr>
          <a:xfrm>
            <a:off x="4419272" y="3713480"/>
            <a:ext cx="3722253" cy="33084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350DF5-DD6A-B96A-4097-F4F6CBD3DAEF}"/>
              </a:ext>
            </a:extLst>
          </p:cNvPr>
          <p:cNvSpPr/>
          <p:nvPr/>
        </p:nvSpPr>
        <p:spPr>
          <a:xfrm>
            <a:off x="1463040" y="132080"/>
            <a:ext cx="9306560" cy="3352800"/>
          </a:xfrm>
          <a:prstGeom prst="roundRect">
            <a:avLst/>
          </a:prstGeom>
          <a:solidFill>
            <a:schemeClr val="lt1">
              <a:alpha val="6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F7AFD-ED40-2CC3-DCDC-97B799770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360" y="0"/>
            <a:ext cx="3621216" cy="1188833"/>
          </a:xfrm>
          <a:prstGeom prst="rect">
            <a:avLst/>
          </a:prstGeom>
        </p:spPr>
      </p:pic>
      <p:pic>
        <p:nvPicPr>
          <p:cNvPr id="10" name="Picture 9" descr="A yellow lit up letters&#10;&#10;Description automatically generated">
            <a:extLst>
              <a:ext uri="{FF2B5EF4-FFF2-40B4-BE49-F238E27FC236}">
                <a16:creationId xmlns:a16="http://schemas.microsoft.com/office/drawing/2014/main" id="{967E4746-08C8-C687-C4CF-1C8700E53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521335"/>
            <a:ext cx="9753600" cy="2686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82888-D96C-B2A5-E297-F5061D643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476" y="2628345"/>
            <a:ext cx="2304488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36E9B8-759F-23EE-E877-5F45F2392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89" y="215354"/>
            <a:ext cx="182286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86906-F91E-478C-9522-CF69C82F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" y="489528"/>
            <a:ext cx="9376925" cy="3253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CDFD9B-AC73-43B0-9197-12CEB9A45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21" y="3048000"/>
            <a:ext cx="7322730" cy="40657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FFBA5-D755-404E-A807-97267F8E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65" y="-125845"/>
            <a:ext cx="2763982" cy="276398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2FFB4B-4018-6110-EC3C-A95EA5256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81" y="571976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E4CF0-F05E-4DDC-8310-22526F4DC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3" y="-357125"/>
            <a:ext cx="12220847" cy="731946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8B39E6-A532-414F-BA7D-30A37E3DE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8706368" y="3608439"/>
            <a:ext cx="2625714" cy="3871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10043-2D45-4587-BBB4-CCB478D82AE2}"/>
              </a:ext>
            </a:extLst>
          </p:cNvPr>
          <p:cNvSpPr txBox="1"/>
          <p:nvPr/>
        </p:nvSpPr>
        <p:spPr>
          <a:xfrm>
            <a:off x="1120388" y="1148371"/>
            <a:ext cx="961505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11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1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1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11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11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62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2B1F52-99EA-42DF-937A-ECAD20DF4C2F}"/>
              </a:ext>
            </a:extLst>
          </p:cNvPr>
          <p:cNvSpPr/>
          <p:nvPr/>
        </p:nvSpPr>
        <p:spPr>
          <a:xfrm>
            <a:off x="442452" y="324465"/>
            <a:ext cx="11218606" cy="6213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F49CAD-675A-6A92-830C-E67EE68E2CDD}"/>
              </a:ext>
            </a:extLst>
          </p:cNvPr>
          <p:cNvSpPr txBox="1"/>
          <p:nvPr/>
        </p:nvSpPr>
        <p:spPr>
          <a:xfrm>
            <a:off x="2295603" y="249164"/>
            <a:ext cx="7914968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#Li-N UTM Flamenco" panose="02040603050506020204" pitchFamily="18" charset="0"/>
              </a:rPr>
              <a:t>Mỗi nhóm chọn cách trồng cây bằng hạt hoặc rễ, thân, lá.</a:t>
            </a:r>
            <a:endParaRPr lang="en-US" sz="4000" dirty="0">
              <a:latin typeface="#Li-N UTM Flamenco" panose="02040603050506020204" pitchFamily="18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9B2C5A66-603E-BAF2-DB9D-55B0ED9F2A84}"/>
              </a:ext>
            </a:extLst>
          </p:cNvPr>
          <p:cNvSpPr/>
          <p:nvPr/>
        </p:nvSpPr>
        <p:spPr>
          <a:xfrm>
            <a:off x="718571" y="3118689"/>
            <a:ext cx="3726108" cy="2506607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3" y="0"/>
                </a:lnTo>
                <a:lnTo>
                  <a:pt x="57954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402D139-983B-E461-6A93-D3BF4B674491}"/>
              </a:ext>
            </a:extLst>
          </p:cNvPr>
          <p:cNvSpPr/>
          <p:nvPr/>
        </p:nvSpPr>
        <p:spPr>
          <a:xfrm>
            <a:off x="5567423" y="2442259"/>
            <a:ext cx="900033" cy="2985580"/>
          </a:xfrm>
          <a:custGeom>
            <a:avLst/>
            <a:gdLst/>
            <a:ahLst/>
            <a:cxnLst/>
            <a:rect l="l" t="t" r="r" b="b"/>
            <a:pathLst>
              <a:path w="1409319" h="4114800">
                <a:moveTo>
                  <a:pt x="0" y="0"/>
                </a:moveTo>
                <a:lnTo>
                  <a:pt x="1409319" y="0"/>
                </a:lnTo>
                <a:lnTo>
                  <a:pt x="1409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705A3FE7-EFD0-775E-833D-A5E4014E5C50}"/>
              </a:ext>
            </a:extLst>
          </p:cNvPr>
          <p:cNvSpPr/>
          <p:nvPr/>
        </p:nvSpPr>
        <p:spPr>
          <a:xfrm>
            <a:off x="8089309" y="2882096"/>
            <a:ext cx="3114985" cy="2835797"/>
          </a:xfrm>
          <a:custGeom>
            <a:avLst/>
            <a:gdLst/>
            <a:ahLst/>
            <a:cxnLst/>
            <a:rect l="l" t="t" r="r" b="b"/>
            <a:pathLst>
              <a:path w="7262622" h="8229600">
                <a:moveTo>
                  <a:pt x="0" y="0"/>
                </a:moveTo>
                <a:lnTo>
                  <a:pt x="7262621" y="0"/>
                </a:lnTo>
                <a:lnTo>
                  <a:pt x="72626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603570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347</Words>
  <Application>Microsoft Office PowerPoint</Application>
  <PresentationFormat>Widescreen</PresentationFormat>
  <Paragraphs>43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#Li-N UTM Flamenco</vt:lpstr>
      <vt:lpstr>等线</vt:lpstr>
      <vt:lpstr>#9Slide05 FS Blonde Script</vt:lpstr>
      <vt:lpstr>Arial</vt:lpstr>
      <vt:lpstr>Calibri</vt:lpstr>
      <vt:lpstr>Calibri Light</vt:lpstr>
      <vt:lpstr>Cambria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Tran</cp:lastModifiedBy>
  <cp:revision>28</cp:revision>
  <dcterms:created xsi:type="dcterms:W3CDTF">2022-02-10T11:20:02Z</dcterms:created>
  <dcterms:modified xsi:type="dcterms:W3CDTF">2024-11-22T02:56:24Z</dcterms:modified>
</cp:coreProperties>
</file>