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801" r:id="rId3"/>
    <p:sldMasterId id="2147483813" r:id="rId4"/>
    <p:sldMasterId id="2147483826" r:id="rId5"/>
  </p:sldMasterIdLst>
  <p:notesMasterIdLst>
    <p:notesMasterId r:id="rId28"/>
  </p:notesMasterIdLst>
  <p:sldIdLst>
    <p:sldId id="256" r:id="rId6"/>
    <p:sldId id="305" r:id="rId7"/>
    <p:sldId id="260" r:id="rId8"/>
    <p:sldId id="319" r:id="rId9"/>
    <p:sldId id="320" r:id="rId10"/>
    <p:sldId id="321" r:id="rId11"/>
    <p:sldId id="322" r:id="rId12"/>
    <p:sldId id="323" r:id="rId13"/>
    <p:sldId id="275" r:id="rId14"/>
    <p:sldId id="324" r:id="rId15"/>
    <p:sldId id="325" r:id="rId16"/>
    <p:sldId id="326" r:id="rId17"/>
    <p:sldId id="327" r:id="rId18"/>
    <p:sldId id="328" r:id="rId19"/>
    <p:sldId id="492" r:id="rId20"/>
    <p:sldId id="493" r:id="rId21"/>
    <p:sldId id="494" r:id="rId22"/>
    <p:sldId id="495" r:id="rId23"/>
    <p:sldId id="496" r:id="rId24"/>
    <p:sldId id="497" r:id="rId25"/>
    <p:sldId id="498" r:id="rId26"/>
    <p:sldId id="28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634" autoAdjust="0"/>
  </p:normalViewPr>
  <p:slideViewPr>
    <p:cSldViewPr>
      <p:cViewPr varScale="1">
        <p:scale>
          <a:sx n="45" d="100"/>
          <a:sy n="45" d="100"/>
        </p:scale>
        <p:origin x="83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C1DF-CAE5-4D03-833B-E18F9570FAEE}"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DAF6C-0A5A-48B5-BC77-13762696F91E}" type="slidenum">
              <a:rPr lang="en-US" smtClean="0"/>
              <a:t>‹#›</a:t>
            </a:fld>
            <a:endParaRPr lang="en-US"/>
          </a:p>
        </p:txBody>
      </p:sp>
    </p:spTree>
    <p:extLst>
      <p:ext uri="{BB962C8B-B14F-4D97-AF65-F5344CB8AC3E}">
        <p14:creationId xmlns:p14="http://schemas.microsoft.com/office/powerpoint/2010/main" val="260444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47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884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065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344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541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80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91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13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9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749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86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745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29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473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07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1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pic>
        <p:nvPicPr>
          <p:cNvPr id="2" name="Picture 0" descr="—Pngtree—red simple clean checkered background_1307430"/>
          <p:cNvPicPr>
            <a:picLocks noChangeAspect="1"/>
          </p:cNvPicPr>
          <p:nvPr userDrawn="1"/>
        </p:nvPicPr>
        <p:blipFill>
          <a:blip r:embed="rId2"/>
          <a:srcRect t="20973" b="20410"/>
          <a:stretch>
            <a:fillRect/>
          </a:stretch>
        </p:blipFill>
        <p:spPr>
          <a:xfrm>
            <a:off x="-952" y="-164782"/>
            <a:ext cx="18288953" cy="10720388"/>
          </a:xfrm>
          <a:prstGeom prst="rect">
            <a:avLst/>
          </a:prstGeom>
        </p:spPr>
      </p:pic>
    </p:spTree>
    <p:extLst>
      <p:ext uri="{BB962C8B-B14F-4D97-AF65-F5344CB8AC3E}">
        <p14:creationId xmlns:p14="http://schemas.microsoft.com/office/powerpoint/2010/main" val="383237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1410551" y="4339451"/>
            <a:ext cx="9762600" cy="1922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oppins ExtraBold" panose="00000800000000000000"/>
              <a:buNone/>
              <a:defRPr sz="12000" b="0">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 name="Google Shape;17;p3"/>
          <p:cNvSpPr txBox="1">
            <a:spLocks noGrp="1"/>
          </p:cNvSpPr>
          <p:nvPr>
            <p:ph type="title" idx="2" hasCustomPrompt="1"/>
          </p:nvPr>
        </p:nvSpPr>
        <p:spPr>
          <a:xfrm>
            <a:off x="1788842" y="2011751"/>
            <a:ext cx="1910400" cy="1683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9998"/>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8" name="Google Shape;18;p3"/>
          <p:cNvSpPr txBox="1">
            <a:spLocks noGrp="1"/>
          </p:cNvSpPr>
          <p:nvPr>
            <p:ph type="subTitle" idx="1"/>
          </p:nvPr>
        </p:nvSpPr>
        <p:spPr>
          <a:xfrm>
            <a:off x="1410550" y="7028150"/>
            <a:ext cx="9444600" cy="14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1400"/>
              <a:buNone/>
              <a:defRPr>
                <a:solidFill>
                  <a:srgbClr val="05192A"/>
                </a:solidFill>
              </a:defRPr>
            </a:lvl2pPr>
            <a:lvl3pPr lvl="2" algn="ctr" rtl="0">
              <a:lnSpc>
                <a:spcPct val="100000"/>
              </a:lnSpc>
              <a:spcBef>
                <a:spcPts val="0"/>
              </a:spcBef>
              <a:spcAft>
                <a:spcPts val="0"/>
              </a:spcAft>
              <a:buClr>
                <a:srgbClr val="05192A"/>
              </a:buClr>
              <a:buSzPts val="1400"/>
              <a:buNone/>
              <a:defRPr>
                <a:solidFill>
                  <a:srgbClr val="05192A"/>
                </a:solidFill>
              </a:defRPr>
            </a:lvl3pPr>
            <a:lvl4pPr lvl="3" algn="ctr" rtl="0">
              <a:lnSpc>
                <a:spcPct val="100000"/>
              </a:lnSpc>
              <a:spcBef>
                <a:spcPts val="0"/>
              </a:spcBef>
              <a:spcAft>
                <a:spcPts val="0"/>
              </a:spcAft>
              <a:buClr>
                <a:srgbClr val="05192A"/>
              </a:buClr>
              <a:buSzPts val="1400"/>
              <a:buNone/>
              <a:defRPr>
                <a:solidFill>
                  <a:srgbClr val="05192A"/>
                </a:solidFill>
              </a:defRPr>
            </a:lvl4pPr>
            <a:lvl5pPr lvl="4" algn="ctr" rtl="0">
              <a:lnSpc>
                <a:spcPct val="100000"/>
              </a:lnSpc>
              <a:spcBef>
                <a:spcPts val="0"/>
              </a:spcBef>
              <a:spcAft>
                <a:spcPts val="0"/>
              </a:spcAft>
              <a:buClr>
                <a:srgbClr val="05192A"/>
              </a:buClr>
              <a:buSzPts val="1400"/>
              <a:buNone/>
              <a:defRPr>
                <a:solidFill>
                  <a:srgbClr val="05192A"/>
                </a:solidFill>
              </a:defRPr>
            </a:lvl5pPr>
            <a:lvl6pPr lvl="5" algn="ctr" rtl="0">
              <a:lnSpc>
                <a:spcPct val="100000"/>
              </a:lnSpc>
              <a:spcBef>
                <a:spcPts val="0"/>
              </a:spcBef>
              <a:spcAft>
                <a:spcPts val="0"/>
              </a:spcAft>
              <a:buClr>
                <a:srgbClr val="05192A"/>
              </a:buClr>
              <a:buSzPts val="1400"/>
              <a:buNone/>
              <a:defRPr>
                <a:solidFill>
                  <a:srgbClr val="05192A"/>
                </a:solidFill>
              </a:defRPr>
            </a:lvl6pPr>
            <a:lvl7pPr lvl="6" algn="ctr" rtl="0">
              <a:lnSpc>
                <a:spcPct val="100000"/>
              </a:lnSpc>
              <a:spcBef>
                <a:spcPts val="0"/>
              </a:spcBef>
              <a:spcAft>
                <a:spcPts val="0"/>
              </a:spcAft>
              <a:buClr>
                <a:srgbClr val="05192A"/>
              </a:buClr>
              <a:buSzPts val="1400"/>
              <a:buNone/>
              <a:defRPr>
                <a:solidFill>
                  <a:srgbClr val="05192A"/>
                </a:solidFill>
              </a:defRPr>
            </a:lvl7pPr>
            <a:lvl8pPr lvl="7" algn="ctr" rtl="0">
              <a:lnSpc>
                <a:spcPct val="100000"/>
              </a:lnSpc>
              <a:spcBef>
                <a:spcPts val="0"/>
              </a:spcBef>
              <a:spcAft>
                <a:spcPts val="0"/>
              </a:spcAft>
              <a:buClr>
                <a:srgbClr val="05192A"/>
              </a:buClr>
              <a:buSzPts val="1400"/>
              <a:buNone/>
              <a:defRPr>
                <a:solidFill>
                  <a:srgbClr val="05192A"/>
                </a:solidFill>
              </a:defRPr>
            </a:lvl8pPr>
            <a:lvl9pPr lvl="8" algn="ctr" rtl="0">
              <a:lnSpc>
                <a:spcPct val="100000"/>
              </a:lnSpc>
              <a:spcBef>
                <a:spcPts val="0"/>
              </a:spcBef>
              <a:spcAft>
                <a:spcPts val="0"/>
              </a:spcAft>
              <a:buClr>
                <a:srgbClr val="05192A"/>
              </a:buClr>
              <a:buSzPts val="1400"/>
              <a:buNone/>
              <a:defRPr>
                <a:solidFill>
                  <a:srgbClr val="05192A"/>
                </a:solidFill>
              </a:defRPr>
            </a:lvl9pPr>
          </a:lstStyle>
          <a:p>
            <a:endParaRPr/>
          </a:p>
        </p:txBody>
      </p:sp>
      <p:sp>
        <p:nvSpPr>
          <p:cNvPr id="19" name="Google Shape;19;p3"/>
          <p:cNvSpPr/>
          <p:nvPr/>
        </p:nvSpPr>
        <p:spPr>
          <a:xfrm rot="-5400000">
            <a:off x="10603999" y="-3509749"/>
            <a:ext cx="2641800" cy="127266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0" name="Google Shape;20;p3"/>
          <p:cNvSpPr/>
          <p:nvPr/>
        </p:nvSpPr>
        <p:spPr>
          <a:xfrm>
            <a:off x="12913100" y="5667800"/>
            <a:ext cx="3954600" cy="4619400"/>
          </a:xfrm>
          <a:prstGeom prst="round2SameRect">
            <a:avLst>
              <a:gd name="adj1" fmla="val 50000"/>
              <a:gd name="adj2" fmla="val 0"/>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77439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21"/>
        <p:cNvGrpSpPr/>
        <p:nvPr/>
      </p:nvGrpSpPr>
      <p:grpSpPr>
        <a:xfrm>
          <a:off x="0" y="0"/>
          <a:ext cx="0" cy="0"/>
          <a:chOff x="0" y="0"/>
          <a:chExt cx="0" cy="0"/>
        </a:xfrm>
      </p:grpSpPr>
      <p:sp>
        <p:nvSpPr>
          <p:cNvPr id="22" name="Google Shape;22;p4"/>
          <p:cNvSpPr/>
          <p:nvPr/>
        </p:nvSpPr>
        <p:spPr>
          <a:xfrm>
            <a:off x="13513751" y="712451"/>
            <a:ext cx="1500600" cy="15006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3" name="Google Shape;23;p4"/>
          <p:cNvSpPr/>
          <p:nvPr/>
        </p:nvSpPr>
        <p:spPr>
          <a:xfrm>
            <a:off x="16848000" y="1080701"/>
            <a:ext cx="1441200" cy="9207000"/>
          </a:xfrm>
          <a:prstGeom prst="round2SameRect">
            <a:avLst>
              <a:gd name="adj1" fmla="val 49199"/>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 name="Google Shape;24;p4"/>
          <p:cNvSpPr txBox="1">
            <a:spLocks noGrp="1"/>
          </p:cNvSpPr>
          <p:nvPr>
            <p:ph type="subTitle" idx="1"/>
          </p:nvPr>
        </p:nvSpPr>
        <p:spPr>
          <a:xfrm>
            <a:off x="1436250" y="2213051"/>
            <a:ext cx="15411600" cy="6999000"/>
          </a:xfrm>
          <a:prstGeom prst="rect">
            <a:avLst/>
          </a:prstGeom>
        </p:spPr>
        <p:txBody>
          <a:bodyPr spcFirstLastPara="1" wrap="square" lIns="91425" tIns="91425" rIns="91425" bIns="91425" anchor="ctr" anchorCtr="0">
            <a:normAutofit/>
          </a:bodyPr>
          <a:lstStyle>
            <a:lvl1pPr lvl="0">
              <a:lnSpc>
                <a:spcPct val="100000"/>
              </a:lnSpc>
              <a:spcBef>
                <a:spcPts val="0"/>
              </a:spcBef>
              <a:spcAft>
                <a:spcPts val="0"/>
              </a:spcAft>
              <a:buSzPts val="1400"/>
              <a:buFont typeface="Glegoo"/>
              <a:buAutoNum type="arabicPeriod"/>
              <a:defRPr sz="2400">
                <a:latin typeface="Glegoo"/>
                <a:ea typeface="Glegoo"/>
                <a:cs typeface="Glegoo"/>
                <a:sym typeface="Glegoo"/>
              </a:defRPr>
            </a:lvl1pPr>
            <a:lvl2pPr lvl="1">
              <a:spcBef>
                <a:spcPts val="0"/>
              </a:spcBef>
              <a:spcAft>
                <a:spcPts val="0"/>
              </a:spcAft>
              <a:buSzPts val="1400"/>
              <a:buAutoNum type="alphaLcPeriod"/>
              <a:defRPr/>
            </a:lvl2pPr>
            <a:lvl3pPr lvl="2">
              <a:spcBef>
                <a:spcPts val="0"/>
              </a:spcBef>
              <a:spcAft>
                <a:spcPts val="0"/>
              </a:spcAft>
              <a:buSzPts val="1400"/>
              <a:buAutoNum type="romanLcPeriod"/>
              <a:defRPr/>
            </a:lvl3pPr>
            <a:lvl4pPr lvl="3">
              <a:spcBef>
                <a:spcPts val="0"/>
              </a:spcBef>
              <a:spcAft>
                <a:spcPts val="0"/>
              </a:spcAft>
              <a:buSzPts val="1400"/>
              <a:buAutoNum type="arabicPeriod"/>
              <a:defRPr/>
            </a:lvl4pPr>
            <a:lvl5pPr lvl="4">
              <a:spcBef>
                <a:spcPts val="0"/>
              </a:spcBef>
              <a:spcAft>
                <a:spcPts val="0"/>
              </a:spcAft>
              <a:buSzPts val="1400"/>
              <a:buAutoNum type="alphaLcPeriod"/>
              <a:defRPr/>
            </a:lvl5pPr>
            <a:lvl6pPr lvl="5">
              <a:spcBef>
                <a:spcPts val="0"/>
              </a:spcBef>
              <a:spcAft>
                <a:spcPts val="0"/>
              </a:spcAft>
              <a:buSzPts val="1400"/>
              <a:buAutoNum type="romanLcPeriod"/>
              <a:defRPr/>
            </a:lvl6pPr>
            <a:lvl7pPr lvl="6">
              <a:spcBef>
                <a:spcPts val="0"/>
              </a:spcBef>
              <a:spcAft>
                <a:spcPts val="0"/>
              </a:spcAft>
              <a:buSzPts val="1400"/>
              <a:buAutoNum type="arabicPeriod"/>
              <a:defRPr/>
            </a:lvl7pPr>
            <a:lvl8pPr lvl="7">
              <a:spcBef>
                <a:spcPts val="0"/>
              </a:spcBef>
              <a:spcAft>
                <a:spcPts val="0"/>
              </a:spcAft>
              <a:buSzPts val="1400"/>
              <a:buAutoNum type="alphaLcPeriod"/>
              <a:defRPr/>
            </a:lvl8pPr>
            <a:lvl9pPr lvl="8">
              <a:spcBef>
                <a:spcPts val="0"/>
              </a:spcBef>
              <a:spcAft>
                <a:spcPts val="0"/>
              </a:spcAft>
              <a:buSzPts val="1400"/>
              <a:buAutoNum type="romanLcPeriod"/>
              <a:defRPr/>
            </a:lvl9pPr>
          </a:lstStyle>
          <a:p>
            <a:endParaRPr/>
          </a:p>
        </p:txBody>
      </p:sp>
      <p:sp>
        <p:nvSpPr>
          <p:cNvPr id="25" name="Google Shape;25;p4"/>
          <p:cNvSpPr/>
          <p:nvPr/>
        </p:nvSpPr>
        <p:spPr>
          <a:xfrm rot="10800000">
            <a:off x="50" y="0"/>
            <a:ext cx="1420200" cy="9207000"/>
          </a:xfrm>
          <a:prstGeom prst="round2SameRect">
            <a:avLst>
              <a:gd name="adj1" fmla="val 49199"/>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6" name="Google Shape;26;p4"/>
          <p:cNvSpPr/>
          <p:nvPr/>
        </p:nvSpPr>
        <p:spPr>
          <a:xfrm>
            <a:off x="13513751" y="712451"/>
            <a:ext cx="1500600" cy="15006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7" name="Google Shape;27;p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152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subTitle" idx="1"/>
          </p:nvPr>
        </p:nvSpPr>
        <p:spPr>
          <a:xfrm>
            <a:off x="1789668" y="5879297"/>
            <a:ext cx="6048000" cy="23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30" name="Google Shape;30;p5"/>
          <p:cNvSpPr txBox="1">
            <a:spLocks noGrp="1"/>
          </p:cNvSpPr>
          <p:nvPr>
            <p:ph type="subTitle" idx="2"/>
          </p:nvPr>
        </p:nvSpPr>
        <p:spPr>
          <a:xfrm>
            <a:off x="10432584" y="5879297"/>
            <a:ext cx="6048000" cy="235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31" name="Google Shape;31;p5"/>
          <p:cNvSpPr txBox="1">
            <a:spLocks noGrp="1"/>
          </p:cNvSpPr>
          <p:nvPr>
            <p:ph type="title"/>
          </p:nvPr>
        </p:nvSpPr>
        <p:spPr>
          <a:xfrm>
            <a:off x="1440000" y="890051"/>
            <a:ext cx="153696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5"/>
          <p:cNvSpPr/>
          <p:nvPr/>
        </p:nvSpPr>
        <p:spPr>
          <a:xfrm rot="-5400000">
            <a:off x="15633450" y="8249900"/>
            <a:ext cx="1505400" cy="15054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33" name="Google Shape;33;p5"/>
          <p:cNvSpPr/>
          <p:nvPr/>
        </p:nvSpPr>
        <p:spPr>
          <a:xfrm rot="5400000">
            <a:off x="2364300" y="5873000"/>
            <a:ext cx="1530600" cy="62592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4217573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4"/>
        <p:cNvGrpSpPr/>
        <p:nvPr/>
      </p:nvGrpSpPr>
      <p:grpSpPr>
        <a:xfrm>
          <a:off x="0" y="0"/>
          <a:ext cx="0" cy="0"/>
          <a:chOff x="0" y="0"/>
          <a:chExt cx="0" cy="0"/>
        </a:xfrm>
      </p:grpSpPr>
      <p:sp>
        <p:nvSpPr>
          <p:cNvPr id="35" name="Google Shape;35;p6"/>
          <p:cNvSpPr/>
          <p:nvPr/>
        </p:nvSpPr>
        <p:spPr>
          <a:xfrm>
            <a:off x="11753774" y="712451"/>
            <a:ext cx="1500600" cy="15006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36" name="Google Shape;36;p6"/>
          <p:cNvSpPr/>
          <p:nvPr/>
        </p:nvSpPr>
        <p:spPr>
          <a:xfrm rot="10800000">
            <a:off x="15815400" y="0"/>
            <a:ext cx="2472600" cy="28290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37" name="Google Shape;37;p6"/>
          <p:cNvSpPr/>
          <p:nvPr/>
        </p:nvSpPr>
        <p:spPr>
          <a:xfrm rot="5400000">
            <a:off x="1961400" y="6885600"/>
            <a:ext cx="1440000" cy="53628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38" name="Google Shape;38;p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97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420250" y="3106001"/>
            <a:ext cx="7051200" cy="6154800"/>
          </a:xfrm>
          <a:prstGeom prst="rect">
            <a:avLst/>
          </a:prstGeom>
        </p:spPr>
        <p:txBody>
          <a:bodyPr spcFirstLastPara="1" wrap="square" lIns="91425" tIns="91425" rIns="91425" bIns="91425" anchor="ctr" anchorCtr="0">
            <a:normAutofit/>
          </a:bodyPr>
          <a:lstStyle>
            <a:lvl1pPr marL="914400" lvl="0" indent="-635318" rtl="0">
              <a:lnSpc>
                <a:spcPct val="100000"/>
              </a:lnSpc>
              <a:spcBef>
                <a:spcPts val="0"/>
              </a:spcBef>
              <a:spcAft>
                <a:spcPts val="0"/>
              </a:spcAft>
              <a:buSzPts val="1400"/>
              <a:buFont typeface="Glegoo"/>
              <a:buChar char="●"/>
              <a:defRPr sz="2798">
                <a:latin typeface="Glegoo"/>
                <a:ea typeface="Glegoo"/>
                <a:cs typeface="Glegoo"/>
                <a:sym typeface="Glegoo"/>
              </a:defRPr>
            </a:lvl1pPr>
            <a:lvl2pPr marL="1828800" lvl="1" indent="-635318" rtl="0">
              <a:spcBef>
                <a:spcPts val="0"/>
              </a:spcBef>
              <a:spcAft>
                <a:spcPts val="0"/>
              </a:spcAft>
              <a:buSzPts val="1400"/>
              <a:buFont typeface="Glegoo"/>
              <a:buChar char="○"/>
              <a:defRPr>
                <a:latin typeface="Glegoo"/>
                <a:ea typeface="Glegoo"/>
                <a:cs typeface="Glegoo"/>
                <a:sym typeface="Glegoo"/>
              </a:defRPr>
            </a:lvl2pPr>
            <a:lvl3pPr marL="2743200" lvl="2" indent="-635318" rtl="0">
              <a:spcBef>
                <a:spcPts val="0"/>
              </a:spcBef>
              <a:spcAft>
                <a:spcPts val="0"/>
              </a:spcAft>
              <a:buSzPts val="1400"/>
              <a:buFont typeface="Glegoo"/>
              <a:buChar char="■"/>
              <a:defRPr>
                <a:latin typeface="Glegoo"/>
                <a:ea typeface="Glegoo"/>
                <a:cs typeface="Glegoo"/>
                <a:sym typeface="Glegoo"/>
              </a:defRPr>
            </a:lvl3pPr>
            <a:lvl4pPr marL="3657600" lvl="3" indent="-635318" rtl="0">
              <a:spcBef>
                <a:spcPts val="0"/>
              </a:spcBef>
              <a:spcAft>
                <a:spcPts val="0"/>
              </a:spcAft>
              <a:buSzPts val="1400"/>
              <a:buFont typeface="Glegoo"/>
              <a:buChar char="●"/>
              <a:defRPr>
                <a:latin typeface="Glegoo"/>
                <a:ea typeface="Glegoo"/>
                <a:cs typeface="Glegoo"/>
                <a:sym typeface="Glegoo"/>
              </a:defRPr>
            </a:lvl4pPr>
            <a:lvl5pPr marL="4572000" lvl="4" indent="-635318" rtl="0">
              <a:spcBef>
                <a:spcPts val="0"/>
              </a:spcBef>
              <a:spcAft>
                <a:spcPts val="0"/>
              </a:spcAft>
              <a:buSzPts val="1400"/>
              <a:buFont typeface="Glegoo"/>
              <a:buChar char="○"/>
              <a:defRPr>
                <a:latin typeface="Glegoo"/>
                <a:ea typeface="Glegoo"/>
                <a:cs typeface="Glegoo"/>
                <a:sym typeface="Glegoo"/>
              </a:defRPr>
            </a:lvl5pPr>
            <a:lvl6pPr marL="5486400" lvl="5" indent="-635318" rtl="0">
              <a:spcBef>
                <a:spcPts val="0"/>
              </a:spcBef>
              <a:spcAft>
                <a:spcPts val="0"/>
              </a:spcAft>
              <a:buSzPts val="1400"/>
              <a:buFont typeface="Glegoo"/>
              <a:buChar char="■"/>
              <a:defRPr>
                <a:latin typeface="Glegoo"/>
                <a:ea typeface="Glegoo"/>
                <a:cs typeface="Glegoo"/>
                <a:sym typeface="Glegoo"/>
              </a:defRPr>
            </a:lvl6pPr>
            <a:lvl7pPr marL="6400800" lvl="6" indent="-635318" rtl="0">
              <a:spcBef>
                <a:spcPts val="0"/>
              </a:spcBef>
              <a:spcAft>
                <a:spcPts val="0"/>
              </a:spcAft>
              <a:buSzPts val="1400"/>
              <a:buFont typeface="Glegoo"/>
              <a:buChar char="●"/>
              <a:defRPr>
                <a:latin typeface="Glegoo"/>
                <a:ea typeface="Glegoo"/>
                <a:cs typeface="Glegoo"/>
                <a:sym typeface="Glegoo"/>
              </a:defRPr>
            </a:lvl7pPr>
            <a:lvl8pPr marL="7315200" lvl="7" indent="-635318" rtl="0">
              <a:spcBef>
                <a:spcPts val="0"/>
              </a:spcBef>
              <a:spcAft>
                <a:spcPts val="0"/>
              </a:spcAft>
              <a:buSzPts val="1400"/>
              <a:buFont typeface="Glegoo"/>
              <a:buChar char="○"/>
              <a:defRPr>
                <a:latin typeface="Glegoo"/>
                <a:ea typeface="Glegoo"/>
                <a:cs typeface="Glegoo"/>
                <a:sym typeface="Glegoo"/>
              </a:defRPr>
            </a:lvl8pPr>
            <a:lvl9pPr marL="8229600" lvl="8" indent="-635318" rtl="0">
              <a:spcBef>
                <a:spcPts val="0"/>
              </a:spcBef>
              <a:spcAft>
                <a:spcPts val="0"/>
              </a:spcAft>
              <a:buSzPts val="1400"/>
              <a:buFont typeface="Glegoo"/>
              <a:buChar char="■"/>
              <a:defRPr>
                <a:latin typeface="Glegoo"/>
                <a:ea typeface="Glegoo"/>
                <a:cs typeface="Glegoo"/>
                <a:sym typeface="Glegoo"/>
              </a:defRPr>
            </a:lvl9pPr>
          </a:lstStyle>
          <a:p>
            <a:endParaRPr/>
          </a:p>
        </p:txBody>
      </p:sp>
      <p:sp>
        <p:nvSpPr>
          <p:cNvPr id="41" name="Google Shape;41;p7"/>
          <p:cNvSpPr/>
          <p:nvPr/>
        </p:nvSpPr>
        <p:spPr>
          <a:xfrm rot="10800000">
            <a:off x="15046151" y="101"/>
            <a:ext cx="2275800" cy="24024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42" name="Google Shape;42;p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711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ctrTitle"/>
          </p:nvPr>
        </p:nvSpPr>
        <p:spPr>
          <a:xfrm>
            <a:off x="4832100" y="3337500"/>
            <a:ext cx="8623800" cy="36120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SzPts val="5200"/>
              <a:buNone/>
              <a:defRPr sz="12000"/>
            </a:lvl1pPr>
            <a:lvl2pPr lvl="1" algn="ctr" rtl="0">
              <a:spcBef>
                <a:spcPts val="0"/>
              </a:spcBef>
              <a:spcAft>
                <a:spcPts val="0"/>
              </a:spcAft>
              <a:buClr>
                <a:srgbClr val="191919"/>
              </a:buClr>
              <a:buSzPts val="5200"/>
              <a:buNone/>
              <a:defRPr sz="10403">
                <a:solidFill>
                  <a:srgbClr val="191919"/>
                </a:solidFill>
              </a:defRPr>
            </a:lvl2pPr>
            <a:lvl3pPr lvl="2" algn="ctr" rtl="0">
              <a:spcBef>
                <a:spcPts val="0"/>
              </a:spcBef>
              <a:spcAft>
                <a:spcPts val="0"/>
              </a:spcAft>
              <a:buClr>
                <a:srgbClr val="191919"/>
              </a:buClr>
              <a:buSzPts val="5200"/>
              <a:buNone/>
              <a:defRPr sz="10403">
                <a:solidFill>
                  <a:srgbClr val="191919"/>
                </a:solidFill>
              </a:defRPr>
            </a:lvl3pPr>
            <a:lvl4pPr lvl="3" algn="ctr" rtl="0">
              <a:spcBef>
                <a:spcPts val="0"/>
              </a:spcBef>
              <a:spcAft>
                <a:spcPts val="0"/>
              </a:spcAft>
              <a:buClr>
                <a:srgbClr val="191919"/>
              </a:buClr>
              <a:buSzPts val="5200"/>
              <a:buNone/>
              <a:defRPr sz="10403">
                <a:solidFill>
                  <a:srgbClr val="191919"/>
                </a:solidFill>
              </a:defRPr>
            </a:lvl4pPr>
            <a:lvl5pPr lvl="4" algn="ctr" rtl="0">
              <a:spcBef>
                <a:spcPts val="0"/>
              </a:spcBef>
              <a:spcAft>
                <a:spcPts val="0"/>
              </a:spcAft>
              <a:buClr>
                <a:srgbClr val="191919"/>
              </a:buClr>
              <a:buSzPts val="5200"/>
              <a:buNone/>
              <a:defRPr sz="10403">
                <a:solidFill>
                  <a:srgbClr val="191919"/>
                </a:solidFill>
              </a:defRPr>
            </a:lvl5pPr>
            <a:lvl6pPr lvl="5" algn="ctr" rtl="0">
              <a:spcBef>
                <a:spcPts val="0"/>
              </a:spcBef>
              <a:spcAft>
                <a:spcPts val="0"/>
              </a:spcAft>
              <a:buClr>
                <a:srgbClr val="191919"/>
              </a:buClr>
              <a:buSzPts val="5200"/>
              <a:buNone/>
              <a:defRPr sz="10403">
                <a:solidFill>
                  <a:srgbClr val="191919"/>
                </a:solidFill>
              </a:defRPr>
            </a:lvl6pPr>
            <a:lvl7pPr lvl="6" algn="ctr" rtl="0">
              <a:spcBef>
                <a:spcPts val="0"/>
              </a:spcBef>
              <a:spcAft>
                <a:spcPts val="0"/>
              </a:spcAft>
              <a:buClr>
                <a:srgbClr val="191919"/>
              </a:buClr>
              <a:buSzPts val="5200"/>
              <a:buNone/>
              <a:defRPr sz="10403">
                <a:solidFill>
                  <a:srgbClr val="191919"/>
                </a:solidFill>
              </a:defRPr>
            </a:lvl7pPr>
            <a:lvl8pPr lvl="7" algn="ctr" rtl="0">
              <a:spcBef>
                <a:spcPts val="0"/>
              </a:spcBef>
              <a:spcAft>
                <a:spcPts val="0"/>
              </a:spcAft>
              <a:buClr>
                <a:srgbClr val="191919"/>
              </a:buClr>
              <a:buSzPts val="5200"/>
              <a:buNone/>
              <a:defRPr sz="10403">
                <a:solidFill>
                  <a:srgbClr val="191919"/>
                </a:solidFill>
              </a:defRPr>
            </a:lvl8pPr>
            <a:lvl9pPr lvl="8" algn="ctr" rtl="0">
              <a:spcBef>
                <a:spcPts val="0"/>
              </a:spcBef>
              <a:spcAft>
                <a:spcPts val="0"/>
              </a:spcAft>
              <a:buClr>
                <a:srgbClr val="191919"/>
              </a:buClr>
              <a:buSzPts val="5200"/>
              <a:buNone/>
              <a:defRPr sz="10403">
                <a:solidFill>
                  <a:srgbClr val="191919"/>
                </a:solidFill>
              </a:defRPr>
            </a:lvl9pPr>
          </a:lstStyle>
          <a:p>
            <a:endParaRPr/>
          </a:p>
        </p:txBody>
      </p:sp>
      <p:sp>
        <p:nvSpPr>
          <p:cNvPr id="45" name="Google Shape;45;p8"/>
          <p:cNvSpPr/>
          <p:nvPr/>
        </p:nvSpPr>
        <p:spPr>
          <a:xfrm>
            <a:off x="285600" y="6754250"/>
            <a:ext cx="2457600" cy="24576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46" name="Google Shape;46;p8"/>
          <p:cNvSpPr/>
          <p:nvPr/>
        </p:nvSpPr>
        <p:spPr>
          <a:xfrm>
            <a:off x="15259200" y="1300800"/>
            <a:ext cx="3028800" cy="89862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47" name="Google Shape;47;p8"/>
          <p:cNvSpPr/>
          <p:nvPr/>
        </p:nvSpPr>
        <p:spPr>
          <a:xfrm rot="10800000">
            <a:off x="0" y="0"/>
            <a:ext cx="3028800" cy="58176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39937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rgbClr val="F5A0BB"/>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flipH="1">
            <a:off x="7115042" y="4339250"/>
            <a:ext cx="9762600" cy="1922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oppins ExtraBold" panose="00000800000000000000"/>
              <a:buNone/>
              <a:defRPr sz="12000" b="0">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0" name="Google Shape;50;p9"/>
          <p:cNvSpPr txBox="1">
            <a:spLocks noGrp="1"/>
          </p:cNvSpPr>
          <p:nvPr>
            <p:ph type="title" idx="2" hasCustomPrompt="1"/>
          </p:nvPr>
        </p:nvSpPr>
        <p:spPr>
          <a:xfrm flipH="1">
            <a:off x="14588951" y="2011550"/>
            <a:ext cx="1910400" cy="1683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9998"/>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1" name="Google Shape;51;p9"/>
          <p:cNvSpPr txBox="1">
            <a:spLocks noGrp="1"/>
          </p:cNvSpPr>
          <p:nvPr>
            <p:ph type="subTitle" idx="1"/>
          </p:nvPr>
        </p:nvSpPr>
        <p:spPr>
          <a:xfrm flipH="1">
            <a:off x="7115042" y="7027950"/>
            <a:ext cx="9762600" cy="14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1400"/>
              <a:buNone/>
              <a:defRPr>
                <a:solidFill>
                  <a:srgbClr val="05192A"/>
                </a:solidFill>
              </a:defRPr>
            </a:lvl2pPr>
            <a:lvl3pPr lvl="2" algn="ctr" rtl="0">
              <a:lnSpc>
                <a:spcPct val="100000"/>
              </a:lnSpc>
              <a:spcBef>
                <a:spcPts val="0"/>
              </a:spcBef>
              <a:spcAft>
                <a:spcPts val="0"/>
              </a:spcAft>
              <a:buClr>
                <a:srgbClr val="05192A"/>
              </a:buClr>
              <a:buSzPts val="1400"/>
              <a:buNone/>
              <a:defRPr>
                <a:solidFill>
                  <a:srgbClr val="05192A"/>
                </a:solidFill>
              </a:defRPr>
            </a:lvl3pPr>
            <a:lvl4pPr lvl="3" algn="ctr" rtl="0">
              <a:lnSpc>
                <a:spcPct val="100000"/>
              </a:lnSpc>
              <a:spcBef>
                <a:spcPts val="0"/>
              </a:spcBef>
              <a:spcAft>
                <a:spcPts val="0"/>
              </a:spcAft>
              <a:buClr>
                <a:srgbClr val="05192A"/>
              </a:buClr>
              <a:buSzPts val="1400"/>
              <a:buNone/>
              <a:defRPr>
                <a:solidFill>
                  <a:srgbClr val="05192A"/>
                </a:solidFill>
              </a:defRPr>
            </a:lvl4pPr>
            <a:lvl5pPr lvl="4" algn="ctr" rtl="0">
              <a:lnSpc>
                <a:spcPct val="100000"/>
              </a:lnSpc>
              <a:spcBef>
                <a:spcPts val="0"/>
              </a:spcBef>
              <a:spcAft>
                <a:spcPts val="0"/>
              </a:spcAft>
              <a:buClr>
                <a:srgbClr val="05192A"/>
              </a:buClr>
              <a:buSzPts val="1400"/>
              <a:buNone/>
              <a:defRPr>
                <a:solidFill>
                  <a:srgbClr val="05192A"/>
                </a:solidFill>
              </a:defRPr>
            </a:lvl5pPr>
            <a:lvl6pPr lvl="5" algn="ctr" rtl="0">
              <a:lnSpc>
                <a:spcPct val="100000"/>
              </a:lnSpc>
              <a:spcBef>
                <a:spcPts val="0"/>
              </a:spcBef>
              <a:spcAft>
                <a:spcPts val="0"/>
              </a:spcAft>
              <a:buClr>
                <a:srgbClr val="05192A"/>
              </a:buClr>
              <a:buSzPts val="1400"/>
              <a:buNone/>
              <a:defRPr>
                <a:solidFill>
                  <a:srgbClr val="05192A"/>
                </a:solidFill>
              </a:defRPr>
            </a:lvl6pPr>
            <a:lvl7pPr lvl="6" algn="ctr" rtl="0">
              <a:lnSpc>
                <a:spcPct val="100000"/>
              </a:lnSpc>
              <a:spcBef>
                <a:spcPts val="0"/>
              </a:spcBef>
              <a:spcAft>
                <a:spcPts val="0"/>
              </a:spcAft>
              <a:buClr>
                <a:srgbClr val="05192A"/>
              </a:buClr>
              <a:buSzPts val="1400"/>
              <a:buNone/>
              <a:defRPr>
                <a:solidFill>
                  <a:srgbClr val="05192A"/>
                </a:solidFill>
              </a:defRPr>
            </a:lvl7pPr>
            <a:lvl8pPr lvl="7" algn="ctr" rtl="0">
              <a:lnSpc>
                <a:spcPct val="100000"/>
              </a:lnSpc>
              <a:spcBef>
                <a:spcPts val="0"/>
              </a:spcBef>
              <a:spcAft>
                <a:spcPts val="0"/>
              </a:spcAft>
              <a:buClr>
                <a:srgbClr val="05192A"/>
              </a:buClr>
              <a:buSzPts val="1400"/>
              <a:buNone/>
              <a:defRPr>
                <a:solidFill>
                  <a:srgbClr val="05192A"/>
                </a:solidFill>
              </a:defRPr>
            </a:lvl8pPr>
            <a:lvl9pPr lvl="8" algn="ctr" rtl="0">
              <a:lnSpc>
                <a:spcPct val="100000"/>
              </a:lnSpc>
              <a:spcBef>
                <a:spcPts val="0"/>
              </a:spcBef>
              <a:spcAft>
                <a:spcPts val="0"/>
              </a:spcAft>
              <a:buClr>
                <a:srgbClr val="05192A"/>
              </a:buClr>
              <a:buSzPts val="1400"/>
              <a:buNone/>
              <a:defRPr>
                <a:solidFill>
                  <a:srgbClr val="05192A"/>
                </a:solidFill>
              </a:defRPr>
            </a:lvl9pPr>
          </a:lstStyle>
          <a:p>
            <a:endParaRPr/>
          </a:p>
        </p:txBody>
      </p:sp>
      <p:sp>
        <p:nvSpPr>
          <p:cNvPr id="52" name="Google Shape;52;p9"/>
          <p:cNvSpPr/>
          <p:nvPr/>
        </p:nvSpPr>
        <p:spPr>
          <a:xfrm rot="5400000" flipH="1">
            <a:off x="5042393" y="-3509951"/>
            <a:ext cx="2641800" cy="127266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53" name="Google Shape;53;p9"/>
          <p:cNvSpPr/>
          <p:nvPr/>
        </p:nvSpPr>
        <p:spPr>
          <a:xfrm flipH="1">
            <a:off x="1420493" y="5667600"/>
            <a:ext cx="3954600" cy="46194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030720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
        <p:cNvGrpSpPr/>
        <p:nvPr/>
      </p:nvGrpSpPr>
      <p:grpSpPr>
        <a:xfrm>
          <a:off x="0" y="0"/>
          <a:ext cx="0" cy="0"/>
          <a:chOff x="0" y="0"/>
          <a:chExt cx="0" cy="0"/>
        </a:xfrm>
      </p:grpSpPr>
      <p:sp>
        <p:nvSpPr>
          <p:cNvPr id="55" name="Google Shape;55;p10"/>
          <p:cNvSpPr/>
          <p:nvPr/>
        </p:nvSpPr>
        <p:spPr>
          <a:xfrm rot="5400000">
            <a:off x="2285100" y="-928901"/>
            <a:ext cx="2173200" cy="6743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56" name="Google Shape;56;p10"/>
          <p:cNvSpPr txBox="1">
            <a:spLocks noGrp="1"/>
          </p:cNvSpPr>
          <p:nvPr>
            <p:ph type="title"/>
          </p:nvPr>
        </p:nvSpPr>
        <p:spPr>
          <a:xfrm>
            <a:off x="4852601" y="4936650"/>
            <a:ext cx="8583000" cy="385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900"/>
              <a:buNone/>
              <a:defRPr sz="5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10"/>
          <p:cNvSpPr/>
          <p:nvPr/>
        </p:nvSpPr>
        <p:spPr>
          <a:xfrm>
            <a:off x="14686200" y="1361900"/>
            <a:ext cx="2161800" cy="21618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722660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subTitle" idx="1"/>
          </p:nvPr>
        </p:nvSpPr>
        <p:spPr>
          <a:xfrm>
            <a:off x="3590100" y="6690900"/>
            <a:ext cx="11107800" cy="14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600"/>
              <a:buFont typeface="Glegoo"/>
              <a:buNone/>
              <a:defRPr sz="3203">
                <a:latin typeface="Glegoo"/>
                <a:ea typeface="Glegoo"/>
                <a:cs typeface="Glegoo"/>
                <a:sym typeface="Glegoo"/>
              </a:defRPr>
            </a:lvl1pPr>
            <a:lvl2pPr lvl="1"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2pPr>
            <a:lvl3pPr lvl="2"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3pPr>
            <a:lvl4pPr lvl="3"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4pPr>
            <a:lvl5pPr lvl="4"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5pPr>
            <a:lvl6pPr lvl="5"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6pPr>
            <a:lvl7pPr lvl="6"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7pPr>
            <a:lvl8pPr lvl="7"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8pPr>
            <a:lvl9pPr lvl="8" algn="ctr" rtl="0">
              <a:lnSpc>
                <a:spcPct val="100000"/>
              </a:lnSpc>
              <a:spcBef>
                <a:spcPts val="0"/>
              </a:spcBef>
              <a:spcAft>
                <a:spcPts val="0"/>
              </a:spcAft>
              <a:buSzPts val="1600"/>
              <a:buFont typeface="Lato" panose="020F0502020204030203"/>
              <a:buNone/>
              <a:defRPr sz="3203">
                <a:latin typeface="Lato" panose="020F0502020204030203"/>
                <a:ea typeface="Lato" panose="020F0502020204030203"/>
                <a:cs typeface="Lato" panose="020F0502020204030203"/>
                <a:sym typeface="Lato" panose="020F0502020204030203"/>
              </a:defRPr>
            </a:lvl9pPr>
          </a:lstStyle>
          <a:p>
            <a:endParaRPr/>
          </a:p>
        </p:txBody>
      </p:sp>
      <p:sp>
        <p:nvSpPr>
          <p:cNvPr id="60" name="Google Shape;60;p11"/>
          <p:cNvSpPr txBox="1">
            <a:spLocks noGrp="1"/>
          </p:cNvSpPr>
          <p:nvPr>
            <p:ph type="title" hasCustomPrompt="1"/>
          </p:nvPr>
        </p:nvSpPr>
        <p:spPr>
          <a:xfrm>
            <a:off x="3590100" y="3875651"/>
            <a:ext cx="11107800" cy="2529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5998"/>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61" name="Google Shape;61;p11"/>
          <p:cNvSpPr/>
          <p:nvPr/>
        </p:nvSpPr>
        <p:spPr>
          <a:xfrm>
            <a:off x="8736800" y="535300"/>
            <a:ext cx="2224800" cy="2224800"/>
          </a:xfrm>
          <a:prstGeom prst="ellips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62" name="Google Shape;62;p11"/>
          <p:cNvSpPr/>
          <p:nvPr/>
        </p:nvSpPr>
        <p:spPr>
          <a:xfrm rot="10800000">
            <a:off x="15743201" y="-200"/>
            <a:ext cx="2521200" cy="33186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63" name="Google Shape;63;p11"/>
          <p:cNvSpPr/>
          <p:nvPr/>
        </p:nvSpPr>
        <p:spPr>
          <a:xfrm rot="5400000">
            <a:off x="2379300" y="-1820000"/>
            <a:ext cx="2176800" cy="6935400"/>
          </a:xfrm>
          <a:prstGeom prst="round2SameRect">
            <a:avLst>
              <a:gd name="adj1" fmla="val 50000"/>
              <a:gd name="adj2" fmla="val 0"/>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64" name="Google Shape;64;p11"/>
          <p:cNvSpPr/>
          <p:nvPr/>
        </p:nvSpPr>
        <p:spPr>
          <a:xfrm>
            <a:off x="0" y="6651650"/>
            <a:ext cx="2946600" cy="3635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65" name="Google Shape;65;p11"/>
          <p:cNvSpPr/>
          <p:nvPr/>
        </p:nvSpPr>
        <p:spPr>
          <a:xfrm rot="-5400000">
            <a:off x="15335750" y="6745250"/>
            <a:ext cx="2456400" cy="34482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1562463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125849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6"/>
        </a:solidFill>
        <a:effectLst/>
      </p:bgPr>
    </p:bg>
    <p:spTree>
      <p:nvGrpSpPr>
        <p:cNvPr id="1" name="Shape 67"/>
        <p:cNvGrpSpPr/>
        <p:nvPr/>
      </p:nvGrpSpPr>
      <p:grpSpPr>
        <a:xfrm>
          <a:off x="0" y="0"/>
          <a:ext cx="0" cy="0"/>
          <a:chOff x="0" y="0"/>
          <a:chExt cx="0" cy="0"/>
        </a:xfrm>
      </p:grpSpPr>
      <p:sp>
        <p:nvSpPr>
          <p:cNvPr id="68" name="Google Shape;68;p13"/>
          <p:cNvSpPr/>
          <p:nvPr/>
        </p:nvSpPr>
        <p:spPr>
          <a:xfrm>
            <a:off x="14996300" y="712451"/>
            <a:ext cx="1500600" cy="15006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69" name="Google Shape;69;p1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3"/>
          <p:cNvSpPr/>
          <p:nvPr/>
        </p:nvSpPr>
        <p:spPr>
          <a:xfrm>
            <a:off x="14537600" y="7531550"/>
            <a:ext cx="2418000" cy="27576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445581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6"/>
        </a:solidFill>
        <a:effectLst/>
      </p:bgPr>
    </p:bg>
    <p:spTree>
      <p:nvGrpSpPr>
        <p:cNvPr id="1" name="Shape 71"/>
        <p:cNvGrpSpPr/>
        <p:nvPr/>
      </p:nvGrpSpPr>
      <p:grpSpPr>
        <a:xfrm>
          <a:off x="0" y="0"/>
          <a:ext cx="0" cy="0"/>
          <a:chOff x="0" y="0"/>
          <a:chExt cx="0" cy="0"/>
        </a:xfrm>
      </p:grpSpPr>
      <p:sp>
        <p:nvSpPr>
          <p:cNvPr id="72" name="Google Shape;72;p14"/>
          <p:cNvSpPr/>
          <p:nvPr/>
        </p:nvSpPr>
        <p:spPr>
          <a:xfrm>
            <a:off x="15370200" y="713951"/>
            <a:ext cx="1497600" cy="14976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73" name="Google Shape;73;p14"/>
          <p:cNvSpPr/>
          <p:nvPr/>
        </p:nvSpPr>
        <p:spPr>
          <a:xfrm rot="10800000">
            <a:off x="11813400" y="0"/>
            <a:ext cx="2165400" cy="22008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74" name="Google Shape;74;p14"/>
          <p:cNvSpPr/>
          <p:nvPr/>
        </p:nvSpPr>
        <p:spPr>
          <a:xfrm>
            <a:off x="-19100" y="7434851"/>
            <a:ext cx="1440000" cy="28524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75" name="Google Shape;75;p1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1147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6"/>
        </a:solidFill>
        <a:effectLst/>
      </p:bgPr>
    </p:bg>
    <p:spTree>
      <p:nvGrpSpPr>
        <p:cNvPr id="1" name="Shape 76"/>
        <p:cNvGrpSpPr/>
        <p:nvPr/>
      </p:nvGrpSpPr>
      <p:grpSpPr>
        <a:xfrm>
          <a:off x="0" y="0"/>
          <a:ext cx="0" cy="0"/>
          <a:chOff x="0" y="0"/>
          <a:chExt cx="0" cy="0"/>
        </a:xfrm>
      </p:grpSpPr>
      <p:sp>
        <p:nvSpPr>
          <p:cNvPr id="77" name="Google Shape;77;p15"/>
          <p:cNvSpPr/>
          <p:nvPr/>
        </p:nvSpPr>
        <p:spPr>
          <a:xfrm>
            <a:off x="13410750" y="723551"/>
            <a:ext cx="1478400" cy="1478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78" name="Google Shape;78;p1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49615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accent6"/>
        </a:solidFill>
        <a:effectLst/>
      </p:bgPr>
    </p:bg>
    <p:spTree>
      <p:nvGrpSpPr>
        <p:cNvPr id="1" name="Shape 79"/>
        <p:cNvGrpSpPr/>
        <p:nvPr/>
      </p:nvGrpSpPr>
      <p:grpSpPr>
        <a:xfrm>
          <a:off x="0" y="0"/>
          <a:ext cx="0" cy="0"/>
          <a:chOff x="0" y="0"/>
          <a:chExt cx="0" cy="0"/>
        </a:xfrm>
      </p:grpSpPr>
      <p:sp>
        <p:nvSpPr>
          <p:cNvPr id="80" name="Google Shape;80;p16"/>
          <p:cNvSpPr/>
          <p:nvPr/>
        </p:nvSpPr>
        <p:spPr>
          <a:xfrm rot="10800000">
            <a:off x="15320100" y="251"/>
            <a:ext cx="2109600" cy="21936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81" name="Google Shape;81;p16"/>
          <p:cNvSpPr/>
          <p:nvPr/>
        </p:nvSpPr>
        <p:spPr>
          <a:xfrm>
            <a:off x="12062051" y="731351"/>
            <a:ext cx="1462800" cy="14628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82" name="Google Shape;82;p1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2680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6"/>
        </a:solidFill>
        <a:effectLst/>
      </p:bgPr>
    </p:bg>
    <p:spTree>
      <p:nvGrpSpPr>
        <p:cNvPr id="1" name="Shape 83"/>
        <p:cNvGrpSpPr/>
        <p:nvPr/>
      </p:nvGrpSpPr>
      <p:grpSpPr>
        <a:xfrm>
          <a:off x="0" y="0"/>
          <a:ext cx="0" cy="0"/>
          <a:chOff x="0" y="0"/>
          <a:chExt cx="0" cy="0"/>
        </a:xfrm>
      </p:grpSpPr>
      <p:sp>
        <p:nvSpPr>
          <p:cNvPr id="84" name="Google Shape;84;p17"/>
          <p:cNvSpPr/>
          <p:nvPr/>
        </p:nvSpPr>
        <p:spPr>
          <a:xfrm rot="10800000" flipH="1">
            <a:off x="16459200" y="251"/>
            <a:ext cx="1860600" cy="27048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85" name="Google Shape;85;p1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55016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accent6"/>
        </a:solidFill>
        <a:effectLst/>
      </p:bgPr>
    </p:bg>
    <p:spTree>
      <p:nvGrpSpPr>
        <p:cNvPr id="1" name="Shape 86"/>
        <p:cNvGrpSpPr/>
        <p:nvPr/>
      </p:nvGrpSpPr>
      <p:grpSpPr>
        <a:xfrm>
          <a:off x="0" y="0"/>
          <a:ext cx="0" cy="0"/>
          <a:chOff x="0" y="0"/>
          <a:chExt cx="0" cy="0"/>
        </a:xfrm>
      </p:grpSpPr>
      <p:sp>
        <p:nvSpPr>
          <p:cNvPr id="87" name="Google Shape;87;p18"/>
          <p:cNvSpPr/>
          <p:nvPr/>
        </p:nvSpPr>
        <p:spPr>
          <a:xfrm>
            <a:off x="11196251" y="713951"/>
            <a:ext cx="1497600" cy="14976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88" name="Google Shape;88;p18"/>
          <p:cNvSpPr/>
          <p:nvPr/>
        </p:nvSpPr>
        <p:spPr>
          <a:xfrm rot="10800000">
            <a:off x="16122600" y="0"/>
            <a:ext cx="2165400" cy="22008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89" name="Google Shape;89;p18"/>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21169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accent6"/>
        </a:solidFill>
        <a:effectLst/>
      </p:bgPr>
    </p:bg>
    <p:spTree>
      <p:nvGrpSpPr>
        <p:cNvPr id="1" name="Shape 90"/>
        <p:cNvGrpSpPr/>
        <p:nvPr/>
      </p:nvGrpSpPr>
      <p:grpSpPr>
        <a:xfrm>
          <a:off x="0" y="0"/>
          <a:ext cx="0" cy="0"/>
          <a:chOff x="0" y="0"/>
          <a:chExt cx="0" cy="0"/>
        </a:xfrm>
      </p:grpSpPr>
      <p:sp>
        <p:nvSpPr>
          <p:cNvPr id="91" name="Google Shape;91;p19"/>
          <p:cNvSpPr/>
          <p:nvPr/>
        </p:nvSpPr>
        <p:spPr>
          <a:xfrm>
            <a:off x="13538000" y="723551"/>
            <a:ext cx="1478400" cy="1478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92" name="Google Shape;92;p19"/>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9"/>
          <p:cNvSpPr/>
          <p:nvPr/>
        </p:nvSpPr>
        <p:spPr>
          <a:xfrm rot="10800000" flipH="1">
            <a:off x="16024200" y="0"/>
            <a:ext cx="2263800" cy="30942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94" name="Google Shape;94;p19"/>
          <p:cNvSpPr/>
          <p:nvPr/>
        </p:nvSpPr>
        <p:spPr>
          <a:xfrm>
            <a:off x="0" y="6162150"/>
            <a:ext cx="1775400" cy="41250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39777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accent6"/>
        </a:solidFill>
        <a:effectLst/>
      </p:bgPr>
    </p:bg>
    <p:spTree>
      <p:nvGrpSpPr>
        <p:cNvPr id="1" name="Shape 95"/>
        <p:cNvGrpSpPr/>
        <p:nvPr/>
      </p:nvGrpSpPr>
      <p:grpSpPr>
        <a:xfrm>
          <a:off x="0" y="0"/>
          <a:ext cx="0" cy="0"/>
          <a:chOff x="0" y="0"/>
          <a:chExt cx="0" cy="0"/>
        </a:xfrm>
      </p:grpSpPr>
      <p:sp>
        <p:nvSpPr>
          <p:cNvPr id="96" name="Google Shape;96;p20"/>
          <p:cNvSpPr/>
          <p:nvPr/>
        </p:nvSpPr>
        <p:spPr>
          <a:xfrm>
            <a:off x="8792700" y="713951"/>
            <a:ext cx="1497600" cy="14976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97" name="Google Shape;97;p20"/>
          <p:cNvSpPr/>
          <p:nvPr/>
        </p:nvSpPr>
        <p:spPr>
          <a:xfrm rot="-5400000">
            <a:off x="15664500" y="-413450"/>
            <a:ext cx="1497600" cy="3749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98" name="Google Shape;98;p20"/>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37902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accent1"/>
        </a:solidFill>
        <a:effectLst/>
      </p:bgPr>
    </p:bg>
    <p:spTree>
      <p:nvGrpSpPr>
        <p:cNvPr id="1" name="Shape 99"/>
        <p:cNvGrpSpPr/>
        <p:nvPr/>
      </p:nvGrpSpPr>
      <p:grpSpPr>
        <a:xfrm>
          <a:off x="0" y="0"/>
          <a:ext cx="0" cy="0"/>
          <a:chOff x="0" y="0"/>
          <a:chExt cx="0" cy="0"/>
        </a:xfrm>
      </p:grpSpPr>
      <p:sp>
        <p:nvSpPr>
          <p:cNvPr id="100" name="Google Shape;100;p21"/>
          <p:cNvSpPr/>
          <p:nvPr/>
        </p:nvSpPr>
        <p:spPr>
          <a:xfrm rot="10800000">
            <a:off x="12729150" y="0"/>
            <a:ext cx="3852000" cy="53256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01" name="Google Shape;101;p21"/>
          <p:cNvSpPr/>
          <p:nvPr/>
        </p:nvSpPr>
        <p:spPr>
          <a:xfrm rot="5400000" flipH="1">
            <a:off x="4088951" y="3171800"/>
            <a:ext cx="2533800" cy="10711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02" name="Google Shape;102;p21"/>
          <p:cNvSpPr/>
          <p:nvPr/>
        </p:nvSpPr>
        <p:spPr>
          <a:xfrm>
            <a:off x="13115850" y="6715410"/>
            <a:ext cx="3078600" cy="3079200"/>
          </a:xfrm>
          <a:prstGeom prst="ellipse">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03" name="Google Shape;103;p21"/>
          <p:cNvSpPr txBox="1">
            <a:spLocks noGrp="1"/>
          </p:cNvSpPr>
          <p:nvPr>
            <p:ph type="ctrTitle"/>
          </p:nvPr>
        </p:nvSpPr>
        <p:spPr>
          <a:xfrm>
            <a:off x="1440000" y="1858301"/>
            <a:ext cx="8064000" cy="22410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None/>
              <a:defRPr sz="15998"/>
            </a:lvl1pPr>
            <a:lvl2pPr lvl="1" algn="ctr" rtl="0">
              <a:spcBef>
                <a:spcPts val="0"/>
              </a:spcBef>
              <a:spcAft>
                <a:spcPts val="0"/>
              </a:spcAft>
              <a:buSzPts val="5200"/>
              <a:buNone/>
              <a:defRPr sz="10403"/>
            </a:lvl2pPr>
            <a:lvl3pPr lvl="2" algn="ctr" rtl="0">
              <a:spcBef>
                <a:spcPts val="0"/>
              </a:spcBef>
              <a:spcAft>
                <a:spcPts val="0"/>
              </a:spcAft>
              <a:buSzPts val="5200"/>
              <a:buNone/>
              <a:defRPr sz="10403"/>
            </a:lvl3pPr>
            <a:lvl4pPr lvl="3" algn="ctr" rtl="0">
              <a:spcBef>
                <a:spcPts val="0"/>
              </a:spcBef>
              <a:spcAft>
                <a:spcPts val="0"/>
              </a:spcAft>
              <a:buSzPts val="5200"/>
              <a:buNone/>
              <a:defRPr sz="10403"/>
            </a:lvl4pPr>
            <a:lvl5pPr lvl="4" algn="ctr" rtl="0">
              <a:spcBef>
                <a:spcPts val="0"/>
              </a:spcBef>
              <a:spcAft>
                <a:spcPts val="0"/>
              </a:spcAft>
              <a:buSzPts val="5200"/>
              <a:buNone/>
              <a:defRPr sz="10403"/>
            </a:lvl5pPr>
            <a:lvl6pPr lvl="5" algn="ctr" rtl="0">
              <a:spcBef>
                <a:spcPts val="0"/>
              </a:spcBef>
              <a:spcAft>
                <a:spcPts val="0"/>
              </a:spcAft>
              <a:buSzPts val="5200"/>
              <a:buNone/>
              <a:defRPr sz="10403"/>
            </a:lvl6pPr>
            <a:lvl7pPr lvl="6" algn="ctr" rtl="0">
              <a:spcBef>
                <a:spcPts val="0"/>
              </a:spcBef>
              <a:spcAft>
                <a:spcPts val="0"/>
              </a:spcAft>
              <a:buSzPts val="5200"/>
              <a:buNone/>
              <a:defRPr sz="10403"/>
            </a:lvl7pPr>
            <a:lvl8pPr lvl="7" algn="ctr" rtl="0">
              <a:spcBef>
                <a:spcPts val="0"/>
              </a:spcBef>
              <a:spcAft>
                <a:spcPts val="0"/>
              </a:spcAft>
              <a:buSzPts val="5200"/>
              <a:buNone/>
              <a:defRPr sz="10403"/>
            </a:lvl8pPr>
            <a:lvl9pPr lvl="8" algn="ctr" rtl="0">
              <a:spcBef>
                <a:spcPts val="0"/>
              </a:spcBef>
              <a:spcAft>
                <a:spcPts val="0"/>
              </a:spcAft>
              <a:buSzPts val="5200"/>
              <a:buNone/>
              <a:defRPr sz="10403"/>
            </a:lvl9pPr>
          </a:lstStyle>
          <a:p>
            <a:endParaRPr/>
          </a:p>
        </p:txBody>
      </p:sp>
      <p:sp>
        <p:nvSpPr>
          <p:cNvPr id="104" name="Google Shape;104;p21"/>
          <p:cNvSpPr txBox="1">
            <a:spLocks noGrp="1"/>
          </p:cNvSpPr>
          <p:nvPr>
            <p:ph type="subTitle" idx="1"/>
          </p:nvPr>
        </p:nvSpPr>
        <p:spPr>
          <a:xfrm>
            <a:off x="1440000" y="4099001"/>
            <a:ext cx="8064000" cy="2241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1800"/>
              <a:buNone/>
              <a:defRPr sz="3600">
                <a:solidFill>
                  <a:srgbClr val="05192A"/>
                </a:solidFill>
              </a:defRPr>
            </a:lvl2pPr>
            <a:lvl3pPr lvl="2" algn="ctr" rtl="0">
              <a:lnSpc>
                <a:spcPct val="100000"/>
              </a:lnSpc>
              <a:spcBef>
                <a:spcPts val="0"/>
              </a:spcBef>
              <a:spcAft>
                <a:spcPts val="0"/>
              </a:spcAft>
              <a:buClr>
                <a:srgbClr val="05192A"/>
              </a:buClr>
              <a:buSzPts val="1800"/>
              <a:buNone/>
              <a:defRPr sz="3600">
                <a:solidFill>
                  <a:srgbClr val="05192A"/>
                </a:solidFill>
              </a:defRPr>
            </a:lvl3pPr>
            <a:lvl4pPr lvl="3" algn="ctr" rtl="0">
              <a:lnSpc>
                <a:spcPct val="100000"/>
              </a:lnSpc>
              <a:spcBef>
                <a:spcPts val="0"/>
              </a:spcBef>
              <a:spcAft>
                <a:spcPts val="0"/>
              </a:spcAft>
              <a:buClr>
                <a:srgbClr val="05192A"/>
              </a:buClr>
              <a:buSzPts val="1800"/>
              <a:buNone/>
              <a:defRPr sz="3600">
                <a:solidFill>
                  <a:srgbClr val="05192A"/>
                </a:solidFill>
              </a:defRPr>
            </a:lvl4pPr>
            <a:lvl5pPr lvl="4" algn="ctr" rtl="0">
              <a:lnSpc>
                <a:spcPct val="100000"/>
              </a:lnSpc>
              <a:spcBef>
                <a:spcPts val="0"/>
              </a:spcBef>
              <a:spcAft>
                <a:spcPts val="0"/>
              </a:spcAft>
              <a:buClr>
                <a:srgbClr val="05192A"/>
              </a:buClr>
              <a:buSzPts val="1800"/>
              <a:buNone/>
              <a:defRPr sz="3600">
                <a:solidFill>
                  <a:srgbClr val="05192A"/>
                </a:solidFill>
              </a:defRPr>
            </a:lvl5pPr>
            <a:lvl6pPr lvl="5" algn="ctr" rtl="0">
              <a:lnSpc>
                <a:spcPct val="100000"/>
              </a:lnSpc>
              <a:spcBef>
                <a:spcPts val="0"/>
              </a:spcBef>
              <a:spcAft>
                <a:spcPts val="0"/>
              </a:spcAft>
              <a:buClr>
                <a:srgbClr val="05192A"/>
              </a:buClr>
              <a:buSzPts val="1800"/>
              <a:buNone/>
              <a:defRPr sz="3600">
                <a:solidFill>
                  <a:srgbClr val="05192A"/>
                </a:solidFill>
              </a:defRPr>
            </a:lvl6pPr>
            <a:lvl7pPr lvl="6" algn="ctr" rtl="0">
              <a:lnSpc>
                <a:spcPct val="100000"/>
              </a:lnSpc>
              <a:spcBef>
                <a:spcPts val="0"/>
              </a:spcBef>
              <a:spcAft>
                <a:spcPts val="0"/>
              </a:spcAft>
              <a:buClr>
                <a:srgbClr val="05192A"/>
              </a:buClr>
              <a:buSzPts val="1800"/>
              <a:buNone/>
              <a:defRPr sz="3600">
                <a:solidFill>
                  <a:srgbClr val="05192A"/>
                </a:solidFill>
              </a:defRPr>
            </a:lvl7pPr>
            <a:lvl8pPr lvl="7" algn="ctr" rtl="0">
              <a:lnSpc>
                <a:spcPct val="100000"/>
              </a:lnSpc>
              <a:spcBef>
                <a:spcPts val="0"/>
              </a:spcBef>
              <a:spcAft>
                <a:spcPts val="0"/>
              </a:spcAft>
              <a:buClr>
                <a:srgbClr val="05192A"/>
              </a:buClr>
              <a:buSzPts val="1800"/>
              <a:buNone/>
              <a:defRPr sz="3600">
                <a:solidFill>
                  <a:srgbClr val="05192A"/>
                </a:solidFill>
              </a:defRPr>
            </a:lvl8pPr>
            <a:lvl9pPr lvl="8" algn="ctr" rtl="0">
              <a:lnSpc>
                <a:spcPct val="100000"/>
              </a:lnSpc>
              <a:spcBef>
                <a:spcPts val="0"/>
              </a:spcBef>
              <a:spcAft>
                <a:spcPts val="0"/>
              </a:spcAft>
              <a:buClr>
                <a:srgbClr val="05192A"/>
              </a:buClr>
              <a:buSzPts val="1800"/>
              <a:buNone/>
              <a:defRPr sz="3600">
                <a:solidFill>
                  <a:srgbClr val="05192A"/>
                </a:solidFill>
              </a:defRPr>
            </a:lvl9pPr>
          </a:lstStyle>
          <a:p>
            <a:endParaRPr/>
          </a:p>
        </p:txBody>
      </p:sp>
    </p:spTree>
    <p:extLst>
      <p:ext uri="{BB962C8B-B14F-4D97-AF65-F5344CB8AC3E}">
        <p14:creationId xmlns:p14="http://schemas.microsoft.com/office/powerpoint/2010/main" val="1604687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1"/>
        </a:solidFill>
        <a:effectLst/>
      </p:bgPr>
    </p:bg>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33801" y="3148476"/>
            <a:ext cx="5820600" cy="889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900"/>
              <a:buNone/>
              <a:defRPr sz="8003">
                <a:latin typeface="Montserrat ExtraBold" panose="00000900000000000000"/>
                <a:ea typeface="Montserrat ExtraBold" panose="00000900000000000000"/>
                <a:cs typeface="Montserrat ExtraBold" panose="00000900000000000000"/>
                <a:sym typeface="Montserrat ExtraBold" panose="0000090000000000000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22"/>
          <p:cNvSpPr txBox="1">
            <a:spLocks noGrp="1"/>
          </p:cNvSpPr>
          <p:nvPr>
            <p:ph type="subTitle" idx="1"/>
          </p:nvPr>
        </p:nvSpPr>
        <p:spPr>
          <a:xfrm>
            <a:off x="4619201" y="4584677"/>
            <a:ext cx="9049800" cy="2847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5192A"/>
              </a:buClr>
              <a:buSzPts val="1800"/>
              <a:buFont typeface="Glegoo"/>
              <a:buNone/>
              <a:defRPr sz="3203">
                <a:latin typeface="Glegoo"/>
                <a:ea typeface="Glegoo"/>
                <a:cs typeface="Glegoo"/>
                <a:sym typeface="Glegoo"/>
              </a:defRPr>
            </a:lvl1pPr>
            <a:lvl2pPr lvl="1" rtl="0">
              <a:spcBef>
                <a:spcPts val="0"/>
              </a:spcBef>
              <a:spcAft>
                <a:spcPts val="0"/>
              </a:spcAft>
              <a:buClr>
                <a:srgbClr val="05192A"/>
              </a:buClr>
              <a:buSzPts val="1400"/>
              <a:buNone/>
              <a:defRPr>
                <a:solidFill>
                  <a:srgbClr val="05192A"/>
                </a:solidFill>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None/>
              <a:defRPr>
                <a:solidFill>
                  <a:srgbClr val="05192A"/>
                </a:solidFill>
              </a:defRPr>
            </a:lvl4pPr>
            <a:lvl5pPr lvl="4" rtl="0">
              <a:spcBef>
                <a:spcPts val="0"/>
              </a:spcBef>
              <a:spcAft>
                <a:spcPts val="0"/>
              </a:spcAft>
              <a:buClr>
                <a:srgbClr val="05192A"/>
              </a:buClr>
              <a:buSzPts val="1400"/>
              <a:buNone/>
              <a:defRPr>
                <a:solidFill>
                  <a:srgbClr val="05192A"/>
                </a:solidFill>
              </a:defRPr>
            </a:lvl5pPr>
            <a:lvl6pPr lvl="5" rtl="0">
              <a:spcBef>
                <a:spcPts val="0"/>
              </a:spcBef>
              <a:spcAft>
                <a:spcPts val="0"/>
              </a:spcAft>
              <a:buClr>
                <a:srgbClr val="05192A"/>
              </a:buClr>
              <a:buSzPts val="1400"/>
              <a:buNone/>
              <a:defRPr>
                <a:solidFill>
                  <a:srgbClr val="05192A"/>
                </a:solidFill>
              </a:defRPr>
            </a:lvl6pPr>
            <a:lvl7pPr lvl="6" rtl="0">
              <a:spcBef>
                <a:spcPts val="0"/>
              </a:spcBef>
              <a:spcAft>
                <a:spcPts val="0"/>
              </a:spcAft>
              <a:buClr>
                <a:srgbClr val="05192A"/>
              </a:buClr>
              <a:buSzPts val="1400"/>
              <a:buNone/>
              <a:defRPr>
                <a:solidFill>
                  <a:srgbClr val="05192A"/>
                </a:solidFill>
              </a:defRPr>
            </a:lvl7pPr>
            <a:lvl8pPr lvl="7" rtl="0">
              <a:spcBef>
                <a:spcPts val="0"/>
              </a:spcBef>
              <a:spcAft>
                <a:spcPts val="0"/>
              </a:spcAft>
              <a:buClr>
                <a:srgbClr val="05192A"/>
              </a:buClr>
              <a:buSzPts val="1400"/>
              <a:buNone/>
              <a:defRPr>
                <a:solidFill>
                  <a:srgbClr val="05192A"/>
                </a:solidFill>
              </a:defRPr>
            </a:lvl8pPr>
            <a:lvl9pPr lvl="8" rtl="0">
              <a:spcBef>
                <a:spcPts val="0"/>
              </a:spcBef>
              <a:spcAft>
                <a:spcPts val="0"/>
              </a:spcAft>
              <a:buClr>
                <a:srgbClr val="05192A"/>
              </a:buClr>
              <a:buSzPts val="1400"/>
              <a:buNone/>
              <a:defRPr>
                <a:solidFill>
                  <a:srgbClr val="05192A"/>
                </a:solidFill>
              </a:defRPr>
            </a:lvl9pPr>
          </a:lstStyle>
          <a:p>
            <a:endParaRPr/>
          </a:p>
        </p:txBody>
      </p:sp>
      <p:sp>
        <p:nvSpPr>
          <p:cNvPr id="108" name="Google Shape;108;p22"/>
          <p:cNvSpPr/>
          <p:nvPr/>
        </p:nvSpPr>
        <p:spPr>
          <a:xfrm>
            <a:off x="15069527" y="610601"/>
            <a:ext cx="2681400" cy="26814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09" name="Google Shape;109;p22"/>
          <p:cNvSpPr/>
          <p:nvPr/>
        </p:nvSpPr>
        <p:spPr>
          <a:xfrm>
            <a:off x="15073157" y="3879311"/>
            <a:ext cx="2674200" cy="6407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0" name="Google Shape;110;p22"/>
          <p:cNvSpPr/>
          <p:nvPr/>
        </p:nvSpPr>
        <p:spPr>
          <a:xfrm rot="5400000">
            <a:off x="3763200" y="4705301"/>
            <a:ext cx="1818600" cy="93450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1" name="Google Shape;111;p22"/>
          <p:cNvSpPr/>
          <p:nvPr/>
        </p:nvSpPr>
        <p:spPr>
          <a:xfrm rot="10800000">
            <a:off x="537576" y="0"/>
            <a:ext cx="2404800" cy="6157800"/>
          </a:xfrm>
          <a:prstGeom prst="round2SameRect">
            <a:avLst>
              <a:gd name="adj1" fmla="val 50000"/>
              <a:gd name="adj2" fmla="val 0"/>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4016112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6"/>
        </a:solidFill>
        <a:effectLst/>
      </p:bgPr>
    </p:bg>
    <p:spTree>
      <p:nvGrpSpPr>
        <p:cNvPr id="1" name="Shape 112"/>
        <p:cNvGrpSpPr/>
        <p:nvPr/>
      </p:nvGrpSpPr>
      <p:grpSpPr>
        <a:xfrm>
          <a:off x="0" y="0"/>
          <a:ext cx="0" cy="0"/>
          <a:chOff x="0" y="0"/>
          <a:chExt cx="0" cy="0"/>
        </a:xfrm>
      </p:grpSpPr>
      <p:sp>
        <p:nvSpPr>
          <p:cNvPr id="113" name="Google Shape;113;p23"/>
          <p:cNvSpPr/>
          <p:nvPr/>
        </p:nvSpPr>
        <p:spPr>
          <a:xfrm rot="-5400000" flipH="1">
            <a:off x="15588300" y="7587300"/>
            <a:ext cx="2628600" cy="2770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4" name="Google Shape;114;p23"/>
          <p:cNvSpPr/>
          <p:nvPr/>
        </p:nvSpPr>
        <p:spPr>
          <a:xfrm>
            <a:off x="0" y="6145800"/>
            <a:ext cx="2203800" cy="41412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5" name="Google Shape;115;p23"/>
          <p:cNvSpPr/>
          <p:nvPr/>
        </p:nvSpPr>
        <p:spPr>
          <a:xfrm rot="10800000">
            <a:off x="15158400" y="0"/>
            <a:ext cx="3129600" cy="36636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6" name="Google Shape;116;p23"/>
          <p:cNvSpPr/>
          <p:nvPr/>
        </p:nvSpPr>
        <p:spPr>
          <a:xfrm>
            <a:off x="10462716" y="615551"/>
            <a:ext cx="1694400" cy="1694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17" name="Google Shape;117;p2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23"/>
          <p:cNvSpPr txBox="1">
            <a:spLocks noGrp="1"/>
          </p:cNvSpPr>
          <p:nvPr>
            <p:ph type="subTitle" idx="1"/>
          </p:nvPr>
        </p:nvSpPr>
        <p:spPr>
          <a:xfrm>
            <a:off x="5083250" y="3902100"/>
            <a:ext cx="8121600" cy="2565600"/>
          </a:xfrm>
          <a:prstGeom prst="rect">
            <a:avLst/>
          </a:prstGeom>
        </p:spPr>
        <p:txBody>
          <a:bodyPr spcFirstLastPara="1" wrap="square" lIns="91425" tIns="91425" rIns="91425" bIns="91425" anchor="ctr" anchorCtr="0">
            <a:normAutofit/>
          </a:bodyPr>
          <a:lstStyle>
            <a:lvl1pPr lvl="0" algn="ctr" rtl="0">
              <a:lnSpc>
                <a:spcPct val="150000"/>
              </a:lnSpc>
              <a:spcBef>
                <a:spcPts val="0"/>
              </a:spcBef>
              <a:spcAft>
                <a:spcPts val="0"/>
              </a:spcAft>
              <a:buSzPts val="1400"/>
              <a:buFont typeface="Glegoo"/>
              <a:buNone/>
              <a:defRPr sz="3203">
                <a:latin typeface="Glegoo"/>
                <a:ea typeface="Glegoo"/>
                <a:cs typeface="Glegoo"/>
                <a:sym typeface="Glego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82806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1"/>
        </a:solidFill>
        <a:effectLst/>
      </p:bgPr>
    </p:bg>
    <p:spTree>
      <p:nvGrpSpPr>
        <p:cNvPr id="1" name="Shape 119"/>
        <p:cNvGrpSpPr/>
        <p:nvPr/>
      </p:nvGrpSpPr>
      <p:grpSpPr>
        <a:xfrm>
          <a:off x="0" y="0"/>
          <a:ext cx="0" cy="0"/>
          <a:chOff x="0" y="0"/>
          <a:chExt cx="0" cy="0"/>
        </a:xfrm>
      </p:grpSpPr>
      <p:sp>
        <p:nvSpPr>
          <p:cNvPr id="120" name="Google Shape;120;p24"/>
          <p:cNvSpPr/>
          <p:nvPr/>
        </p:nvSpPr>
        <p:spPr>
          <a:xfrm rot="-5400000" flipH="1">
            <a:off x="12850500" y="-487050"/>
            <a:ext cx="1314600" cy="95658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21" name="Google Shape;121;p24"/>
          <p:cNvSpPr/>
          <p:nvPr/>
        </p:nvSpPr>
        <p:spPr>
          <a:xfrm rot="-5400000">
            <a:off x="11082101" y="1537850"/>
            <a:ext cx="3360000" cy="11053200"/>
          </a:xfrm>
          <a:prstGeom prst="round2SameRect">
            <a:avLst>
              <a:gd name="adj1" fmla="val 50000"/>
              <a:gd name="adj2" fmla="val 0"/>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22" name="Google Shape;122;p24"/>
          <p:cNvSpPr/>
          <p:nvPr/>
        </p:nvSpPr>
        <p:spPr>
          <a:xfrm>
            <a:off x="8724900" y="1106651"/>
            <a:ext cx="2100600" cy="21006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23" name="Google Shape;123;p24"/>
          <p:cNvSpPr txBox="1">
            <a:spLocks noGrp="1"/>
          </p:cNvSpPr>
          <p:nvPr>
            <p:ph type="title"/>
          </p:nvPr>
        </p:nvSpPr>
        <p:spPr>
          <a:xfrm>
            <a:off x="8730000" y="3836850"/>
            <a:ext cx="8118000" cy="927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5798"/>
            </a:lvl1pPr>
            <a:lvl2pPr lvl="1"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SzPts val="3600"/>
              <a:buFont typeface="Poppins ExtraBold" panose="00000800000000000000"/>
              <a:buNone/>
              <a:defRPr sz="7200">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
        <p:nvSpPr>
          <p:cNvPr id="124" name="Google Shape;124;p24"/>
          <p:cNvSpPr txBox="1">
            <a:spLocks noGrp="1"/>
          </p:cNvSpPr>
          <p:nvPr>
            <p:ph type="subTitle" idx="1"/>
          </p:nvPr>
        </p:nvSpPr>
        <p:spPr>
          <a:xfrm>
            <a:off x="8730000" y="5636100"/>
            <a:ext cx="8118000" cy="2856600"/>
          </a:xfrm>
          <a:prstGeom prst="rect">
            <a:avLst/>
          </a:prstGeom>
        </p:spPr>
        <p:txBody>
          <a:bodyPr spcFirstLastPara="1" wrap="square" lIns="91425" tIns="91425" rIns="91425" bIns="91425" anchor="ctr" anchorCtr="0">
            <a:normAutofit/>
          </a:bodyPr>
          <a:lstStyle>
            <a:lvl1pPr lvl="0" algn="r" rtl="0">
              <a:lnSpc>
                <a:spcPct val="100000"/>
              </a:lnSpc>
              <a:spcBef>
                <a:spcPts val="0"/>
              </a:spcBef>
              <a:spcAft>
                <a:spcPts val="0"/>
              </a:spcAft>
              <a:buClr>
                <a:srgbClr val="05192A"/>
              </a:buClr>
              <a:buSzPts val="1800"/>
              <a:buFont typeface="Glegoo"/>
              <a:buNone/>
              <a:defRPr sz="2798">
                <a:solidFill>
                  <a:srgbClr val="05192A"/>
                </a:solidFill>
                <a:latin typeface="Glegoo"/>
                <a:ea typeface="Glegoo"/>
                <a:cs typeface="Glegoo"/>
                <a:sym typeface="Glegoo"/>
              </a:defRPr>
            </a:lvl1pPr>
            <a:lvl2pPr lvl="1"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2pPr>
            <a:lvl3pPr lvl="2"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3pPr>
            <a:lvl4pPr lvl="3"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4pPr>
            <a:lvl5pPr lvl="4"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5pPr>
            <a:lvl6pPr lvl="5"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6pPr>
            <a:lvl7pPr lvl="6"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7pPr>
            <a:lvl8pPr lvl="7"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8pPr>
            <a:lvl9pPr lvl="8" algn="ctr" rtl="0">
              <a:lnSpc>
                <a:spcPct val="100000"/>
              </a:lnSpc>
              <a:spcBef>
                <a:spcPts val="0"/>
              </a:spcBef>
              <a:spcAft>
                <a:spcPts val="0"/>
              </a:spcAft>
              <a:buSzPts val="1400"/>
              <a:buFont typeface="Anaheim" panose="02000503000000000000"/>
              <a:buNone/>
              <a:defRPr>
                <a:latin typeface="Anaheim" panose="02000503000000000000"/>
                <a:ea typeface="Anaheim" panose="02000503000000000000"/>
                <a:cs typeface="Anaheim" panose="02000503000000000000"/>
                <a:sym typeface="Anaheim" panose="02000503000000000000"/>
              </a:defRPr>
            </a:lvl9pPr>
          </a:lstStyle>
          <a:p>
            <a:endParaRPr/>
          </a:p>
        </p:txBody>
      </p:sp>
    </p:spTree>
    <p:extLst>
      <p:ext uri="{BB962C8B-B14F-4D97-AF65-F5344CB8AC3E}">
        <p14:creationId xmlns:p14="http://schemas.microsoft.com/office/powerpoint/2010/main" val="2011269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accent6"/>
        </a:solidFill>
        <a:effectLst/>
      </p:bgPr>
    </p:bg>
    <p:spTree>
      <p:nvGrpSpPr>
        <p:cNvPr id="1" name="Shape 125"/>
        <p:cNvGrpSpPr/>
        <p:nvPr/>
      </p:nvGrpSpPr>
      <p:grpSpPr>
        <a:xfrm>
          <a:off x="0" y="0"/>
          <a:ext cx="0" cy="0"/>
          <a:chOff x="0" y="0"/>
          <a:chExt cx="0" cy="0"/>
        </a:xfrm>
      </p:grpSpPr>
      <p:sp>
        <p:nvSpPr>
          <p:cNvPr id="126" name="Google Shape;126;p25"/>
          <p:cNvSpPr/>
          <p:nvPr/>
        </p:nvSpPr>
        <p:spPr>
          <a:xfrm>
            <a:off x="9914100" y="584050"/>
            <a:ext cx="1694400" cy="1694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27" name="Google Shape;127;p25"/>
          <p:cNvSpPr txBox="1">
            <a:spLocks noGrp="1"/>
          </p:cNvSpPr>
          <p:nvPr>
            <p:ph type="subTitle" idx="1"/>
          </p:nvPr>
        </p:nvSpPr>
        <p:spPr>
          <a:xfrm>
            <a:off x="10027700" y="3600509"/>
            <a:ext cx="5009400" cy="251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Font typeface="Glegoo"/>
              <a:buNone/>
              <a:defRPr sz="2798">
                <a:solidFill>
                  <a:schemeClr val="dk1"/>
                </a:solidFill>
                <a:latin typeface="Glegoo"/>
                <a:ea typeface="Glegoo"/>
                <a:cs typeface="Glegoo"/>
                <a:sym typeface="Glego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 name="Google Shape;128;p25"/>
          <p:cNvSpPr/>
          <p:nvPr/>
        </p:nvSpPr>
        <p:spPr>
          <a:xfrm rot="10800000">
            <a:off x="15211200" y="0"/>
            <a:ext cx="3076800" cy="43272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29" name="Google Shape;129;p25"/>
          <p:cNvSpPr/>
          <p:nvPr/>
        </p:nvSpPr>
        <p:spPr>
          <a:xfrm rot="-5400000" flipH="1">
            <a:off x="13991400" y="5990400"/>
            <a:ext cx="2172000" cy="64212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30" name="Google Shape;130;p25"/>
          <p:cNvSpPr/>
          <p:nvPr/>
        </p:nvSpPr>
        <p:spPr>
          <a:xfrm>
            <a:off x="0" y="6145800"/>
            <a:ext cx="2203800" cy="41412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31" name="Google Shape;131;p2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30128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6"/>
        </a:solidFill>
        <a:effectLst/>
      </p:bgPr>
    </p:bg>
    <p:spTree>
      <p:nvGrpSpPr>
        <p:cNvPr id="1" name="Shape 132"/>
        <p:cNvGrpSpPr/>
        <p:nvPr/>
      </p:nvGrpSpPr>
      <p:grpSpPr>
        <a:xfrm>
          <a:off x="0" y="0"/>
          <a:ext cx="0" cy="0"/>
          <a:chOff x="0" y="0"/>
          <a:chExt cx="0" cy="0"/>
        </a:xfrm>
      </p:grpSpPr>
      <p:sp>
        <p:nvSpPr>
          <p:cNvPr id="133" name="Google Shape;133;p26"/>
          <p:cNvSpPr txBox="1">
            <a:spLocks noGrp="1"/>
          </p:cNvSpPr>
          <p:nvPr>
            <p:ph type="subTitle" idx="1"/>
          </p:nvPr>
        </p:nvSpPr>
        <p:spPr>
          <a:xfrm>
            <a:off x="3316700" y="3600500"/>
            <a:ext cx="4975200" cy="2511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Font typeface="Glegoo"/>
              <a:buNone/>
              <a:defRPr sz="2798">
                <a:solidFill>
                  <a:schemeClr val="dk1"/>
                </a:solidFill>
                <a:latin typeface="Glegoo"/>
                <a:ea typeface="Glegoo"/>
                <a:cs typeface="Glegoo"/>
                <a:sym typeface="Glego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 name="Google Shape;134;p2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26"/>
          <p:cNvSpPr/>
          <p:nvPr/>
        </p:nvSpPr>
        <p:spPr>
          <a:xfrm rot="10800000" flipH="1">
            <a:off x="15808200" y="0"/>
            <a:ext cx="2079600" cy="35064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36" name="Google Shape;136;p26"/>
          <p:cNvSpPr/>
          <p:nvPr/>
        </p:nvSpPr>
        <p:spPr>
          <a:xfrm rot="5400000" flipH="1">
            <a:off x="2944200" y="5136600"/>
            <a:ext cx="2206200" cy="80946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37" name="Google Shape;137;p26"/>
          <p:cNvSpPr/>
          <p:nvPr/>
        </p:nvSpPr>
        <p:spPr>
          <a:xfrm>
            <a:off x="15703800" y="8207400"/>
            <a:ext cx="2079600" cy="20796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1682337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accent6"/>
        </a:solidFill>
        <a:effectLst/>
      </p:bgPr>
    </p:bg>
    <p:spTree>
      <p:nvGrpSpPr>
        <p:cNvPr id="1" name="Shape 138"/>
        <p:cNvGrpSpPr/>
        <p:nvPr/>
      </p:nvGrpSpPr>
      <p:grpSpPr>
        <a:xfrm>
          <a:off x="0" y="0"/>
          <a:ext cx="0" cy="0"/>
          <a:chOff x="0" y="0"/>
          <a:chExt cx="0" cy="0"/>
        </a:xfrm>
      </p:grpSpPr>
      <p:sp>
        <p:nvSpPr>
          <p:cNvPr id="139" name="Google Shape;139;p27"/>
          <p:cNvSpPr/>
          <p:nvPr/>
        </p:nvSpPr>
        <p:spPr>
          <a:xfrm>
            <a:off x="0" y="6716300"/>
            <a:ext cx="2287800" cy="35784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0" name="Google Shape;140;p27"/>
          <p:cNvSpPr/>
          <p:nvPr/>
        </p:nvSpPr>
        <p:spPr>
          <a:xfrm rot="-5400000">
            <a:off x="13205449" y="5211800"/>
            <a:ext cx="1489200" cy="86766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1" name="Google Shape;141;p27"/>
          <p:cNvSpPr/>
          <p:nvPr/>
        </p:nvSpPr>
        <p:spPr>
          <a:xfrm rot="10800000">
            <a:off x="15861000" y="0"/>
            <a:ext cx="2427000" cy="35784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2" name="Google Shape;142;p27"/>
          <p:cNvSpPr/>
          <p:nvPr/>
        </p:nvSpPr>
        <p:spPr>
          <a:xfrm>
            <a:off x="11388900" y="723551"/>
            <a:ext cx="1478400" cy="14784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3" name="Google Shape;143;p2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7"/>
          <p:cNvSpPr txBox="1">
            <a:spLocks noGrp="1"/>
          </p:cNvSpPr>
          <p:nvPr>
            <p:ph type="subTitle" idx="1"/>
          </p:nvPr>
        </p:nvSpPr>
        <p:spPr>
          <a:xfrm>
            <a:off x="10027700" y="3600509"/>
            <a:ext cx="5009400" cy="251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Font typeface="Glegoo"/>
              <a:buNone/>
              <a:defRPr sz="2798">
                <a:solidFill>
                  <a:schemeClr val="dk1"/>
                </a:solidFill>
                <a:latin typeface="Glegoo"/>
                <a:ea typeface="Glegoo"/>
                <a:cs typeface="Glegoo"/>
                <a:sym typeface="Glego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00323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solidFill>
          <a:schemeClr val="accent6"/>
        </a:solidFill>
        <a:effectLst/>
      </p:bgPr>
    </p:bg>
    <p:spTree>
      <p:nvGrpSpPr>
        <p:cNvPr id="1" name="Shape 145"/>
        <p:cNvGrpSpPr/>
        <p:nvPr/>
      </p:nvGrpSpPr>
      <p:grpSpPr>
        <a:xfrm>
          <a:off x="0" y="0"/>
          <a:ext cx="0" cy="0"/>
          <a:chOff x="0" y="0"/>
          <a:chExt cx="0" cy="0"/>
        </a:xfrm>
      </p:grpSpPr>
      <p:sp>
        <p:nvSpPr>
          <p:cNvPr id="146" name="Google Shape;146;p28"/>
          <p:cNvSpPr/>
          <p:nvPr/>
        </p:nvSpPr>
        <p:spPr>
          <a:xfrm rot="10800000">
            <a:off x="12054596" y="696254"/>
            <a:ext cx="1533000" cy="15330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7" name="Google Shape;147;p28"/>
          <p:cNvSpPr/>
          <p:nvPr/>
        </p:nvSpPr>
        <p:spPr>
          <a:xfrm rot="-5400000">
            <a:off x="15392900" y="7391700"/>
            <a:ext cx="2281800" cy="3508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8" name="Google Shape;148;p28"/>
          <p:cNvSpPr/>
          <p:nvPr/>
        </p:nvSpPr>
        <p:spPr>
          <a:xfrm rot="10800000">
            <a:off x="12054596" y="696254"/>
            <a:ext cx="1533000" cy="15330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49" name="Google Shape;149;p28"/>
          <p:cNvSpPr txBox="1">
            <a:spLocks noGrp="1"/>
          </p:cNvSpPr>
          <p:nvPr>
            <p:ph type="title"/>
          </p:nvPr>
        </p:nvSpPr>
        <p:spPr>
          <a:xfrm>
            <a:off x="1440000" y="890051"/>
            <a:ext cx="15369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8"/>
          <p:cNvSpPr txBox="1">
            <a:spLocks noGrp="1"/>
          </p:cNvSpPr>
          <p:nvPr>
            <p:ph type="subTitle" idx="1"/>
          </p:nvPr>
        </p:nvSpPr>
        <p:spPr>
          <a:xfrm>
            <a:off x="1420901" y="2525850"/>
            <a:ext cx="12792600" cy="12732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Font typeface="Glegoo"/>
              <a:buNone/>
              <a:defRPr sz="2798">
                <a:latin typeface="Glegoo"/>
                <a:ea typeface="Glegoo"/>
                <a:cs typeface="Glegoo"/>
                <a:sym typeface="Glegoo"/>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None/>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51" name="Google Shape;151;p28"/>
          <p:cNvSpPr txBox="1">
            <a:spLocks noGrp="1"/>
          </p:cNvSpPr>
          <p:nvPr>
            <p:ph type="subTitle" idx="2"/>
          </p:nvPr>
        </p:nvSpPr>
        <p:spPr>
          <a:xfrm>
            <a:off x="1420901" y="3891500"/>
            <a:ext cx="12792600" cy="5940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Glegoo"/>
              <a:buNone/>
              <a:defRPr sz="3998">
                <a:latin typeface="Poppins ExtraBold" panose="00000800000000000000"/>
                <a:ea typeface="Poppins ExtraBold" panose="00000800000000000000"/>
                <a:cs typeface="Poppins ExtraBold" panose="00000800000000000000"/>
                <a:sym typeface="Poppins ExtraBold" panose="00000800000000000000"/>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None/>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52" name="Google Shape;152;p28"/>
          <p:cNvSpPr txBox="1">
            <a:spLocks noGrp="1"/>
          </p:cNvSpPr>
          <p:nvPr>
            <p:ph type="subTitle" idx="3"/>
          </p:nvPr>
        </p:nvSpPr>
        <p:spPr>
          <a:xfrm>
            <a:off x="1420901" y="4577951"/>
            <a:ext cx="13956600" cy="4629000"/>
          </a:xfrm>
          <a:prstGeom prst="rect">
            <a:avLst/>
          </a:prstGeom>
        </p:spPr>
        <p:txBody>
          <a:bodyPr spcFirstLastPara="1" wrap="square" lIns="91425" tIns="91425" rIns="91425" bIns="91425" anchor="t" anchorCtr="0">
            <a:normAutofit/>
          </a:bodyPr>
          <a:lstStyle>
            <a:lvl1pPr marR="76200" lvl="0" rtl="0">
              <a:spcBef>
                <a:spcPts val="0"/>
              </a:spcBef>
              <a:spcAft>
                <a:spcPts val="0"/>
              </a:spcAft>
              <a:buSzPts val="1400"/>
              <a:buFont typeface="Glegoo"/>
              <a:buChar char="●"/>
              <a:defRPr sz="2798">
                <a:latin typeface="Glegoo"/>
                <a:ea typeface="Glegoo"/>
                <a:cs typeface="Glegoo"/>
                <a:sym typeface="Glegoo"/>
              </a:defRPr>
            </a:lvl1pPr>
            <a:lvl2pPr lvl="1" rtl="0">
              <a:spcBef>
                <a:spcPts val="0"/>
              </a:spcBef>
              <a:spcAft>
                <a:spcPts val="0"/>
              </a:spcAft>
              <a:buSzPts val="1400"/>
              <a:buFont typeface="Glegoo"/>
              <a:buChar char="○"/>
              <a:defRPr>
                <a:latin typeface="Glegoo"/>
                <a:ea typeface="Glegoo"/>
                <a:cs typeface="Glegoo"/>
                <a:sym typeface="Glegoo"/>
              </a:defRPr>
            </a:lvl2pPr>
            <a:lvl3pPr lvl="2" rtl="0">
              <a:spcBef>
                <a:spcPts val="0"/>
              </a:spcBef>
              <a:spcAft>
                <a:spcPts val="0"/>
              </a:spcAft>
              <a:buSzPts val="1400"/>
              <a:buChar char="■"/>
              <a:defRPr/>
            </a:lvl3pPr>
            <a:lvl4pPr lvl="3" rtl="0">
              <a:spcBef>
                <a:spcPts val="0"/>
              </a:spcBef>
              <a:spcAft>
                <a:spcPts val="0"/>
              </a:spcAft>
              <a:buSzPts val="1400"/>
              <a:buFont typeface="Glegoo"/>
              <a:buChar char="●"/>
              <a:defRPr>
                <a:latin typeface="Glegoo"/>
                <a:ea typeface="Glegoo"/>
                <a:cs typeface="Glegoo"/>
                <a:sym typeface="Glegoo"/>
              </a:defRPr>
            </a:lvl4pPr>
            <a:lvl5pPr lvl="4" rtl="0">
              <a:spcBef>
                <a:spcPts val="0"/>
              </a:spcBef>
              <a:spcAft>
                <a:spcPts val="0"/>
              </a:spcAft>
              <a:buSzPts val="1400"/>
              <a:buFont typeface="Glegoo"/>
              <a:buChar char="○"/>
              <a:defRPr>
                <a:latin typeface="Glegoo"/>
                <a:ea typeface="Glegoo"/>
                <a:cs typeface="Glegoo"/>
                <a:sym typeface="Glegoo"/>
              </a:defRPr>
            </a:lvl5pPr>
            <a:lvl6pPr lvl="5" rtl="0">
              <a:spcBef>
                <a:spcPts val="0"/>
              </a:spcBef>
              <a:spcAft>
                <a:spcPts val="0"/>
              </a:spcAft>
              <a:buSzPts val="1400"/>
              <a:buFont typeface="Glegoo"/>
              <a:buChar char="■"/>
              <a:defRPr>
                <a:latin typeface="Glegoo"/>
                <a:ea typeface="Glegoo"/>
                <a:cs typeface="Glegoo"/>
                <a:sym typeface="Glegoo"/>
              </a:defRPr>
            </a:lvl6pPr>
            <a:lvl7pPr lvl="6" rtl="0">
              <a:spcBef>
                <a:spcPts val="0"/>
              </a:spcBef>
              <a:spcAft>
                <a:spcPts val="0"/>
              </a:spcAft>
              <a:buSzPts val="1400"/>
              <a:buFont typeface="Glegoo"/>
              <a:buChar char="●"/>
              <a:defRPr>
                <a:latin typeface="Glegoo"/>
                <a:ea typeface="Glegoo"/>
                <a:cs typeface="Glegoo"/>
                <a:sym typeface="Glegoo"/>
              </a:defRPr>
            </a:lvl7pPr>
            <a:lvl8pPr lvl="7" rtl="0">
              <a:spcBef>
                <a:spcPts val="0"/>
              </a:spcBef>
              <a:spcAft>
                <a:spcPts val="0"/>
              </a:spcAft>
              <a:buSzPts val="1400"/>
              <a:buFont typeface="Glegoo"/>
              <a:buChar char="○"/>
              <a:defRPr>
                <a:latin typeface="Glegoo"/>
                <a:ea typeface="Glegoo"/>
                <a:cs typeface="Glegoo"/>
                <a:sym typeface="Glegoo"/>
              </a:defRPr>
            </a:lvl8pPr>
            <a:lvl9pPr lvl="8" rtl="0">
              <a:spcBef>
                <a:spcPts val="0"/>
              </a:spcBef>
              <a:spcAft>
                <a:spcPts val="0"/>
              </a:spcAft>
              <a:buSzPts val="1400"/>
              <a:buFont typeface="Glegoo"/>
              <a:buChar char="■"/>
              <a:defRPr>
                <a:latin typeface="Glegoo"/>
                <a:ea typeface="Glegoo"/>
                <a:cs typeface="Glegoo"/>
                <a:sym typeface="Glegoo"/>
              </a:defRPr>
            </a:lvl9pPr>
          </a:lstStyle>
          <a:p>
            <a:endParaRPr/>
          </a:p>
        </p:txBody>
      </p:sp>
    </p:spTree>
    <p:extLst>
      <p:ext uri="{BB962C8B-B14F-4D97-AF65-F5344CB8AC3E}">
        <p14:creationId xmlns:p14="http://schemas.microsoft.com/office/powerpoint/2010/main" val="1508252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chemeClr val="accent6"/>
        </a:solidFill>
        <a:effectLst/>
      </p:bgPr>
    </p:bg>
    <p:spTree>
      <p:nvGrpSpPr>
        <p:cNvPr id="1" name="Shape 153"/>
        <p:cNvGrpSpPr/>
        <p:nvPr/>
      </p:nvGrpSpPr>
      <p:grpSpPr>
        <a:xfrm>
          <a:off x="0" y="0"/>
          <a:ext cx="0" cy="0"/>
          <a:chOff x="0" y="0"/>
          <a:chExt cx="0" cy="0"/>
        </a:xfrm>
      </p:grpSpPr>
      <p:sp>
        <p:nvSpPr>
          <p:cNvPr id="154" name="Google Shape;154;p29"/>
          <p:cNvSpPr/>
          <p:nvPr/>
        </p:nvSpPr>
        <p:spPr>
          <a:xfrm rot="10800000">
            <a:off x="12054596" y="696254"/>
            <a:ext cx="1533000" cy="15330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55" name="Google Shape;155;p29"/>
          <p:cNvSpPr/>
          <p:nvPr/>
        </p:nvSpPr>
        <p:spPr>
          <a:xfrm>
            <a:off x="16251000" y="5773200"/>
            <a:ext cx="2037000" cy="4513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56" name="Google Shape;156;p29"/>
          <p:cNvSpPr/>
          <p:nvPr/>
        </p:nvSpPr>
        <p:spPr>
          <a:xfrm rot="5400000">
            <a:off x="1014600" y="7792800"/>
            <a:ext cx="1479600" cy="35088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57" name="Google Shape;157;p29"/>
          <p:cNvSpPr txBox="1">
            <a:spLocks noGrp="1"/>
          </p:cNvSpPr>
          <p:nvPr>
            <p:ph type="title"/>
          </p:nvPr>
        </p:nvSpPr>
        <p:spPr>
          <a:xfrm>
            <a:off x="1440000" y="890051"/>
            <a:ext cx="15369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8" name="Google Shape;158;p29"/>
          <p:cNvSpPr txBox="1">
            <a:spLocks noGrp="1"/>
          </p:cNvSpPr>
          <p:nvPr>
            <p:ph type="subTitle" idx="1"/>
          </p:nvPr>
        </p:nvSpPr>
        <p:spPr>
          <a:xfrm>
            <a:off x="1420901" y="2525850"/>
            <a:ext cx="13739400" cy="1273200"/>
          </a:xfrm>
          <a:prstGeom prst="rect">
            <a:avLst/>
          </a:prstGeom>
        </p:spPr>
        <p:txBody>
          <a:bodyPr spcFirstLastPara="1" wrap="square" lIns="91425" tIns="91425" rIns="91425" bIns="91425" anchor="t" anchorCtr="0">
            <a:normAutofit/>
          </a:bodyPr>
          <a:lstStyle>
            <a:lvl1pPr lvl="0">
              <a:spcBef>
                <a:spcPts val="0"/>
              </a:spcBef>
              <a:spcAft>
                <a:spcPts val="0"/>
              </a:spcAft>
              <a:buSzPts val="1400"/>
              <a:buFont typeface="Glegoo"/>
              <a:buNone/>
              <a:defRPr sz="2798">
                <a:latin typeface="Glegoo"/>
                <a:ea typeface="Glegoo"/>
                <a:cs typeface="Glegoo"/>
                <a:sym typeface="Glegoo"/>
              </a:defRPr>
            </a:lvl1pPr>
            <a:lvl2pPr lvl="1">
              <a:spcBef>
                <a:spcPts val="0"/>
              </a:spcBef>
              <a:spcAft>
                <a:spcPts val="0"/>
              </a:spcAft>
              <a:buSzPts val="1400"/>
              <a:buFont typeface="Glegoo"/>
              <a:buNone/>
              <a:defRPr>
                <a:latin typeface="Glegoo"/>
                <a:ea typeface="Glegoo"/>
                <a:cs typeface="Glegoo"/>
                <a:sym typeface="Glegoo"/>
              </a:defRPr>
            </a:lvl2pPr>
            <a:lvl3pPr lvl="2">
              <a:spcBef>
                <a:spcPts val="0"/>
              </a:spcBef>
              <a:spcAft>
                <a:spcPts val="0"/>
              </a:spcAft>
              <a:buSzPts val="1400"/>
              <a:buNone/>
              <a:defRPr/>
            </a:lvl3pPr>
            <a:lvl4pPr lvl="3">
              <a:spcBef>
                <a:spcPts val="0"/>
              </a:spcBef>
              <a:spcAft>
                <a:spcPts val="0"/>
              </a:spcAft>
              <a:buSzPts val="1400"/>
              <a:buFont typeface="Glegoo"/>
              <a:buNone/>
              <a:defRPr>
                <a:latin typeface="Glegoo"/>
                <a:ea typeface="Glegoo"/>
                <a:cs typeface="Glegoo"/>
                <a:sym typeface="Glegoo"/>
              </a:defRPr>
            </a:lvl4pPr>
            <a:lvl5pPr lvl="4">
              <a:spcBef>
                <a:spcPts val="0"/>
              </a:spcBef>
              <a:spcAft>
                <a:spcPts val="0"/>
              </a:spcAft>
              <a:buSzPts val="1400"/>
              <a:buFont typeface="Glegoo"/>
              <a:buNone/>
              <a:defRPr>
                <a:latin typeface="Glegoo"/>
                <a:ea typeface="Glegoo"/>
                <a:cs typeface="Glegoo"/>
                <a:sym typeface="Glegoo"/>
              </a:defRPr>
            </a:lvl5pPr>
            <a:lvl6pPr lvl="5">
              <a:spcBef>
                <a:spcPts val="0"/>
              </a:spcBef>
              <a:spcAft>
                <a:spcPts val="0"/>
              </a:spcAft>
              <a:buSzPts val="1400"/>
              <a:buFont typeface="Glegoo"/>
              <a:buNone/>
              <a:defRPr>
                <a:latin typeface="Glegoo"/>
                <a:ea typeface="Glegoo"/>
                <a:cs typeface="Glegoo"/>
                <a:sym typeface="Glegoo"/>
              </a:defRPr>
            </a:lvl6pPr>
            <a:lvl7pPr lvl="6">
              <a:spcBef>
                <a:spcPts val="0"/>
              </a:spcBef>
              <a:spcAft>
                <a:spcPts val="0"/>
              </a:spcAft>
              <a:buSzPts val="1400"/>
              <a:buFont typeface="Glegoo"/>
              <a:buNone/>
              <a:defRPr>
                <a:latin typeface="Glegoo"/>
                <a:ea typeface="Glegoo"/>
                <a:cs typeface="Glegoo"/>
                <a:sym typeface="Glegoo"/>
              </a:defRPr>
            </a:lvl7pPr>
            <a:lvl8pPr lvl="7">
              <a:spcBef>
                <a:spcPts val="0"/>
              </a:spcBef>
              <a:spcAft>
                <a:spcPts val="0"/>
              </a:spcAft>
              <a:buSzPts val="1400"/>
              <a:buFont typeface="Glegoo"/>
              <a:buNone/>
              <a:defRPr>
                <a:latin typeface="Glegoo"/>
                <a:ea typeface="Glegoo"/>
                <a:cs typeface="Glegoo"/>
                <a:sym typeface="Glegoo"/>
              </a:defRPr>
            </a:lvl8pPr>
            <a:lvl9pPr lvl="8">
              <a:spcBef>
                <a:spcPts val="0"/>
              </a:spcBef>
              <a:spcAft>
                <a:spcPts val="0"/>
              </a:spcAft>
              <a:buSzPts val="1400"/>
              <a:buFont typeface="Glegoo"/>
              <a:buNone/>
              <a:defRPr>
                <a:latin typeface="Glegoo"/>
                <a:ea typeface="Glegoo"/>
                <a:cs typeface="Glegoo"/>
                <a:sym typeface="Glegoo"/>
              </a:defRPr>
            </a:lvl9pPr>
          </a:lstStyle>
          <a:p>
            <a:endParaRPr/>
          </a:p>
        </p:txBody>
      </p:sp>
      <p:sp>
        <p:nvSpPr>
          <p:cNvPr id="159" name="Google Shape;159;p29"/>
          <p:cNvSpPr txBox="1">
            <a:spLocks noGrp="1"/>
          </p:cNvSpPr>
          <p:nvPr>
            <p:ph type="subTitle" idx="2"/>
          </p:nvPr>
        </p:nvSpPr>
        <p:spPr>
          <a:xfrm>
            <a:off x="1420901" y="3891491"/>
            <a:ext cx="13739400" cy="5940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Glegoo"/>
              <a:buNone/>
              <a:defRPr sz="3998">
                <a:latin typeface="Poppins ExtraBold" panose="00000800000000000000"/>
                <a:ea typeface="Poppins ExtraBold" panose="00000800000000000000"/>
                <a:cs typeface="Poppins ExtraBold" panose="00000800000000000000"/>
                <a:sym typeface="Poppins ExtraBold" panose="00000800000000000000"/>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None/>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60" name="Google Shape;160;p29"/>
          <p:cNvSpPr txBox="1">
            <a:spLocks noGrp="1"/>
          </p:cNvSpPr>
          <p:nvPr>
            <p:ph type="subTitle" idx="3"/>
          </p:nvPr>
        </p:nvSpPr>
        <p:spPr>
          <a:xfrm>
            <a:off x="1420901" y="4577951"/>
            <a:ext cx="13739400" cy="4629000"/>
          </a:xfrm>
          <a:prstGeom prst="rect">
            <a:avLst/>
          </a:prstGeom>
        </p:spPr>
        <p:txBody>
          <a:bodyPr spcFirstLastPara="1" wrap="square" lIns="91425" tIns="91425" rIns="91425" bIns="91425" anchor="t" anchorCtr="0">
            <a:normAutofit/>
          </a:bodyPr>
          <a:lstStyle>
            <a:lvl1pPr marR="76200" lvl="0" rtl="0">
              <a:spcBef>
                <a:spcPts val="0"/>
              </a:spcBef>
              <a:spcAft>
                <a:spcPts val="0"/>
              </a:spcAft>
              <a:buSzPts val="1400"/>
              <a:buFont typeface="Glegoo"/>
              <a:buChar char="●"/>
              <a:defRPr sz="2798">
                <a:latin typeface="Glegoo"/>
                <a:ea typeface="Glegoo"/>
                <a:cs typeface="Glegoo"/>
                <a:sym typeface="Glegoo"/>
              </a:defRPr>
            </a:lvl1pPr>
            <a:lvl2pPr lvl="1" rtl="0">
              <a:spcBef>
                <a:spcPts val="0"/>
              </a:spcBef>
              <a:spcAft>
                <a:spcPts val="0"/>
              </a:spcAft>
              <a:buSzPts val="1400"/>
              <a:buFont typeface="Glegoo"/>
              <a:buChar char="○"/>
              <a:defRPr>
                <a:latin typeface="Glegoo"/>
                <a:ea typeface="Glegoo"/>
                <a:cs typeface="Glegoo"/>
                <a:sym typeface="Glegoo"/>
              </a:defRPr>
            </a:lvl2pPr>
            <a:lvl3pPr lvl="2" rtl="0">
              <a:spcBef>
                <a:spcPts val="0"/>
              </a:spcBef>
              <a:spcAft>
                <a:spcPts val="0"/>
              </a:spcAft>
              <a:buSzPts val="1400"/>
              <a:buChar char="■"/>
              <a:defRPr/>
            </a:lvl3pPr>
            <a:lvl4pPr lvl="3" rtl="0">
              <a:spcBef>
                <a:spcPts val="0"/>
              </a:spcBef>
              <a:spcAft>
                <a:spcPts val="0"/>
              </a:spcAft>
              <a:buSzPts val="1400"/>
              <a:buFont typeface="Glegoo"/>
              <a:buChar char="●"/>
              <a:defRPr>
                <a:latin typeface="Glegoo"/>
                <a:ea typeface="Glegoo"/>
                <a:cs typeface="Glegoo"/>
                <a:sym typeface="Glegoo"/>
              </a:defRPr>
            </a:lvl4pPr>
            <a:lvl5pPr lvl="4" rtl="0">
              <a:spcBef>
                <a:spcPts val="0"/>
              </a:spcBef>
              <a:spcAft>
                <a:spcPts val="0"/>
              </a:spcAft>
              <a:buSzPts val="1400"/>
              <a:buFont typeface="Glegoo"/>
              <a:buChar char="○"/>
              <a:defRPr>
                <a:latin typeface="Glegoo"/>
                <a:ea typeface="Glegoo"/>
                <a:cs typeface="Glegoo"/>
                <a:sym typeface="Glegoo"/>
              </a:defRPr>
            </a:lvl5pPr>
            <a:lvl6pPr lvl="5" rtl="0">
              <a:spcBef>
                <a:spcPts val="0"/>
              </a:spcBef>
              <a:spcAft>
                <a:spcPts val="0"/>
              </a:spcAft>
              <a:buSzPts val="1400"/>
              <a:buFont typeface="Glegoo"/>
              <a:buChar char="■"/>
              <a:defRPr>
                <a:latin typeface="Glegoo"/>
                <a:ea typeface="Glegoo"/>
                <a:cs typeface="Glegoo"/>
                <a:sym typeface="Glegoo"/>
              </a:defRPr>
            </a:lvl6pPr>
            <a:lvl7pPr lvl="6" rtl="0">
              <a:spcBef>
                <a:spcPts val="0"/>
              </a:spcBef>
              <a:spcAft>
                <a:spcPts val="0"/>
              </a:spcAft>
              <a:buSzPts val="1400"/>
              <a:buFont typeface="Glegoo"/>
              <a:buChar char="●"/>
              <a:defRPr>
                <a:latin typeface="Glegoo"/>
                <a:ea typeface="Glegoo"/>
                <a:cs typeface="Glegoo"/>
                <a:sym typeface="Glegoo"/>
              </a:defRPr>
            </a:lvl7pPr>
            <a:lvl8pPr lvl="7" rtl="0">
              <a:spcBef>
                <a:spcPts val="0"/>
              </a:spcBef>
              <a:spcAft>
                <a:spcPts val="0"/>
              </a:spcAft>
              <a:buSzPts val="1400"/>
              <a:buFont typeface="Glegoo"/>
              <a:buChar char="○"/>
              <a:defRPr>
                <a:latin typeface="Glegoo"/>
                <a:ea typeface="Glegoo"/>
                <a:cs typeface="Glegoo"/>
                <a:sym typeface="Glegoo"/>
              </a:defRPr>
            </a:lvl8pPr>
            <a:lvl9pPr lvl="8" rtl="0">
              <a:spcBef>
                <a:spcPts val="0"/>
              </a:spcBef>
              <a:spcAft>
                <a:spcPts val="0"/>
              </a:spcAft>
              <a:buSzPts val="1400"/>
              <a:buFont typeface="Glegoo"/>
              <a:buChar char="■"/>
              <a:defRPr>
                <a:latin typeface="Glegoo"/>
                <a:ea typeface="Glegoo"/>
                <a:cs typeface="Glegoo"/>
                <a:sym typeface="Glegoo"/>
              </a:defRPr>
            </a:lvl9pPr>
          </a:lstStyle>
          <a:p>
            <a:endParaRPr/>
          </a:p>
        </p:txBody>
      </p:sp>
    </p:spTree>
    <p:extLst>
      <p:ext uri="{BB962C8B-B14F-4D97-AF65-F5344CB8AC3E}">
        <p14:creationId xmlns:p14="http://schemas.microsoft.com/office/powerpoint/2010/main" val="2021819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accent6"/>
        </a:solidFill>
        <a:effectLst/>
      </p:bgPr>
    </p:bg>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14318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6"/>
        </a:solidFill>
        <a:effectLst/>
      </p:bgPr>
    </p:bg>
    <p:spTree>
      <p:nvGrpSpPr>
        <p:cNvPr id="1" name="Shape 163"/>
        <p:cNvGrpSpPr/>
        <p:nvPr/>
      </p:nvGrpSpPr>
      <p:grpSpPr>
        <a:xfrm>
          <a:off x="0" y="0"/>
          <a:ext cx="0" cy="0"/>
          <a:chOff x="0" y="0"/>
          <a:chExt cx="0" cy="0"/>
        </a:xfrm>
      </p:grpSpPr>
      <p:sp>
        <p:nvSpPr>
          <p:cNvPr id="164" name="Google Shape;164;p31"/>
          <p:cNvSpPr/>
          <p:nvPr/>
        </p:nvSpPr>
        <p:spPr>
          <a:xfrm rot="10800000">
            <a:off x="10748651" y="0"/>
            <a:ext cx="2511600" cy="2480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65" name="Google Shape;165;p31"/>
          <p:cNvSpPr/>
          <p:nvPr/>
        </p:nvSpPr>
        <p:spPr>
          <a:xfrm rot="5400000">
            <a:off x="1772100" y="6882300"/>
            <a:ext cx="1632600" cy="5176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66" name="Google Shape;166;p31"/>
          <p:cNvSpPr txBox="1">
            <a:spLocks noGrp="1"/>
          </p:cNvSpPr>
          <p:nvPr>
            <p:ph type="subTitle" idx="1"/>
          </p:nvPr>
        </p:nvSpPr>
        <p:spPr>
          <a:xfrm>
            <a:off x="1420250" y="6454550"/>
            <a:ext cx="5032200" cy="1317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67" name="Google Shape;167;p31"/>
          <p:cNvSpPr txBox="1">
            <a:spLocks noGrp="1"/>
          </p:cNvSpPr>
          <p:nvPr>
            <p:ph type="subTitle" idx="2"/>
          </p:nvPr>
        </p:nvSpPr>
        <p:spPr>
          <a:xfrm>
            <a:off x="11835551" y="6454550"/>
            <a:ext cx="5032200" cy="1317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68" name="Google Shape;168;p31"/>
          <p:cNvSpPr txBox="1">
            <a:spLocks noGrp="1"/>
          </p:cNvSpPr>
          <p:nvPr>
            <p:ph type="subTitle" idx="3"/>
          </p:nvPr>
        </p:nvSpPr>
        <p:spPr>
          <a:xfrm>
            <a:off x="6627900" y="6454550"/>
            <a:ext cx="5032200" cy="1317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69" name="Google Shape;169;p31"/>
          <p:cNvSpPr txBox="1">
            <a:spLocks noGrp="1"/>
          </p:cNvSpPr>
          <p:nvPr>
            <p:ph type="title"/>
          </p:nvPr>
        </p:nvSpPr>
        <p:spPr>
          <a:xfrm>
            <a:off x="1420250" y="890051"/>
            <a:ext cx="5679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4106924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accent6"/>
        </a:solidFill>
        <a:effectLst/>
      </p:bgPr>
    </p:bg>
    <p:spTree>
      <p:nvGrpSpPr>
        <p:cNvPr id="1" name="Shape 170"/>
        <p:cNvGrpSpPr/>
        <p:nvPr/>
      </p:nvGrpSpPr>
      <p:grpSpPr>
        <a:xfrm>
          <a:off x="0" y="0"/>
          <a:ext cx="0" cy="0"/>
          <a:chOff x="0" y="0"/>
          <a:chExt cx="0" cy="0"/>
        </a:xfrm>
      </p:grpSpPr>
      <p:sp>
        <p:nvSpPr>
          <p:cNvPr id="171" name="Google Shape;171;p32"/>
          <p:cNvSpPr/>
          <p:nvPr/>
        </p:nvSpPr>
        <p:spPr>
          <a:xfrm>
            <a:off x="11906850" y="713951"/>
            <a:ext cx="1497600" cy="14976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72" name="Google Shape;172;p32"/>
          <p:cNvSpPr/>
          <p:nvPr/>
        </p:nvSpPr>
        <p:spPr>
          <a:xfrm rot="10800000">
            <a:off x="16129050" y="0"/>
            <a:ext cx="2165400" cy="2200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73" name="Google Shape;173;p32"/>
          <p:cNvSpPr txBox="1">
            <a:spLocks noGrp="1"/>
          </p:cNvSpPr>
          <p:nvPr>
            <p:ph type="title"/>
          </p:nvPr>
        </p:nvSpPr>
        <p:spPr>
          <a:xfrm>
            <a:off x="1440000" y="890051"/>
            <a:ext cx="15369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32"/>
          <p:cNvSpPr txBox="1">
            <a:spLocks noGrp="1"/>
          </p:cNvSpPr>
          <p:nvPr>
            <p:ph type="subTitle" idx="1"/>
          </p:nvPr>
        </p:nvSpPr>
        <p:spPr>
          <a:xfrm>
            <a:off x="1884600" y="4958160"/>
            <a:ext cx="4357800" cy="1223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75" name="Google Shape;175;p32"/>
          <p:cNvSpPr txBox="1">
            <a:spLocks noGrp="1"/>
          </p:cNvSpPr>
          <p:nvPr>
            <p:ph type="subTitle" idx="2"/>
          </p:nvPr>
        </p:nvSpPr>
        <p:spPr>
          <a:xfrm>
            <a:off x="1884600" y="8455506"/>
            <a:ext cx="4357800" cy="12234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76" name="Google Shape;176;p32"/>
          <p:cNvSpPr txBox="1">
            <a:spLocks noGrp="1"/>
          </p:cNvSpPr>
          <p:nvPr>
            <p:ph type="subTitle" idx="3"/>
          </p:nvPr>
        </p:nvSpPr>
        <p:spPr>
          <a:xfrm>
            <a:off x="12058301" y="4958160"/>
            <a:ext cx="4357800" cy="1223400"/>
          </a:xfrm>
          <a:prstGeom prst="rect">
            <a:avLst/>
          </a:prstGeom>
        </p:spPr>
        <p:txBody>
          <a:bodyPr spcFirstLastPara="1" wrap="square" lIns="91425" tIns="91425" rIns="91425" bIns="91425" anchor="ctr" anchorCtr="0">
            <a:normAutofit/>
          </a:bodyPr>
          <a:lstStyle>
            <a:lvl1pPr lvl="0" algn="r" rtl="0">
              <a:lnSpc>
                <a:spcPct val="100000"/>
              </a:lnSpc>
              <a:spcBef>
                <a:spcPts val="0"/>
              </a:spcBef>
              <a:spcAft>
                <a:spcPts val="0"/>
              </a:spcAft>
              <a:buClr>
                <a:srgbClr val="05192A"/>
              </a:buClr>
              <a:buSzPts val="18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77" name="Google Shape;177;p32"/>
          <p:cNvSpPr txBox="1">
            <a:spLocks noGrp="1"/>
          </p:cNvSpPr>
          <p:nvPr>
            <p:ph type="subTitle" idx="4"/>
          </p:nvPr>
        </p:nvSpPr>
        <p:spPr>
          <a:xfrm>
            <a:off x="12094901" y="8455506"/>
            <a:ext cx="4321200" cy="1223400"/>
          </a:xfrm>
          <a:prstGeom prst="rect">
            <a:avLst/>
          </a:prstGeom>
        </p:spPr>
        <p:txBody>
          <a:bodyPr spcFirstLastPara="1" wrap="square" lIns="91425" tIns="91425" rIns="91425" bIns="91425" anchor="ctr" anchorCtr="0">
            <a:normAutofit/>
          </a:bodyPr>
          <a:lstStyle>
            <a:lvl1pPr lvl="0" algn="r" rtl="0">
              <a:lnSpc>
                <a:spcPct val="100000"/>
              </a:lnSpc>
              <a:spcBef>
                <a:spcPts val="0"/>
              </a:spcBef>
              <a:spcAft>
                <a:spcPts val="0"/>
              </a:spcAft>
              <a:buClr>
                <a:srgbClr val="05192A"/>
              </a:buClr>
              <a:buSzPts val="18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178" name="Google Shape;178;p32"/>
          <p:cNvSpPr txBox="1">
            <a:spLocks noGrp="1"/>
          </p:cNvSpPr>
          <p:nvPr>
            <p:ph type="title" idx="5" hasCustomPrompt="1"/>
          </p:nvPr>
        </p:nvSpPr>
        <p:spPr>
          <a:xfrm>
            <a:off x="6612600" y="3635012"/>
            <a:ext cx="1824600" cy="800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Font typeface="Glegoo"/>
              <a:buNone/>
              <a:defRPr sz="3203"/>
            </a:lvl1pPr>
            <a:lvl2pPr lvl="1" algn="ctr" rtl="0">
              <a:spcBef>
                <a:spcPts val="0"/>
              </a:spcBef>
              <a:spcAft>
                <a:spcPts val="0"/>
              </a:spcAft>
              <a:buSzPts val="1400"/>
              <a:buFont typeface="Glegoo"/>
              <a:buNone/>
              <a:defRPr sz="2798">
                <a:latin typeface="Glegoo"/>
                <a:ea typeface="Glegoo"/>
                <a:cs typeface="Glegoo"/>
                <a:sym typeface="Glegoo"/>
              </a:defRPr>
            </a:lvl2pPr>
            <a:lvl3pPr lvl="2" algn="ctr" rtl="0">
              <a:spcBef>
                <a:spcPts val="0"/>
              </a:spcBef>
              <a:spcAft>
                <a:spcPts val="0"/>
              </a:spcAft>
              <a:buSzPts val="1400"/>
              <a:buFont typeface="Glegoo"/>
              <a:buNone/>
              <a:defRPr sz="2798">
                <a:latin typeface="Glegoo"/>
                <a:ea typeface="Glegoo"/>
                <a:cs typeface="Glegoo"/>
                <a:sym typeface="Glegoo"/>
              </a:defRPr>
            </a:lvl3pPr>
            <a:lvl4pPr lvl="3" algn="ctr" rtl="0">
              <a:spcBef>
                <a:spcPts val="0"/>
              </a:spcBef>
              <a:spcAft>
                <a:spcPts val="0"/>
              </a:spcAft>
              <a:buSzPts val="1400"/>
              <a:buFont typeface="Glegoo"/>
              <a:buNone/>
              <a:defRPr sz="2798">
                <a:latin typeface="Glegoo"/>
                <a:ea typeface="Glegoo"/>
                <a:cs typeface="Glegoo"/>
                <a:sym typeface="Glegoo"/>
              </a:defRPr>
            </a:lvl4pPr>
            <a:lvl5pPr lvl="4" algn="ctr" rtl="0">
              <a:spcBef>
                <a:spcPts val="0"/>
              </a:spcBef>
              <a:spcAft>
                <a:spcPts val="0"/>
              </a:spcAft>
              <a:buSzPts val="1400"/>
              <a:buFont typeface="Glegoo"/>
              <a:buNone/>
              <a:defRPr sz="2798">
                <a:latin typeface="Glegoo"/>
                <a:ea typeface="Glegoo"/>
                <a:cs typeface="Glegoo"/>
                <a:sym typeface="Glegoo"/>
              </a:defRPr>
            </a:lvl5pPr>
            <a:lvl6pPr lvl="5" algn="ctr" rtl="0">
              <a:spcBef>
                <a:spcPts val="0"/>
              </a:spcBef>
              <a:spcAft>
                <a:spcPts val="0"/>
              </a:spcAft>
              <a:buSzPts val="1400"/>
              <a:buFont typeface="Glegoo"/>
              <a:buNone/>
              <a:defRPr sz="2798">
                <a:latin typeface="Glegoo"/>
                <a:ea typeface="Glegoo"/>
                <a:cs typeface="Glegoo"/>
                <a:sym typeface="Glegoo"/>
              </a:defRPr>
            </a:lvl6pPr>
            <a:lvl7pPr lvl="6" algn="ctr" rtl="0">
              <a:spcBef>
                <a:spcPts val="0"/>
              </a:spcBef>
              <a:spcAft>
                <a:spcPts val="0"/>
              </a:spcAft>
              <a:buSzPts val="1400"/>
              <a:buFont typeface="Glegoo"/>
              <a:buNone/>
              <a:defRPr sz="2798">
                <a:latin typeface="Glegoo"/>
                <a:ea typeface="Glegoo"/>
                <a:cs typeface="Glegoo"/>
                <a:sym typeface="Glegoo"/>
              </a:defRPr>
            </a:lvl7pPr>
            <a:lvl8pPr lvl="7" algn="ctr" rtl="0">
              <a:spcBef>
                <a:spcPts val="0"/>
              </a:spcBef>
              <a:spcAft>
                <a:spcPts val="0"/>
              </a:spcAft>
              <a:buSzPts val="1400"/>
              <a:buFont typeface="Glegoo"/>
              <a:buNone/>
              <a:defRPr sz="2798">
                <a:latin typeface="Glegoo"/>
                <a:ea typeface="Glegoo"/>
                <a:cs typeface="Glegoo"/>
                <a:sym typeface="Glegoo"/>
              </a:defRPr>
            </a:lvl8pPr>
            <a:lvl9pPr lvl="8" algn="ctr" rtl="0">
              <a:spcBef>
                <a:spcPts val="0"/>
              </a:spcBef>
              <a:spcAft>
                <a:spcPts val="0"/>
              </a:spcAft>
              <a:buSzPts val="1400"/>
              <a:buFont typeface="Glegoo"/>
              <a:buNone/>
              <a:defRPr sz="2798">
                <a:latin typeface="Glegoo"/>
                <a:ea typeface="Glegoo"/>
                <a:cs typeface="Glegoo"/>
                <a:sym typeface="Glegoo"/>
              </a:defRPr>
            </a:lvl9pPr>
          </a:lstStyle>
          <a:p>
            <a:r>
              <a:t>xx%</a:t>
            </a:r>
          </a:p>
        </p:txBody>
      </p:sp>
      <p:sp>
        <p:nvSpPr>
          <p:cNvPr id="179" name="Google Shape;179;p32"/>
          <p:cNvSpPr txBox="1">
            <a:spLocks noGrp="1"/>
          </p:cNvSpPr>
          <p:nvPr>
            <p:ph type="title" idx="6" hasCustomPrompt="1"/>
          </p:nvPr>
        </p:nvSpPr>
        <p:spPr>
          <a:xfrm>
            <a:off x="9850800" y="3635012"/>
            <a:ext cx="1824600" cy="800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Font typeface="Glegoo"/>
              <a:buNone/>
              <a:defRPr sz="3203"/>
            </a:lvl1pPr>
            <a:lvl2pPr lvl="1" algn="ctr" rtl="0">
              <a:spcBef>
                <a:spcPts val="0"/>
              </a:spcBef>
              <a:spcAft>
                <a:spcPts val="0"/>
              </a:spcAft>
              <a:buSzPts val="1400"/>
              <a:buFont typeface="Glegoo"/>
              <a:buNone/>
              <a:defRPr sz="2798">
                <a:latin typeface="Glegoo"/>
                <a:ea typeface="Glegoo"/>
                <a:cs typeface="Glegoo"/>
                <a:sym typeface="Glegoo"/>
              </a:defRPr>
            </a:lvl2pPr>
            <a:lvl3pPr lvl="2" algn="ctr" rtl="0">
              <a:spcBef>
                <a:spcPts val="0"/>
              </a:spcBef>
              <a:spcAft>
                <a:spcPts val="0"/>
              </a:spcAft>
              <a:buSzPts val="1400"/>
              <a:buFont typeface="Glegoo"/>
              <a:buNone/>
              <a:defRPr sz="2798">
                <a:latin typeface="Glegoo"/>
                <a:ea typeface="Glegoo"/>
                <a:cs typeface="Glegoo"/>
                <a:sym typeface="Glegoo"/>
              </a:defRPr>
            </a:lvl3pPr>
            <a:lvl4pPr lvl="3" algn="ctr" rtl="0">
              <a:spcBef>
                <a:spcPts val="0"/>
              </a:spcBef>
              <a:spcAft>
                <a:spcPts val="0"/>
              </a:spcAft>
              <a:buSzPts val="1400"/>
              <a:buFont typeface="Glegoo"/>
              <a:buNone/>
              <a:defRPr sz="2798">
                <a:latin typeface="Glegoo"/>
                <a:ea typeface="Glegoo"/>
                <a:cs typeface="Glegoo"/>
                <a:sym typeface="Glegoo"/>
              </a:defRPr>
            </a:lvl4pPr>
            <a:lvl5pPr lvl="4" algn="ctr" rtl="0">
              <a:spcBef>
                <a:spcPts val="0"/>
              </a:spcBef>
              <a:spcAft>
                <a:spcPts val="0"/>
              </a:spcAft>
              <a:buSzPts val="1400"/>
              <a:buFont typeface="Glegoo"/>
              <a:buNone/>
              <a:defRPr sz="2798">
                <a:latin typeface="Glegoo"/>
                <a:ea typeface="Glegoo"/>
                <a:cs typeface="Glegoo"/>
                <a:sym typeface="Glegoo"/>
              </a:defRPr>
            </a:lvl5pPr>
            <a:lvl6pPr lvl="5" algn="ctr" rtl="0">
              <a:spcBef>
                <a:spcPts val="0"/>
              </a:spcBef>
              <a:spcAft>
                <a:spcPts val="0"/>
              </a:spcAft>
              <a:buSzPts val="1400"/>
              <a:buFont typeface="Glegoo"/>
              <a:buNone/>
              <a:defRPr sz="2798">
                <a:latin typeface="Glegoo"/>
                <a:ea typeface="Glegoo"/>
                <a:cs typeface="Glegoo"/>
                <a:sym typeface="Glegoo"/>
              </a:defRPr>
            </a:lvl6pPr>
            <a:lvl7pPr lvl="6" algn="ctr" rtl="0">
              <a:spcBef>
                <a:spcPts val="0"/>
              </a:spcBef>
              <a:spcAft>
                <a:spcPts val="0"/>
              </a:spcAft>
              <a:buSzPts val="1400"/>
              <a:buFont typeface="Glegoo"/>
              <a:buNone/>
              <a:defRPr sz="2798">
                <a:latin typeface="Glegoo"/>
                <a:ea typeface="Glegoo"/>
                <a:cs typeface="Glegoo"/>
                <a:sym typeface="Glegoo"/>
              </a:defRPr>
            </a:lvl7pPr>
            <a:lvl8pPr lvl="7" algn="ctr" rtl="0">
              <a:spcBef>
                <a:spcPts val="0"/>
              </a:spcBef>
              <a:spcAft>
                <a:spcPts val="0"/>
              </a:spcAft>
              <a:buSzPts val="1400"/>
              <a:buFont typeface="Glegoo"/>
              <a:buNone/>
              <a:defRPr sz="2798">
                <a:latin typeface="Glegoo"/>
                <a:ea typeface="Glegoo"/>
                <a:cs typeface="Glegoo"/>
                <a:sym typeface="Glegoo"/>
              </a:defRPr>
            </a:lvl8pPr>
            <a:lvl9pPr lvl="8" algn="ctr" rtl="0">
              <a:spcBef>
                <a:spcPts val="0"/>
              </a:spcBef>
              <a:spcAft>
                <a:spcPts val="0"/>
              </a:spcAft>
              <a:buSzPts val="1400"/>
              <a:buFont typeface="Glegoo"/>
              <a:buNone/>
              <a:defRPr sz="2798">
                <a:latin typeface="Glegoo"/>
                <a:ea typeface="Glegoo"/>
                <a:cs typeface="Glegoo"/>
                <a:sym typeface="Glegoo"/>
              </a:defRPr>
            </a:lvl9pPr>
          </a:lstStyle>
          <a:p>
            <a:r>
              <a:t>xx%</a:t>
            </a:r>
          </a:p>
        </p:txBody>
      </p:sp>
      <p:sp>
        <p:nvSpPr>
          <p:cNvPr id="180" name="Google Shape;180;p32"/>
          <p:cNvSpPr txBox="1">
            <a:spLocks noGrp="1"/>
          </p:cNvSpPr>
          <p:nvPr>
            <p:ph type="title" idx="7" hasCustomPrompt="1"/>
          </p:nvPr>
        </p:nvSpPr>
        <p:spPr>
          <a:xfrm>
            <a:off x="6612600" y="7162914"/>
            <a:ext cx="1824600" cy="800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Font typeface="Glegoo"/>
              <a:buNone/>
              <a:defRPr sz="3203"/>
            </a:lvl1pPr>
            <a:lvl2pPr lvl="1" algn="ctr" rtl="0">
              <a:spcBef>
                <a:spcPts val="0"/>
              </a:spcBef>
              <a:spcAft>
                <a:spcPts val="0"/>
              </a:spcAft>
              <a:buSzPts val="1400"/>
              <a:buFont typeface="Glegoo"/>
              <a:buNone/>
              <a:defRPr sz="2798">
                <a:latin typeface="Glegoo"/>
                <a:ea typeface="Glegoo"/>
                <a:cs typeface="Glegoo"/>
                <a:sym typeface="Glegoo"/>
              </a:defRPr>
            </a:lvl2pPr>
            <a:lvl3pPr lvl="2" algn="ctr" rtl="0">
              <a:spcBef>
                <a:spcPts val="0"/>
              </a:spcBef>
              <a:spcAft>
                <a:spcPts val="0"/>
              </a:spcAft>
              <a:buSzPts val="1400"/>
              <a:buFont typeface="Glegoo"/>
              <a:buNone/>
              <a:defRPr sz="2798">
                <a:latin typeface="Glegoo"/>
                <a:ea typeface="Glegoo"/>
                <a:cs typeface="Glegoo"/>
                <a:sym typeface="Glegoo"/>
              </a:defRPr>
            </a:lvl3pPr>
            <a:lvl4pPr lvl="3" algn="ctr" rtl="0">
              <a:spcBef>
                <a:spcPts val="0"/>
              </a:spcBef>
              <a:spcAft>
                <a:spcPts val="0"/>
              </a:spcAft>
              <a:buSzPts val="1400"/>
              <a:buFont typeface="Glegoo"/>
              <a:buNone/>
              <a:defRPr sz="2798">
                <a:latin typeface="Glegoo"/>
                <a:ea typeface="Glegoo"/>
                <a:cs typeface="Glegoo"/>
                <a:sym typeface="Glegoo"/>
              </a:defRPr>
            </a:lvl4pPr>
            <a:lvl5pPr lvl="4" algn="ctr" rtl="0">
              <a:spcBef>
                <a:spcPts val="0"/>
              </a:spcBef>
              <a:spcAft>
                <a:spcPts val="0"/>
              </a:spcAft>
              <a:buSzPts val="1400"/>
              <a:buFont typeface="Glegoo"/>
              <a:buNone/>
              <a:defRPr sz="2798">
                <a:latin typeface="Glegoo"/>
                <a:ea typeface="Glegoo"/>
                <a:cs typeface="Glegoo"/>
                <a:sym typeface="Glegoo"/>
              </a:defRPr>
            </a:lvl5pPr>
            <a:lvl6pPr lvl="5" algn="ctr" rtl="0">
              <a:spcBef>
                <a:spcPts val="0"/>
              </a:spcBef>
              <a:spcAft>
                <a:spcPts val="0"/>
              </a:spcAft>
              <a:buSzPts val="1400"/>
              <a:buFont typeface="Glegoo"/>
              <a:buNone/>
              <a:defRPr sz="2798">
                <a:latin typeface="Glegoo"/>
                <a:ea typeface="Glegoo"/>
                <a:cs typeface="Glegoo"/>
                <a:sym typeface="Glegoo"/>
              </a:defRPr>
            </a:lvl6pPr>
            <a:lvl7pPr lvl="6" algn="ctr" rtl="0">
              <a:spcBef>
                <a:spcPts val="0"/>
              </a:spcBef>
              <a:spcAft>
                <a:spcPts val="0"/>
              </a:spcAft>
              <a:buSzPts val="1400"/>
              <a:buFont typeface="Glegoo"/>
              <a:buNone/>
              <a:defRPr sz="2798">
                <a:latin typeface="Glegoo"/>
                <a:ea typeface="Glegoo"/>
                <a:cs typeface="Glegoo"/>
                <a:sym typeface="Glegoo"/>
              </a:defRPr>
            </a:lvl7pPr>
            <a:lvl8pPr lvl="7" algn="ctr" rtl="0">
              <a:spcBef>
                <a:spcPts val="0"/>
              </a:spcBef>
              <a:spcAft>
                <a:spcPts val="0"/>
              </a:spcAft>
              <a:buSzPts val="1400"/>
              <a:buFont typeface="Glegoo"/>
              <a:buNone/>
              <a:defRPr sz="2798">
                <a:latin typeface="Glegoo"/>
                <a:ea typeface="Glegoo"/>
                <a:cs typeface="Glegoo"/>
                <a:sym typeface="Glegoo"/>
              </a:defRPr>
            </a:lvl8pPr>
            <a:lvl9pPr lvl="8" algn="ctr" rtl="0">
              <a:spcBef>
                <a:spcPts val="0"/>
              </a:spcBef>
              <a:spcAft>
                <a:spcPts val="0"/>
              </a:spcAft>
              <a:buSzPts val="1400"/>
              <a:buFont typeface="Glegoo"/>
              <a:buNone/>
              <a:defRPr sz="2798">
                <a:latin typeface="Glegoo"/>
                <a:ea typeface="Glegoo"/>
                <a:cs typeface="Glegoo"/>
                <a:sym typeface="Glegoo"/>
              </a:defRPr>
            </a:lvl9pPr>
          </a:lstStyle>
          <a:p>
            <a:r>
              <a:t>xx%</a:t>
            </a:r>
          </a:p>
        </p:txBody>
      </p:sp>
      <p:sp>
        <p:nvSpPr>
          <p:cNvPr id="181" name="Google Shape;181;p32"/>
          <p:cNvSpPr txBox="1">
            <a:spLocks noGrp="1"/>
          </p:cNvSpPr>
          <p:nvPr>
            <p:ph type="title" idx="8" hasCustomPrompt="1"/>
          </p:nvPr>
        </p:nvSpPr>
        <p:spPr>
          <a:xfrm>
            <a:off x="9850800" y="7162914"/>
            <a:ext cx="1824600" cy="800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
              <a:buFont typeface="Glegoo"/>
              <a:buNone/>
              <a:defRPr sz="3203"/>
            </a:lvl1pPr>
            <a:lvl2pPr lvl="1" algn="ctr" rtl="0">
              <a:spcBef>
                <a:spcPts val="0"/>
              </a:spcBef>
              <a:spcAft>
                <a:spcPts val="0"/>
              </a:spcAft>
              <a:buSzPts val="1400"/>
              <a:buFont typeface="Glegoo"/>
              <a:buNone/>
              <a:defRPr sz="2798">
                <a:latin typeface="Glegoo"/>
                <a:ea typeface="Glegoo"/>
                <a:cs typeface="Glegoo"/>
                <a:sym typeface="Glegoo"/>
              </a:defRPr>
            </a:lvl2pPr>
            <a:lvl3pPr lvl="2" algn="ctr" rtl="0">
              <a:spcBef>
                <a:spcPts val="0"/>
              </a:spcBef>
              <a:spcAft>
                <a:spcPts val="0"/>
              </a:spcAft>
              <a:buSzPts val="1400"/>
              <a:buFont typeface="Glegoo"/>
              <a:buNone/>
              <a:defRPr sz="2798">
                <a:latin typeface="Glegoo"/>
                <a:ea typeface="Glegoo"/>
                <a:cs typeface="Glegoo"/>
                <a:sym typeface="Glegoo"/>
              </a:defRPr>
            </a:lvl3pPr>
            <a:lvl4pPr lvl="3" algn="ctr" rtl="0">
              <a:spcBef>
                <a:spcPts val="0"/>
              </a:spcBef>
              <a:spcAft>
                <a:spcPts val="0"/>
              </a:spcAft>
              <a:buSzPts val="1400"/>
              <a:buFont typeface="Glegoo"/>
              <a:buNone/>
              <a:defRPr sz="2798">
                <a:latin typeface="Glegoo"/>
                <a:ea typeface="Glegoo"/>
                <a:cs typeface="Glegoo"/>
                <a:sym typeface="Glegoo"/>
              </a:defRPr>
            </a:lvl4pPr>
            <a:lvl5pPr lvl="4" algn="ctr" rtl="0">
              <a:spcBef>
                <a:spcPts val="0"/>
              </a:spcBef>
              <a:spcAft>
                <a:spcPts val="0"/>
              </a:spcAft>
              <a:buSzPts val="1400"/>
              <a:buFont typeface="Glegoo"/>
              <a:buNone/>
              <a:defRPr sz="2798">
                <a:latin typeface="Glegoo"/>
                <a:ea typeface="Glegoo"/>
                <a:cs typeface="Glegoo"/>
                <a:sym typeface="Glegoo"/>
              </a:defRPr>
            </a:lvl5pPr>
            <a:lvl6pPr lvl="5" algn="ctr" rtl="0">
              <a:spcBef>
                <a:spcPts val="0"/>
              </a:spcBef>
              <a:spcAft>
                <a:spcPts val="0"/>
              </a:spcAft>
              <a:buSzPts val="1400"/>
              <a:buFont typeface="Glegoo"/>
              <a:buNone/>
              <a:defRPr sz="2798">
                <a:latin typeface="Glegoo"/>
                <a:ea typeface="Glegoo"/>
                <a:cs typeface="Glegoo"/>
                <a:sym typeface="Glegoo"/>
              </a:defRPr>
            </a:lvl6pPr>
            <a:lvl7pPr lvl="6" algn="ctr" rtl="0">
              <a:spcBef>
                <a:spcPts val="0"/>
              </a:spcBef>
              <a:spcAft>
                <a:spcPts val="0"/>
              </a:spcAft>
              <a:buSzPts val="1400"/>
              <a:buFont typeface="Glegoo"/>
              <a:buNone/>
              <a:defRPr sz="2798">
                <a:latin typeface="Glegoo"/>
                <a:ea typeface="Glegoo"/>
                <a:cs typeface="Glegoo"/>
                <a:sym typeface="Glegoo"/>
              </a:defRPr>
            </a:lvl7pPr>
            <a:lvl8pPr lvl="7" algn="ctr" rtl="0">
              <a:spcBef>
                <a:spcPts val="0"/>
              </a:spcBef>
              <a:spcAft>
                <a:spcPts val="0"/>
              </a:spcAft>
              <a:buSzPts val="1400"/>
              <a:buFont typeface="Glegoo"/>
              <a:buNone/>
              <a:defRPr sz="2798">
                <a:latin typeface="Glegoo"/>
                <a:ea typeface="Glegoo"/>
                <a:cs typeface="Glegoo"/>
                <a:sym typeface="Glegoo"/>
              </a:defRPr>
            </a:lvl8pPr>
            <a:lvl9pPr lvl="8" algn="ctr" rtl="0">
              <a:spcBef>
                <a:spcPts val="0"/>
              </a:spcBef>
              <a:spcAft>
                <a:spcPts val="0"/>
              </a:spcAft>
              <a:buSzPts val="1400"/>
              <a:buFont typeface="Glegoo"/>
              <a:buNone/>
              <a:defRPr sz="2798">
                <a:latin typeface="Glegoo"/>
                <a:ea typeface="Glegoo"/>
                <a:cs typeface="Glegoo"/>
                <a:sym typeface="Glegoo"/>
              </a:defRPr>
            </a:lvl9pPr>
          </a:lstStyle>
          <a:p>
            <a:r>
              <a:t>xx%</a:t>
            </a:r>
          </a:p>
        </p:txBody>
      </p:sp>
      <p:sp>
        <p:nvSpPr>
          <p:cNvPr id="182" name="Google Shape;182;p32"/>
          <p:cNvSpPr txBox="1">
            <a:spLocks noGrp="1"/>
          </p:cNvSpPr>
          <p:nvPr>
            <p:ph type="title" idx="9"/>
          </p:nvPr>
        </p:nvSpPr>
        <p:spPr>
          <a:xfrm>
            <a:off x="1884600" y="4510901"/>
            <a:ext cx="4357800" cy="492600"/>
          </a:xfrm>
          <a:prstGeom prst="rect">
            <a:avLst/>
          </a:prstGeom>
        </p:spPr>
        <p:txBody>
          <a:bodyPr spcFirstLastPara="1" wrap="square" lIns="91425" tIns="91425" rIns="91425" bIns="91425" anchor="ctr" anchorCtr="0">
            <a:normAutofit/>
          </a:bodyPr>
          <a:lstStyle>
            <a:lvl1pPr lvl="0">
              <a:spcBef>
                <a:spcPts val="0"/>
              </a:spcBef>
              <a:spcAft>
                <a:spcPts val="0"/>
              </a:spcAft>
              <a:buSzPts val="2000"/>
              <a:buNone/>
              <a:defRPr sz="3998"/>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
        <p:nvSpPr>
          <p:cNvPr id="183" name="Google Shape;183;p32"/>
          <p:cNvSpPr txBox="1">
            <a:spLocks noGrp="1"/>
          </p:cNvSpPr>
          <p:nvPr>
            <p:ph type="title" idx="13"/>
          </p:nvPr>
        </p:nvSpPr>
        <p:spPr>
          <a:xfrm>
            <a:off x="12094901" y="4510901"/>
            <a:ext cx="4321200" cy="4926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000"/>
              <a:buNone/>
              <a:defRPr sz="3998"/>
            </a:lvl1pPr>
            <a:lvl2pPr lvl="1"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
        <p:nvSpPr>
          <p:cNvPr id="184" name="Google Shape;184;p32"/>
          <p:cNvSpPr txBox="1">
            <a:spLocks noGrp="1"/>
          </p:cNvSpPr>
          <p:nvPr>
            <p:ph type="title" idx="14"/>
          </p:nvPr>
        </p:nvSpPr>
        <p:spPr>
          <a:xfrm>
            <a:off x="1884600" y="8033050"/>
            <a:ext cx="4357800" cy="4926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3998"/>
            </a:lvl1pPr>
            <a:lvl2pPr lvl="1"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
        <p:nvSpPr>
          <p:cNvPr id="185" name="Google Shape;185;p32"/>
          <p:cNvSpPr txBox="1">
            <a:spLocks noGrp="1"/>
          </p:cNvSpPr>
          <p:nvPr>
            <p:ph type="title" idx="15"/>
          </p:nvPr>
        </p:nvSpPr>
        <p:spPr>
          <a:xfrm>
            <a:off x="12094901" y="8033050"/>
            <a:ext cx="4321200" cy="4926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000"/>
              <a:buNone/>
              <a:defRPr sz="3998"/>
            </a:lvl1pPr>
            <a:lvl2pPr lvl="1"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rtl="0">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924596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accent6"/>
        </a:solidFill>
        <a:effectLst/>
      </p:bgPr>
    </p:bg>
    <p:spTree>
      <p:nvGrpSpPr>
        <p:cNvPr id="1" name="Shape 186"/>
        <p:cNvGrpSpPr/>
        <p:nvPr/>
      </p:nvGrpSpPr>
      <p:grpSpPr>
        <a:xfrm>
          <a:off x="0" y="0"/>
          <a:ext cx="0" cy="0"/>
          <a:chOff x="0" y="0"/>
          <a:chExt cx="0" cy="0"/>
        </a:xfrm>
      </p:grpSpPr>
      <p:sp>
        <p:nvSpPr>
          <p:cNvPr id="187" name="Google Shape;187;p33"/>
          <p:cNvSpPr txBox="1">
            <a:spLocks noGrp="1"/>
          </p:cNvSpPr>
          <p:nvPr>
            <p:ph type="title"/>
          </p:nvPr>
        </p:nvSpPr>
        <p:spPr>
          <a:xfrm>
            <a:off x="1440000" y="890051"/>
            <a:ext cx="94848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33"/>
          <p:cNvSpPr txBox="1">
            <a:spLocks noGrp="1"/>
          </p:cNvSpPr>
          <p:nvPr>
            <p:ph type="subTitle" idx="1"/>
          </p:nvPr>
        </p:nvSpPr>
        <p:spPr>
          <a:xfrm>
            <a:off x="3887900" y="4214519"/>
            <a:ext cx="4376400" cy="958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400"/>
              <a:buFont typeface="Glegoo"/>
              <a:buNone/>
              <a:defRPr sz="2798">
                <a:latin typeface="Glegoo"/>
                <a:ea typeface="Glegoo"/>
                <a:cs typeface="Glegoo"/>
                <a:sym typeface="Glegoo"/>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Font typeface="Glegoo"/>
              <a:buNone/>
              <a:defRPr>
                <a:latin typeface="Glegoo"/>
                <a:ea typeface="Glegoo"/>
                <a:cs typeface="Glegoo"/>
                <a:sym typeface="Glegoo"/>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89" name="Google Shape;189;p33"/>
          <p:cNvSpPr txBox="1">
            <a:spLocks noGrp="1"/>
          </p:cNvSpPr>
          <p:nvPr>
            <p:ph type="subTitle" idx="2"/>
          </p:nvPr>
        </p:nvSpPr>
        <p:spPr>
          <a:xfrm>
            <a:off x="3887900" y="6406732"/>
            <a:ext cx="4376400" cy="958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400"/>
              <a:buFont typeface="Glegoo"/>
              <a:buNone/>
              <a:defRPr sz="2798">
                <a:latin typeface="Glegoo"/>
                <a:ea typeface="Glegoo"/>
                <a:cs typeface="Glegoo"/>
                <a:sym typeface="Glegoo"/>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Font typeface="Glegoo"/>
              <a:buNone/>
              <a:defRPr>
                <a:latin typeface="Glegoo"/>
                <a:ea typeface="Glegoo"/>
                <a:cs typeface="Glegoo"/>
                <a:sym typeface="Glegoo"/>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90" name="Google Shape;190;p33"/>
          <p:cNvSpPr txBox="1">
            <a:spLocks noGrp="1"/>
          </p:cNvSpPr>
          <p:nvPr>
            <p:ph type="subTitle" idx="3"/>
          </p:nvPr>
        </p:nvSpPr>
        <p:spPr>
          <a:xfrm>
            <a:off x="11774507" y="4214519"/>
            <a:ext cx="4376400" cy="958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400"/>
              <a:buFont typeface="Glegoo"/>
              <a:buNone/>
              <a:defRPr sz="2798">
                <a:latin typeface="Glegoo"/>
                <a:ea typeface="Glegoo"/>
                <a:cs typeface="Glegoo"/>
                <a:sym typeface="Glegoo"/>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Font typeface="Glegoo"/>
              <a:buNone/>
              <a:defRPr>
                <a:latin typeface="Glegoo"/>
                <a:ea typeface="Glegoo"/>
                <a:cs typeface="Glegoo"/>
                <a:sym typeface="Glegoo"/>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91" name="Google Shape;191;p33"/>
          <p:cNvSpPr txBox="1">
            <a:spLocks noGrp="1"/>
          </p:cNvSpPr>
          <p:nvPr>
            <p:ph type="subTitle" idx="4"/>
          </p:nvPr>
        </p:nvSpPr>
        <p:spPr>
          <a:xfrm>
            <a:off x="11774495" y="6406732"/>
            <a:ext cx="4376400" cy="958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400"/>
              <a:buFont typeface="Glegoo"/>
              <a:buNone/>
              <a:defRPr sz="2798">
                <a:latin typeface="Glegoo"/>
                <a:ea typeface="Glegoo"/>
                <a:cs typeface="Glegoo"/>
                <a:sym typeface="Glegoo"/>
              </a:defRPr>
            </a:lvl1pPr>
            <a:lvl2pPr lvl="1" rtl="0">
              <a:spcBef>
                <a:spcPts val="0"/>
              </a:spcBef>
              <a:spcAft>
                <a:spcPts val="0"/>
              </a:spcAft>
              <a:buSzPts val="1400"/>
              <a:buFont typeface="Glegoo"/>
              <a:buNone/>
              <a:defRPr>
                <a:latin typeface="Glegoo"/>
                <a:ea typeface="Glegoo"/>
                <a:cs typeface="Glegoo"/>
                <a:sym typeface="Glegoo"/>
              </a:defRPr>
            </a:lvl2pPr>
            <a:lvl3pPr lvl="2" rtl="0">
              <a:spcBef>
                <a:spcPts val="0"/>
              </a:spcBef>
              <a:spcAft>
                <a:spcPts val="0"/>
              </a:spcAft>
              <a:buSzPts val="1400"/>
              <a:buFont typeface="Glegoo"/>
              <a:buNone/>
              <a:defRPr>
                <a:latin typeface="Glegoo"/>
                <a:ea typeface="Glegoo"/>
                <a:cs typeface="Glegoo"/>
                <a:sym typeface="Glegoo"/>
              </a:defRPr>
            </a:lvl3pPr>
            <a:lvl4pPr lvl="3" rtl="0">
              <a:spcBef>
                <a:spcPts val="0"/>
              </a:spcBef>
              <a:spcAft>
                <a:spcPts val="0"/>
              </a:spcAft>
              <a:buSzPts val="1400"/>
              <a:buFont typeface="Glegoo"/>
              <a:buNone/>
              <a:defRPr>
                <a:latin typeface="Glegoo"/>
                <a:ea typeface="Glegoo"/>
                <a:cs typeface="Glegoo"/>
                <a:sym typeface="Glegoo"/>
              </a:defRPr>
            </a:lvl4pPr>
            <a:lvl5pPr lvl="4" rtl="0">
              <a:spcBef>
                <a:spcPts val="0"/>
              </a:spcBef>
              <a:spcAft>
                <a:spcPts val="0"/>
              </a:spcAft>
              <a:buSzPts val="1400"/>
              <a:buFont typeface="Glegoo"/>
              <a:buNone/>
              <a:defRPr>
                <a:latin typeface="Glegoo"/>
                <a:ea typeface="Glegoo"/>
                <a:cs typeface="Glegoo"/>
                <a:sym typeface="Glegoo"/>
              </a:defRPr>
            </a:lvl5pPr>
            <a:lvl6pPr lvl="5" rtl="0">
              <a:spcBef>
                <a:spcPts val="0"/>
              </a:spcBef>
              <a:spcAft>
                <a:spcPts val="0"/>
              </a:spcAft>
              <a:buSzPts val="1400"/>
              <a:buFont typeface="Glegoo"/>
              <a:buNone/>
              <a:defRPr>
                <a:latin typeface="Glegoo"/>
                <a:ea typeface="Glegoo"/>
                <a:cs typeface="Glegoo"/>
                <a:sym typeface="Glegoo"/>
              </a:defRPr>
            </a:lvl6pPr>
            <a:lvl7pPr lvl="6" rtl="0">
              <a:spcBef>
                <a:spcPts val="0"/>
              </a:spcBef>
              <a:spcAft>
                <a:spcPts val="0"/>
              </a:spcAft>
              <a:buSzPts val="1400"/>
              <a:buFont typeface="Glegoo"/>
              <a:buNone/>
              <a:defRPr>
                <a:latin typeface="Glegoo"/>
                <a:ea typeface="Glegoo"/>
                <a:cs typeface="Glegoo"/>
                <a:sym typeface="Glegoo"/>
              </a:defRPr>
            </a:lvl7pPr>
            <a:lvl8pPr lvl="7" rtl="0">
              <a:spcBef>
                <a:spcPts val="0"/>
              </a:spcBef>
              <a:spcAft>
                <a:spcPts val="0"/>
              </a:spcAft>
              <a:buSzPts val="1400"/>
              <a:buFont typeface="Glegoo"/>
              <a:buNone/>
              <a:defRPr>
                <a:latin typeface="Glegoo"/>
                <a:ea typeface="Glegoo"/>
                <a:cs typeface="Glegoo"/>
                <a:sym typeface="Glegoo"/>
              </a:defRPr>
            </a:lvl8pPr>
            <a:lvl9pPr lvl="8" rtl="0">
              <a:spcBef>
                <a:spcPts val="0"/>
              </a:spcBef>
              <a:spcAft>
                <a:spcPts val="0"/>
              </a:spcAft>
              <a:buSzPts val="1400"/>
              <a:buFont typeface="Glegoo"/>
              <a:buNone/>
              <a:defRPr>
                <a:latin typeface="Glegoo"/>
                <a:ea typeface="Glegoo"/>
                <a:cs typeface="Glegoo"/>
                <a:sym typeface="Glegoo"/>
              </a:defRPr>
            </a:lvl9pPr>
          </a:lstStyle>
          <a:p>
            <a:endParaRPr/>
          </a:p>
        </p:txBody>
      </p:sp>
      <p:sp>
        <p:nvSpPr>
          <p:cNvPr id="192" name="Google Shape;192;p33"/>
          <p:cNvSpPr txBox="1">
            <a:spLocks noGrp="1"/>
          </p:cNvSpPr>
          <p:nvPr>
            <p:ph type="title" idx="5"/>
          </p:nvPr>
        </p:nvSpPr>
        <p:spPr>
          <a:xfrm>
            <a:off x="3887900" y="3423101"/>
            <a:ext cx="4376400" cy="7764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39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33"/>
          <p:cNvSpPr txBox="1">
            <a:spLocks noGrp="1"/>
          </p:cNvSpPr>
          <p:nvPr>
            <p:ph type="title" idx="6"/>
          </p:nvPr>
        </p:nvSpPr>
        <p:spPr>
          <a:xfrm>
            <a:off x="3887900" y="5606927"/>
            <a:ext cx="4376400" cy="7764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39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33"/>
          <p:cNvSpPr txBox="1">
            <a:spLocks noGrp="1"/>
          </p:cNvSpPr>
          <p:nvPr>
            <p:ph type="title" idx="7"/>
          </p:nvPr>
        </p:nvSpPr>
        <p:spPr>
          <a:xfrm>
            <a:off x="11774501" y="3423101"/>
            <a:ext cx="4376400" cy="7764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39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 name="Google Shape;195;p33"/>
          <p:cNvSpPr txBox="1">
            <a:spLocks noGrp="1"/>
          </p:cNvSpPr>
          <p:nvPr>
            <p:ph type="title" idx="8"/>
          </p:nvPr>
        </p:nvSpPr>
        <p:spPr>
          <a:xfrm>
            <a:off x="11774501" y="5606927"/>
            <a:ext cx="4376400" cy="7764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None/>
              <a:defRPr sz="39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6" name="Google Shape;196;p33"/>
          <p:cNvSpPr/>
          <p:nvPr/>
        </p:nvSpPr>
        <p:spPr>
          <a:xfrm>
            <a:off x="16821450" y="6358700"/>
            <a:ext cx="1472400" cy="39072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97" name="Google Shape;197;p33"/>
          <p:cNvSpPr/>
          <p:nvPr/>
        </p:nvSpPr>
        <p:spPr>
          <a:xfrm rot="5400000">
            <a:off x="2896847" y="5944200"/>
            <a:ext cx="1447200" cy="72408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98" name="Google Shape;198;p33"/>
          <p:cNvSpPr/>
          <p:nvPr/>
        </p:nvSpPr>
        <p:spPr>
          <a:xfrm rot="-5400000">
            <a:off x="16056000" y="305351"/>
            <a:ext cx="2212800" cy="23262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199" name="Google Shape;199;p33"/>
          <p:cNvSpPr/>
          <p:nvPr/>
        </p:nvSpPr>
        <p:spPr>
          <a:xfrm>
            <a:off x="10235375" y="729450"/>
            <a:ext cx="1446000" cy="14466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448861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200"/>
        <p:cNvGrpSpPr/>
        <p:nvPr/>
      </p:nvGrpSpPr>
      <p:grpSpPr>
        <a:xfrm>
          <a:off x="0" y="0"/>
          <a:ext cx="0" cy="0"/>
          <a:chOff x="0" y="0"/>
          <a:chExt cx="0" cy="0"/>
        </a:xfrm>
      </p:grpSpPr>
      <p:sp>
        <p:nvSpPr>
          <p:cNvPr id="201" name="Google Shape;201;p34"/>
          <p:cNvSpPr/>
          <p:nvPr/>
        </p:nvSpPr>
        <p:spPr>
          <a:xfrm>
            <a:off x="12133100" y="729251"/>
            <a:ext cx="1478400" cy="14784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02" name="Google Shape;202;p3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 name="Google Shape;203;p34"/>
          <p:cNvSpPr txBox="1">
            <a:spLocks noGrp="1"/>
          </p:cNvSpPr>
          <p:nvPr>
            <p:ph type="subTitle" idx="1"/>
          </p:nvPr>
        </p:nvSpPr>
        <p:spPr>
          <a:xfrm>
            <a:off x="1463252" y="456585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None/>
              <a:defRPr>
                <a:solidFill>
                  <a:srgbClr val="05192A"/>
                </a:solidFill>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None/>
              <a:defRPr>
                <a:solidFill>
                  <a:srgbClr val="05192A"/>
                </a:solidFill>
              </a:defRPr>
            </a:lvl4pPr>
            <a:lvl5pPr lvl="4" rtl="0">
              <a:spcBef>
                <a:spcPts val="0"/>
              </a:spcBef>
              <a:spcAft>
                <a:spcPts val="0"/>
              </a:spcAft>
              <a:buClr>
                <a:srgbClr val="05192A"/>
              </a:buClr>
              <a:buSzPts val="1400"/>
              <a:buNone/>
              <a:defRPr>
                <a:solidFill>
                  <a:srgbClr val="05192A"/>
                </a:solidFill>
              </a:defRPr>
            </a:lvl5pPr>
            <a:lvl6pPr lvl="5" rtl="0">
              <a:spcBef>
                <a:spcPts val="0"/>
              </a:spcBef>
              <a:spcAft>
                <a:spcPts val="0"/>
              </a:spcAft>
              <a:buClr>
                <a:srgbClr val="05192A"/>
              </a:buClr>
              <a:buSzPts val="1400"/>
              <a:buNone/>
              <a:defRPr>
                <a:solidFill>
                  <a:srgbClr val="05192A"/>
                </a:solidFill>
              </a:defRPr>
            </a:lvl6pPr>
            <a:lvl7pPr lvl="6" rtl="0">
              <a:spcBef>
                <a:spcPts val="0"/>
              </a:spcBef>
              <a:spcAft>
                <a:spcPts val="0"/>
              </a:spcAft>
              <a:buClr>
                <a:srgbClr val="05192A"/>
              </a:buClr>
              <a:buSzPts val="1400"/>
              <a:buNone/>
              <a:defRPr>
                <a:solidFill>
                  <a:srgbClr val="05192A"/>
                </a:solidFill>
              </a:defRPr>
            </a:lvl7pPr>
            <a:lvl8pPr lvl="7" rtl="0">
              <a:spcBef>
                <a:spcPts val="0"/>
              </a:spcBef>
              <a:spcAft>
                <a:spcPts val="0"/>
              </a:spcAft>
              <a:buClr>
                <a:srgbClr val="05192A"/>
              </a:buClr>
              <a:buSzPts val="1400"/>
              <a:buNone/>
              <a:defRPr>
                <a:solidFill>
                  <a:srgbClr val="05192A"/>
                </a:solidFill>
              </a:defRPr>
            </a:lvl8pPr>
            <a:lvl9pPr lvl="8" rtl="0">
              <a:spcBef>
                <a:spcPts val="0"/>
              </a:spcBef>
              <a:spcAft>
                <a:spcPts val="0"/>
              </a:spcAft>
              <a:buClr>
                <a:srgbClr val="05192A"/>
              </a:buClr>
              <a:buSzPts val="1400"/>
              <a:buNone/>
              <a:defRPr>
                <a:solidFill>
                  <a:srgbClr val="05192A"/>
                </a:solidFill>
              </a:defRPr>
            </a:lvl9pPr>
          </a:lstStyle>
          <a:p>
            <a:endParaRPr/>
          </a:p>
        </p:txBody>
      </p:sp>
      <p:sp>
        <p:nvSpPr>
          <p:cNvPr id="204" name="Google Shape;204;p34"/>
          <p:cNvSpPr txBox="1">
            <a:spLocks noGrp="1"/>
          </p:cNvSpPr>
          <p:nvPr>
            <p:ph type="subTitle" idx="2"/>
          </p:nvPr>
        </p:nvSpPr>
        <p:spPr>
          <a:xfrm>
            <a:off x="1463174" y="748790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None/>
              <a:defRPr>
                <a:solidFill>
                  <a:srgbClr val="05192A"/>
                </a:solidFill>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None/>
              <a:defRPr>
                <a:solidFill>
                  <a:srgbClr val="05192A"/>
                </a:solidFill>
              </a:defRPr>
            </a:lvl4pPr>
            <a:lvl5pPr lvl="4" rtl="0">
              <a:spcBef>
                <a:spcPts val="0"/>
              </a:spcBef>
              <a:spcAft>
                <a:spcPts val="0"/>
              </a:spcAft>
              <a:buClr>
                <a:srgbClr val="05192A"/>
              </a:buClr>
              <a:buSzPts val="1400"/>
              <a:buNone/>
              <a:defRPr>
                <a:solidFill>
                  <a:srgbClr val="05192A"/>
                </a:solidFill>
              </a:defRPr>
            </a:lvl5pPr>
            <a:lvl6pPr lvl="5" rtl="0">
              <a:spcBef>
                <a:spcPts val="0"/>
              </a:spcBef>
              <a:spcAft>
                <a:spcPts val="0"/>
              </a:spcAft>
              <a:buClr>
                <a:srgbClr val="05192A"/>
              </a:buClr>
              <a:buSzPts val="1400"/>
              <a:buNone/>
              <a:defRPr>
                <a:solidFill>
                  <a:srgbClr val="05192A"/>
                </a:solidFill>
              </a:defRPr>
            </a:lvl6pPr>
            <a:lvl7pPr lvl="6" rtl="0">
              <a:spcBef>
                <a:spcPts val="0"/>
              </a:spcBef>
              <a:spcAft>
                <a:spcPts val="0"/>
              </a:spcAft>
              <a:buClr>
                <a:srgbClr val="05192A"/>
              </a:buClr>
              <a:buSzPts val="1400"/>
              <a:buNone/>
              <a:defRPr>
                <a:solidFill>
                  <a:srgbClr val="05192A"/>
                </a:solidFill>
              </a:defRPr>
            </a:lvl7pPr>
            <a:lvl8pPr lvl="7" rtl="0">
              <a:spcBef>
                <a:spcPts val="0"/>
              </a:spcBef>
              <a:spcAft>
                <a:spcPts val="0"/>
              </a:spcAft>
              <a:buClr>
                <a:srgbClr val="05192A"/>
              </a:buClr>
              <a:buSzPts val="1400"/>
              <a:buNone/>
              <a:defRPr>
                <a:solidFill>
                  <a:srgbClr val="05192A"/>
                </a:solidFill>
              </a:defRPr>
            </a:lvl8pPr>
            <a:lvl9pPr lvl="8" rtl="0">
              <a:spcBef>
                <a:spcPts val="0"/>
              </a:spcBef>
              <a:spcAft>
                <a:spcPts val="0"/>
              </a:spcAft>
              <a:buClr>
                <a:srgbClr val="05192A"/>
              </a:buClr>
              <a:buSzPts val="1400"/>
              <a:buNone/>
              <a:defRPr>
                <a:solidFill>
                  <a:srgbClr val="05192A"/>
                </a:solidFill>
              </a:defRPr>
            </a:lvl9pPr>
          </a:lstStyle>
          <a:p>
            <a:endParaRPr/>
          </a:p>
        </p:txBody>
      </p:sp>
      <p:sp>
        <p:nvSpPr>
          <p:cNvPr id="205" name="Google Shape;205;p34"/>
          <p:cNvSpPr txBox="1">
            <a:spLocks noGrp="1"/>
          </p:cNvSpPr>
          <p:nvPr>
            <p:ph type="subTitle" idx="3"/>
          </p:nvPr>
        </p:nvSpPr>
        <p:spPr>
          <a:xfrm>
            <a:off x="6946175" y="456585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06" name="Google Shape;206;p34"/>
          <p:cNvSpPr txBox="1">
            <a:spLocks noGrp="1"/>
          </p:cNvSpPr>
          <p:nvPr>
            <p:ph type="subTitle" idx="4"/>
          </p:nvPr>
        </p:nvSpPr>
        <p:spPr>
          <a:xfrm>
            <a:off x="6946526" y="748790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07" name="Google Shape;207;p34"/>
          <p:cNvSpPr txBox="1">
            <a:spLocks noGrp="1"/>
          </p:cNvSpPr>
          <p:nvPr>
            <p:ph type="subTitle" idx="5"/>
          </p:nvPr>
        </p:nvSpPr>
        <p:spPr>
          <a:xfrm>
            <a:off x="12429524" y="456585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08" name="Google Shape;208;p34"/>
          <p:cNvSpPr txBox="1">
            <a:spLocks noGrp="1"/>
          </p:cNvSpPr>
          <p:nvPr>
            <p:ph type="subTitle" idx="6"/>
          </p:nvPr>
        </p:nvSpPr>
        <p:spPr>
          <a:xfrm>
            <a:off x="12429875" y="7487900"/>
            <a:ext cx="4395600" cy="9726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None/>
              <a:defRPr>
                <a:solidFill>
                  <a:srgbClr val="05192A"/>
                </a:solidFill>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Tree>
    <p:extLst>
      <p:ext uri="{BB962C8B-B14F-4D97-AF65-F5344CB8AC3E}">
        <p14:creationId xmlns:p14="http://schemas.microsoft.com/office/powerpoint/2010/main" val="1236769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1"/>
        </a:solidFill>
        <a:effectLst/>
      </p:bgPr>
    </p:bg>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1410350" y="4339451"/>
            <a:ext cx="9444600" cy="19224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oppins ExtraBold" panose="00000800000000000000"/>
              <a:buNone/>
              <a:defRPr sz="12000" b="0">
                <a:latin typeface="Poppins ExtraBold" panose="00000800000000000000"/>
                <a:ea typeface="Poppins ExtraBold" panose="00000800000000000000"/>
                <a:cs typeface="Poppins ExtraBold" panose="00000800000000000000"/>
                <a:sym typeface="Poppins ExtraBold" panose="0000080000000000000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11" name="Google Shape;211;p35"/>
          <p:cNvSpPr txBox="1">
            <a:spLocks noGrp="1"/>
          </p:cNvSpPr>
          <p:nvPr>
            <p:ph type="title" idx="2" hasCustomPrompt="1"/>
          </p:nvPr>
        </p:nvSpPr>
        <p:spPr>
          <a:xfrm>
            <a:off x="1788642" y="2011751"/>
            <a:ext cx="1910400" cy="1683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9998"/>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12" name="Google Shape;212;p35"/>
          <p:cNvSpPr txBox="1">
            <a:spLocks noGrp="1"/>
          </p:cNvSpPr>
          <p:nvPr>
            <p:ph type="subTitle" idx="1"/>
          </p:nvPr>
        </p:nvSpPr>
        <p:spPr>
          <a:xfrm>
            <a:off x="1410350" y="7028150"/>
            <a:ext cx="9444600" cy="14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8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1400"/>
              <a:buNone/>
              <a:defRPr>
                <a:solidFill>
                  <a:srgbClr val="05192A"/>
                </a:solidFill>
              </a:defRPr>
            </a:lvl2pPr>
            <a:lvl3pPr lvl="2" algn="ctr" rtl="0">
              <a:lnSpc>
                <a:spcPct val="100000"/>
              </a:lnSpc>
              <a:spcBef>
                <a:spcPts val="0"/>
              </a:spcBef>
              <a:spcAft>
                <a:spcPts val="0"/>
              </a:spcAft>
              <a:buClr>
                <a:srgbClr val="05192A"/>
              </a:buClr>
              <a:buSzPts val="1400"/>
              <a:buNone/>
              <a:defRPr>
                <a:solidFill>
                  <a:srgbClr val="05192A"/>
                </a:solidFill>
              </a:defRPr>
            </a:lvl3pPr>
            <a:lvl4pPr lvl="3" algn="ctr" rtl="0">
              <a:lnSpc>
                <a:spcPct val="100000"/>
              </a:lnSpc>
              <a:spcBef>
                <a:spcPts val="0"/>
              </a:spcBef>
              <a:spcAft>
                <a:spcPts val="0"/>
              </a:spcAft>
              <a:buClr>
                <a:srgbClr val="05192A"/>
              </a:buClr>
              <a:buSzPts val="1400"/>
              <a:buNone/>
              <a:defRPr>
                <a:solidFill>
                  <a:srgbClr val="05192A"/>
                </a:solidFill>
              </a:defRPr>
            </a:lvl4pPr>
            <a:lvl5pPr lvl="4" algn="ctr" rtl="0">
              <a:lnSpc>
                <a:spcPct val="100000"/>
              </a:lnSpc>
              <a:spcBef>
                <a:spcPts val="0"/>
              </a:spcBef>
              <a:spcAft>
                <a:spcPts val="0"/>
              </a:spcAft>
              <a:buClr>
                <a:srgbClr val="05192A"/>
              </a:buClr>
              <a:buSzPts val="1400"/>
              <a:buNone/>
              <a:defRPr>
                <a:solidFill>
                  <a:srgbClr val="05192A"/>
                </a:solidFill>
              </a:defRPr>
            </a:lvl5pPr>
            <a:lvl6pPr lvl="5" algn="ctr" rtl="0">
              <a:lnSpc>
                <a:spcPct val="100000"/>
              </a:lnSpc>
              <a:spcBef>
                <a:spcPts val="0"/>
              </a:spcBef>
              <a:spcAft>
                <a:spcPts val="0"/>
              </a:spcAft>
              <a:buClr>
                <a:srgbClr val="05192A"/>
              </a:buClr>
              <a:buSzPts val="1400"/>
              <a:buNone/>
              <a:defRPr>
                <a:solidFill>
                  <a:srgbClr val="05192A"/>
                </a:solidFill>
              </a:defRPr>
            </a:lvl6pPr>
            <a:lvl7pPr lvl="6" algn="ctr" rtl="0">
              <a:lnSpc>
                <a:spcPct val="100000"/>
              </a:lnSpc>
              <a:spcBef>
                <a:spcPts val="0"/>
              </a:spcBef>
              <a:spcAft>
                <a:spcPts val="0"/>
              </a:spcAft>
              <a:buClr>
                <a:srgbClr val="05192A"/>
              </a:buClr>
              <a:buSzPts val="1400"/>
              <a:buNone/>
              <a:defRPr>
                <a:solidFill>
                  <a:srgbClr val="05192A"/>
                </a:solidFill>
              </a:defRPr>
            </a:lvl7pPr>
            <a:lvl8pPr lvl="7" algn="ctr" rtl="0">
              <a:lnSpc>
                <a:spcPct val="100000"/>
              </a:lnSpc>
              <a:spcBef>
                <a:spcPts val="0"/>
              </a:spcBef>
              <a:spcAft>
                <a:spcPts val="0"/>
              </a:spcAft>
              <a:buClr>
                <a:srgbClr val="05192A"/>
              </a:buClr>
              <a:buSzPts val="1400"/>
              <a:buNone/>
              <a:defRPr>
                <a:solidFill>
                  <a:srgbClr val="05192A"/>
                </a:solidFill>
              </a:defRPr>
            </a:lvl8pPr>
            <a:lvl9pPr lvl="8" algn="ctr" rtl="0">
              <a:lnSpc>
                <a:spcPct val="100000"/>
              </a:lnSpc>
              <a:spcBef>
                <a:spcPts val="0"/>
              </a:spcBef>
              <a:spcAft>
                <a:spcPts val="0"/>
              </a:spcAft>
              <a:buClr>
                <a:srgbClr val="05192A"/>
              </a:buClr>
              <a:buSzPts val="1400"/>
              <a:buNone/>
              <a:defRPr>
                <a:solidFill>
                  <a:srgbClr val="05192A"/>
                </a:solidFill>
              </a:defRPr>
            </a:lvl9pPr>
          </a:lstStyle>
          <a:p>
            <a:endParaRPr/>
          </a:p>
        </p:txBody>
      </p:sp>
      <p:sp>
        <p:nvSpPr>
          <p:cNvPr id="213" name="Google Shape;213;p35"/>
          <p:cNvSpPr/>
          <p:nvPr/>
        </p:nvSpPr>
        <p:spPr>
          <a:xfrm rot="-5400000">
            <a:off x="10603800" y="-3509749"/>
            <a:ext cx="2641800" cy="127266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14" name="Google Shape;214;p35"/>
          <p:cNvSpPr/>
          <p:nvPr/>
        </p:nvSpPr>
        <p:spPr>
          <a:xfrm>
            <a:off x="12912900" y="5667800"/>
            <a:ext cx="3954600" cy="46194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973124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215"/>
        <p:cNvGrpSpPr/>
        <p:nvPr/>
      </p:nvGrpSpPr>
      <p:grpSpPr>
        <a:xfrm>
          <a:off x="0" y="0"/>
          <a:ext cx="0" cy="0"/>
          <a:chOff x="0" y="0"/>
          <a:chExt cx="0" cy="0"/>
        </a:xfrm>
      </p:grpSpPr>
      <p:sp>
        <p:nvSpPr>
          <p:cNvPr id="216" name="Google Shape;216;p36"/>
          <p:cNvSpPr txBox="1">
            <a:spLocks noGrp="1"/>
          </p:cNvSpPr>
          <p:nvPr>
            <p:ph type="subTitle" idx="1"/>
          </p:nvPr>
        </p:nvSpPr>
        <p:spPr>
          <a:xfrm>
            <a:off x="3333227" y="4604630"/>
            <a:ext cx="5019600" cy="870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17" name="Google Shape;217;p36"/>
          <p:cNvSpPr txBox="1">
            <a:spLocks noGrp="1"/>
          </p:cNvSpPr>
          <p:nvPr>
            <p:ph type="subTitle" idx="2"/>
          </p:nvPr>
        </p:nvSpPr>
        <p:spPr>
          <a:xfrm>
            <a:off x="3333227" y="7823594"/>
            <a:ext cx="5019600" cy="870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18" name="Google Shape;218;p36"/>
          <p:cNvSpPr txBox="1">
            <a:spLocks noGrp="1"/>
          </p:cNvSpPr>
          <p:nvPr>
            <p:ph type="title"/>
          </p:nvPr>
        </p:nvSpPr>
        <p:spPr>
          <a:xfrm>
            <a:off x="1420250" y="890051"/>
            <a:ext cx="9484800" cy="1145400"/>
          </a:xfrm>
          <a:prstGeom prst="rect">
            <a:avLst/>
          </a:prstGeom>
        </p:spPr>
        <p:txBody>
          <a:bodyPr spcFirstLastPara="1" wrap="square" lIns="91425" tIns="91425" rIns="91425" bIns="91425" anchor="ctr" anchorCtr="0">
            <a:normAutofit/>
          </a:bodyPr>
          <a:lstStyle>
            <a:lvl1pPr lvl="0" rtl="0">
              <a:spcBef>
                <a:spcPts val="0"/>
              </a:spcBef>
              <a:spcAft>
                <a:spcPts val="0"/>
              </a:spcAft>
              <a:buSzPts val="2900"/>
              <a:buNone/>
              <a:defRPr sz="5798"/>
            </a:lvl1pPr>
            <a:lvl2pPr lvl="1"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2pPr>
            <a:lvl3pPr lvl="2"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3pPr>
            <a:lvl4pPr lvl="3"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4pPr>
            <a:lvl5pPr lvl="4"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5pPr>
            <a:lvl6pPr lvl="5"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6pPr>
            <a:lvl7pPr lvl="6"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7pPr>
            <a:lvl8pPr lvl="7"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8pPr>
            <a:lvl9pPr lvl="8" rtl="0">
              <a:spcBef>
                <a:spcPts val="0"/>
              </a:spcBef>
              <a:spcAft>
                <a:spcPts val="0"/>
              </a:spcAft>
              <a:buSzPts val="2800"/>
              <a:buFont typeface="Poppins ExtraBold" panose="00000800000000000000"/>
              <a:buNone/>
              <a:defRPr>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
        <p:nvSpPr>
          <p:cNvPr id="219" name="Google Shape;219;p36"/>
          <p:cNvSpPr txBox="1">
            <a:spLocks noGrp="1"/>
          </p:cNvSpPr>
          <p:nvPr>
            <p:ph type="title" idx="3"/>
          </p:nvPr>
        </p:nvSpPr>
        <p:spPr>
          <a:xfrm>
            <a:off x="3333227" y="3658350"/>
            <a:ext cx="5019600" cy="9474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3998"/>
            </a:lvl1pPr>
            <a:lvl2pPr lvl="1"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2pPr>
            <a:lvl3pPr lvl="2"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3pPr>
            <a:lvl4pPr lvl="3"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4pPr>
            <a:lvl5pPr lvl="4"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5pPr>
            <a:lvl6pPr lvl="5"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6pPr>
            <a:lvl7pPr lvl="6"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7pPr>
            <a:lvl8pPr lvl="7"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8pPr>
            <a:lvl9pPr lvl="8"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
        <p:nvSpPr>
          <p:cNvPr id="220" name="Google Shape;220;p36"/>
          <p:cNvSpPr txBox="1">
            <a:spLocks noGrp="1"/>
          </p:cNvSpPr>
          <p:nvPr>
            <p:ph type="title" idx="4"/>
          </p:nvPr>
        </p:nvSpPr>
        <p:spPr>
          <a:xfrm>
            <a:off x="3333227" y="6876200"/>
            <a:ext cx="5019600" cy="9474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3998"/>
            </a:lvl1pPr>
            <a:lvl2pPr lvl="1"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2pPr>
            <a:lvl3pPr lvl="2"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3pPr>
            <a:lvl4pPr lvl="3"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4pPr>
            <a:lvl5pPr lvl="4"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5pPr>
            <a:lvl6pPr lvl="5"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6pPr>
            <a:lvl7pPr lvl="6"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7pPr>
            <a:lvl8pPr lvl="7"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8pPr>
            <a:lvl9pPr lvl="8"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
        <p:nvSpPr>
          <p:cNvPr id="221" name="Google Shape;221;p36"/>
          <p:cNvSpPr txBox="1">
            <a:spLocks noGrp="1"/>
          </p:cNvSpPr>
          <p:nvPr>
            <p:ph type="subTitle" idx="5"/>
          </p:nvPr>
        </p:nvSpPr>
        <p:spPr>
          <a:xfrm>
            <a:off x="11849904" y="4604630"/>
            <a:ext cx="5019600" cy="870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22" name="Google Shape;222;p36"/>
          <p:cNvSpPr/>
          <p:nvPr/>
        </p:nvSpPr>
        <p:spPr>
          <a:xfrm rot="10800000">
            <a:off x="13978751" y="-39701"/>
            <a:ext cx="3115800" cy="29718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23" name="Google Shape;223;p36"/>
          <p:cNvSpPr txBox="1">
            <a:spLocks noGrp="1"/>
          </p:cNvSpPr>
          <p:nvPr>
            <p:ph type="subTitle" idx="6"/>
          </p:nvPr>
        </p:nvSpPr>
        <p:spPr>
          <a:xfrm>
            <a:off x="11849904" y="7823594"/>
            <a:ext cx="5019600" cy="8706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24" name="Google Shape;224;p36"/>
          <p:cNvSpPr txBox="1">
            <a:spLocks noGrp="1"/>
          </p:cNvSpPr>
          <p:nvPr>
            <p:ph type="title" idx="7"/>
          </p:nvPr>
        </p:nvSpPr>
        <p:spPr>
          <a:xfrm>
            <a:off x="11849904" y="3658350"/>
            <a:ext cx="5019600" cy="9474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3998"/>
            </a:lvl1pPr>
            <a:lvl2pPr lvl="1"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2pPr>
            <a:lvl3pPr lvl="2"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3pPr>
            <a:lvl4pPr lvl="3"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4pPr>
            <a:lvl5pPr lvl="4"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5pPr>
            <a:lvl6pPr lvl="5"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6pPr>
            <a:lvl7pPr lvl="6"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7pPr>
            <a:lvl8pPr lvl="7"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8pPr>
            <a:lvl9pPr lvl="8"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
        <p:nvSpPr>
          <p:cNvPr id="225" name="Google Shape;225;p36"/>
          <p:cNvSpPr txBox="1">
            <a:spLocks noGrp="1"/>
          </p:cNvSpPr>
          <p:nvPr>
            <p:ph type="title" idx="8"/>
          </p:nvPr>
        </p:nvSpPr>
        <p:spPr>
          <a:xfrm>
            <a:off x="11849904" y="6876200"/>
            <a:ext cx="5019600" cy="947400"/>
          </a:xfrm>
          <a:prstGeom prst="rect">
            <a:avLst/>
          </a:prstGeom>
        </p:spPr>
        <p:txBody>
          <a:bodyPr spcFirstLastPara="1" wrap="square" lIns="91425" tIns="91425" rIns="91425" bIns="91425" anchor="ctr" anchorCtr="0">
            <a:normAutofit/>
          </a:bodyPr>
          <a:lstStyle>
            <a:lvl1pPr lvl="0" rtl="0">
              <a:spcBef>
                <a:spcPts val="0"/>
              </a:spcBef>
              <a:spcAft>
                <a:spcPts val="0"/>
              </a:spcAft>
              <a:buSzPts val="2400"/>
              <a:buNone/>
              <a:defRPr sz="3998"/>
            </a:lvl1pPr>
            <a:lvl2pPr lvl="1"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2pPr>
            <a:lvl3pPr lvl="2"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3pPr>
            <a:lvl4pPr lvl="3"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4pPr>
            <a:lvl5pPr lvl="4"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5pPr>
            <a:lvl6pPr lvl="5"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6pPr>
            <a:lvl7pPr lvl="6"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7pPr>
            <a:lvl8pPr lvl="7"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8pPr>
            <a:lvl9pPr lvl="8" rtl="0">
              <a:spcBef>
                <a:spcPts val="0"/>
              </a:spcBef>
              <a:spcAft>
                <a:spcPts val="0"/>
              </a:spcAft>
              <a:buSzPts val="2400"/>
              <a:buFont typeface="Poppins ExtraBold" panose="00000800000000000000"/>
              <a:buNone/>
              <a:defRPr sz="4800">
                <a:latin typeface="Poppins ExtraBold" panose="00000800000000000000"/>
                <a:ea typeface="Poppins ExtraBold" panose="00000800000000000000"/>
                <a:cs typeface="Poppins ExtraBold" panose="00000800000000000000"/>
                <a:sym typeface="Poppins ExtraBold" panose="00000800000000000000"/>
              </a:defRPr>
            </a:lvl9pPr>
          </a:lstStyle>
          <a:p>
            <a:endParaRPr/>
          </a:p>
        </p:txBody>
      </p:sp>
    </p:spTree>
    <p:extLst>
      <p:ext uri="{BB962C8B-B14F-4D97-AF65-F5344CB8AC3E}">
        <p14:creationId xmlns:p14="http://schemas.microsoft.com/office/powerpoint/2010/main" val="760282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8829600" y="7846550"/>
            <a:ext cx="8018400" cy="10638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000"/>
              <a:buNone/>
              <a:defRPr sz="3998"/>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228" name="Google Shape;228;p37"/>
          <p:cNvSpPr txBox="1">
            <a:spLocks noGrp="1"/>
          </p:cNvSpPr>
          <p:nvPr>
            <p:ph type="subTitle" idx="1"/>
          </p:nvPr>
        </p:nvSpPr>
        <p:spPr>
          <a:xfrm>
            <a:off x="8829600" y="4195250"/>
            <a:ext cx="8018400" cy="2929200"/>
          </a:xfrm>
          <a:prstGeom prst="rect">
            <a:avLst/>
          </a:prstGeom>
        </p:spPr>
        <p:txBody>
          <a:bodyPr spcFirstLastPara="1" wrap="square" lIns="91425" tIns="91425" rIns="91425" bIns="91425" anchor="ctr" anchorCtr="0">
            <a:normAutofit/>
          </a:bodyPr>
          <a:lstStyle>
            <a:lvl1pPr lvl="0" algn="r" rtl="0">
              <a:lnSpc>
                <a:spcPct val="100000"/>
              </a:lnSpc>
              <a:spcBef>
                <a:spcPts val="0"/>
              </a:spcBef>
              <a:spcAft>
                <a:spcPts val="0"/>
              </a:spcAft>
              <a:buClr>
                <a:srgbClr val="05192A"/>
              </a:buClr>
              <a:buSzPts val="25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2pPr>
            <a:lvl3pPr lvl="2"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3pPr>
            <a:lvl4pPr lvl="3"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4pPr>
            <a:lvl5pPr lvl="4"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5pPr>
            <a:lvl6pPr lvl="5"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6pPr>
            <a:lvl7pPr lvl="6"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7pPr>
            <a:lvl8pPr lvl="7"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8pPr>
            <a:lvl9pPr lvl="8" algn="ctr" rtl="0">
              <a:lnSpc>
                <a:spcPct val="100000"/>
              </a:lnSpc>
              <a:spcBef>
                <a:spcPts val="0"/>
              </a:spcBef>
              <a:spcAft>
                <a:spcPts val="0"/>
              </a:spcAft>
              <a:buClr>
                <a:srgbClr val="05192A"/>
              </a:buClr>
              <a:buSzPts val="2500"/>
              <a:buFont typeface="Anaheim" panose="02000503000000000000"/>
              <a:buNone/>
              <a:defRPr sz="5003">
                <a:solidFill>
                  <a:srgbClr val="05192A"/>
                </a:solidFill>
                <a:latin typeface="Anaheim" panose="02000503000000000000"/>
                <a:ea typeface="Anaheim" panose="02000503000000000000"/>
                <a:cs typeface="Anaheim" panose="02000503000000000000"/>
                <a:sym typeface="Anaheim" panose="02000503000000000000"/>
              </a:defRPr>
            </a:lvl9pPr>
          </a:lstStyle>
          <a:p>
            <a:endParaRPr/>
          </a:p>
        </p:txBody>
      </p:sp>
      <p:sp>
        <p:nvSpPr>
          <p:cNvPr id="229" name="Google Shape;229;p37"/>
          <p:cNvSpPr/>
          <p:nvPr/>
        </p:nvSpPr>
        <p:spPr>
          <a:xfrm rot="10800000">
            <a:off x="5618076" y="-150"/>
            <a:ext cx="2581800" cy="4738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30" name="Google Shape;230;p37"/>
          <p:cNvSpPr/>
          <p:nvPr/>
        </p:nvSpPr>
        <p:spPr>
          <a:xfrm rot="-5400000">
            <a:off x="13518450" y="-2036951"/>
            <a:ext cx="2154600" cy="73698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31" name="Google Shape;231;p37"/>
          <p:cNvSpPr/>
          <p:nvPr/>
        </p:nvSpPr>
        <p:spPr>
          <a:xfrm>
            <a:off x="647100" y="1326050"/>
            <a:ext cx="3056400" cy="30564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32" name="Google Shape;232;p37"/>
          <p:cNvSpPr/>
          <p:nvPr/>
        </p:nvSpPr>
        <p:spPr>
          <a:xfrm>
            <a:off x="647100" y="5548200"/>
            <a:ext cx="3056400" cy="47388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3978082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6"/>
        </a:solidFill>
        <a:effectLst/>
      </p:bgPr>
    </p:bg>
    <p:spTree>
      <p:nvGrpSpPr>
        <p:cNvPr id="1" name="Shape 233"/>
        <p:cNvGrpSpPr/>
        <p:nvPr/>
      </p:nvGrpSpPr>
      <p:grpSpPr>
        <a:xfrm>
          <a:off x="0" y="0"/>
          <a:ext cx="0" cy="0"/>
          <a:chOff x="0" y="0"/>
          <a:chExt cx="0" cy="0"/>
        </a:xfrm>
      </p:grpSpPr>
      <p:sp>
        <p:nvSpPr>
          <p:cNvPr id="234" name="Google Shape;234;p38"/>
          <p:cNvSpPr txBox="1">
            <a:spLocks noGrp="1"/>
          </p:cNvSpPr>
          <p:nvPr>
            <p:ph type="title" hasCustomPrompt="1"/>
          </p:nvPr>
        </p:nvSpPr>
        <p:spPr>
          <a:xfrm>
            <a:off x="4712100" y="1195826"/>
            <a:ext cx="8863800" cy="1656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200"/>
              <a:buNone/>
              <a:defRPr sz="8003"/>
            </a:lvl1pPr>
            <a:lvl2pPr lvl="1"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35" name="Google Shape;235;p38"/>
          <p:cNvSpPr txBox="1">
            <a:spLocks noGrp="1"/>
          </p:cNvSpPr>
          <p:nvPr>
            <p:ph type="subTitle" idx="1"/>
          </p:nvPr>
        </p:nvSpPr>
        <p:spPr>
          <a:xfrm>
            <a:off x="4712100" y="2644836"/>
            <a:ext cx="8863800" cy="89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36" name="Google Shape;236;p38"/>
          <p:cNvSpPr txBox="1">
            <a:spLocks noGrp="1"/>
          </p:cNvSpPr>
          <p:nvPr>
            <p:ph type="title" idx="2" hasCustomPrompt="1"/>
          </p:nvPr>
        </p:nvSpPr>
        <p:spPr>
          <a:xfrm>
            <a:off x="4712100" y="3937247"/>
            <a:ext cx="8863800" cy="1656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200"/>
              <a:buNone/>
              <a:defRPr sz="9998"/>
            </a:lvl1pPr>
            <a:lvl2pPr lvl="1"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37" name="Google Shape;237;p38"/>
          <p:cNvSpPr txBox="1">
            <a:spLocks noGrp="1"/>
          </p:cNvSpPr>
          <p:nvPr>
            <p:ph type="subTitle" idx="3"/>
          </p:nvPr>
        </p:nvSpPr>
        <p:spPr>
          <a:xfrm>
            <a:off x="4712100" y="5386254"/>
            <a:ext cx="8863800" cy="89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3203">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2pPr>
            <a:lvl3pPr lvl="2"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3pPr>
            <a:lvl4pPr lvl="3"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4pPr>
            <a:lvl5pPr lvl="4"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5pPr>
            <a:lvl6pPr lvl="5"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6pPr>
            <a:lvl7pPr lvl="6"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7pPr>
            <a:lvl8pPr lvl="7"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8pPr>
            <a:lvl9pPr lvl="8" algn="ctr" rtl="0">
              <a:lnSpc>
                <a:spcPct val="100000"/>
              </a:lnSpc>
              <a:spcBef>
                <a:spcPts val="0"/>
              </a:spcBef>
              <a:spcAft>
                <a:spcPts val="0"/>
              </a:spcAft>
              <a:buClr>
                <a:srgbClr val="05192A"/>
              </a:buClr>
              <a:buSzPts val="1400"/>
              <a:buFont typeface="Lato" panose="020F0502020204030203"/>
              <a:buNone/>
              <a:defRPr>
                <a:solidFill>
                  <a:srgbClr val="05192A"/>
                </a:solidFill>
                <a:latin typeface="Lato" panose="020F0502020204030203"/>
                <a:ea typeface="Lato" panose="020F0502020204030203"/>
                <a:cs typeface="Lato" panose="020F0502020204030203"/>
                <a:sym typeface="Lato" panose="020F0502020204030203"/>
              </a:defRPr>
            </a:lvl9pPr>
          </a:lstStyle>
          <a:p>
            <a:endParaRPr/>
          </a:p>
        </p:txBody>
      </p:sp>
      <p:sp>
        <p:nvSpPr>
          <p:cNvPr id="238" name="Google Shape;238;p38"/>
          <p:cNvSpPr txBox="1">
            <a:spLocks noGrp="1"/>
          </p:cNvSpPr>
          <p:nvPr>
            <p:ph type="title" idx="4" hasCustomPrompt="1"/>
          </p:nvPr>
        </p:nvSpPr>
        <p:spPr>
          <a:xfrm>
            <a:off x="4712100" y="6678665"/>
            <a:ext cx="8863800" cy="1656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200"/>
              <a:buNone/>
              <a:defRPr sz="8003"/>
            </a:lvl1pPr>
            <a:lvl2pPr lvl="1"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2pPr>
            <a:lvl3pPr lvl="2"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3pPr>
            <a:lvl4pPr lvl="3"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4pPr>
            <a:lvl5pPr lvl="4"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5pPr>
            <a:lvl6pPr lvl="5"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6pPr>
            <a:lvl7pPr lvl="6"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7pPr>
            <a:lvl8pPr lvl="7"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8pPr>
            <a:lvl9pPr lvl="8" algn="ctr" rtl="0">
              <a:spcBef>
                <a:spcPts val="0"/>
              </a:spcBef>
              <a:spcAft>
                <a:spcPts val="0"/>
              </a:spcAft>
              <a:buSzPts val="6200"/>
              <a:buFont typeface="Poppins ExtraBold" panose="00000800000000000000"/>
              <a:buNone/>
              <a:defRPr sz="12398">
                <a:latin typeface="Poppins ExtraBold" panose="00000800000000000000"/>
                <a:ea typeface="Poppins ExtraBold" panose="00000800000000000000"/>
                <a:cs typeface="Poppins ExtraBold" panose="00000800000000000000"/>
                <a:sym typeface="Poppins ExtraBold" panose="00000800000000000000"/>
              </a:defRPr>
            </a:lvl9pPr>
          </a:lstStyle>
          <a:p>
            <a:r>
              <a:t>xx%</a:t>
            </a:r>
          </a:p>
        </p:txBody>
      </p:sp>
      <p:sp>
        <p:nvSpPr>
          <p:cNvPr id="239" name="Google Shape;239;p38"/>
          <p:cNvSpPr txBox="1">
            <a:spLocks noGrp="1"/>
          </p:cNvSpPr>
          <p:nvPr>
            <p:ph type="subTitle" idx="5"/>
          </p:nvPr>
        </p:nvSpPr>
        <p:spPr>
          <a:xfrm>
            <a:off x="4712100" y="8127674"/>
            <a:ext cx="8863800" cy="89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798">
                <a:latin typeface="Glegoo"/>
                <a:ea typeface="Glegoo"/>
                <a:cs typeface="Glegoo"/>
                <a:sym typeface="Glegoo"/>
              </a:defRPr>
            </a:lvl1pPr>
            <a:lvl2pPr lvl="1"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algn="ctr" rtl="0">
              <a:lnSpc>
                <a:spcPct val="100000"/>
              </a:lnSpc>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40" name="Google Shape;240;p38"/>
          <p:cNvSpPr/>
          <p:nvPr/>
        </p:nvSpPr>
        <p:spPr>
          <a:xfrm>
            <a:off x="15385776" y="7274051"/>
            <a:ext cx="2296200" cy="22962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1" name="Google Shape;241;p38"/>
          <p:cNvSpPr/>
          <p:nvPr/>
        </p:nvSpPr>
        <p:spPr>
          <a:xfrm>
            <a:off x="580544" y="1834200"/>
            <a:ext cx="2347200" cy="8452800"/>
          </a:xfrm>
          <a:prstGeom prst="round2SameRect">
            <a:avLst>
              <a:gd name="adj1" fmla="val 50000"/>
              <a:gd name="adj2" fmla="val 0"/>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2" name="Google Shape;242;p38"/>
          <p:cNvSpPr/>
          <p:nvPr/>
        </p:nvSpPr>
        <p:spPr>
          <a:xfrm rot="10800000">
            <a:off x="15360276" y="0"/>
            <a:ext cx="2347200" cy="62592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27053345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43"/>
        <p:cNvGrpSpPr/>
        <p:nvPr/>
      </p:nvGrpSpPr>
      <p:grpSpPr>
        <a:xfrm>
          <a:off x="0" y="0"/>
          <a:ext cx="0" cy="0"/>
          <a:chOff x="0" y="0"/>
          <a:chExt cx="0" cy="0"/>
        </a:xfrm>
      </p:grpSpPr>
      <p:sp>
        <p:nvSpPr>
          <p:cNvPr id="244" name="Google Shape;244;p39"/>
          <p:cNvSpPr txBox="1">
            <a:spLocks noGrp="1"/>
          </p:cNvSpPr>
          <p:nvPr>
            <p:ph type="ctrTitle"/>
          </p:nvPr>
        </p:nvSpPr>
        <p:spPr>
          <a:xfrm>
            <a:off x="4888526" y="1234200"/>
            <a:ext cx="8568000" cy="245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12000"/>
            </a:lvl1pPr>
            <a:lvl2pPr lvl="1" algn="ctr" rtl="0">
              <a:spcBef>
                <a:spcPts val="0"/>
              </a:spcBef>
              <a:spcAft>
                <a:spcPts val="0"/>
              </a:spcAft>
              <a:buSzPts val="5200"/>
              <a:buNone/>
              <a:defRPr sz="10403"/>
            </a:lvl2pPr>
            <a:lvl3pPr lvl="2" algn="ctr" rtl="0">
              <a:spcBef>
                <a:spcPts val="0"/>
              </a:spcBef>
              <a:spcAft>
                <a:spcPts val="0"/>
              </a:spcAft>
              <a:buSzPts val="5200"/>
              <a:buNone/>
              <a:defRPr sz="10403"/>
            </a:lvl3pPr>
            <a:lvl4pPr lvl="3" algn="ctr" rtl="0">
              <a:spcBef>
                <a:spcPts val="0"/>
              </a:spcBef>
              <a:spcAft>
                <a:spcPts val="0"/>
              </a:spcAft>
              <a:buSzPts val="5200"/>
              <a:buNone/>
              <a:defRPr sz="10403"/>
            </a:lvl4pPr>
            <a:lvl5pPr lvl="4" algn="ctr" rtl="0">
              <a:spcBef>
                <a:spcPts val="0"/>
              </a:spcBef>
              <a:spcAft>
                <a:spcPts val="0"/>
              </a:spcAft>
              <a:buSzPts val="5200"/>
              <a:buNone/>
              <a:defRPr sz="10403"/>
            </a:lvl5pPr>
            <a:lvl6pPr lvl="5" algn="ctr" rtl="0">
              <a:spcBef>
                <a:spcPts val="0"/>
              </a:spcBef>
              <a:spcAft>
                <a:spcPts val="0"/>
              </a:spcAft>
              <a:buSzPts val="5200"/>
              <a:buNone/>
              <a:defRPr sz="10403"/>
            </a:lvl6pPr>
            <a:lvl7pPr lvl="6" algn="ctr" rtl="0">
              <a:spcBef>
                <a:spcPts val="0"/>
              </a:spcBef>
              <a:spcAft>
                <a:spcPts val="0"/>
              </a:spcAft>
              <a:buSzPts val="5200"/>
              <a:buNone/>
              <a:defRPr sz="10403"/>
            </a:lvl7pPr>
            <a:lvl8pPr lvl="7" algn="ctr" rtl="0">
              <a:spcBef>
                <a:spcPts val="0"/>
              </a:spcBef>
              <a:spcAft>
                <a:spcPts val="0"/>
              </a:spcAft>
              <a:buSzPts val="5200"/>
              <a:buNone/>
              <a:defRPr sz="10403"/>
            </a:lvl8pPr>
            <a:lvl9pPr lvl="8" algn="ctr" rtl="0">
              <a:spcBef>
                <a:spcPts val="0"/>
              </a:spcBef>
              <a:spcAft>
                <a:spcPts val="0"/>
              </a:spcAft>
              <a:buSzPts val="5200"/>
              <a:buNone/>
              <a:defRPr sz="10403"/>
            </a:lvl9pPr>
          </a:lstStyle>
          <a:p>
            <a:endParaRPr/>
          </a:p>
        </p:txBody>
      </p:sp>
      <p:sp>
        <p:nvSpPr>
          <p:cNvPr id="245" name="Google Shape;245;p39"/>
          <p:cNvSpPr txBox="1">
            <a:spLocks noGrp="1"/>
          </p:cNvSpPr>
          <p:nvPr>
            <p:ph type="subTitle" idx="1"/>
          </p:nvPr>
        </p:nvSpPr>
        <p:spPr>
          <a:xfrm>
            <a:off x="4895850" y="5295900"/>
            <a:ext cx="8568000" cy="636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800"/>
              <a:buFont typeface="Glegoo"/>
              <a:buNone/>
              <a:defRPr sz="2798">
                <a:latin typeface="Poppins ExtraBold" panose="00000800000000000000"/>
                <a:ea typeface="Poppins ExtraBold" panose="00000800000000000000"/>
                <a:cs typeface="Poppins ExtraBold" panose="00000800000000000000"/>
                <a:sym typeface="Poppins ExtraBold" panose="00000800000000000000"/>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46" name="Google Shape;246;p39"/>
          <p:cNvSpPr/>
          <p:nvPr/>
        </p:nvSpPr>
        <p:spPr>
          <a:xfrm rot="10800000">
            <a:off x="251" y="150"/>
            <a:ext cx="3291600" cy="69552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7" name="Google Shape;247;p39"/>
          <p:cNvSpPr/>
          <p:nvPr/>
        </p:nvSpPr>
        <p:spPr>
          <a:xfrm>
            <a:off x="515651" y="7551600"/>
            <a:ext cx="2260800" cy="22608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8" name="Google Shape;248;p39"/>
          <p:cNvSpPr/>
          <p:nvPr/>
        </p:nvSpPr>
        <p:spPr>
          <a:xfrm>
            <a:off x="14996400" y="1044199"/>
            <a:ext cx="3291600" cy="9243000"/>
          </a:xfrm>
          <a:prstGeom prst="round2SameRect">
            <a:avLst>
              <a:gd name="adj1" fmla="val 50000"/>
              <a:gd name="adj2" fmla="val 0"/>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49" name="Google Shape;249;p39"/>
          <p:cNvSpPr txBox="1">
            <a:spLocks noGrp="1"/>
          </p:cNvSpPr>
          <p:nvPr>
            <p:ph type="subTitle" idx="2"/>
          </p:nvPr>
        </p:nvSpPr>
        <p:spPr>
          <a:xfrm>
            <a:off x="4895850" y="5967755"/>
            <a:ext cx="8568000" cy="15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05192A"/>
              </a:buClr>
              <a:buSzPts val="1800"/>
              <a:buFont typeface="Glegoo"/>
              <a:buNone/>
              <a:defRPr sz="2798">
                <a:solidFill>
                  <a:srgbClr val="05192A"/>
                </a:solidFill>
                <a:latin typeface="Glegoo"/>
                <a:ea typeface="Glegoo"/>
                <a:cs typeface="Glegoo"/>
                <a:sym typeface="Glegoo"/>
              </a:defRPr>
            </a:lvl1pPr>
            <a:lvl2pPr lvl="1"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2pPr>
            <a:lvl3pPr lvl="2"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3pPr>
            <a:lvl4pPr lvl="3"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4pPr>
            <a:lvl5pPr lvl="4"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5pPr>
            <a:lvl6pPr lvl="5"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6pPr>
            <a:lvl7pPr lvl="6"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7pPr>
            <a:lvl8pPr lvl="7"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8pPr>
            <a:lvl9pPr lvl="8" rtl="0">
              <a:spcBef>
                <a:spcPts val="0"/>
              </a:spcBef>
              <a:spcAft>
                <a:spcPts val="0"/>
              </a:spcAft>
              <a:buClr>
                <a:srgbClr val="05192A"/>
              </a:buClr>
              <a:buSzPts val="1400"/>
              <a:buFont typeface="Glegoo"/>
              <a:buNone/>
              <a:defRPr>
                <a:solidFill>
                  <a:srgbClr val="05192A"/>
                </a:solidFill>
                <a:latin typeface="Glegoo"/>
                <a:ea typeface="Glegoo"/>
                <a:cs typeface="Glegoo"/>
                <a:sym typeface="Glegoo"/>
              </a:defRPr>
            </a:lvl9pPr>
          </a:lstStyle>
          <a:p>
            <a:endParaRPr/>
          </a:p>
        </p:txBody>
      </p:sp>
      <p:sp>
        <p:nvSpPr>
          <p:cNvPr id="250" name="Google Shape;250;p39"/>
          <p:cNvSpPr txBox="1"/>
          <p:nvPr/>
        </p:nvSpPr>
        <p:spPr>
          <a:xfrm>
            <a:off x="4018301" y="7503650"/>
            <a:ext cx="10251000" cy="1016400"/>
          </a:xfrm>
          <a:prstGeom prst="rect">
            <a:avLst/>
          </a:prstGeom>
          <a:noFill/>
          <a:ln>
            <a:noFill/>
          </a:ln>
        </p:spPr>
        <p:txBody>
          <a:bodyPr spcFirstLastPara="1" wrap="square" lIns="182850" tIns="182850" rIns="182850" bIns="182850" anchor="t" anchorCtr="0">
            <a:noAutofit/>
          </a:bodyPr>
          <a:lstStyle/>
          <a:p>
            <a:pPr marL="0" lvl="0" indent="0" algn="ctr" rtl="0">
              <a:lnSpc>
                <a:spcPct val="100000"/>
              </a:lnSpc>
              <a:spcBef>
                <a:spcPts val="450"/>
              </a:spcBef>
              <a:spcAft>
                <a:spcPts val="0"/>
              </a:spcAft>
              <a:buNone/>
            </a:pPr>
            <a:r>
              <a:rPr lang="en-GB" sz="2002">
                <a:solidFill>
                  <a:schemeClr val="dk1"/>
                </a:solidFill>
                <a:latin typeface="Glegoo"/>
                <a:ea typeface="Glegoo"/>
                <a:cs typeface="Glegoo"/>
                <a:sym typeface="Glegoo"/>
              </a:rPr>
              <a:t>CREDITS: This presentation template was created by </a:t>
            </a:r>
            <a:r>
              <a:rPr lang="en-GB" sz="2002">
                <a:solidFill>
                  <a:schemeClr val="dk1"/>
                </a:solidFill>
                <a:uFill>
                  <a:noFill/>
                </a:uFill>
                <a:latin typeface="Glegoo"/>
                <a:ea typeface="Glegoo"/>
                <a:cs typeface="Glegoo"/>
                <a:sym typeface="Glegoo"/>
                <a:hlinkClick r:id="rId2"/>
              </a:rPr>
              <a:t>Slidesgo</a:t>
            </a:r>
            <a:r>
              <a:rPr lang="en-GB" sz="2002">
                <a:solidFill>
                  <a:schemeClr val="dk1"/>
                </a:solidFill>
                <a:latin typeface="Glegoo"/>
                <a:ea typeface="Glegoo"/>
                <a:cs typeface="Glegoo"/>
                <a:sym typeface="Glegoo"/>
              </a:rPr>
              <a:t>, including icons by </a:t>
            </a:r>
            <a:r>
              <a:rPr lang="en-GB" sz="2002">
                <a:solidFill>
                  <a:schemeClr val="dk1"/>
                </a:solidFill>
                <a:uFill>
                  <a:noFill/>
                </a:uFill>
                <a:latin typeface="Glegoo"/>
                <a:ea typeface="Glegoo"/>
                <a:cs typeface="Glegoo"/>
                <a:sym typeface="Glegoo"/>
                <a:hlinkClick r:id="rId3"/>
              </a:rPr>
              <a:t>Flaticon</a:t>
            </a:r>
            <a:r>
              <a:rPr lang="en-GB" sz="2002">
                <a:solidFill>
                  <a:schemeClr val="dk1"/>
                </a:solidFill>
                <a:latin typeface="Glegoo"/>
                <a:ea typeface="Glegoo"/>
                <a:cs typeface="Glegoo"/>
                <a:sym typeface="Glegoo"/>
              </a:rPr>
              <a:t>, infographics &amp; images by </a:t>
            </a:r>
            <a:r>
              <a:rPr lang="en-GB" sz="2002">
                <a:solidFill>
                  <a:schemeClr val="dk1"/>
                </a:solidFill>
                <a:uFill>
                  <a:noFill/>
                </a:uFill>
                <a:latin typeface="Glegoo"/>
                <a:ea typeface="Glegoo"/>
                <a:cs typeface="Glegoo"/>
                <a:sym typeface="Glegoo"/>
                <a:hlinkClick r:id="rId4"/>
              </a:rPr>
              <a:t>Freepik</a:t>
            </a:r>
            <a:r>
              <a:rPr lang="en-GB" sz="2002">
                <a:solidFill>
                  <a:schemeClr val="dk1"/>
                </a:solidFill>
                <a:latin typeface="Glegoo"/>
                <a:ea typeface="Glegoo"/>
                <a:cs typeface="Glegoo"/>
                <a:sym typeface="Glegoo"/>
              </a:rPr>
              <a:t> </a:t>
            </a:r>
            <a:endParaRPr sz="2002">
              <a:solidFill>
                <a:schemeClr val="dk1"/>
              </a:solidFill>
              <a:latin typeface="Glegoo"/>
              <a:ea typeface="Glegoo"/>
              <a:cs typeface="Glegoo"/>
              <a:sym typeface="Glegoo"/>
            </a:endParaRPr>
          </a:p>
          <a:p>
            <a:pPr marL="0" lvl="0" indent="0" algn="ctr" rtl="0">
              <a:lnSpc>
                <a:spcPct val="100000"/>
              </a:lnSpc>
              <a:spcBef>
                <a:spcPts val="450"/>
              </a:spcBef>
              <a:spcAft>
                <a:spcPts val="0"/>
              </a:spcAft>
              <a:buNone/>
            </a:pPr>
            <a:endParaRPr sz="2002">
              <a:solidFill>
                <a:schemeClr val="dk1"/>
              </a:solidFill>
              <a:latin typeface="Lato Light" panose="020F0302020204030203"/>
              <a:ea typeface="Lato Light" panose="020F0302020204030203"/>
              <a:cs typeface="Lato Light" panose="020F0302020204030203"/>
              <a:sym typeface="Lato Light" panose="020F0302020204030203"/>
            </a:endParaRPr>
          </a:p>
        </p:txBody>
      </p:sp>
    </p:spTree>
    <p:extLst>
      <p:ext uri="{BB962C8B-B14F-4D97-AF65-F5344CB8AC3E}">
        <p14:creationId xmlns:p14="http://schemas.microsoft.com/office/powerpoint/2010/main" val="210350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6"/>
        </a:solidFill>
        <a:effectLst/>
      </p:bgPr>
    </p:bg>
    <p:spTree>
      <p:nvGrpSpPr>
        <p:cNvPr id="1" name="Shape 251"/>
        <p:cNvGrpSpPr/>
        <p:nvPr/>
      </p:nvGrpSpPr>
      <p:grpSpPr>
        <a:xfrm>
          <a:off x="0" y="0"/>
          <a:ext cx="0" cy="0"/>
          <a:chOff x="0" y="0"/>
          <a:chExt cx="0" cy="0"/>
        </a:xfrm>
      </p:grpSpPr>
      <p:sp>
        <p:nvSpPr>
          <p:cNvPr id="252" name="Google Shape;252;p40"/>
          <p:cNvSpPr/>
          <p:nvPr/>
        </p:nvSpPr>
        <p:spPr>
          <a:xfrm rot="5400000">
            <a:off x="1510466" y="6779450"/>
            <a:ext cx="1997400" cy="5019000"/>
          </a:xfrm>
          <a:prstGeom prst="round2SameRect">
            <a:avLst>
              <a:gd name="adj1" fmla="val 50000"/>
              <a:gd name="adj2" fmla="val 0"/>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53" name="Google Shape;253;p40"/>
          <p:cNvSpPr/>
          <p:nvPr/>
        </p:nvSpPr>
        <p:spPr>
          <a:xfrm rot="10800000">
            <a:off x="14491800" y="600"/>
            <a:ext cx="2330400" cy="2688600"/>
          </a:xfrm>
          <a:prstGeom prst="round2SameRect">
            <a:avLst>
              <a:gd name="adj1" fmla="val 50000"/>
              <a:gd name="adj2" fmla="val 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54" name="Google Shape;254;p40"/>
          <p:cNvSpPr/>
          <p:nvPr/>
        </p:nvSpPr>
        <p:spPr>
          <a:xfrm rot="-5400000">
            <a:off x="15306701" y="7305950"/>
            <a:ext cx="2166600" cy="3796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55" name="Google Shape;255;p40"/>
          <p:cNvSpPr/>
          <p:nvPr/>
        </p:nvSpPr>
        <p:spPr>
          <a:xfrm>
            <a:off x="10235375" y="729450"/>
            <a:ext cx="1446000" cy="1446600"/>
          </a:xfrm>
          <a:prstGeom prst="ellipse">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1986911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56"/>
        <p:cNvGrpSpPr/>
        <p:nvPr/>
      </p:nvGrpSpPr>
      <p:grpSpPr>
        <a:xfrm>
          <a:off x="0" y="0"/>
          <a:ext cx="0" cy="0"/>
          <a:chOff x="0" y="0"/>
          <a:chExt cx="0" cy="0"/>
        </a:xfrm>
      </p:grpSpPr>
      <p:sp>
        <p:nvSpPr>
          <p:cNvPr id="257" name="Google Shape;257;p41"/>
          <p:cNvSpPr/>
          <p:nvPr/>
        </p:nvSpPr>
        <p:spPr>
          <a:xfrm rot="-5400000">
            <a:off x="14555201" y="-1114950"/>
            <a:ext cx="2316000" cy="5149800"/>
          </a:xfrm>
          <a:prstGeom prst="round2SameRect">
            <a:avLst>
              <a:gd name="adj1" fmla="val 50000"/>
              <a:gd name="adj2" fmla="val 0"/>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58" name="Google Shape;258;p41"/>
          <p:cNvSpPr/>
          <p:nvPr/>
        </p:nvSpPr>
        <p:spPr>
          <a:xfrm>
            <a:off x="15388350" y="6490200"/>
            <a:ext cx="2166600" cy="3796800"/>
          </a:xfrm>
          <a:prstGeom prst="round2SameRect">
            <a:avLst>
              <a:gd name="adj1" fmla="val 50000"/>
              <a:gd name="adj2" fmla="val 0"/>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
        <p:nvSpPr>
          <p:cNvPr id="259" name="Google Shape;259;p41"/>
          <p:cNvSpPr/>
          <p:nvPr/>
        </p:nvSpPr>
        <p:spPr>
          <a:xfrm>
            <a:off x="10216536" y="301950"/>
            <a:ext cx="2314800" cy="23160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798"/>
          </a:p>
        </p:txBody>
      </p:sp>
    </p:spTree>
    <p:extLst>
      <p:ext uri="{BB962C8B-B14F-4D97-AF65-F5344CB8AC3E}">
        <p14:creationId xmlns:p14="http://schemas.microsoft.com/office/powerpoint/2010/main" val="3343805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963BBD-0EC6-4274-9BCA-D6F06E193EB2}"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4244487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963BBD-0EC6-4274-9BCA-D6F06E193EB2}"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986358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963BBD-0EC6-4274-9BCA-D6F06E193EB2}"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2609371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963BBD-0EC6-4274-9BCA-D6F06E193EB2}"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1664168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963BBD-0EC6-4274-9BCA-D6F06E193EB2}" type="datetimeFigureOut">
              <a:rPr lang="en-US" smtClean="0"/>
              <a:t>10/25/2024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2511927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963BBD-0EC6-4274-9BCA-D6F06E193EB2}" type="datetimeFigureOut">
              <a:rPr lang="en-US" smtClean="0"/>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3879242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63BBD-0EC6-4274-9BCA-D6F06E193EB2}" type="datetimeFigureOut">
              <a:rPr lang="en-US" smtClean="0"/>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34298963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A963BBD-0EC6-4274-9BCA-D6F06E193EB2}"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411062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A963BBD-0EC6-4274-9BCA-D6F06E193EB2}" type="datetimeFigureOut">
              <a:rPr lang="en-US" smtClean="0"/>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1372684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963BBD-0EC6-4274-9BCA-D6F06E193EB2}"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2678563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963BBD-0EC6-4274-9BCA-D6F06E193EB2}" type="datetimeFigureOut">
              <a:rPr lang="en-US" smtClean="0"/>
              <a:t>10/25/2024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5830C-2E06-445C-B219-434C85DFB526}" type="slidenum">
              <a:rPr lang="en-US" smtClean="0"/>
              <a:t>‹#›</a:t>
            </a:fld>
            <a:endParaRPr lang="en-US"/>
          </a:p>
        </p:txBody>
      </p:sp>
    </p:spTree>
    <p:extLst>
      <p:ext uri="{BB962C8B-B14F-4D97-AF65-F5344CB8AC3E}">
        <p14:creationId xmlns:p14="http://schemas.microsoft.com/office/powerpoint/2010/main" val="931860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84A1CF-0843-9321-32CA-9662495F27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25"/>
          <a:stretch/>
        </p:blipFill>
        <p:spPr>
          <a:xfrm>
            <a:off x="0" y="0"/>
            <a:ext cx="18288000" cy="10361295"/>
          </a:xfrm>
          <a:prstGeom prst="rect">
            <a:avLst/>
          </a:prstGeom>
        </p:spPr>
      </p:pic>
    </p:spTree>
    <p:extLst>
      <p:ext uri="{BB962C8B-B14F-4D97-AF65-F5344CB8AC3E}">
        <p14:creationId xmlns:p14="http://schemas.microsoft.com/office/powerpoint/2010/main" val="2047065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D645-A3D2-C328-C4C4-14E199240E4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4ECDA2-E653-E35F-CB36-885A85592AB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5598B-1A8D-C4AE-26BD-844E30B927EA}"/>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A710458F-15E1-38E0-9416-889A4FDDFF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38E84D-3258-31DA-DABD-3CBD826C5EC8}"/>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068505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5B29-F369-5422-78CA-B66F341E0CC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172DDAD-9647-56C3-5C59-E19D687AC934}"/>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D716E-791C-8799-E365-A22DD21A7C79}"/>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C6BBC611-1DF9-FCC8-25E1-E5AE2F320A7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4F164-3DE2-9C24-E8D9-7D8A5A709FA7}"/>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227267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8D30-2EEF-7D6B-6B0E-CC482945D26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A3A7B1-ACF9-BB3E-2151-DF32F8BE3AA4}"/>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8D609-04AB-CDE8-4EBB-B5DAB8ADDB7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FD3F7D-792E-BCB4-B289-A0F5F3739ADE}"/>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09BB194D-0506-2AD1-F1F6-2CED404836D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F68AB-BD2A-153C-02C0-3EEFCCA2284C}"/>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443945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6D22-C56B-9299-4751-D71001925373}"/>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B5BA3EF-CA20-89E4-DE58-6A39BE3B682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8A34A-3501-C717-3E45-1F91FF54E3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64CCE-8F81-C835-B615-4AB9955C6C4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C5457-DA6D-0080-1411-94749DD8565E}"/>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7C20FA-DCFE-40E3-8F70-CE3BD9F50575}"/>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8" name="Footer Placeholder 7">
            <a:extLst>
              <a:ext uri="{FF2B5EF4-FFF2-40B4-BE49-F238E27FC236}">
                <a16:creationId xmlns:a16="http://schemas.microsoft.com/office/drawing/2014/main" id="{0F65F7C8-A1B4-BF01-86C3-DFCD4747C1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563369E-0B9D-2BB6-FEA7-8281DBB645E4}"/>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524825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DA52-4B8A-F93E-3322-EC2D1B1AAF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0AD59D-3F2E-4EB6-1B92-197B587D10D5}"/>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4" name="Footer Placeholder 3">
            <a:extLst>
              <a:ext uri="{FF2B5EF4-FFF2-40B4-BE49-F238E27FC236}">
                <a16:creationId xmlns:a16="http://schemas.microsoft.com/office/drawing/2014/main" id="{ABFE4BB3-A843-E9D3-B135-D7F8DDEDD3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94D779-9E42-26F9-BAFB-5AD37EBE7C00}"/>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1775409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DEB91-2C08-456F-8E0E-123E56B2F7A0}"/>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3" name="Footer Placeholder 2">
            <a:extLst>
              <a:ext uri="{FF2B5EF4-FFF2-40B4-BE49-F238E27FC236}">
                <a16:creationId xmlns:a16="http://schemas.microsoft.com/office/drawing/2014/main" id="{37D879DF-22C8-E1CF-5EE2-7D423E1A511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B0E683-F1FB-04B8-7268-1D7C124E7DDC}"/>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946809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3E6B-37FC-0F9F-097F-64AD4D99F34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7DFCF49-7320-6292-4E15-7C175327058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2B4EC-4AF2-9558-AEAA-C2426EBD961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19484F5-1A5A-813B-BBE3-A2D48495D791}"/>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400BCD91-27E1-64E4-5FC6-5CED5CFDB0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FDA404-1B35-25F8-98F8-7177281A4EB3}"/>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2061321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80B4-90D3-7D32-98DA-7075662CF2F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BA41F08-B0DD-2F4A-FD12-762AACE63080}"/>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4BC1F2B-B169-FA63-5B4E-0D60CD193AD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528D76-66D0-3FC4-03EF-718ACDB505A3}"/>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8498F46B-4539-7729-1407-227F82ACAC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FB9D95-9F3D-4173-4471-7701C912CB85}"/>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746970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93AF-682B-5FE1-B13B-EB07145385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C825F1-24E6-193E-6E03-11A57F8BF48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D46BB-8ADC-C208-98DA-E87DD87E0CCA}"/>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3AD3789A-5D6C-D8BC-AC86-BFB23BD13C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7FD7B-FAA1-73F3-B02F-0418DE676C3A}"/>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40602174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983D2-22E0-74AC-0FFE-94BFB3C786E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640DD-C796-5ADB-C9F3-8C1671EA2ED4}"/>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D6872-8591-9BAB-8A6A-E532320C5074}"/>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6675C466-0351-0BD1-ED1E-66033A0906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FD7FDE-61C0-2389-BC3F-7A8E1F750447}"/>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2527347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9D56B2-60EC-6CF8-A8E8-ECCC186512E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01BD021-6B73-9A7E-B847-60E600E1870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65C76E7-7586-DBDF-6291-A94C3E604E18}"/>
              </a:ext>
            </a:extLst>
          </p:cNvPr>
          <p:cNvSpPr>
            <a:spLocks noGrp="1"/>
          </p:cNvSpPr>
          <p:nvPr>
            <p:ph type="dt" sz="half" idx="10"/>
          </p:nvPr>
        </p:nvSpPr>
        <p:spPr/>
        <p:txBody>
          <a:bodyPr/>
          <a:lstStyle/>
          <a:p>
            <a:fld id="{6A6AFCEE-043D-4C40-BD14-9ADD73C128F7}" type="datetimeFigureOut">
              <a:rPr lang="en-US" smtClean="0"/>
              <a:t>10/25/2024</a:t>
            </a:fld>
            <a:endParaRPr lang="en-US"/>
          </a:p>
        </p:txBody>
      </p:sp>
      <p:sp>
        <p:nvSpPr>
          <p:cNvPr id="5" name="Chỗ dành sẵn cho Chân trang 4">
            <a:extLst>
              <a:ext uri="{FF2B5EF4-FFF2-40B4-BE49-F238E27FC236}">
                <a16:creationId xmlns:a16="http://schemas.microsoft.com/office/drawing/2014/main" id="{C28A8F6C-E35C-7649-3FB7-95F9DA02BB7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B4ACE26-FAF8-FEC5-A05A-F301F8727EA8}"/>
              </a:ext>
            </a:extLst>
          </p:cNvPr>
          <p:cNvSpPr>
            <a:spLocks noGrp="1"/>
          </p:cNvSpPr>
          <p:nvPr>
            <p:ph type="sldNum" sz="quarter" idx="12"/>
          </p:nvPr>
        </p:nvSpPr>
        <p:spPr/>
        <p:txBody>
          <a:bodyPr/>
          <a:lstStyle/>
          <a:p>
            <a:fld id="{21F1DFDC-2AFC-4295-BD20-1A41DD78CB44}" type="slidenum">
              <a:rPr lang="en-US" smtClean="0"/>
              <a:t>‹#›</a:t>
            </a:fld>
            <a:endParaRPr lang="en-US"/>
          </a:p>
        </p:txBody>
      </p:sp>
    </p:spTree>
    <p:extLst>
      <p:ext uri="{BB962C8B-B14F-4D97-AF65-F5344CB8AC3E}">
        <p14:creationId xmlns:p14="http://schemas.microsoft.com/office/powerpoint/2010/main" val="2934008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84A1CF-0843-9321-32CA-9662495F27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25"/>
          <a:stretch/>
        </p:blipFill>
        <p:spPr>
          <a:xfrm>
            <a:off x="0" y="0"/>
            <a:ext cx="18288000" cy="10361295"/>
          </a:xfrm>
          <a:prstGeom prst="rect">
            <a:avLst/>
          </a:prstGeom>
        </p:spPr>
      </p:pic>
    </p:spTree>
    <p:extLst>
      <p:ext uri="{BB962C8B-B14F-4D97-AF65-F5344CB8AC3E}">
        <p14:creationId xmlns:p14="http://schemas.microsoft.com/office/powerpoint/2010/main" val="32088225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CD645-A3D2-C328-C4C4-14E199240E4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4ECDA2-E653-E35F-CB36-885A85592AB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5598B-1A8D-C4AE-26BD-844E30B927EA}"/>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A710458F-15E1-38E0-9416-889A4FDDFF2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38E84D-3258-31DA-DABD-3CBD826C5EC8}"/>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1885746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5B29-F369-5422-78CA-B66F341E0CC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172DDAD-9647-56C3-5C59-E19D687AC934}"/>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D716E-791C-8799-E365-A22DD21A7C79}"/>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C6BBC611-1DF9-FCC8-25E1-E5AE2F320A7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4F164-3DE2-9C24-E8D9-7D8A5A709FA7}"/>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2683239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8D30-2EEF-7D6B-6B0E-CC482945D26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A3A7B1-ACF9-BB3E-2151-DF32F8BE3AA4}"/>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8D609-04AB-CDE8-4EBB-B5DAB8ADDB7E}"/>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FD3F7D-792E-BCB4-B289-A0F5F3739ADE}"/>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09BB194D-0506-2AD1-F1F6-2CED404836D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F68AB-BD2A-153C-02C0-3EEFCCA2284C}"/>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18198975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6D22-C56B-9299-4751-D71001925373}"/>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B5BA3EF-CA20-89E4-DE58-6A39BE3B682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8A34A-3501-C717-3E45-1F91FF54E3F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64CCE-8F81-C835-B615-4AB9955C6C4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C5457-DA6D-0080-1411-94749DD8565E}"/>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7C20FA-DCFE-40E3-8F70-CE3BD9F50575}"/>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8" name="Footer Placeholder 7">
            <a:extLst>
              <a:ext uri="{FF2B5EF4-FFF2-40B4-BE49-F238E27FC236}">
                <a16:creationId xmlns:a16="http://schemas.microsoft.com/office/drawing/2014/main" id="{0F65F7C8-A1B4-BF01-86C3-DFCD4747C1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563369E-0B9D-2BB6-FEA7-8281DBB645E4}"/>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1644941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DA52-4B8A-F93E-3322-EC2D1B1AAF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0AD59D-3F2E-4EB6-1B92-197B587D10D5}"/>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4" name="Footer Placeholder 3">
            <a:extLst>
              <a:ext uri="{FF2B5EF4-FFF2-40B4-BE49-F238E27FC236}">
                <a16:creationId xmlns:a16="http://schemas.microsoft.com/office/drawing/2014/main" id="{ABFE4BB3-A843-E9D3-B135-D7F8DDEDD3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94D779-9E42-26F9-BAFB-5AD37EBE7C00}"/>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2714526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3DEB91-2C08-456F-8E0E-123E56B2F7A0}"/>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3" name="Footer Placeholder 2">
            <a:extLst>
              <a:ext uri="{FF2B5EF4-FFF2-40B4-BE49-F238E27FC236}">
                <a16:creationId xmlns:a16="http://schemas.microsoft.com/office/drawing/2014/main" id="{37D879DF-22C8-E1CF-5EE2-7D423E1A511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B0E683-F1FB-04B8-7268-1D7C124E7DDC}"/>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1379953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3E6B-37FC-0F9F-097F-64AD4D99F34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7DFCF49-7320-6292-4E15-7C175327058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B2B4EC-4AF2-9558-AEAA-C2426EBD961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19484F5-1A5A-813B-BBE3-A2D48495D791}"/>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400BCD91-27E1-64E4-5FC6-5CED5CFDB0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FDA404-1B35-25F8-98F8-7177281A4EB3}"/>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205615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80B4-90D3-7D32-98DA-7075662CF2F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BA41F08-B0DD-2F4A-FD12-762AACE63080}"/>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4BC1F2B-B169-FA63-5B4E-0D60CD193AD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528D76-66D0-3FC4-03EF-718ACDB505A3}"/>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6" name="Footer Placeholder 5">
            <a:extLst>
              <a:ext uri="{FF2B5EF4-FFF2-40B4-BE49-F238E27FC236}">
                <a16:creationId xmlns:a16="http://schemas.microsoft.com/office/drawing/2014/main" id="{8498F46B-4539-7729-1407-227F82ACACA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FB9D95-9F3D-4173-4471-7701C912CB85}"/>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2737267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93AF-682B-5FE1-B13B-EB07145385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C825F1-24E6-193E-6E03-11A57F8BF48B}"/>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D46BB-8ADC-C208-98DA-E87DD87E0CCA}"/>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3AD3789A-5D6C-D8BC-AC86-BFB23BD13C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27FD7B-FAA1-73F3-B02F-0418DE676C3A}"/>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41877768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983D2-22E0-74AC-0FFE-94BFB3C786E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640DD-C796-5ADB-C9F3-8C1671EA2ED4}"/>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D6872-8591-9BAB-8A6A-E532320C5074}"/>
              </a:ext>
            </a:extLst>
          </p:cNvPr>
          <p:cNvSpPr>
            <a:spLocks noGrp="1"/>
          </p:cNvSpPr>
          <p:nvPr>
            <p:ph type="dt" sz="half" idx="10"/>
          </p:nvPr>
        </p:nvSpPr>
        <p:spPr>
          <a:xfrm>
            <a:off x="1257300" y="9534526"/>
            <a:ext cx="4114800" cy="547688"/>
          </a:xfrm>
          <a:prstGeom prst="rect">
            <a:avLst/>
          </a:prstGeom>
        </p:spPr>
        <p:txBody>
          <a:bodyPr/>
          <a:lstStyle/>
          <a:p>
            <a:fld id="{84B8AD9C-2E9E-4383-B2F7-9B0F441A089D}" type="datetimeFigureOut">
              <a:rPr lang="en-US" smtClean="0"/>
              <a:t>10/25/2024</a:t>
            </a:fld>
            <a:endParaRPr lang="en-US"/>
          </a:p>
        </p:txBody>
      </p:sp>
      <p:sp>
        <p:nvSpPr>
          <p:cNvPr id="5" name="Footer Placeholder 4">
            <a:extLst>
              <a:ext uri="{FF2B5EF4-FFF2-40B4-BE49-F238E27FC236}">
                <a16:creationId xmlns:a16="http://schemas.microsoft.com/office/drawing/2014/main" id="{6675C466-0351-0BD1-ED1E-66033A0906D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FD7FDE-61C0-2389-BC3F-7A8E1F750447}"/>
              </a:ext>
            </a:extLst>
          </p:cNvPr>
          <p:cNvSpPr>
            <a:spLocks noGrp="1"/>
          </p:cNvSpPr>
          <p:nvPr>
            <p:ph type="sldNum" sz="quarter" idx="12"/>
          </p:nvPr>
        </p:nvSpPr>
        <p:spPr>
          <a:xfrm>
            <a:off x="12915900" y="9534526"/>
            <a:ext cx="4114800" cy="547688"/>
          </a:xfrm>
          <a:prstGeom prst="rect">
            <a:avLst/>
          </a:prstGeom>
        </p:spPr>
        <p:txBody>
          <a:bodyPr/>
          <a:lstStyle/>
          <a:p>
            <a:fld id="{9C4D69D1-A893-47DF-B520-5EAC4F6F630A}" type="slidenum">
              <a:rPr lang="en-US" smtClean="0"/>
              <a:t>‹#›</a:t>
            </a:fld>
            <a:endParaRPr lang="en-US"/>
          </a:p>
        </p:txBody>
      </p:sp>
    </p:spTree>
    <p:extLst>
      <p:ext uri="{BB962C8B-B14F-4D97-AF65-F5344CB8AC3E}">
        <p14:creationId xmlns:p14="http://schemas.microsoft.com/office/powerpoint/2010/main" val="310982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9D56B2-60EC-6CF8-A8E8-ECCC186512E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01BD021-6B73-9A7E-B847-60E600E1870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65C76E7-7586-DBDF-6291-A94C3E604E18}"/>
              </a:ext>
            </a:extLst>
          </p:cNvPr>
          <p:cNvSpPr>
            <a:spLocks noGrp="1"/>
          </p:cNvSpPr>
          <p:nvPr>
            <p:ph type="dt" sz="half" idx="10"/>
          </p:nvPr>
        </p:nvSpPr>
        <p:spPr/>
        <p:txBody>
          <a:bodyPr/>
          <a:lstStyle/>
          <a:p>
            <a:fld id="{6A6AFCEE-043D-4C40-BD14-9ADD73C128F7}" type="datetimeFigureOut">
              <a:rPr lang="en-US" smtClean="0"/>
              <a:t>10/25/2024</a:t>
            </a:fld>
            <a:endParaRPr lang="en-US"/>
          </a:p>
        </p:txBody>
      </p:sp>
      <p:sp>
        <p:nvSpPr>
          <p:cNvPr id="5" name="Chỗ dành sẵn cho Chân trang 4">
            <a:extLst>
              <a:ext uri="{FF2B5EF4-FFF2-40B4-BE49-F238E27FC236}">
                <a16:creationId xmlns:a16="http://schemas.microsoft.com/office/drawing/2014/main" id="{C28A8F6C-E35C-7649-3FB7-95F9DA02BB7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B4ACE26-FAF8-FEC5-A05A-F301F8727EA8}"/>
              </a:ext>
            </a:extLst>
          </p:cNvPr>
          <p:cNvSpPr>
            <a:spLocks noGrp="1"/>
          </p:cNvSpPr>
          <p:nvPr>
            <p:ph type="sldNum" sz="quarter" idx="12"/>
          </p:nvPr>
        </p:nvSpPr>
        <p:spPr/>
        <p:txBody>
          <a:bodyPr/>
          <a:lstStyle/>
          <a:p>
            <a:fld id="{21F1DFDC-2AFC-4295-BD20-1A41DD78CB44}" type="slidenum">
              <a:rPr lang="en-US" smtClean="0"/>
              <a:t>‹#›</a:t>
            </a:fld>
            <a:endParaRPr lang="en-US"/>
          </a:p>
        </p:txBody>
      </p:sp>
    </p:spTree>
    <p:extLst>
      <p:ext uri="{BB962C8B-B14F-4D97-AF65-F5344CB8AC3E}">
        <p14:creationId xmlns:p14="http://schemas.microsoft.com/office/powerpoint/2010/main" val="244846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5.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3DB66A4-5C3E-2A0F-3233-EA264397FB0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37958694"/>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ECE372F-AC34-53D5-470D-B74F7CCF67C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A963BBD-0EC6-4274-9BCA-D6F06E193EB2}" type="datetimeFigureOut">
              <a:rPr lang="en-US" smtClean="0"/>
              <a:t>10/25/2024</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0A5830C-2E06-445C-B219-434C85DFB526}" type="slidenum">
              <a:rPr lang="en-US" smtClean="0"/>
              <a:t>‹#›</a:t>
            </a:fld>
            <a:endParaRPr lang="en-US"/>
          </a:p>
        </p:txBody>
      </p:sp>
    </p:spTree>
    <p:extLst>
      <p:ext uri="{BB962C8B-B14F-4D97-AF65-F5344CB8AC3E}">
        <p14:creationId xmlns:p14="http://schemas.microsoft.com/office/powerpoint/2010/main" val="190018356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D60FD9E-D288-98AD-7EED-09E6A46416B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58109" y="125930"/>
            <a:ext cx="2324067" cy="2324067"/>
          </a:xfrm>
          <a:prstGeom prst="rect">
            <a:avLst/>
          </a:prstGeom>
        </p:spPr>
      </p:pic>
    </p:spTree>
    <p:extLst>
      <p:ext uri="{BB962C8B-B14F-4D97-AF65-F5344CB8AC3E}">
        <p14:creationId xmlns:p14="http://schemas.microsoft.com/office/powerpoint/2010/main" val="408723927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0D244C1-B0F3-DCB2-DE69-391DE2A012D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58109" y="125930"/>
            <a:ext cx="2324067" cy="2324067"/>
          </a:xfrm>
          <a:prstGeom prst="rect">
            <a:avLst/>
          </a:prstGeom>
        </p:spPr>
      </p:pic>
    </p:spTree>
    <p:extLst>
      <p:ext uri="{BB962C8B-B14F-4D97-AF65-F5344CB8AC3E}">
        <p14:creationId xmlns:p14="http://schemas.microsoft.com/office/powerpoint/2010/main" val="200445062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4.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8.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27CD7-3139-E723-2D6D-32BAFD7F3B6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816" b="71377" l="49943" r="92519">
                        <a14:foregroundMark x1="49943" y1="47558" x2="52856" y2="47719"/>
                        <a14:foregroundMark x1="50343" y1="52402" x2="51742" y2="49818"/>
                        <a14:foregroundMark x1="72901" y1="49697" x2="71987" y2="45297"/>
                        <a14:foregroundMark x1="72387" y1="41340" x2="72587" y2="41744"/>
                        <a14:foregroundMark x1="72787" y1="39483" x2="72787" y2="39483"/>
                        <a14:foregroundMark x1="73786" y1="37061" x2="73786" y2="37061"/>
                        <a14:foregroundMark x1="61079" y1="27856" x2="63364" y2="28300"/>
                        <a14:foregroundMark x1="51142" y1="41461" x2="51142" y2="41461"/>
                        <a14:foregroundMark x1="50143" y1="43319" x2="50143" y2="43319"/>
                        <a14:foregroundMark x1="59366" y1="71377" x2="61565" y2="61728"/>
                        <a14:foregroundMark x1="66077" y1="70650" x2="65277" y2="63423"/>
                        <a14:foregroundMark x1="65277" y1="63423" x2="65477" y2="63020"/>
                        <a14:foregroundMark x1="65191" y1="61324" x2="64477" y2="67622"/>
                        <a14:foregroundMark x1="64477" y1="67622" x2="64877" y2="68268"/>
                        <a14:foregroundMark x1="55368" y1="34235" x2="56653" y2="35083"/>
                        <a14:foregroundMark x1="51114" y1="45216" x2="51114" y2="45216"/>
                        <a14:foregroundMark x1="50257" y1="42996" x2="50257" y2="42996"/>
                        <a14:foregroundMark x1="50999" y1="44772" x2="49971" y2="46508"/>
                      </a14:backgroundRemoval>
                    </a14:imgEffect>
                  </a14:imgLayer>
                </a14:imgProps>
              </a:ext>
              <a:ext uri="{28A0092B-C50C-407E-A947-70E740481C1C}">
                <a14:useLocalDpi xmlns:a14="http://schemas.microsoft.com/office/drawing/2010/main" val="0"/>
              </a:ext>
            </a:extLst>
          </a:blip>
          <a:srcRect l="47441" t="23618" r="23279" b="23668"/>
          <a:stretch/>
        </p:blipFill>
        <p:spPr>
          <a:xfrm>
            <a:off x="-1292476" y="3854303"/>
            <a:ext cx="5767331" cy="73424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779D114-AFE8-BD64-AB2B-38023754FD7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6040" b="72911" l="76642" r="97573">
                        <a14:foregroundMark x1="87807" y1="26040" x2="90805" y2="28785"/>
                        <a14:foregroundMark x1="88978" y1="36496" x2="89806" y2="39685"/>
                        <a14:foregroundMark x1="83866" y1="37344" x2="83923" y2="40896"/>
                        <a14:foregroundMark x1="86208" y1="41825" x2="88121" y2="42188"/>
                        <a14:foregroundMark x1="77299" y1="45055" x2="77299" y2="45055"/>
                        <a14:foregroundMark x1="76642" y1="46710" x2="76642" y2="46710"/>
                        <a14:foregroundMark x1="87550" y1="55228" x2="89063" y2="58337"/>
                        <a14:foregroundMark x1="86379" y1="47881" x2="90320" y2="48244"/>
                        <a14:foregroundMark x1="90320" y1="48244" x2="90491" y2="48365"/>
                        <a14:foregroundMark x1="89634" y1="37222" x2="90148" y2="39927"/>
                        <a14:foregroundMark x1="93661" y1="72911" x2="90891" y2="70408"/>
                        <a14:foregroundMark x1="84352" y1="72911" x2="87664" y2="70327"/>
                        <a14:foregroundMark x1="87664" y1="70327" x2="87464" y2="70085"/>
                        <a14:foregroundMark x1="90805" y1="71013" x2="90805" y2="70408"/>
                        <a14:foregroundMark x1="87550" y1="43763" x2="89549" y2="43359"/>
                      </a14:backgroundRemoval>
                    </a14:imgEffect>
                  </a14:imgLayer>
                </a14:imgProps>
              </a:ext>
              <a:ext uri="{28A0092B-C50C-407E-A947-70E740481C1C}">
                <a14:useLocalDpi xmlns:a14="http://schemas.microsoft.com/office/drawing/2010/main" val="0"/>
              </a:ext>
            </a:extLst>
          </a:blip>
          <a:srcRect l="75882" t="23643" r="-5162" b="23643"/>
          <a:stretch/>
        </p:blipFill>
        <p:spPr>
          <a:xfrm>
            <a:off x="14343963" y="3916497"/>
            <a:ext cx="5269965" cy="670920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215218C7-D268-4B0C-AE78-5A4F1DF13121}"/>
              </a:ext>
            </a:extLst>
          </p:cNvPr>
          <p:cNvPicPr>
            <a:picLocks noChangeAspect="1"/>
          </p:cNvPicPr>
          <p:nvPr/>
        </p:nvPicPr>
        <p:blipFill>
          <a:blip r:embed="rId6"/>
          <a:stretch>
            <a:fillRect/>
          </a:stretch>
        </p:blipFill>
        <p:spPr>
          <a:xfrm>
            <a:off x="5533346" y="813762"/>
            <a:ext cx="6886029" cy="1252836"/>
          </a:xfrm>
          <a:prstGeom prst="rect">
            <a:avLst/>
          </a:prstGeom>
        </p:spPr>
      </p:pic>
      <p:pic>
        <p:nvPicPr>
          <p:cNvPr id="9" name="Picture 8">
            <a:extLst>
              <a:ext uri="{FF2B5EF4-FFF2-40B4-BE49-F238E27FC236}">
                <a16:creationId xmlns:a16="http://schemas.microsoft.com/office/drawing/2014/main" id="{F249E197-4925-F694-1B77-A3E5AB34DF54}"/>
              </a:ext>
            </a:extLst>
          </p:cNvPr>
          <p:cNvPicPr>
            <a:picLocks noChangeAspect="1"/>
          </p:cNvPicPr>
          <p:nvPr/>
        </p:nvPicPr>
        <p:blipFill>
          <a:blip r:embed="rId7"/>
          <a:stretch>
            <a:fillRect/>
          </a:stretch>
        </p:blipFill>
        <p:spPr>
          <a:xfrm>
            <a:off x="3143298" y="2698075"/>
            <a:ext cx="11623032" cy="4480949"/>
          </a:xfrm>
          <a:prstGeom prst="rect">
            <a:avLst/>
          </a:prstGeom>
        </p:spPr>
      </p:pic>
      <p:pic>
        <p:nvPicPr>
          <p:cNvPr id="6" name="Picture 5">
            <a:extLst>
              <a:ext uri="{FF2B5EF4-FFF2-40B4-BE49-F238E27FC236}">
                <a16:creationId xmlns:a16="http://schemas.microsoft.com/office/drawing/2014/main" id="{9FADEDEA-3701-3BEE-3678-4F88BCECAA10}"/>
              </a:ext>
            </a:extLst>
          </p:cNvPr>
          <p:cNvPicPr>
            <a:picLocks noChangeAspect="1"/>
          </p:cNvPicPr>
          <p:nvPr/>
        </p:nvPicPr>
        <p:blipFill>
          <a:blip r:embed="rId8"/>
          <a:stretch>
            <a:fillRect/>
          </a:stretch>
        </p:blipFill>
        <p:spPr>
          <a:xfrm>
            <a:off x="5715000" y="7429500"/>
            <a:ext cx="6968332" cy="1377815"/>
          </a:xfrm>
          <a:prstGeom prst="rect">
            <a:avLst/>
          </a:prstGeom>
        </p:spPr>
      </p:pic>
    </p:spTree>
    <p:extLst>
      <p:ext uri="{BB962C8B-B14F-4D97-AF65-F5344CB8AC3E}">
        <p14:creationId xmlns:p14="http://schemas.microsoft.com/office/powerpoint/2010/main" val="1873365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A919CF60-9ACB-BE42-1A03-E2DCCBDEDB6A}"/>
              </a:ext>
            </a:extLst>
          </p:cNvPr>
          <p:cNvSpPr/>
          <p:nvPr/>
        </p:nvSpPr>
        <p:spPr>
          <a:xfrm>
            <a:off x="5257800" y="0"/>
            <a:ext cx="8305800" cy="1997132"/>
          </a:xfrm>
          <a:prstGeom prst="roundRect">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a) </a:t>
            </a:r>
            <a:r>
              <a:rPr lang="en-US" sz="5400" b="1" dirty="0" err="1">
                <a:solidFill>
                  <a:srgbClr val="FF0000"/>
                </a:solidFill>
              </a:rPr>
              <a:t>Tắt</a:t>
            </a:r>
            <a:r>
              <a:rPr lang="en-US" sz="5400" b="1" dirty="0">
                <a:solidFill>
                  <a:srgbClr val="FF0000"/>
                </a:solidFill>
              </a:rPr>
              <a:t> </a:t>
            </a:r>
            <a:r>
              <a:rPr lang="en-US" sz="5400" b="1" dirty="0" err="1">
                <a:solidFill>
                  <a:srgbClr val="FF0000"/>
                </a:solidFill>
              </a:rPr>
              <a:t>các</a:t>
            </a:r>
            <a:r>
              <a:rPr lang="en-US" sz="5400" b="1" dirty="0">
                <a:solidFill>
                  <a:srgbClr val="FF0000"/>
                </a:solidFill>
              </a:rPr>
              <a:t> </a:t>
            </a:r>
            <a:r>
              <a:rPr lang="en-US" sz="5400" b="1" dirty="0" err="1">
                <a:solidFill>
                  <a:srgbClr val="FF0000"/>
                </a:solidFill>
              </a:rPr>
              <a:t>thiết</a:t>
            </a:r>
            <a:r>
              <a:rPr lang="en-US" sz="5400" b="1" dirty="0">
                <a:solidFill>
                  <a:srgbClr val="FF0000"/>
                </a:solidFill>
              </a:rPr>
              <a:t> </a:t>
            </a:r>
            <a:r>
              <a:rPr lang="en-US" sz="5400" b="1" dirty="0" err="1">
                <a:solidFill>
                  <a:srgbClr val="FF0000"/>
                </a:solidFill>
              </a:rPr>
              <a:t>bị</a:t>
            </a:r>
            <a:r>
              <a:rPr lang="en-US" sz="5400" b="1" dirty="0">
                <a:solidFill>
                  <a:srgbClr val="FF0000"/>
                </a:solidFill>
              </a:rPr>
              <a:t> </a:t>
            </a:r>
            <a:r>
              <a:rPr lang="en-US" sz="5400" b="1" dirty="0" err="1">
                <a:solidFill>
                  <a:srgbClr val="FF0000"/>
                </a:solidFill>
              </a:rPr>
              <a:t>điện</a:t>
            </a:r>
            <a:r>
              <a:rPr lang="en-US" sz="5400" b="1" dirty="0">
                <a:solidFill>
                  <a:srgbClr val="FF0000"/>
                </a:solidFill>
              </a:rPr>
              <a:t> </a:t>
            </a:r>
            <a:r>
              <a:rPr lang="en-US" sz="5400" b="1" dirty="0" err="1">
                <a:solidFill>
                  <a:srgbClr val="FF0000"/>
                </a:solidFill>
              </a:rPr>
              <a:t>khi</a:t>
            </a:r>
            <a:r>
              <a:rPr lang="en-US" sz="5400" b="1" dirty="0">
                <a:solidFill>
                  <a:srgbClr val="FF0000"/>
                </a:solidFill>
              </a:rPr>
              <a:t> </a:t>
            </a:r>
            <a:r>
              <a:rPr lang="en-US" sz="5400" b="1" dirty="0" err="1">
                <a:solidFill>
                  <a:srgbClr val="FF0000"/>
                </a:solidFill>
              </a:rPr>
              <a:t>không</a:t>
            </a:r>
            <a:r>
              <a:rPr lang="en-US" sz="5400" b="1" dirty="0">
                <a:solidFill>
                  <a:srgbClr val="FF0000"/>
                </a:solidFill>
              </a:rPr>
              <a:t> </a:t>
            </a:r>
            <a:r>
              <a:rPr lang="en-US" sz="5400" b="1" dirty="0" err="1">
                <a:solidFill>
                  <a:srgbClr val="FF0000"/>
                </a:solidFill>
              </a:rPr>
              <a:t>sử</a:t>
            </a:r>
            <a:r>
              <a:rPr lang="en-US" sz="5400" b="1" dirty="0">
                <a:solidFill>
                  <a:srgbClr val="FF0000"/>
                </a:solidFill>
              </a:rPr>
              <a:t> </a:t>
            </a:r>
            <a:r>
              <a:rPr lang="en-US" sz="5400" b="1" dirty="0" err="1">
                <a:solidFill>
                  <a:srgbClr val="FF0000"/>
                </a:solidFill>
              </a:rPr>
              <a:t>dụng</a:t>
            </a:r>
            <a:r>
              <a:rPr lang="en-US" sz="5400" b="1" dirty="0">
                <a:solidFill>
                  <a:srgbClr val="FF0000"/>
                </a:solidFill>
              </a:rPr>
              <a:t>.</a:t>
            </a:r>
          </a:p>
        </p:txBody>
      </p:sp>
      <p:pic>
        <p:nvPicPr>
          <p:cNvPr id="12" name="Picture 11">
            <a:extLst>
              <a:ext uri="{FF2B5EF4-FFF2-40B4-BE49-F238E27FC236}">
                <a16:creationId xmlns:a16="http://schemas.microsoft.com/office/drawing/2014/main" id="{59AEB4ED-3897-548E-73E7-9F23944818DC}"/>
              </a:ext>
            </a:extLst>
          </p:cNvPr>
          <p:cNvPicPr>
            <a:picLocks noChangeAspect="1"/>
          </p:cNvPicPr>
          <p:nvPr/>
        </p:nvPicPr>
        <p:blipFill>
          <a:blip r:embed="rId3"/>
          <a:stretch>
            <a:fillRect/>
          </a:stretch>
        </p:blipFill>
        <p:spPr>
          <a:xfrm>
            <a:off x="2057400" y="2247900"/>
            <a:ext cx="4953000" cy="5392801"/>
          </a:xfrm>
          <a:prstGeom prst="rect">
            <a:avLst/>
          </a:prstGeom>
        </p:spPr>
      </p:pic>
      <p:sp>
        <p:nvSpPr>
          <p:cNvPr id="13" name="TextBox 12">
            <a:extLst>
              <a:ext uri="{FF2B5EF4-FFF2-40B4-BE49-F238E27FC236}">
                <a16:creationId xmlns:a16="http://schemas.microsoft.com/office/drawing/2014/main" id="{819EFF8C-8D7F-44F3-09AA-95A971802F84}"/>
              </a:ext>
            </a:extLst>
          </p:cNvPr>
          <p:cNvSpPr txBox="1"/>
          <p:nvPr/>
        </p:nvSpPr>
        <p:spPr>
          <a:xfrm>
            <a:off x="1676400" y="7962900"/>
            <a:ext cx="5562600" cy="1323439"/>
          </a:xfrm>
          <a:prstGeom prst="rect">
            <a:avLst/>
          </a:prstGeom>
          <a:noFill/>
        </p:spPr>
        <p:txBody>
          <a:bodyPr wrap="square" rtlCol="0">
            <a:spAutoFit/>
          </a:bodyPr>
          <a:lstStyle/>
          <a:p>
            <a:pPr algn="ctr"/>
            <a:r>
              <a:rPr lang="vi-VN" sz="4000" b="1" dirty="0">
                <a:solidFill>
                  <a:srgbClr val="002060"/>
                </a:solidFill>
              </a:rPr>
              <a:t>Tắt điện, tắt quạt trước khi ra khỏi nhà</a:t>
            </a:r>
            <a:endParaRPr lang="en-US" sz="4000" b="1" dirty="0">
              <a:solidFill>
                <a:srgbClr val="002060"/>
              </a:solidFill>
            </a:endParaRPr>
          </a:p>
        </p:txBody>
      </p:sp>
      <p:pic>
        <p:nvPicPr>
          <p:cNvPr id="1026" name="Picture 2" descr="Có nên rút phích cắm tivi sau khi không xem nữa?">
            <a:extLst>
              <a:ext uri="{FF2B5EF4-FFF2-40B4-BE49-F238E27FC236}">
                <a16:creationId xmlns:a16="http://schemas.microsoft.com/office/drawing/2014/main" id="{C472106E-B614-51FA-C4DF-684A88B84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2400300"/>
            <a:ext cx="7749153" cy="5029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E5DB3F5-ECE5-FD55-85A4-91425E50E041}"/>
              </a:ext>
            </a:extLst>
          </p:cNvPr>
          <p:cNvSpPr txBox="1"/>
          <p:nvPr/>
        </p:nvSpPr>
        <p:spPr>
          <a:xfrm>
            <a:off x="10287000" y="7810500"/>
            <a:ext cx="5562600" cy="1323439"/>
          </a:xfrm>
          <a:prstGeom prst="rect">
            <a:avLst/>
          </a:prstGeom>
          <a:noFill/>
        </p:spPr>
        <p:txBody>
          <a:bodyPr wrap="square" rtlCol="0">
            <a:spAutoFit/>
          </a:bodyPr>
          <a:lstStyle/>
          <a:p>
            <a:pPr algn="ctr"/>
            <a:r>
              <a:rPr lang="en-US" sz="4000" b="1" dirty="0">
                <a:solidFill>
                  <a:srgbClr val="002060"/>
                </a:solidFill>
              </a:rPr>
              <a:t>T</a:t>
            </a:r>
            <a:r>
              <a:rPr lang="vi-VN" sz="4000" b="1" dirty="0">
                <a:solidFill>
                  <a:srgbClr val="002060"/>
                </a:solidFill>
              </a:rPr>
              <a:t>ắt tivi khi không có người xem.</a:t>
            </a:r>
            <a:endParaRPr lang="en-US" sz="4000" b="1" dirty="0">
              <a:solidFill>
                <a:srgbClr val="002060"/>
              </a:solidFill>
            </a:endParaRPr>
          </a:p>
        </p:txBody>
      </p:sp>
    </p:spTree>
    <p:extLst>
      <p:ext uri="{BB962C8B-B14F-4D97-AF65-F5344CB8AC3E}">
        <p14:creationId xmlns:p14="http://schemas.microsoft.com/office/powerpoint/2010/main" val="74850441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A919CF60-9ACB-BE42-1A03-E2DCCBDEDB6A}"/>
              </a:ext>
            </a:extLst>
          </p:cNvPr>
          <p:cNvSpPr/>
          <p:nvPr/>
        </p:nvSpPr>
        <p:spPr>
          <a:xfrm>
            <a:off x="5257800" y="0"/>
            <a:ext cx="8305800" cy="1997132"/>
          </a:xfrm>
          <a:prstGeom prst="roundRect">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rPr>
              <a:t>b) </a:t>
            </a:r>
            <a:r>
              <a:rPr lang="en-US" sz="5400" b="1" dirty="0" err="1">
                <a:solidFill>
                  <a:srgbClr val="FF0000"/>
                </a:solidFill>
              </a:rPr>
              <a:t>Sử</a:t>
            </a:r>
            <a:r>
              <a:rPr lang="en-US" sz="5400" b="1" dirty="0">
                <a:solidFill>
                  <a:srgbClr val="FF0000"/>
                </a:solidFill>
              </a:rPr>
              <a:t> </a:t>
            </a:r>
            <a:r>
              <a:rPr lang="en-US" sz="5400" b="1" dirty="0" err="1">
                <a:solidFill>
                  <a:srgbClr val="FF0000"/>
                </a:solidFill>
              </a:rPr>
              <a:t>dụng</a:t>
            </a:r>
            <a:r>
              <a:rPr lang="en-US" sz="5400" b="1" dirty="0">
                <a:solidFill>
                  <a:srgbClr val="FF0000"/>
                </a:solidFill>
              </a:rPr>
              <a:t> </a:t>
            </a:r>
            <a:r>
              <a:rPr lang="en-US" sz="5400" b="1" dirty="0" err="1">
                <a:solidFill>
                  <a:srgbClr val="FF0000"/>
                </a:solidFill>
              </a:rPr>
              <a:t>các</a:t>
            </a:r>
            <a:r>
              <a:rPr lang="en-US" sz="5400" b="1" dirty="0">
                <a:solidFill>
                  <a:srgbClr val="FF0000"/>
                </a:solidFill>
              </a:rPr>
              <a:t> </a:t>
            </a:r>
            <a:r>
              <a:rPr lang="en-US" sz="5400" b="1" dirty="0" err="1">
                <a:solidFill>
                  <a:srgbClr val="FF0000"/>
                </a:solidFill>
              </a:rPr>
              <a:t>loại</a:t>
            </a:r>
            <a:r>
              <a:rPr lang="en-US" sz="5400" b="1" dirty="0">
                <a:solidFill>
                  <a:srgbClr val="FF0000"/>
                </a:solidFill>
              </a:rPr>
              <a:t> </a:t>
            </a:r>
            <a:r>
              <a:rPr lang="en-US" sz="5400" b="1" dirty="0" err="1">
                <a:solidFill>
                  <a:srgbClr val="FF0000"/>
                </a:solidFill>
              </a:rPr>
              <a:t>thiết</a:t>
            </a:r>
            <a:r>
              <a:rPr lang="en-US" sz="5400" b="1" dirty="0">
                <a:solidFill>
                  <a:srgbClr val="FF0000"/>
                </a:solidFill>
              </a:rPr>
              <a:t> </a:t>
            </a:r>
            <a:r>
              <a:rPr lang="en-US" sz="5400" b="1" dirty="0" err="1">
                <a:solidFill>
                  <a:srgbClr val="FF0000"/>
                </a:solidFill>
              </a:rPr>
              <a:t>bị</a:t>
            </a:r>
            <a:r>
              <a:rPr lang="en-US" sz="5400" b="1" dirty="0">
                <a:solidFill>
                  <a:srgbClr val="FF0000"/>
                </a:solidFill>
              </a:rPr>
              <a:t> </a:t>
            </a:r>
            <a:r>
              <a:rPr lang="en-US" sz="5400" b="1" dirty="0" err="1">
                <a:solidFill>
                  <a:srgbClr val="FF0000"/>
                </a:solidFill>
              </a:rPr>
              <a:t>tiết</a:t>
            </a:r>
            <a:r>
              <a:rPr lang="en-US" sz="5400" b="1" dirty="0">
                <a:solidFill>
                  <a:srgbClr val="FF0000"/>
                </a:solidFill>
              </a:rPr>
              <a:t> </a:t>
            </a:r>
            <a:r>
              <a:rPr lang="en-US" sz="5400" b="1" dirty="0" err="1">
                <a:solidFill>
                  <a:srgbClr val="FF0000"/>
                </a:solidFill>
              </a:rPr>
              <a:t>kiệm</a:t>
            </a:r>
            <a:r>
              <a:rPr lang="en-US" sz="5400" b="1" dirty="0">
                <a:solidFill>
                  <a:srgbClr val="FF0000"/>
                </a:solidFill>
              </a:rPr>
              <a:t> </a:t>
            </a:r>
            <a:r>
              <a:rPr lang="en-US" sz="5400" b="1" dirty="0" err="1">
                <a:solidFill>
                  <a:srgbClr val="FF0000"/>
                </a:solidFill>
              </a:rPr>
              <a:t>điện</a:t>
            </a:r>
            <a:r>
              <a:rPr lang="en-US" sz="5400" b="1" dirty="0">
                <a:solidFill>
                  <a:srgbClr val="FF0000"/>
                </a:solidFill>
              </a:rPr>
              <a:t>.</a:t>
            </a: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2050" name="Picture 2" descr="Top 8+ Bóng Đèn Tiết Kiệm Điện Đáng Mua Nhất 2024">
            <a:extLst>
              <a:ext uri="{FF2B5EF4-FFF2-40B4-BE49-F238E27FC236}">
                <a16:creationId xmlns:a16="http://schemas.microsoft.com/office/drawing/2014/main" id="{E29B442F-5AEF-CADA-91C4-66BE2C31E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476500"/>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A552D0-5196-AF0B-7013-FEB47FBCB105}"/>
              </a:ext>
            </a:extLst>
          </p:cNvPr>
          <p:cNvSpPr txBox="1"/>
          <p:nvPr/>
        </p:nvSpPr>
        <p:spPr>
          <a:xfrm>
            <a:off x="2743200" y="7429500"/>
            <a:ext cx="5562600" cy="1323439"/>
          </a:xfrm>
          <a:prstGeom prst="rect">
            <a:avLst/>
          </a:prstGeom>
          <a:noFill/>
        </p:spPr>
        <p:txBody>
          <a:bodyPr wrap="square" rtlCol="0">
            <a:spAutoFit/>
          </a:bodyPr>
          <a:lstStyle/>
          <a:p>
            <a:pPr algn="ctr"/>
            <a:r>
              <a:rPr lang="vi-VN" sz="4000" b="1" dirty="0">
                <a:solidFill>
                  <a:srgbClr val="002060"/>
                </a:solidFill>
              </a:rPr>
              <a:t>Sử dụng bóng đèn tiết kiệm điện</a:t>
            </a:r>
            <a:endParaRPr lang="en-US" sz="4000" b="1" dirty="0">
              <a:solidFill>
                <a:srgbClr val="002060"/>
              </a:solidFill>
            </a:endParaRPr>
          </a:p>
        </p:txBody>
      </p:sp>
      <p:pic>
        <p:nvPicPr>
          <p:cNvPr id="2052" name="Picture 4" descr="Công nghệ Inverter là gì? Lợi ích khi các sản phẩm có sử dụng công nghệ  Inverter">
            <a:extLst>
              <a:ext uri="{FF2B5EF4-FFF2-40B4-BE49-F238E27FC236}">
                <a16:creationId xmlns:a16="http://schemas.microsoft.com/office/drawing/2014/main" id="{F05819F4-C6E4-A991-3786-F905DB800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2476500"/>
            <a:ext cx="7162800" cy="47766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6393FC-DC3B-6A4F-6302-46AC89D70E07}"/>
              </a:ext>
            </a:extLst>
          </p:cNvPr>
          <p:cNvSpPr txBox="1"/>
          <p:nvPr/>
        </p:nvSpPr>
        <p:spPr>
          <a:xfrm>
            <a:off x="9829800" y="7353300"/>
            <a:ext cx="7391400" cy="1323439"/>
          </a:xfrm>
          <a:prstGeom prst="rect">
            <a:avLst/>
          </a:prstGeom>
          <a:noFill/>
        </p:spPr>
        <p:txBody>
          <a:bodyPr wrap="square" rtlCol="0">
            <a:spAutoFit/>
          </a:bodyPr>
          <a:lstStyle/>
          <a:p>
            <a:pPr algn="ctr"/>
            <a:r>
              <a:rPr lang="en-US" sz="4000" b="1" dirty="0">
                <a:solidFill>
                  <a:srgbClr val="002060"/>
                </a:solidFill>
              </a:rPr>
              <a:t>S</a:t>
            </a:r>
            <a:r>
              <a:rPr lang="vi-VN" sz="4000" b="1" dirty="0">
                <a:solidFill>
                  <a:srgbClr val="002060"/>
                </a:solidFill>
              </a:rPr>
              <a:t>ử dụng các sản phẩm công nghệ in – vơ – tơ (inverter)</a:t>
            </a:r>
            <a:endParaRPr lang="en-US" sz="4000" b="1" dirty="0">
              <a:solidFill>
                <a:srgbClr val="002060"/>
              </a:solidFill>
            </a:endParaRPr>
          </a:p>
        </p:txBody>
      </p:sp>
    </p:spTree>
    <p:extLst>
      <p:ext uri="{BB962C8B-B14F-4D97-AF65-F5344CB8AC3E}">
        <p14:creationId xmlns:p14="http://schemas.microsoft.com/office/powerpoint/2010/main" val="319118164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A919CF60-9ACB-BE42-1A03-E2DCCBDEDB6A}"/>
              </a:ext>
            </a:extLst>
          </p:cNvPr>
          <p:cNvSpPr/>
          <p:nvPr/>
        </p:nvSpPr>
        <p:spPr>
          <a:xfrm>
            <a:off x="5257800" y="0"/>
            <a:ext cx="8305800" cy="1997132"/>
          </a:xfrm>
          <a:prstGeom prst="roundRect">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rPr>
              <a:t>c) </a:t>
            </a:r>
            <a:r>
              <a:rPr lang="en-US" sz="5400" b="1" dirty="0" err="1">
                <a:solidFill>
                  <a:srgbClr val="FF0000"/>
                </a:solidFill>
              </a:rPr>
              <a:t>Sử</a:t>
            </a:r>
            <a:r>
              <a:rPr lang="en-US" sz="5400" b="1" dirty="0">
                <a:solidFill>
                  <a:srgbClr val="FF0000"/>
                </a:solidFill>
              </a:rPr>
              <a:t> </a:t>
            </a:r>
            <a:r>
              <a:rPr lang="en-US" sz="5400" b="1" dirty="0" err="1">
                <a:solidFill>
                  <a:srgbClr val="FF0000"/>
                </a:solidFill>
              </a:rPr>
              <a:t>dụng</a:t>
            </a:r>
            <a:r>
              <a:rPr lang="en-US" sz="5400" b="1" dirty="0">
                <a:solidFill>
                  <a:srgbClr val="FF0000"/>
                </a:solidFill>
              </a:rPr>
              <a:t> </a:t>
            </a:r>
            <a:r>
              <a:rPr lang="en-US" sz="5400" b="1" dirty="0" err="1">
                <a:solidFill>
                  <a:srgbClr val="FF0000"/>
                </a:solidFill>
              </a:rPr>
              <a:t>hiệu</a:t>
            </a:r>
            <a:r>
              <a:rPr lang="en-US" sz="5400" b="1" dirty="0">
                <a:solidFill>
                  <a:srgbClr val="FF0000"/>
                </a:solidFill>
              </a:rPr>
              <a:t> </a:t>
            </a:r>
            <a:r>
              <a:rPr lang="en-US" sz="5400" b="1" dirty="0" err="1">
                <a:solidFill>
                  <a:srgbClr val="FF0000"/>
                </a:solidFill>
              </a:rPr>
              <a:t>quả</a:t>
            </a:r>
            <a:r>
              <a:rPr lang="en-US" sz="5400" b="1" dirty="0">
                <a:solidFill>
                  <a:srgbClr val="FF0000"/>
                </a:solidFill>
              </a:rPr>
              <a:t> </a:t>
            </a:r>
            <a:r>
              <a:rPr lang="en-US" sz="5400" b="1" dirty="0" err="1">
                <a:solidFill>
                  <a:srgbClr val="FF0000"/>
                </a:solidFill>
              </a:rPr>
              <a:t>các</a:t>
            </a:r>
            <a:r>
              <a:rPr lang="en-US" sz="5400" b="1" dirty="0">
                <a:solidFill>
                  <a:srgbClr val="FF0000"/>
                </a:solidFill>
              </a:rPr>
              <a:t> </a:t>
            </a:r>
            <a:r>
              <a:rPr lang="en-US" sz="5400" b="1" dirty="0" err="1">
                <a:solidFill>
                  <a:srgbClr val="FF0000"/>
                </a:solidFill>
              </a:rPr>
              <a:t>thiết</a:t>
            </a:r>
            <a:r>
              <a:rPr lang="en-US" sz="5400" b="1" dirty="0">
                <a:solidFill>
                  <a:srgbClr val="FF0000"/>
                </a:solidFill>
              </a:rPr>
              <a:t> </a:t>
            </a:r>
            <a:r>
              <a:rPr lang="en-US" sz="5400" b="1" dirty="0" err="1">
                <a:solidFill>
                  <a:srgbClr val="FF0000"/>
                </a:solidFill>
              </a:rPr>
              <a:t>bị</a:t>
            </a:r>
            <a:r>
              <a:rPr lang="en-US" sz="5400" b="1" dirty="0">
                <a:solidFill>
                  <a:srgbClr val="FF0000"/>
                </a:solidFill>
              </a:rPr>
              <a:t> </a:t>
            </a:r>
            <a:r>
              <a:rPr lang="en-US" sz="5400" b="1" dirty="0" err="1">
                <a:solidFill>
                  <a:srgbClr val="FF0000"/>
                </a:solidFill>
              </a:rPr>
              <a:t>điện</a:t>
            </a:r>
            <a:r>
              <a:rPr lang="en-US" sz="5400" b="1" dirty="0">
                <a:solidFill>
                  <a:srgbClr val="FF0000"/>
                </a:solidFill>
              </a:rPr>
              <a:t>.</a:t>
            </a: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3074" name="Picture 2" descr="Thói quen dùng đèn ngủ không tốt như bạn nghĩ, nhất là với trẻ em">
            <a:extLst>
              <a:ext uri="{FF2B5EF4-FFF2-40B4-BE49-F238E27FC236}">
                <a16:creationId xmlns:a16="http://schemas.microsoft.com/office/drawing/2014/main" id="{B32C171E-9752-B38A-557C-4CC84E4BC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476500"/>
            <a:ext cx="8839200" cy="54029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C3CEB9-EC4D-A60A-AC13-80E16AE25552}"/>
              </a:ext>
            </a:extLst>
          </p:cNvPr>
          <p:cNvSpPr txBox="1"/>
          <p:nvPr/>
        </p:nvSpPr>
        <p:spPr>
          <a:xfrm>
            <a:off x="5029200" y="8115300"/>
            <a:ext cx="9525000" cy="1323439"/>
          </a:xfrm>
          <a:prstGeom prst="rect">
            <a:avLst/>
          </a:prstGeom>
          <a:noFill/>
        </p:spPr>
        <p:txBody>
          <a:bodyPr wrap="square" rtlCol="0">
            <a:spAutoFit/>
          </a:bodyPr>
          <a:lstStyle/>
          <a:p>
            <a:pPr algn="ctr"/>
            <a:r>
              <a:rPr lang="en-US" sz="4000" b="1" dirty="0">
                <a:solidFill>
                  <a:srgbClr val="002060"/>
                </a:solidFill>
              </a:rPr>
              <a:t>Khi </a:t>
            </a:r>
            <a:r>
              <a:rPr lang="en-US" sz="4000" b="1" dirty="0" err="1">
                <a:solidFill>
                  <a:srgbClr val="002060"/>
                </a:solidFill>
              </a:rPr>
              <a:t>ngủ</a:t>
            </a:r>
            <a:r>
              <a:rPr lang="en-US" sz="4000" b="1" dirty="0">
                <a:solidFill>
                  <a:srgbClr val="002060"/>
                </a:solidFill>
              </a:rPr>
              <a:t> </a:t>
            </a:r>
            <a:r>
              <a:rPr lang="en-US" sz="4000" b="1" dirty="0" err="1">
                <a:solidFill>
                  <a:srgbClr val="002060"/>
                </a:solidFill>
              </a:rPr>
              <a:t>thay</a:t>
            </a:r>
            <a:r>
              <a:rPr lang="en-US" sz="4000" b="1" dirty="0">
                <a:solidFill>
                  <a:srgbClr val="002060"/>
                </a:solidFill>
              </a:rPr>
              <a:t> </a:t>
            </a:r>
            <a:r>
              <a:rPr lang="en-US" sz="4000" b="1" dirty="0" err="1">
                <a:solidFill>
                  <a:srgbClr val="002060"/>
                </a:solidFill>
              </a:rPr>
              <a:t>vì</a:t>
            </a:r>
            <a:r>
              <a:rPr lang="en-US" sz="4000" b="1" dirty="0">
                <a:solidFill>
                  <a:srgbClr val="002060"/>
                </a:solidFill>
              </a:rPr>
              <a:t> </a:t>
            </a:r>
            <a:r>
              <a:rPr lang="en-US" sz="4000" b="1" dirty="0" err="1">
                <a:solidFill>
                  <a:srgbClr val="002060"/>
                </a:solidFill>
              </a:rPr>
              <a:t>bật</a:t>
            </a:r>
            <a:r>
              <a:rPr lang="en-US" sz="4000" b="1" dirty="0">
                <a:solidFill>
                  <a:srgbClr val="002060"/>
                </a:solidFill>
              </a:rPr>
              <a:t> </a:t>
            </a:r>
            <a:r>
              <a:rPr lang="en-US" sz="4000" b="1" dirty="0" err="1">
                <a:solidFill>
                  <a:srgbClr val="002060"/>
                </a:solidFill>
              </a:rPr>
              <a:t>bóng</a:t>
            </a:r>
            <a:r>
              <a:rPr lang="en-US" sz="4000" b="1" dirty="0">
                <a:solidFill>
                  <a:srgbClr val="002060"/>
                </a:solidFill>
              </a:rPr>
              <a:t> </a:t>
            </a:r>
            <a:r>
              <a:rPr lang="en-US" sz="4000" b="1" dirty="0" err="1">
                <a:solidFill>
                  <a:srgbClr val="002060"/>
                </a:solidFill>
              </a:rPr>
              <a:t>đèn</a:t>
            </a:r>
            <a:r>
              <a:rPr lang="en-US" sz="4000" b="1" dirty="0">
                <a:solidFill>
                  <a:srgbClr val="002060"/>
                </a:solidFill>
              </a:rPr>
              <a:t> </a:t>
            </a:r>
            <a:r>
              <a:rPr lang="en-US" sz="4000" b="1" dirty="0" err="1">
                <a:solidFill>
                  <a:srgbClr val="002060"/>
                </a:solidFill>
              </a:rPr>
              <a:t>điện</a:t>
            </a:r>
            <a:r>
              <a:rPr lang="en-US" sz="4000" b="1" dirty="0">
                <a:solidFill>
                  <a:srgbClr val="002060"/>
                </a:solidFill>
              </a:rPr>
              <a:t> </a:t>
            </a:r>
            <a:r>
              <a:rPr lang="en-US" sz="4000" b="1" dirty="0" err="1">
                <a:solidFill>
                  <a:srgbClr val="002060"/>
                </a:solidFill>
              </a:rPr>
              <a:t>lớn</a:t>
            </a:r>
            <a:r>
              <a:rPr lang="en-US" sz="4000" b="1" dirty="0">
                <a:solidFill>
                  <a:srgbClr val="002060"/>
                </a:solidFill>
              </a:rPr>
              <a:t> </a:t>
            </a:r>
            <a:r>
              <a:rPr lang="en-US" sz="4000" b="1" dirty="0" err="1">
                <a:solidFill>
                  <a:srgbClr val="002060"/>
                </a:solidFill>
              </a:rPr>
              <a:t>thì</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bóng</a:t>
            </a:r>
            <a:r>
              <a:rPr lang="en-US" sz="4000" b="1" dirty="0">
                <a:solidFill>
                  <a:srgbClr val="002060"/>
                </a:solidFill>
              </a:rPr>
              <a:t> </a:t>
            </a:r>
            <a:r>
              <a:rPr lang="en-US" sz="4000" b="1" dirty="0" err="1">
                <a:solidFill>
                  <a:srgbClr val="002060"/>
                </a:solidFill>
              </a:rPr>
              <a:t>điện</a:t>
            </a:r>
            <a:r>
              <a:rPr lang="en-US" sz="4000" b="1" dirty="0">
                <a:solidFill>
                  <a:srgbClr val="002060"/>
                </a:solidFill>
              </a:rPr>
              <a:t> </a:t>
            </a:r>
            <a:r>
              <a:rPr lang="en-US" sz="4000" b="1" dirty="0" err="1">
                <a:solidFill>
                  <a:srgbClr val="002060"/>
                </a:solidFill>
              </a:rPr>
              <a:t>ngủ</a:t>
            </a:r>
            <a:endParaRPr lang="en-US" sz="4000" b="1" dirty="0">
              <a:solidFill>
                <a:srgbClr val="002060"/>
              </a:solidFill>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9DEC5D25-9DAE-5FA8-FC33-6FDFEF6C9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8109" y="125930"/>
            <a:ext cx="2324067" cy="2324067"/>
          </a:xfrm>
          <a:prstGeom prst="rect">
            <a:avLst/>
          </a:prstGeom>
        </p:spPr>
      </p:pic>
    </p:spTree>
    <p:extLst>
      <p:ext uri="{BB962C8B-B14F-4D97-AF65-F5344CB8AC3E}">
        <p14:creationId xmlns:p14="http://schemas.microsoft.com/office/powerpoint/2010/main" val="81963001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A919CF60-9ACB-BE42-1A03-E2DCCBDEDB6A}"/>
              </a:ext>
            </a:extLst>
          </p:cNvPr>
          <p:cNvSpPr/>
          <p:nvPr/>
        </p:nvSpPr>
        <p:spPr>
          <a:xfrm>
            <a:off x="3733800" y="0"/>
            <a:ext cx="10896600" cy="1997132"/>
          </a:xfrm>
          <a:prstGeom prst="roundRect">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Arial"/>
              </a:rPr>
              <a:t>d) Tận dụng năng lượng ánh sáng mặt trời, năng lượng gió,…thay vì sử dụng năng lượng điện.</a:t>
            </a:r>
            <a:endParaRPr kumimoji="0" lang="en-US" sz="4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098" name="Picture 2" descr="So sánh hiệu quả chiếu sáng đèn năng lượng mặt trời và đèn dùng điện lưới">
            <a:extLst>
              <a:ext uri="{FF2B5EF4-FFF2-40B4-BE49-F238E27FC236}">
                <a16:creationId xmlns:a16="http://schemas.microsoft.com/office/drawing/2014/main" id="{1E3DED6A-2C89-AF35-556E-1E90FD27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47900"/>
            <a:ext cx="7543800"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CDF0FF-6F74-6491-AD3F-5C999DB51337}"/>
              </a:ext>
            </a:extLst>
          </p:cNvPr>
          <p:cNvSpPr txBox="1"/>
          <p:nvPr/>
        </p:nvSpPr>
        <p:spPr>
          <a:xfrm>
            <a:off x="1600200" y="7505700"/>
            <a:ext cx="7467600" cy="1323439"/>
          </a:xfrm>
          <a:prstGeom prst="rect">
            <a:avLst/>
          </a:prstGeom>
          <a:noFill/>
        </p:spPr>
        <p:txBody>
          <a:bodyPr wrap="square" rtlCol="0">
            <a:spAutoFit/>
          </a:bodyPr>
          <a:lstStyle/>
          <a:p>
            <a:pPr algn="ctr"/>
            <a:r>
              <a:rPr lang="vi-VN" sz="4000" b="1" dirty="0">
                <a:solidFill>
                  <a:srgbClr val="002060"/>
                </a:solidFill>
              </a:rPr>
              <a:t>Sử dụng đèn năng lượng mặt trời thay cho đèn điện</a:t>
            </a:r>
            <a:endParaRPr lang="en-US" sz="4000" b="1" dirty="0">
              <a:solidFill>
                <a:srgbClr val="002060"/>
              </a:solidFill>
            </a:endParaRPr>
          </a:p>
        </p:txBody>
      </p:sp>
      <p:pic>
        <p:nvPicPr>
          <p:cNvPr id="4100" name="Picture 4" descr="Có Nên Dùng Máy Nước Nóng Năng Lượng Mặt Trời Kết Hợp Điện?">
            <a:extLst>
              <a:ext uri="{FF2B5EF4-FFF2-40B4-BE49-F238E27FC236}">
                <a16:creationId xmlns:a16="http://schemas.microsoft.com/office/drawing/2014/main" id="{0246FD85-3E46-6A8C-FA8B-2EB068A1E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2400300"/>
            <a:ext cx="6953250" cy="4953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6D8B72-6895-EF8E-71B5-5C9F7C820EBC}"/>
              </a:ext>
            </a:extLst>
          </p:cNvPr>
          <p:cNvSpPr txBox="1"/>
          <p:nvPr/>
        </p:nvSpPr>
        <p:spPr>
          <a:xfrm>
            <a:off x="9753600" y="7581900"/>
            <a:ext cx="7010400" cy="1938992"/>
          </a:xfrm>
          <a:prstGeom prst="rect">
            <a:avLst/>
          </a:prstGeom>
          <a:noFill/>
        </p:spPr>
        <p:txBody>
          <a:bodyPr wrap="square" rtlCol="0">
            <a:spAutoFit/>
          </a:bodyPr>
          <a:lstStyle/>
          <a:p>
            <a:pPr algn="ctr"/>
            <a:r>
              <a:rPr lang="en-US" sz="4000" b="1" dirty="0">
                <a:solidFill>
                  <a:srgbClr val="002060"/>
                </a:solidFill>
              </a:rPr>
              <a:t>S</a:t>
            </a:r>
            <a:r>
              <a:rPr lang="vi-VN" sz="4000" b="1" dirty="0">
                <a:solidFill>
                  <a:srgbClr val="002060"/>
                </a:solidFill>
              </a:rPr>
              <a:t>ử dụng giàn năng lượng mặt trời thay cho bình nóng lạnh điện.</a:t>
            </a:r>
            <a:endParaRPr lang="en-US" sz="4000" b="1" dirty="0">
              <a:solidFill>
                <a:srgbClr val="002060"/>
              </a:solidFill>
            </a:endParaRPr>
          </a:p>
        </p:txBody>
      </p:sp>
    </p:spTree>
    <p:extLst>
      <p:ext uri="{BB962C8B-B14F-4D97-AF65-F5344CB8AC3E}">
        <p14:creationId xmlns:p14="http://schemas.microsoft.com/office/powerpoint/2010/main" val="18144341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additive="base">
                                        <p:cTn id="26" dur="500" fill="hold"/>
                                        <p:tgtEl>
                                          <p:spTgt spid="4100"/>
                                        </p:tgtEl>
                                        <p:attrNameLst>
                                          <p:attrName>ppt_x</p:attrName>
                                        </p:attrNameLst>
                                      </p:cBhvr>
                                      <p:tavLst>
                                        <p:tav tm="0">
                                          <p:val>
                                            <p:strVal val="#ppt_x"/>
                                          </p:val>
                                        </p:tav>
                                        <p:tav tm="100000">
                                          <p:val>
                                            <p:strVal val="#ppt_x"/>
                                          </p:val>
                                        </p:tav>
                                      </p:tavLst>
                                    </p:anim>
                                    <p:anim calcmode="lin" valueType="num">
                                      <p:cBhvr additive="base">
                                        <p:cTn id="2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a:extLst>
              <a:ext uri="{FF2B5EF4-FFF2-40B4-BE49-F238E27FC236}">
                <a16:creationId xmlns:a16="http://schemas.microsoft.com/office/drawing/2014/main" id="{6FD0D752-E15C-66B2-3392-F78765EE45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990600" y="4457700"/>
            <a:ext cx="3962400" cy="5989185"/>
          </a:xfrm>
          <a:prstGeom prst="rect">
            <a:avLst/>
          </a:prstGeom>
        </p:spPr>
      </p:pic>
      <p:sp>
        <p:nvSpPr>
          <p:cNvPr id="4" name="Cloud 3">
            <a:extLst>
              <a:ext uri="{FF2B5EF4-FFF2-40B4-BE49-F238E27FC236}">
                <a16:creationId xmlns:a16="http://schemas.microsoft.com/office/drawing/2014/main" id="{2E3A80FE-313D-43F7-62A1-05667338EA27}"/>
              </a:ext>
            </a:extLst>
          </p:cNvPr>
          <p:cNvSpPr/>
          <p:nvPr/>
        </p:nvSpPr>
        <p:spPr>
          <a:xfrm>
            <a:off x="1981200" y="952500"/>
            <a:ext cx="11887200" cy="4343400"/>
          </a:xfrm>
          <a:prstGeom prst="cloud">
            <a:avLst/>
          </a:prstGeom>
          <a:solidFill>
            <a:schemeClr val="accent5">
              <a:lumMod val="20000"/>
              <a:lumOff val="8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err="1">
                <a:solidFill>
                  <a:prstClr val="black"/>
                </a:solidFill>
                <a:latin typeface="+mj-lt"/>
                <a:ea typeface="Arial-Rounded" panose="020B0500000000000000" pitchFamily="34" charset="0"/>
                <a:cs typeface="Arial-Rounded" panose="020B0500000000000000" pitchFamily="34" charset="0"/>
              </a:rPr>
              <a:t>Một</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tháng</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gia</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đình</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sử</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dụng</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hết</a:t>
            </a:r>
            <a:r>
              <a:rPr lang="en-US" sz="4400" b="1" dirty="0">
                <a:solidFill>
                  <a:prstClr val="black"/>
                </a:solidFill>
                <a:latin typeface="+mj-lt"/>
                <a:ea typeface="Arial-Rounded" panose="020B0500000000000000" pitchFamily="34" charset="0"/>
                <a:cs typeface="Arial-Rounded" panose="020B0500000000000000" pitchFamily="34" charset="0"/>
              </a:rPr>
              <a:t> bao </a:t>
            </a:r>
            <a:r>
              <a:rPr lang="en-US" sz="4400" b="1" dirty="0" err="1">
                <a:solidFill>
                  <a:prstClr val="black"/>
                </a:solidFill>
                <a:latin typeface="+mj-lt"/>
                <a:ea typeface="Arial-Rounded" panose="020B0500000000000000" pitchFamily="34" charset="0"/>
                <a:cs typeface="Arial-Rounded" panose="020B0500000000000000" pitchFamily="34" charset="0"/>
              </a:rPr>
              <a:t>nhiêu</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số</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điện</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Vì</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sao</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em</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biết</a:t>
            </a:r>
            <a:r>
              <a:rPr lang="en-US" sz="4400" b="1" dirty="0">
                <a:solidFill>
                  <a:prstClr val="black"/>
                </a:solidFill>
                <a:latin typeface="+mj-lt"/>
                <a:ea typeface="Arial-Rounded" panose="020B0500000000000000" pitchFamily="34" charset="0"/>
                <a:cs typeface="Arial-Rounded" panose="020B0500000000000000" pitchFamily="34" charset="0"/>
              </a:rPr>
              <a:t>? Gia </a:t>
            </a:r>
            <a:r>
              <a:rPr lang="en-US" sz="4400" b="1" dirty="0" err="1">
                <a:solidFill>
                  <a:prstClr val="black"/>
                </a:solidFill>
                <a:latin typeface="+mj-lt"/>
                <a:ea typeface="Arial-Rounded" panose="020B0500000000000000" pitchFamily="34" charset="0"/>
                <a:cs typeface="Arial-Rounded" panose="020B0500000000000000" pitchFamily="34" charset="0"/>
              </a:rPr>
              <a:t>đình</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em</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phải</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trả</a:t>
            </a:r>
            <a:r>
              <a:rPr lang="en-US" sz="4400" b="1" dirty="0">
                <a:solidFill>
                  <a:prstClr val="black"/>
                </a:solidFill>
                <a:latin typeface="+mj-lt"/>
                <a:ea typeface="Arial-Rounded" panose="020B0500000000000000" pitchFamily="34" charset="0"/>
                <a:cs typeface="Arial-Rounded" panose="020B0500000000000000" pitchFamily="34" charset="0"/>
              </a:rPr>
              <a:t> bao </a:t>
            </a:r>
            <a:r>
              <a:rPr lang="en-US" sz="4400" b="1" dirty="0" err="1">
                <a:solidFill>
                  <a:prstClr val="black"/>
                </a:solidFill>
                <a:latin typeface="+mj-lt"/>
                <a:ea typeface="Arial-Rounded" panose="020B0500000000000000" pitchFamily="34" charset="0"/>
                <a:cs typeface="Arial-Rounded" panose="020B0500000000000000" pitchFamily="34" charset="0"/>
              </a:rPr>
              <a:t>nhiêu</a:t>
            </a:r>
            <a:r>
              <a:rPr lang="en-US" sz="4400" b="1" dirty="0">
                <a:solidFill>
                  <a:prstClr val="black"/>
                </a:solidFill>
                <a:latin typeface="+mj-lt"/>
                <a:ea typeface="Arial-Rounded" panose="020B0500000000000000" pitchFamily="34" charset="0"/>
                <a:cs typeface="Arial-Rounded" panose="020B0500000000000000" pitchFamily="34" charset="0"/>
              </a:rPr>
              <a:t> </a:t>
            </a:r>
            <a:r>
              <a:rPr lang="en-US" sz="4400" b="1" dirty="0" err="1">
                <a:solidFill>
                  <a:prstClr val="black"/>
                </a:solidFill>
                <a:latin typeface="+mj-lt"/>
                <a:ea typeface="Arial-Rounded" panose="020B0500000000000000" pitchFamily="34" charset="0"/>
                <a:cs typeface="Arial-Rounded" panose="020B0500000000000000" pitchFamily="34" charset="0"/>
              </a:rPr>
              <a:t>tiền</a:t>
            </a:r>
            <a:r>
              <a:rPr lang="en-US" sz="4400" b="1" dirty="0">
                <a:solidFill>
                  <a:prstClr val="black"/>
                </a:solidFill>
                <a:latin typeface="+mj-lt"/>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8918733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40A23969-7DC9-D979-3365-AA816CBC60F7}"/>
              </a:ext>
            </a:extLst>
          </p:cNvPr>
          <p:cNvGrpSpPr/>
          <p:nvPr/>
        </p:nvGrpSpPr>
        <p:grpSpPr>
          <a:xfrm flipV="1">
            <a:off x="3810001" y="1771964"/>
            <a:ext cx="13620750" cy="8248986"/>
            <a:chOff x="692006" y="116442"/>
            <a:chExt cx="11176173" cy="2919244"/>
          </a:xfrm>
        </p:grpSpPr>
        <p:sp>
          <p:nvSpPr>
            <p:cNvPr id="5" name="矩形 16">
              <a:extLst>
                <a:ext uri="{FF2B5EF4-FFF2-40B4-BE49-F238E27FC236}">
                  <a16:creationId xmlns:a16="http://schemas.microsoft.com/office/drawing/2014/main" id="{37A49D64-04E6-1B8B-9818-DE5FCA69AE5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8E4B375E-6243-5D9D-5182-2372270BB12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06DCAA08-51A0-B071-2C1D-D3DDF3C67F97}"/>
              </a:ext>
            </a:extLst>
          </p:cNvPr>
          <p:cNvSpPr txBox="1"/>
          <p:nvPr/>
        </p:nvSpPr>
        <p:spPr>
          <a:xfrm>
            <a:off x="4419600" y="3009900"/>
            <a:ext cx="12420600" cy="6740307"/>
          </a:xfrm>
          <a:prstGeom prst="rect">
            <a:avLst/>
          </a:prstGeom>
          <a:noFill/>
        </p:spPr>
        <p:txBody>
          <a:bodyPr wrap="square">
            <a:spAutoFit/>
          </a:bodyPr>
          <a:lstStyle/>
          <a:p>
            <a:pPr marL="135255" marR="36195" indent="-135255" algn="just" defTabSz="1371600">
              <a:spcAft>
                <a:spcPts val="1200"/>
              </a:spcAft>
              <a:defRPr/>
            </a:pPr>
            <a:r>
              <a:rPr lang="vi-VN" sz="5400"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 tiết kiệm không phải chỉ để tiết kiệm tiền cho từng cá nhân, từng gia đình mà cần tiết kiệm cho cộng đồng, cho môi trường. Nếu mọi người đều có ý thức tiết kiệm điện chúng ta sẽ không phải sản xuất ra nhiều điện, khi đó cũng hạn chế được ô nhiễm môi trường do sản xuất và tiêu thụ điện năng.</a:t>
            </a:r>
            <a:endParaRPr lang="en-US" sz="5400"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86A8E87-3547-9CEF-E978-EA2C912D33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040" b="72911" l="76642" r="97573">
                        <a14:foregroundMark x1="87807" y1="26040" x2="90805" y2="28785"/>
                        <a14:foregroundMark x1="88978" y1="36496" x2="89806" y2="39685"/>
                        <a14:foregroundMark x1="83866" y1="37344" x2="83923" y2="40896"/>
                        <a14:foregroundMark x1="86208" y1="41825" x2="88121" y2="42188"/>
                        <a14:foregroundMark x1="77299" y1="45055" x2="77299" y2="45055"/>
                        <a14:foregroundMark x1="76642" y1="46710" x2="76642" y2="46710"/>
                        <a14:foregroundMark x1="87550" y1="55228" x2="89063" y2="58337"/>
                        <a14:foregroundMark x1="86379" y1="47881" x2="90320" y2="48244"/>
                        <a14:foregroundMark x1="90320" y1="48244" x2="90491" y2="48365"/>
                        <a14:foregroundMark x1="89634" y1="37222" x2="90148" y2="39927"/>
                        <a14:foregroundMark x1="93661" y1="72911" x2="90891" y2="70408"/>
                        <a14:foregroundMark x1="84352" y1="72911" x2="87664" y2="70327"/>
                        <a14:foregroundMark x1="87664" y1="70327" x2="87464" y2="70085"/>
                        <a14:foregroundMark x1="90805" y1="71013" x2="90805" y2="70408"/>
                        <a14:foregroundMark x1="87550" y1="43763" x2="89549" y2="43359"/>
                      </a14:backgroundRemoval>
                    </a14:imgEffect>
                  </a14:imgLayer>
                </a14:imgProps>
              </a:ext>
              <a:ext uri="{28A0092B-C50C-407E-A947-70E740481C1C}">
                <a14:useLocalDpi xmlns:a14="http://schemas.microsoft.com/office/drawing/2010/main" val="0"/>
              </a:ext>
            </a:extLst>
          </a:blip>
          <a:srcRect l="75882" t="23643" r="-5162" b="23643"/>
          <a:stretch/>
        </p:blipFill>
        <p:spPr>
          <a:xfrm flipH="1">
            <a:off x="-1126410" y="3840999"/>
            <a:ext cx="5269965" cy="670920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F49C9B6-513F-777C-09A4-0DC4ED296259}"/>
              </a:ext>
            </a:extLst>
          </p:cNvPr>
          <p:cNvPicPr>
            <a:picLocks noChangeAspect="1"/>
          </p:cNvPicPr>
          <p:nvPr/>
        </p:nvPicPr>
        <p:blipFill>
          <a:blip r:embed="rId4"/>
          <a:stretch>
            <a:fillRect/>
          </a:stretch>
        </p:blipFill>
        <p:spPr>
          <a:xfrm>
            <a:off x="8001000" y="571500"/>
            <a:ext cx="9120083" cy="2771638"/>
          </a:xfrm>
          <a:prstGeom prst="rect">
            <a:avLst/>
          </a:prstGeom>
        </p:spPr>
      </p:pic>
    </p:spTree>
    <p:extLst>
      <p:ext uri="{BB962C8B-B14F-4D97-AF65-F5344CB8AC3E}">
        <p14:creationId xmlns:p14="http://schemas.microsoft.com/office/powerpoint/2010/main" val="29666614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pic>
        <p:nvPicPr>
          <p:cNvPr id="4" name="Picture 3" descr="—Pngtree—student_1817853"/>
          <p:cNvPicPr>
            <a:picLocks noChangeAspect="1"/>
          </p:cNvPicPr>
          <p:nvPr/>
        </p:nvPicPr>
        <p:blipFill>
          <a:blip r:embed="rId4"/>
          <a:srcRect b="10398"/>
          <a:stretch>
            <a:fillRect/>
          </a:stretch>
        </p:blipFill>
        <p:spPr>
          <a:xfrm>
            <a:off x="-1804987" y="-200977"/>
            <a:ext cx="12272963" cy="10998518"/>
          </a:xfrm>
          <a:prstGeom prst="rect">
            <a:avLst/>
          </a:prstGeom>
        </p:spPr>
      </p:pic>
      <p:sp>
        <p:nvSpPr>
          <p:cNvPr id="2" name="Cloud Callout 1"/>
          <p:cNvSpPr/>
          <p:nvPr/>
        </p:nvSpPr>
        <p:spPr>
          <a:xfrm>
            <a:off x="7302818" y="2578418"/>
            <a:ext cx="7984808" cy="5439728"/>
          </a:xfrm>
          <a:prstGeom prst="cloudCallout">
            <a:avLst>
              <a:gd name="adj1" fmla="val -63117"/>
              <a:gd name="adj2" fmla="val 16431"/>
            </a:avLst>
          </a:prstGeom>
          <a:solidFill>
            <a:srgbClr val="AFD3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 Box 4"/>
          <p:cNvSpPr txBox="1"/>
          <p:nvPr/>
        </p:nvSpPr>
        <p:spPr>
          <a:xfrm>
            <a:off x="7772400" y="4000500"/>
            <a:ext cx="6915150" cy="186204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1500" b="1" i="1" u="none" strike="noStrike" kern="1200" cap="none" spc="0" normalizeH="0" baseline="0" noProof="0" dirty="0" err="1">
                <a:ln>
                  <a:noFill/>
                </a:ln>
                <a:solidFill>
                  <a:srgbClr val="0A767A">
                    <a:lumMod val="75000"/>
                  </a:srgbClr>
                </a:solidFill>
                <a:effectLst/>
                <a:uLnTx/>
                <a:uFillTx/>
                <a:latin typeface="Times New Roman" panose="02020603050405020304" charset="0"/>
                <a:ea typeface="+mn-ea"/>
                <a:cs typeface="Times New Roman" panose="02020603050405020304" charset="0"/>
              </a:rPr>
              <a:t>Luyện</a:t>
            </a:r>
            <a:r>
              <a:rPr kumimoji="0" lang="en-US" sz="11500" b="1" i="1" u="none" strike="noStrike" kern="1200" cap="none" spc="0" normalizeH="0" baseline="0" noProof="0" dirty="0">
                <a:ln>
                  <a:noFill/>
                </a:ln>
                <a:solidFill>
                  <a:srgbClr val="0A767A">
                    <a:lumMod val="75000"/>
                  </a:srgbClr>
                </a:solidFill>
                <a:effectLst/>
                <a:uLnTx/>
                <a:uFillTx/>
                <a:latin typeface="Times New Roman" panose="02020603050405020304" charset="0"/>
                <a:ea typeface="+mn-ea"/>
                <a:cs typeface="Times New Roman" panose="02020603050405020304" charset="0"/>
              </a:rPr>
              <a:t> </a:t>
            </a:r>
            <a:r>
              <a:rPr kumimoji="0" lang="en-US" sz="11500" b="1" i="1" u="none" strike="noStrike" kern="1200" cap="none" spc="0" normalizeH="0" baseline="0" noProof="0" dirty="0" err="1">
                <a:ln>
                  <a:noFill/>
                </a:ln>
                <a:solidFill>
                  <a:srgbClr val="0A767A">
                    <a:lumMod val="75000"/>
                  </a:srgbClr>
                </a:solidFill>
                <a:effectLst/>
                <a:uLnTx/>
                <a:uFillTx/>
                <a:latin typeface="Times New Roman" panose="02020603050405020304" charset="0"/>
                <a:ea typeface="+mn-ea"/>
                <a:cs typeface="Times New Roman" panose="02020603050405020304" charset="0"/>
              </a:rPr>
              <a:t>tập</a:t>
            </a:r>
            <a:endParaRPr kumimoji="0" lang="en-US" sz="11500" b="1" i="1" u="none" strike="noStrike" kern="1200" cap="none" spc="0" normalizeH="0" baseline="0" noProof="0" dirty="0">
              <a:ln>
                <a:noFill/>
              </a:ln>
              <a:solidFill>
                <a:srgbClr val="0A767A">
                  <a:lumMod val="75000"/>
                </a:srgbClr>
              </a:solidFill>
              <a:effectLst/>
              <a:uLnTx/>
              <a:uFillTx/>
              <a:latin typeface="Times New Roman" panose="02020603050405020304" charset="0"/>
              <a:ea typeface="+mn-ea"/>
              <a:cs typeface="Times New Roman" panose="02020603050405020304" charset="0"/>
            </a:endParaRPr>
          </a:p>
        </p:txBody>
      </p:sp>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Tree>
    <p:extLst>
      <p:ext uri="{BB962C8B-B14F-4D97-AF65-F5344CB8AC3E}">
        <p14:creationId xmlns:p14="http://schemas.microsoft.com/office/powerpoint/2010/main" val="86966546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0F9C1323-FA1F-7B67-52F0-9C43F2A56EB3}"/>
              </a:ext>
            </a:extLst>
          </p:cNvPr>
          <p:cNvSpPr txBox="1"/>
          <p:nvPr/>
        </p:nvSpPr>
        <p:spPr>
          <a:xfrm>
            <a:off x="1600200" y="1056355"/>
            <a:ext cx="15621000" cy="1938992"/>
          </a:xfrm>
          <a:prstGeom prst="rect">
            <a:avLst/>
          </a:prstGeom>
          <a:noFill/>
        </p:spPr>
        <p:txBody>
          <a:bodyPr wrap="square" rtlCol="0">
            <a:spAutoFit/>
          </a:bodyPr>
          <a:lstStyle/>
          <a:p>
            <a:pPr lvl="0"/>
            <a:r>
              <a:rPr lang="vi-VN" sz="4000" b="1" dirty="0">
                <a:solidFill>
                  <a:srgbClr val="FF36B3"/>
                </a:solidFill>
                <a:latin typeface="Arial"/>
              </a:rPr>
              <a:t>Liệt kê những việc làm thiết thực để tiết kiệm năng lượng điện ở trường và ở nhà dựa vào gợi ý dưới đây. Với mỗi việc làm đánh dấu × vào ô tương ứng với mức độ em đã thực hiện.</a:t>
            </a:r>
            <a:endParaRPr kumimoji="0" lang="en-US" sz="4000" b="0" i="0" u="none" strike="noStrike" kern="1200" cap="none" spc="0" normalizeH="0" baseline="0" noProof="0" dirty="0">
              <a:ln>
                <a:noFill/>
              </a:ln>
              <a:solidFill>
                <a:srgbClr val="05192A"/>
              </a:solidFill>
              <a:effectLst/>
              <a:uLnTx/>
              <a:uFillTx/>
              <a:latin typeface="Arial"/>
            </a:endParaRPr>
          </a:p>
        </p:txBody>
      </p:sp>
      <p:pic>
        <p:nvPicPr>
          <p:cNvPr id="6" name="Picture 5">
            <a:extLst>
              <a:ext uri="{FF2B5EF4-FFF2-40B4-BE49-F238E27FC236}">
                <a16:creationId xmlns:a16="http://schemas.microsoft.com/office/drawing/2014/main" id="{3D8970D7-54A9-4E05-E75D-77E7129DDD22}"/>
              </a:ext>
            </a:extLst>
          </p:cNvPr>
          <p:cNvPicPr>
            <a:picLocks noChangeAspect="1"/>
          </p:cNvPicPr>
          <p:nvPr/>
        </p:nvPicPr>
        <p:blipFill>
          <a:blip r:embed="rId4"/>
          <a:stretch>
            <a:fillRect/>
          </a:stretch>
        </p:blipFill>
        <p:spPr>
          <a:xfrm>
            <a:off x="1219200" y="4229100"/>
            <a:ext cx="15567949" cy="2743200"/>
          </a:xfrm>
          <a:prstGeom prst="rect">
            <a:avLst/>
          </a:prstGeom>
        </p:spPr>
      </p:pic>
    </p:spTree>
    <p:extLst>
      <p:ext uri="{BB962C8B-B14F-4D97-AF65-F5344CB8AC3E}">
        <p14:creationId xmlns:p14="http://schemas.microsoft.com/office/powerpoint/2010/main" val="24106818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 name="Table 3">
            <a:extLst>
              <a:ext uri="{FF2B5EF4-FFF2-40B4-BE49-F238E27FC236}">
                <a16:creationId xmlns:a16="http://schemas.microsoft.com/office/drawing/2014/main" id="{1C745AEA-4802-4896-7E9A-ABA693D8074B}"/>
              </a:ext>
            </a:extLst>
          </p:cNvPr>
          <p:cNvGraphicFramePr>
            <a:graphicFrameLocks noGrp="1"/>
          </p:cNvGraphicFramePr>
          <p:nvPr>
            <p:extLst>
              <p:ext uri="{D42A27DB-BD31-4B8C-83A1-F6EECF244321}">
                <p14:modId xmlns:p14="http://schemas.microsoft.com/office/powerpoint/2010/main" val="1780153779"/>
              </p:ext>
            </p:extLst>
          </p:nvPr>
        </p:nvGraphicFramePr>
        <p:xfrm>
          <a:off x="1257300" y="1943101"/>
          <a:ext cx="15773400" cy="5416730"/>
        </p:xfrm>
        <a:graphic>
          <a:graphicData uri="http://schemas.openxmlformats.org/drawingml/2006/table">
            <a:tbl>
              <a:tblPr>
                <a:tableStyleId>{08FB837D-C827-4EFA-A057-4D05807E0F7C}</a:tableStyleId>
              </a:tblPr>
              <a:tblGrid>
                <a:gridCol w="4838700">
                  <a:extLst>
                    <a:ext uri="{9D8B030D-6E8A-4147-A177-3AD203B41FA5}">
                      <a16:colId xmlns:a16="http://schemas.microsoft.com/office/drawing/2014/main" val="2588723138"/>
                    </a:ext>
                  </a:extLst>
                </a:gridCol>
                <a:gridCol w="3962400">
                  <a:extLst>
                    <a:ext uri="{9D8B030D-6E8A-4147-A177-3AD203B41FA5}">
                      <a16:colId xmlns:a16="http://schemas.microsoft.com/office/drawing/2014/main" val="3060565048"/>
                    </a:ext>
                  </a:extLst>
                </a:gridCol>
                <a:gridCol w="3962400">
                  <a:extLst>
                    <a:ext uri="{9D8B030D-6E8A-4147-A177-3AD203B41FA5}">
                      <a16:colId xmlns:a16="http://schemas.microsoft.com/office/drawing/2014/main" val="1852418484"/>
                    </a:ext>
                  </a:extLst>
                </a:gridCol>
                <a:gridCol w="3009900">
                  <a:extLst>
                    <a:ext uri="{9D8B030D-6E8A-4147-A177-3AD203B41FA5}">
                      <a16:colId xmlns:a16="http://schemas.microsoft.com/office/drawing/2014/main" val="2539463895"/>
                    </a:ext>
                  </a:extLst>
                </a:gridCol>
              </a:tblGrid>
              <a:tr h="740229">
                <a:tc rowSpan="2">
                  <a:txBody>
                    <a:bodyPr/>
                    <a:lstStyle/>
                    <a:p>
                      <a:pPr algn="ctr"/>
                      <a:r>
                        <a:rPr lang="vi-VN" sz="3200" b="1" dirty="0">
                          <a:solidFill>
                            <a:srgbClr val="000000"/>
                          </a:solidFill>
                          <a:effectLst/>
                        </a:rPr>
                        <a:t>Việc làm tiết kiệm điện ở trường và ở nhà</a:t>
                      </a:r>
                      <a:endParaRPr lang="vi-VN"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3">
                  <a:txBody>
                    <a:bodyPr/>
                    <a:lstStyle/>
                    <a:p>
                      <a:pPr algn="ctr"/>
                      <a:r>
                        <a:rPr lang="en-US" sz="3200" b="1" dirty="0" err="1">
                          <a:solidFill>
                            <a:srgbClr val="000000"/>
                          </a:solidFill>
                          <a:effectLst/>
                        </a:rPr>
                        <a:t>Mức</a:t>
                      </a:r>
                      <a:r>
                        <a:rPr lang="en-US" sz="3200" b="1" dirty="0">
                          <a:solidFill>
                            <a:srgbClr val="000000"/>
                          </a:solidFill>
                          <a:effectLst/>
                        </a:rPr>
                        <a:t> </a:t>
                      </a:r>
                      <a:r>
                        <a:rPr lang="en-US" sz="3200" b="1" dirty="0" err="1">
                          <a:solidFill>
                            <a:srgbClr val="000000"/>
                          </a:solidFill>
                          <a:effectLst/>
                        </a:rPr>
                        <a:t>độ</a:t>
                      </a:r>
                      <a:r>
                        <a:rPr lang="en-US" sz="3200" b="1" dirty="0">
                          <a:solidFill>
                            <a:srgbClr val="000000"/>
                          </a:solidFill>
                          <a:effectLst/>
                        </a:rPr>
                        <a:t> </a:t>
                      </a:r>
                      <a:r>
                        <a:rPr lang="en-US" sz="3200" b="1" dirty="0" err="1">
                          <a:solidFill>
                            <a:srgbClr val="000000"/>
                          </a:solidFill>
                          <a:effectLst/>
                        </a:rPr>
                        <a:t>thực</a:t>
                      </a:r>
                      <a:r>
                        <a:rPr lang="en-US" sz="3200" b="1" dirty="0">
                          <a:solidFill>
                            <a:srgbClr val="000000"/>
                          </a:solidFill>
                          <a:effectLst/>
                        </a:rPr>
                        <a:t> </a:t>
                      </a:r>
                      <a:r>
                        <a:rPr lang="en-US" sz="3200" b="1" dirty="0" err="1">
                          <a:solidFill>
                            <a:srgbClr val="000000"/>
                          </a:solidFill>
                          <a:effectLst/>
                        </a:rPr>
                        <a:t>hiện</a:t>
                      </a:r>
                      <a:r>
                        <a:rPr lang="en-US" sz="3200" b="1" dirty="0">
                          <a:solidFill>
                            <a:srgbClr val="000000"/>
                          </a:solidFill>
                          <a:effectLst/>
                        </a:rPr>
                        <a:t> </a:t>
                      </a:r>
                      <a:endParaRPr lang="en-US"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0095832"/>
                  </a:ext>
                </a:extLst>
              </a:tr>
              <a:tr h="740229">
                <a:tc vMerge="1">
                  <a:txBody>
                    <a:bodyPr/>
                    <a:lstStyle/>
                    <a:p>
                      <a:endParaRPr lang="en-US"/>
                    </a:p>
                  </a:txBody>
                  <a:tcPr/>
                </a:tc>
                <a:tc>
                  <a:txBody>
                    <a:bodyPr/>
                    <a:lstStyle/>
                    <a:p>
                      <a:pPr algn="ctr"/>
                      <a:r>
                        <a:rPr lang="vi-VN" sz="3200" b="1" dirty="0">
                          <a:solidFill>
                            <a:srgbClr val="000000"/>
                          </a:solidFill>
                          <a:effectLst/>
                        </a:rPr>
                        <a:t>Thường xuyên</a:t>
                      </a:r>
                      <a:endParaRPr lang="vi-VN"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err="1">
                          <a:solidFill>
                            <a:srgbClr val="000000"/>
                          </a:solidFill>
                          <a:effectLst/>
                        </a:rPr>
                        <a:t>Thỉnh</a:t>
                      </a:r>
                      <a:r>
                        <a:rPr lang="en-US" sz="3200" b="1" dirty="0">
                          <a:solidFill>
                            <a:srgbClr val="000000"/>
                          </a:solidFill>
                          <a:effectLst/>
                        </a:rPr>
                        <a:t> </a:t>
                      </a:r>
                      <a:r>
                        <a:rPr lang="en-US" sz="3200" b="1" dirty="0" err="1">
                          <a:solidFill>
                            <a:srgbClr val="000000"/>
                          </a:solidFill>
                          <a:effectLst/>
                        </a:rPr>
                        <a:t>thoảng</a:t>
                      </a:r>
                      <a:endParaRPr lang="en-US"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3200" b="1" dirty="0">
                          <a:solidFill>
                            <a:srgbClr val="000000"/>
                          </a:solidFill>
                          <a:effectLst/>
                        </a:rPr>
                        <a:t>Chưa thực hiện</a:t>
                      </a:r>
                      <a:endParaRPr lang="vi-VN"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56970359"/>
                  </a:ext>
                </a:extLst>
              </a:tr>
              <a:tr h="740229">
                <a:tc>
                  <a:txBody>
                    <a:bodyPr/>
                    <a:lstStyle/>
                    <a:p>
                      <a:pPr algn="just"/>
                      <a:r>
                        <a:rPr lang="en-US" sz="3200" dirty="0" err="1">
                          <a:solidFill>
                            <a:srgbClr val="000000"/>
                          </a:solidFill>
                          <a:effectLst/>
                        </a:rPr>
                        <a:t>Tắt</a:t>
                      </a:r>
                      <a:r>
                        <a:rPr lang="en-US" sz="3200" dirty="0">
                          <a:solidFill>
                            <a:srgbClr val="000000"/>
                          </a:solidFill>
                          <a:effectLst/>
                        </a:rPr>
                        <a:t> </a:t>
                      </a:r>
                      <a:r>
                        <a:rPr lang="en-US" sz="3200" dirty="0" err="1">
                          <a:solidFill>
                            <a:srgbClr val="000000"/>
                          </a:solidFill>
                          <a:effectLst/>
                        </a:rPr>
                        <a:t>ti</a:t>
                      </a:r>
                      <a:r>
                        <a:rPr lang="en-US" sz="3200" dirty="0">
                          <a:solidFill>
                            <a:srgbClr val="000000"/>
                          </a:solidFill>
                          <a:effectLst/>
                        </a:rPr>
                        <a:t> vi </a:t>
                      </a:r>
                      <a:r>
                        <a:rPr lang="en-US" sz="3200" dirty="0" err="1">
                          <a:solidFill>
                            <a:srgbClr val="000000"/>
                          </a:solidFill>
                          <a:effectLst/>
                        </a:rPr>
                        <a:t>khi</a:t>
                      </a:r>
                      <a:r>
                        <a:rPr lang="en-US" sz="3200" dirty="0">
                          <a:solidFill>
                            <a:srgbClr val="000000"/>
                          </a:solidFill>
                          <a:effectLst/>
                        </a:rPr>
                        <a:t> </a:t>
                      </a:r>
                      <a:r>
                        <a:rPr lang="en-US" sz="3200" dirty="0" err="1">
                          <a:solidFill>
                            <a:srgbClr val="000000"/>
                          </a:solidFill>
                          <a:effectLst/>
                        </a:rPr>
                        <a:t>không</a:t>
                      </a:r>
                      <a:r>
                        <a:rPr lang="en-US" sz="3200" dirty="0">
                          <a:solidFill>
                            <a:srgbClr val="000000"/>
                          </a:solidFill>
                          <a:effectLst/>
                        </a:rPr>
                        <a:t> </a:t>
                      </a:r>
                      <a:r>
                        <a:rPr lang="en-US" sz="3200" dirty="0" err="1">
                          <a:solidFill>
                            <a:srgbClr val="000000"/>
                          </a:solidFill>
                          <a:effectLst/>
                        </a:rPr>
                        <a:t>xem</a:t>
                      </a:r>
                      <a:endParaRPr lang="en-US" sz="3200" dirty="0">
                        <a:solidFill>
                          <a:srgbClr val="00000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0000"/>
                          </a:solidFill>
                          <a:effectLst/>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1998495"/>
                  </a:ext>
                </a:extLst>
              </a:tr>
              <a:tr h="1480456">
                <a:tc>
                  <a:txBody>
                    <a:bodyPr/>
                    <a:lstStyle/>
                    <a:p>
                      <a:pPr algn="just"/>
                      <a:r>
                        <a:rPr lang="en-US" sz="3200">
                          <a:solidFill>
                            <a:srgbClr val="000000"/>
                          </a:solidFill>
                          <a:effectLst/>
                        </a:rPr>
                        <a:t>Tắt đèn điện khi hết giờ học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0000"/>
                          </a:solidFill>
                          <a:effectLst/>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5917675"/>
                  </a:ext>
                </a:extLst>
              </a:tr>
              <a:tr h="1480456">
                <a:tc>
                  <a:txBody>
                    <a:bodyPr/>
                    <a:lstStyle/>
                    <a:p>
                      <a:pPr algn="just"/>
                      <a:r>
                        <a:rPr lang="en-US" sz="3200">
                          <a:solidFill>
                            <a:srgbClr val="000000"/>
                          </a:solidFill>
                          <a:effectLst/>
                        </a:rPr>
                        <a:t>Tắt quạt khi không sử dụng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0000"/>
                          </a:solidFill>
                          <a:effectLst/>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200" dirty="0">
                          <a:solidFill>
                            <a:srgbClr val="000000"/>
                          </a:solidFill>
                          <a:effectLst/>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1225276"/>
                  </a:ext>
                </a:extLst>
              </a:tr>
            </a:tbl>
          </a:graphicData>
        </a:graphic>
      </p:graphicFrame>
    </p:spTree>
    <p:extLst>
      <p:ext uri="{BB962C8B-B14F-4D97-AF65-F5344CB8AC3E}">
        <p14:creationId xmlns:p14="http://schemas.microsoft.com/office/powerpoint/2010/main" val="397235497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0753CB9B-F03A-0FEA-F433-9F1DAECDD007}"/>
              </a:ext>
            </a:extLst>
          </p:cNvPr>
          <p:cNvSpPr/>
          <p:nvPr/>
        </p:nvSpPr>
        <p:spPr>
          <a:xfrm>
            <a:off x="1524000" y="342900"/>
            <a:ext cx="14859000" cy="990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Tìm</a:t>
            </a:r>
            <a:r>
              <a:rPr lang="en-US" sz="3600" b="1" dirty="0">
                <a:solidFill>
                  <a:srgbClr val="002060"/>
                </a:solidFill>
              </a:rPr>
              <a:t> </a:t>
            </a:r>
            <a:r>
              <a:rPr lang="en-US" sz="3600" b="1" dirty="0" err="1">
                <a:solidFill>
                  <a:srgbClr val="002060"/>
                </a:solidFill>
              </a:rPr>
              <a:t>hiểu</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cần</a:t>
            </a:r>
            <a:r>
              <a:rPr lang="en-US" sz="3600" b="1" dirty="0">
                <a:solidFill>
                  <a:srgbClr val="002060"/>
                </a:solidFill>
              </a:rPr>
              <a:t> </a:t>
            </a:r>
            <a:r>
              <a:rPr lang="en-US" sz="3600" b="1" dirty="0" err="1">
                <a:solidFill>
                  <a:srgbClr val="002060"/>
                </a:solidFill>
              </a:rPr>
              <a:t>làm</a:t>
            </a:r>
            <a:r>
              <a:rPr lang="en-US" sz="3600" b="1" dirty="0">
                <a:solidFill>
                  <a:srgbClr val="002060"/>
                </a:solidFill>
              </a:rPr>
              <a:t> </a:t>
            </a:r>
            <a:r>
              <a:rPr lang="en-US" sz="3600" b="1" dirty="0" err="1">
                <a:solidFill>
                  <a:srgbClr val="002060"/>
                </a:solidFill>
              </a:rPr>
              <a:t>để</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an </a:t>
            </a:r>
            <a:r>
              <a:rPr lang="en-US" sz="3600" b="1" dirty="0" err="1">
                <a:solidFill>
                  <a:srgbClr val="002060"/>
                </a:solidFill>
              </a:rPr>
              <a:t>toàn</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tiết</a:t>
            </a:r>
            <a:r>
              <a:rPr lang="en-US" sz="3600" b="1" dirty="0">
                <a:solidFill>
                  <a:srgbClr val="002060"/>
                </a:solidFill>
              </a:rPr>
              <a:t> </a:t>
            </a:r>
            <a:r>
              <a:rPr lang="en-US" sz="3600" b="1" dirty="0" err="1">
                <a:solidFill>
                  <a:srgbClr val="002060"/>
                </a:solidFill>
              </a:rPr>
              <a:t>kiệm</a:t>
            </a:r>
            <a:r>
              <a:rPr lang="en-US" sz="3600" b="1" dirty="0">
                <a:solidFill>
                  <a:srgbClr val="002060"/>
                </a:solidFill>
              </a:rPr>
              <a:t> </a:t>
            </a:r>
            <a:r>
              <a:rPr lang="en-US" sz="3600" b="1" dirty="0" err="1">
                <a:solidFill>
                  <a:srgbClr val="002060"/>
                </a:solidFill>
              </a:rPr>
              <a:t>điện</a:t>
            </a:r>
            <a:r>
              <a:rPr lang="en-US" sz="3600" b="1" dirty="0">
                <a:solidFill>
                  <a:srgbClr val="002060"/>
                </a:solidFill>
              </a:rPr>
              <a:t>.</a:t>
            </a:r>
          </a:p>
        </p:txBody>
      </p:sp>
      <p:sp>
        <p:nvSpPr>
          <p:cNvPr id="9" name="TextBox 8">
            <a:extLst>
              <a:ext uri="{FF2B5EF4-FFF2-40B4-BE49-F238E27FC236}">
                <a16:creationId xmlns:a16="http://schemas.microsoft.com/office/drawing/2014/main" id="{E18D8B19-3F97-157B-BFB1-861FC40377F2}"/>
              </a:ext>
            </a:extLst>
          </p:cNvPr>
          <p:cNvSpPr txBox="1"/>
          <p:nvPr/>
        </p:nvSpPr>
        <p:spPr>
          <a:xfrm>
            <a:off x="1524000" y="1714500"/>
            <a:ext cx="14782800" cy="1077218"/>
          </a:xfrm>
          <a:prstGeom prst="rect">
            <a:avLst/>
          </a:prstGeom>
          <a:noFill/>
        </p:spPr>
        <p:txBody>
          <a:bodyPr wrap="square" rtlCol="0">
            <a:spAutoFit/>
          </a:bodyPr>
          <a:lstStyle/>
          <a:p>
            <a:r>
              <a:rPr lang="vi-VN" sz="3200" b="1" dirty="0"/>
              <a:t>Bước 1: </a:t>
            </a:r>
            <a:r>
              <a:rPr lang="vi-VN" sz="3200" dirty="0"/>
              <a:t>Viết hoặc sưu tầm hình ảnh các việc cần làm để sử dụng an toàn và tiết kiệm điện. Trình bày những việc làm đó theo gợi ý sau:</a:t>
            </a:r>
            <a:endParaRPr lang="en-US" sz="3200" dirty="0"/>
          </a:p>
        </p:txBody>
      </p:sp>
      <p:pic>
        <p:nvPicPr>
          <p:cNvPr id="14" name="Picture 13">
            <a:extLst>
              <a:ext uri="{FF2B5EF4-FFF2-40B4-BE49-F238E27FC236}">
                <a16:creationId xmlns:a16="http://schemas.microsoft.com/office/drawing/2014/main" id="{5491B114-91C1-8920-246B-35C97B1B1BA6}"/>
              </a:ext>
            </a:extLst>
          </p:cNvPr>
          <p:cNvPicPr>
            <a:picLocks noChangeAspect="1"/>
          </p:cNvPicPr>
          <p:nvPr/>
        </p:nvPicPr>
        <p:blipFill>
          <a:blip r:embed="rId4"/>
          <a:stretch>
            <a:fillRect/>
          </a:stretch>
        </p:blipFill>
        <p:spPr>
          <a:xfrm>
            <a:off x="4267200" y="3238499"/>
            <a:ext cx="10363200" cy="5407923"/>
          </a:xfrm>
          <a:prstGeom prst="rect">
            <a:avLst/>
          </a:prstGeom>
        </p:spPr>
      </p:pic>
      <p:sp>
        <p:nvSpPr>
          <p:cNvPr id="15" name="TextBox 14">
            <a:extLst>
              <a:ext uri="{FF2B5EF4-FFF2-40B4-BE49-F238E27FC236}">
                <a16:creationId xmlns:a16="http://schemas.microsoft.com/office/drawing/2014/main" id="{D6458CC5-D552-0EE5-52C9-29DE82F6FE73}"/>
              </a:ext>
            </a:extLst>
          </p:cNvPr>
          <p:cNvSpPr txBox="1"/>
          <p:nvPr/>
        </p:nvSpPr>
        <p:spPr>
          <a:xfrm>
            <a:off x="2057400" y="8877300"/>
            <a:ext cx="14782800" cy="584775"/>
          </a:xfrm>
          <a:prstGeom prst="rect">
            <a:avLst/>
          </a:prstGeom>
          <a:noFill/>
        </p:spPr>
        <p:txBody>
          <a:bodyPr wrap="square" rtlCol="0">
            <a:spAutoFit/>
          </a:bodyPr>
          <a:lstStyle/>
          <a:p>
            <a:r>
              <a:rPr lang="vi-VN" sz="3200" b="1" dirty="0"/>
              <a:t>Bước 2: </a:t>
            </a:r>
            <a:r>
              <a:rPr lang="vi-VN" sz="3200" dirty="0"/>
              <a:t>Vận động gia đình và cộng đồng cùng thực hiện</a:t>
            </a:r>
            <a:endParaRPr lang="en-US" sz="3200" dirty="0"/>
          </a:p>
        </p:txBody>
      </p:sp>
    </p:spTree>
    <p:extLst>
      <p:ext uri="{BB962C8B-B14F-4D97-AF65-F5344CB8AC3E}">
        <p14:creationId xmlns:p14="http://schemas.microsoft.com/office/powerpoint/2010/main" val="303521792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pic>
        <p:nvPicPr>
          <p:cNvPr id="4" name="Picture 3" descr="—Pngtree—student_1817853"/>
          <p:cNvPicPr>
            <a:picLocks noChangeAspect="1"/>
          </p:cNvPicPr>
          <p:nvPr/>
        </p:nvPicPr>
        <p:blipFill>
          <a:blip r:embed="rId4"/>
          <a:srcRect b="10398"/>
          <a:stretch>
            <a:fillRect/>
          </a:stretch>
        </p:blipFill>
        <p:spPr>
          <a:xfrm>
            <a:off x="-1804987" y="-200977"/>
            <a:ext cx="12272963" cy="10998518"/>
          </a:xfrm>
          <a:prstGeom prst="rect">
            <a:avLst/>
          </a:prstGeom>
        </p:spPr>
      </p:pic>
      <p:sp>
        <p:nvSpPr>
          <p:cNvPr id="2" name="Cloud Callout 1"/>
          <p:cNvSpPr/>
          <p:nvPr/>
        </p:nvSpPr>
        <p:spPr>
          <a:xfrm>
            <a:off x="7302818" y="2578418"/>
            <a:ext cx="7984808" cy="5439728"/>
          </a:xfrm>
          <a:prstGeom prst="cloudCallout">
            <a:avLst>
              <a:gd name="adj1" fmla="val -63117"/>
              <a:gd name="adj2" fmla="val 16431"/>
            </a:avLst>
          </a:prstGeom>
          <a:solidFill>
            <a:srgbClr val="AFD3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ndParaRPr>
          </a:p>
        </p:txBody>
      </p:sp>
      <p:sp>
        <p:nvSpPr>
          <p:cNvPr id="5" name="Text Box 4"/>
          <p:cNvSpPr txBox="1"/>
          <p:nvPr/>
        </p:nvSpPr>
        <p:spPr>
          <a:xfrm>
            <a:off x="7762605" y="3599528"/>
            <a:ext cx="6915150" cy="3631763"/>
          </a:xfrm>
          <a:prstGeom prst="rect">
            <a:avLst/>
          </a:prstGeom>
          <a:noFill/>
        </p:spPr>
        <p:txBody>
          <a:bodyPr wrap="square" rtlCol="0">
            <a:spAutoFit/>
          </a:bodyPr>
          <a:lstStyle/>
          <a:p>
            <a:pPr algn="ctr" defTabSz="1371600"/>
            <a:r>
              <a:rPr lang="en-US" sz="11500" b="1" i="1" dirty="0">
                <a:solidFill>
                  <a:srgbClr val="0A767A">
                    <a:lumMod val="75000"/>
                  </a:srgbClr>
                </a:solidFill>
                <a:latin typeface="Times New Roman" panose="02020603050405020304" charset="0"/>
                <a:cs typeface="Times New Roman" panose="02020603050405020304" charset="0"/>
              </a:rPr>
              <a:t>KHỞI ĐỘNG</a:t>
            </a:r>
          </a:p>
        </p:txBody>
      </p:sp>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defTabSz="1371600"/>
              <a:endParaRPr sz="2700">
                <a:solidFill>
                  <a:srgbClr val="05192A"/>
                </a:solidFill>
                <a:latin typeface="Arial"/>
              </a:endParaRPr>
            </a:p>
          </p:txBody>
        </p:sp>
      </p:gr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791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7F6E60F2-101C-CE00-0025-34CFD1026F8A}"/>
              </a:ext>
            </a:extLst>
          </p:cNvPr>
          <p:cNvPicPr>
            <a:picLocks noChangeAspect="1"/>
          </p:cNvPicPr>
          <p:nvPr/>
        </p:nvPicPr>
        <p:blipFill>
          <a:blip r:embed="rId4"/>
          <a:stretch>
            <a:fillRect/>
          </a:stretch>
        </p:blipFill>
        <p:spPr>
          <a:xfrm>
            <a:off x="1752600" y="1562100"/>
            <a:ext cx="13580048" cy="7086600"/>
          </a:xfrm>
          <a:prstGeom prst="rect">
            <a:avLst/>
          </a:prstGeom>
        </p:spPr>
      </p:pic>
      <p:sp>
        <p:nvSpPr>
          <p:cNvPr id="4" name="Rectangle: Rounded Corners 3">
            <a:extLst>
              <a:ext uri="{FF2B5EF4-FFF2-40B4-BE49-F238E27FC236}">
                <a16:creationId xmlns:a16="http://schemas.microsoft.com/office/drawing/2014/main" id="{70A21BEE-3E7D-E26A-40AE-DD8E08F0FDF4}"/>
              </a:ext>
            </a:extLst>
          </p:cNvPr>
          <p:cNvSpPr/>
          <p:nvPr/>
        </p:nvSpPr>
        <p:spPr>
          <a:xfrm>
            <a:off x="8382000" y="3314700"/>
            <a:ext cx="6553200" cy="1143000"/>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2060"/>
                </a:solidFill>
              </a:rPr>
              <a:t>Không chơi gần nơi có điện cao thế.</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83E7EE6B-BA89-3410-7955-A2F1ACE68C24}"/>
              </a:ext>
            </a:extLst>
          </p:cNvPr>
          <p:cNvSpPr/>
          <p:nvPr/>
        </p:nvSpPr>
        <p:spPr>
          <a:xfrm>
            <a:off x="8534400" y="4686300"/>
            <a:ext cx="6553200" cy="838200"/>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2060"/>
                </a:solidFill>
              </a:rPr>
              <a:t>Không sờ tay vào dây điện hở.</a:t>
            </a:r>
            <a:endParaRPr lang="en-US" sz="3600" dirty="0">
              <a:solidFill>
                <a:srgbClr val="002060"/>
              </a:solidFill>
            </a:endParaRPr>
          </a:p>
        </p:txBody>
      </p:sp>
      <p:cxnSp>
        <p:nvCxnSpPr>
          <p:cNvPr id="11" name="Straight Connector 10">
            <a:extLst>
              <a:ext uri="{FF2B5EF4-FFF2-40B4-BE49-F238E27FC236}">
                <a16:creationId xmlns:a16="http://schemas.microsoft.com/office/drawing/2014/main" id="{F78150C7-1858-385C-F5CB-456A4B931862}"/>
              </a:ext>
            </a:extLst>
          </p:cNvPr>
          <p:cNvCxnSpPr>
            <a:cxnSpLocks/>
            <a:endCxn id="6" idx="1"/>
          </p:cNvCxnSpPr>
          <p:nvPr/>
        </p:nvCxnSpPr>
        <p:spPr>
          <a:xfrm>
            <a:off x="7696200" y="3695700"/>
            <a:ext cx="838200" cy="14097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EEAE68E-2FE1-D03C-0D83-76B2EB6514CE}"/>
              </a:ext>
            </a:extLst>
          </p:cNvPr>
          <p:cNvSpPr/>
          <p:nvPr/>
        </p:nvSpPr>
        <p:spPr>
          <a:xfrm>
            <a:off x="8534400" y="7429500"/>
            <a:ext cx="6553200" cy="1143000"/>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2060"/>
                </a:solidFill>
              </a:rPr>
              <a:t>Sử dụng những thiết bị tiết kiệm điện.</a:t>
            </a:r>
            <a:endParaRPr lang="en-US" sz="3600" dirty="0">
              <a:solidFill>
                <a:srgbClr val="002060"/>
              </a:solidFill>
            </a:endParaRPr>
          </a:p>
        </p:txBody>
      </p:sp>
      <p:sp>
        <p:nvSpPr>
          <p:cNvPr id="16" name="Rectangle: Rounded Corners 15">
            <a:extLst>
              <a:ext uri="{FF2B5EF4-FFF2-40B4-BE49-F238E27FC236}">
                <a16:creationId xmlns:a16="http://schemas.microsoft.com/office/drawing/2014/main" id="{74BDAE9C-623E-EB2B-9C7A-95FB1721629F}"/>
              </a:ext>
            </a:extLst>
          </p:cNvPr>
          <p:cNvSpPr/>
          <p:nvPr/>
        </p:nvSpPr>
        <p:spPr>
          <a:xfrm>
            <a:off x="8763000" y="8877300"/>
            <a:ext cx="6553200" cy="1066800"/>
          </a:xfrm>
          <a:prstGeom prst="roundRect">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S</a:t>
            </a:r>
            <a:r>
              <a:rPr lang="vi-VN" sz="3600" dirty="0">
                <a:solidFill>
                  <a:srgbClr val="002060"/>
                </a:solidFill>
              </a:rPr>
              <a:t>ử dụng thiết bị năng lượng mặt trời.</a:t>
            </a:r>
            <a:endParaRPr lang="en-US" sz="3600" dirty="0">
              <a:solidFill>
                <a:srgbClr val="002060"/>
              </a:solidFill>
            </a:endParaRPr>
          </a:p>
        </p:txBody>
      </p:sp>
      <p:cxnSp>
        <p:nvCxnSpPr>
          <p:cNvPr id="17" name="Straight Connector 16">
            <a:extLst>
              <a:ext uri="{FF2B5EF4-FFF2-40B4-BE49-F238E27FC236}">
                <a16:creationId xmlns:a16="http://schemas.microsoft.com/office/drawing/2014/main" id="{E3EBE552-BB61-DFD3-2DB9-7B0C0848AC78}"/>
              </a:ext>
            </a:extLst>
          </p:cNvPr>
          <p:cNvCxnSpPr>
            <a:cxnSpLocks/>
            <a:endCxn id="16" idx="1"/>
          </p:cNvCxnSpPr>
          <p:nvPr/>
        </p:nvCxnSpPr>
        <p:spPr>
          <a:xfrm>
            <a:off x="7696200" y="7505700"/>
            <a:ext cx="1066800" cy="190500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50027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3"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1E72963F-25CB-97F3-332E-7A2E15A8067B}"/>
              </a:ext>
            </a:extLst>
          </p:cNvPr>
          <p:cNvPicPr>
            <a:picLocks noChangeAspect="1"/>
          </p:cNvPicPr>
          <p:nvPr/>
        </p:nvPicPr>
        <p:blipFill>
          <a:blip r:embed="rId3"/>
          <a:stretch>
            <a:fillRect/>
          </a:stretch>
        </p:blipFill>
        <p:spPr>
          <a:xfrm>
            <a:off x="1447800" y="2705100"/>
            <a:ext cx="15510056" cy="4267200"/>
          </a:xfrm>
          <a:prstGeom prst="rect">
            <a:avLst/>
          </a:prstGeom>
        </p:spPr>
      </p:pic>
    </p:spTree>
    <p:extLst>
      <p:ext uri="{BB962C8B-B14F-4D97-AF65-F5344CB8AC3E}">
        <p14:creationId xmlns:p14="http://schemas.microsoft.com/office/powerpoint/2010/main" val="283042001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58A7F5D-237E-5E24-8ED5-5419D89252B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91" t="-55530" r="-23233" b="-5529"/>
            </a:stretch>
          </a:blipFill>
        </p:spPr>
        <p:txBody>
          <a:bodyPr/>
          <a:lstStyle/>
          <a:p>
            <a:endParaRPr lang="en-US"/>
          </a:p>
        </p:txBody>
      </p:sp>
      <p:grpSp>
        <p:nvGrpSpPr>
          <p:cNvPr id="7" name="组合 19">
            <a:extLst>
              <a:ext uri="{FF2B5EF4-FFF2-40B4-BE49-F238E27FC236}">
                <a16:creationId xmlns:a16="http://schemas.microsoft.com/office/drawing/2014/main" id="{49E1AFBB-19FF-FFC2-6270-0E0D88F16421}"/>
              </a:ext>
            </a:extLst>
          </p:cNvPr>
          <p:cNvGrpSpPr/>
          <p:nvPr/>
        </p:nvGrpSpPr>
        <p:grpSpPr>
          <a:xfrm flipV="1">
            <a:off x="1409700" y="2169825"/>
            <a:ext cx="15123645" cy="7290483"/>
            <a:chOff x="692006" y="116442"/>
            <a:chExt cx="11176173" cy="2919244"/>
          </a:xfrm>
        </p:grpSpPr>
        <p:sp>
          <p:nvSpPr>
            <p:cNvPr id="8" name="矩形 16">
              <a:extLst>
                <a:ext uri="{FF2B5EF4-FFF2-40B4-BE49-F238E27FC236}">
                  <a16:creationId xmlns:a16="http://schemas.microsoft.com/office/drawing/2014/main" id="{0E48CFFC-824A-7775-4F2B-46FC554A44D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id="{2020D148-EADD-BB98-C439-8706525697FF}"/>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2700" dirty="0">
                <a:solidFill>
                  <a:srgbClr val="FFFFFF"/>
                </a:solidFill>
                <a:latin typeface="Arial" panose="020B0604020202020204" pitchFamily="34" charset="0"/>
                <a:ea typeface="字魂59号-创粗黑"/>
                <a:cs typeface="Arial" panose="020B0604020202020204" pitchFamily="34" charset="0"/>
              </a:endParaRPr>
            </a:p>
          </p:txBody>
        </p:sp>
      </p:grpSp>
      <p:pic>
        <p:nvPicPr>
          <p:cNvPr id="4" name="Picture 3">
            <a:extLst>
              <a:ext uri="{FF2B5EF4-FFF2-40B4-BE49-F238E27FC236}">
                <a16:creationId xmlns:a16="http://schemas.microsoft.com/office/drawing/2014/main" id="{7FAB8AE7-4230-915F-E8C0-628163CA4A9C}"/>
              </a:ext>
            </a:extLst>
          </p:cNvPr>
          <p:cNvPicPr>
            <a:picLocks noChangeAspect="1"/>
          </p:cNvPicPr>
          <p:nvPr/>
        </p:nvPicPr>
        <p:blipFill>
          <a:blip r:embed="rId3"/>
          <a:stretch>
            <a:fillRect/>
          </a:stretch>
        </p:blipFill>
        <p:spPr>
          <a:xfrm>
            <a:off x="4191000" y="3086100"/>
            <a:ext cx="10896600" cy="4935856"/>
          </a:xfrm>
          <a:prstGeom prst="rect">
            <a:avLst/>
          </a:prstGeom>
        </p:spPr>
      </p:pic>
      <p:pic>
        <p:nvPicPr>
          <p:cNvPr id="5" name="Picture 4">
            <a:extLst>
              <a:ext uri="{FF2B5EF4-FFF2-40B4-BE49-F238E27FC236}">
                <a16:creationId xmlns:a16="http://schemas.microsoft.com/office/drawing/2014/main" id="{496788EA-CEDD-33C2-8A8E-A30325F41C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100000" l="10000" r="82500"/>
                    </a14:imgEffect>
                  </a14:imgLayer>
                </a14:imgProps>
              </a:ext>
              <a:ext uri="{28A0092B-C50C-407E-A947-70E740481C1C}">
                <a14:useLocalDpi xmlns:a14="http://schemas.microsoft.com/office/drawing/2010/main" val="0"/>
              </a:ext>
            </a:extLst>
          </a:blip>
          <a:srcRect l="16956" t="16737" r="19855" b="-216"/>
          <a:stretch/>
        </p:blipFill>
        <p:spPr>
          <a:xfrm flipH="1">
            <a:off x="304800" y="3146049"/>
            <a:ext cx="5181600" cy="7140951"/>
          </a:xfrm>
          <a:prstGeom prst="rect">
            <a:avLst/>
          </a:prstGeom>
        </p:spPr>
      </p:pic>
    </p:spTree>
    <p:extLst>
      <p:ext uri="{BB962C8B-B14F-4D97-AF65-F5344CB8AC3E}">
        <p14:creationId xmlns:p14="http://schemas.microsoft.com/office/powerpoint/2010/main" val="1516022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 y="-14289"/>
            <a:ext cx="18296231" cy="1032986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3188" y="217715"/>
            <a:ext cx="14515012" cy="10287000"/>
          </a:xfrm>
          <a:prstGeom prst="rect">
            <a:avLst/>
          </a:prstGeom>
        </p:spPr>
      </p:pic>
      <p:pic>
        <p:nvPicPr>
          <p:cNvPr id="1026" name="Picture 2" descr="Káº¿t quáº£ hÃ¬nh áº£nh cho LIGHTNING STOCK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7075" y="-1237506"/>
            <a:ext cx="6310206" cy="85149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Káº¿t quáº£ hÃ¬nh áº£nh cho LIGHTNING STOCK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493969" y="-1237506"/>
            <a:ext cx="7375941" cy="1575911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Káº¿t quáº£ hÃ¬nh áº£nh cho LIGHTNING STOCK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32" y="-1237506"/>
            <a:ext cx="9414787" cy="15759114"/>
          </a:xfrm>
          <a:prstGeom prst="rect">
            <a:avLst/>
          </a:prstGeom>
          <a:noFill/>
          <a:extLst>
            <a:ext uri="{909E8E84-426E-40DD-AFC4-6F175D3DCCD1}">
              <a14:hiddenFill xmlns:a14="http://schemas.microsoft.com/office/drawing/2010/main">
                <a:solidFill>
                  <a:srgbClr val="FFFFFF"/>
                </a:solidFill>
              </a14:hiddenFill>
            </a:ext>
          </a:extLst>
        </p:spPr>
      </p:pic>
      <p:pic>
        <p:nvPicPr>
          <p:cNvPr id="8" name="Thomas Bergersen - Immortal (2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07451" y="1366631"/>
            <a:ext cx="1219749" cy="914400"/>
          </a:xfrm>
          <a:prstGeom prst="rect">
            <a:avLst/>
          </a:prstGeom>
        </p:spPr>
      </p:pic>
    </p:spTree>
    <p:extLst>
      <p:ext uri="{BB962C8B-B14F-4D97-AF65-F5344CB8AC3E}">
        <p14:creationId xmlns:p14="http://schemas.microsoft.com/office/powerpoint/2010/main" val="713014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200" fill="hold"/>
                                        <p:tgtEl>
                                          <p:spTgt spid="2"/>
                                        </p:tgtEl>
                                        <p:attrNameLst>
                                          <p:attrName>ppt_w</p:attrName>
                                        </p:attrNameLst>
                                      </p:cBhvr>
                                      <p:tavLst>
                                        <p:tav tm="0">
                                          <p:val>
                                            <p:fltVal val="0"/>
                                          </p:val>
                                        </p:tav>
                                        <p:tav tm="100000">
                                          <p:val>
                                            <p:strVal val="#ppt_w"/>
                                          </p:val>
                                        </p:tav>
                                      </p:tavLst>
                                    </p:anim>
                                    <p:anim calcmode="lin" valueType="num">
                                      <p:cBhvr>
                                        <p:cTn id="10" dur="200" fill="hold"/>
                                        <p:tgtEl>
                                          <p:spTgt spid="2"/>
                                        </p:tgtEl>
                                        <p:attrNameLst>
                                          <p:attrName>ppt_h</p:attrName>
                                        </p:attrNameLst>
                                      </p:cBhvr>
                                      <p:tavLst>
                                        <p:tav tm="0">
                                          <p:val>
                                            <p:fltVal val="0"/>
                                          </p:val>
                                        </p:tav>
                                        <p:tav tm="100000">
                                          <p:val>
                                            <p:strVal val="#ppt_h"/>
                                          </p:val>
                                        </p:tav>
                                      </p:tavLst>
                                    </p:anim>
                                    <p:animEffect transition="in" filter="fade">
                                      <p:cBhvr>
                                        <p:cTn id="11" dur="200"/>
                                        <p:tgtEl>
                                          <p:spTgt spid="2"/>
                                        </p:tgtEl>
                                      </p:cBhvr>
                                    </p:animEffect>
                                  </p:childTnLst>
                                </p:cTn>
                              </p:par>
                              <p:par>
                                <p:cTn id="12" presetID="35" presetClass="emph" presetSubtype="0" repeatCount="indefinite" fill="hold" nodeType="withEffect">
                                  <p:stCondLst>
                                    <p:cond delay="0"/>
                                  </p:stCondLst>
                                  <p:childTnLst>
                                    <p:anim calcmode="discrete" valueType="str">
                                      <p:cBhvr>
                                        <p:cTn id="13" dur="1000" fill="hold"/>
                                        <p:tgtEl>
                                          <p:spTgt spid="45"/>
                                        </p:tgtEl>
                                        <p:attrNameLst>
                                          <p:attrName>style.visibility</p:attrName>
                                        </p:attrNameLst>
                                      </p:cBhvr>
                                      <p:tavLst>
                                        <p:tav tm="0">
                                          <p:val>
                                            <p:strVal val="hidden"/>
                                          </p:val>
                                        </p:tav>
                                        <p:tav tm="50000">
                                          <p:val>
                                            <p:strVal val="visible"/>
                                          </p:val>
                                        </p:tav>
                                      </p:tavLst>
                                    </p:anim>
                                  </p:childTnLst>
                                </p:cTn>
                              </p:par>
                              <p:par>
                                <p:cTn id="14" presetID="35" presetClass="emph" presetSubtype="0" repeatCount="indefinite" fill="hold" nodeType="withEffect">
                                  <p:stCondLst>
                                    <p:cond delay="500"/>
                                  </p:stCondLst>
                                  <p:childTnLst>
                                    <p:anim calcmode="discrete" valueType="str">
                                      <p:cBhvr>
                                        <p:cTn id="15" dur="1000" fill="hold"/>
                                        <p:tgtEl>
                                          <p:spTgt spid="1026"/>
                                        </p:tgtEl>
                                        <p:attrNameLst>
                                          <p:attrName>style.visibility</p:attrName>
                                        </p:attrNameLst>
                                      </p:cBhvr>
                                      <p:tavLst>
                                        <p:tav tm="0">
                                          <p:val>
                                            <p:strVal val="hidden"/>
                                          </p:val>
                                        </p:tav>
                                        <p:tav tm="50000">
                                          <p:val>
                                            <p:strVal val="visible"/>
                                          </p:val>
                                        </p:tav>
                                      </p:tavLst>
                                    </p:anim>
                                  </p:childTnLst>
                                </p:cTn>
                              </p:par>
                              <p:par>
                                <p:cTn id="16" presetID="35" presetClass="emph" presetSubtype="0" repeatCount="indefinite" fill="hold" nodeType="withEffect">
                                  <p:stCondLst>
                                    <p:cond delay="500"/>
                                  </p:stCondLst>
                                  <p:childTnLst>
                                    <p:anim calcmode="discrete" valueType="str">
                                      <p:cBhvr>
                                        <p:cTn id="17" dur="1000" fill="hold"/>
                                        <p:tgtEl>
                                          <p:spTgt spid="4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2727" numSld="5">
                <p:cTn id="18"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grpSp>
        <p:nvGrpSpPr>
          <p:cNvPr id="501" name="Google Shape;158;p3">
            <a:extLst>
              <a:ext uri="{FF2B5EF4-FFF2-40B4-BE49-F238E27FC236}">
                <a16:creationId xmlns:a16="http://schemas.microsoft.com/office/drawing/2014/main" id="{AF0AF07E-ABC8-9C27-3376-C40265A21F20}"/>
              </a:ext>
            </a:extLst>
          </p:cNvPr>
          <p:cNvGrpSpPr/>
          <p:nvPr/>
        </p:nvGrpSpPr>
        <p:grpSpPr>
          <a:xfrm>
            <a:off x="6564630" y="133350"/>
            <a:ext cx="1834515" cy="1830705"/>
            <a:chOff x="289713" y="0"/>
            <a:chExt cx="847025" cy="950950"/>
          </a:xfrm>
        </p:grpSpPr>
        <p:sp>
          <p:nvSpPr>
            <p:cNvPr id="502" name="Google Shape;159;p3">
              <a:extLst>
                <a:ext uri="{FF2B5EF4-FFF2-40B4-BE49-F238E27FC236}">
                  <a16:creationId xmlns:a16="http://schemas.microsoft.com/office/drawing/2014/main" id="{7045CD34-1E99-7488-84DD-976C89751B9E}"/>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3" name="Google Shape;160;p3">
              <a:extLst>
                <a:ext uri="{FF2B5EF4-FFF2-40B4-BE49-F238E27FC236}">
                  <a16:creationId xmlns:a16="http://schemas.microsoft.com/office/drawing/2014/main" id="{BD6DACEA-DF67-721A-FFE7-4A03B50B0609}"/>
                </a:ext>
              </a:extLst>
            </p:cNvPr>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4" name="Google Shape;161;p3">
              <a:extLst>
                <a:ext uri="{FF2B5EF4-FFF2-40B4-BE49-F238E27FC236}">
                  <a16:creationId xmlns:a16="http://schemas.microsoft.com/office/drawing/2014/main" id="{124D48A2-3E2B-B569-6EA8-9FAE7C99007F}"/>
                </a:ext>
              </a:extLst>
            </p:cNvPr>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5" name="Google Shape;162;p3">
              <a:extLst>
                <a:ext uri="{FF2B5EF4-FFF2-40B4-BE49-F238E27FC236}">
                  <a16:creationId xmlns:a16="http://schemas.microsoft.com/office/drawing/2014/main" id="{EBF792D2-73C8-C63C-C940-1D9DE5554782}"/>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6" name="Google Shape;163;p3">
              <a:extLst>
                <a:ext uri="{FF2B5EF4-FFF2-40B4-BE49-F238E27FC236}">
                  <a16:creationId xmlns:a16="http://schemas.microsoft.com/office/drawing/2014/main" id="{AD0098BA-168B-3F0A-2385-9CD145F9D55D}"/>
                </a:ext>
              </a:extLst>
            </p:cNvPr>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7" name="Google Shape;164;p3">
              <a:extLst>
                <a:ext uri="{FF2B5EF4-FFF2-40B4-BE49-F238E27FC236}">
                  <a16:creationId xmlns:a16="http://schemas.microsoft.com/office/drawing/2014/main" id="{A6BA2475-EEAF-4371-2D35-25459192E5FB}"/>
                </a:ext>
              </a:extLst>
            </p:cNvPr>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8" name="Google Shape;165;p3">
              <a:extLst>
                <a:ext uri="{FF2B5EF4-FFF2-40B4-BE49-F238E27FC236}">
                  <a16:creationId xmlns:a16="http://schemas.microsoft.com/office/drawing/2014/main" id="{CB38CDD0-B951-CA49-1EAF-4B14A6D81530}"/>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09" name="Google Shape;166;p3">
              <a:extLst>
                <a:ext uri="{FF2B5EF4-FFF2-40B4-BE49-F238E27FC236}">
                  <a16:creationId xmlns:a16="http://schemas.microsoft.com/office/drawing/2014/main" id="{03B1BDBC-1F9A-46FD-0722-D34A3EE34543}"/>
                </a:ext>
              </a:extLst>
            </p:cNvPr>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0" name="Google Shape;167;p3">
              <a:extLst>
                <a:ext uri="{FF2B5EF4-FFF2-40B4-BE49-F238E27FC236}">
                  <a16:creationId xmlns:a16="http://schemas.microsoft.com/office/drawing/2014/main" id="{F4A7331D-E342-2D0A-F8F0-A1B9E2BBACCA}"/>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511" name="Google Shape;168;p3">
            <a:extLst>
              <a:ext uri="{FF2B5EF4-FFF2-40B4-BE49-F238E27FC236}">
                <a16:creationId xmlns:a16="http://schemas.microsoft.com/office/drawing/2014/main" id="{E5F0CBC5-5E59-7DEC-5674-2B928AF9133F}"/>
              </a:ext>
            </a:extLst>
          </p:cNvPr>
          <p:cNvGrpSpPr/>
          <p:nvPr/>
        </p:nvGrpSpPr>
        <p:grpSpPr>
          <a:xfrm>
            <a:off x="8633460" y="133350"/>
            <a:ext cx="1834515" cy="1830705"/>
            <a:chOff x="289713" y="0"/>
            <a:chExt cx="847025" cy="950950"/>
          </a:xfrm>
        </p:grpSpPr>
        <p:sp>
          <p:nvSpPr>
            <p:cNvPr id="512" name="Google Shape;169;p3">
              <a:extLst>
                <a:ext uri="{FF2B5EF4-FFF2-40B4-BE49-F238E27FC236}">
                  <a16:creationId xmlns:a16="http://schemas.microsoft.com/office/drawing/2014/main" id="{CCBDF48D-CE68-9B58-52D0-09BEFF7B9ACA}"/>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3" name="Google Shape;170;p3">
              <a:extLst>
                <a:ext uri="{FF2B5EF4-FFF2-40B4-BE49-F238E27FC236}">
                  <a16:creationId xmlns:a16="http://schemas.microsoft.com/office/drawing/2014/main" id="{3BAD25EC-9508-61A6-6D12-8CB1D6BB1F8F}"/>
                </a:ext>
              </a:extLst>
            </p:cNvPr>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4" name="Google Shape;171;p3">
              <a:extLst>
                <a:ext uri="{FF2B5EF4-FFF2-40B4-BE49-F238E27FC236}">
                  <a16:creationId xmlns:a16="http://schemas.microsoft.com/office/drawing/2014/main" id="{D36B2B3A-CC1F-8C30-46BB-AEC42B64FCA0}"/>
                </a:ext>
              </a:extLst>
            </p:cNvPr>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5" name="Google Shape;172;p3">
              <a:extLst>
                <a:ext uri="{FF2B5EF4-FFF2-40B4-BE49-F238E27FC236}">
                  <a16:creationId xmlns:a16="http://schemas.microsoft.com/office/drawing/2014/main" id="{8A7E0C2A-BE50-01CD-6F40-F08DE8150D44}"/>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6" name="Google Shape;173;p3">
              <a:extLst>
                <a:ext uri="{FF2B5EF4-FFF2-40B4-BE49-F238E27FC236}">
                  <a16:creationId xmlns:a16="http://schemas.microsoft.com/office/drawing/2014/main" id="{12A4D3E1-CA1E-1472-AC83-B6724E027B8A}"/>
                </a:ext>
              </a:extLst>
            </p:cNvPr>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7" name="Google Shape;174;p3">
              <a:extLst>
                <a:ext uri="{FF2B5EF4-FFF2-40B4-BE49-F238E27FC236}">
                  <a16:creationId xmlns:a16="http://schemas.microsoft.com/office/drawing/2014/main" id="{F82B09BE-421F-3EE3-7186-CF7750194821}"/>
                </a:ext>
              </a:extLst>
            </p:cNvPr>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8" name="Google Shape;175;p3">
              <a:extLst>
                <a:ext uri="{FF2B5EF4-FFF2-40B4-BE49-F238E27FC236}">
                  <a16:creationId xmlns:a16="http://schemas.microsoft.com/office/drawing/2014/main" id="{6455921A-D094-EB0E-FF34-8E76F2BB7982}"/>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19" name="Google Shape;176;p3">
              <a:extLst>
                <a:ext uri="{FF2B5EF4-FFF2-40B4-BE49-F238E27FC236}">
                  <a16:creationId xmlns:a16="http://schemas.microsoft.com/office/drawing/2014/main" id="{53088286-F8DE-A381-081B-0A06E29077C0}"/>
                </a:ext>
              </a:extLst>
            </p:cNvPr>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0" name="Google Shape;177;p3">
              <a:extLst>
                <a:ext uri="{FF2B5EF4-FFF2-40B4-BE49-F238E27FC236}">
                  <a16:creationId xmlns:a16="http://schemas.microsoft.com/office/drawing/2014/main" id="{54EFAC70-03C9-925C-750E-4BD5738B4AE4}"/>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521" name="Google Shape;178;p3">
            <a:extLst>
              <a:ext uri="{FF2B5EF4-FFF2-40B4-BE49-F238E27FC236}">
                <a16:creationId xmlns:a16="http://schemas.microsoft.com/office/drawing/2014/main" id="{D4502AF2-0299-840E-7F0C-78F2281E6A5B}"/>
              </a:ext>
            </a:extLst>
          </p:cNvPr>
          <p:cNvGrpSpPr/>
          <p:nvPr/>
        </p:nvGrpSpPr>
        <p:grpSpPr>
          <a:xfrm>
            <a:off x="10703243" y="133350"/>
            <a:ext cx="1834515" cy="1830705"/>
            <a:chOff x="289713" y="0"/>
            <a:chExt cx="847025" cy="950950"/>
          </a:xfrm>
        </p:grpSpPr>
        <p:sp>
          <p:nvSpPr>
            <p:cNvPr id="522" name="Google Shape;179;p3">
              <a:extLst>
                <a:ext uri="{FF2B5EF4-FFF2-40B4-BE49-F238E27FC236}">
                  <a16:creationId xmlns:a16="http://schemas.microsoft.com/office/drawing/2014/main" id="{8AFDC945-094E-0787-3BE8-4AC6CBD1CDE4}"/>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3" name="Google Shape;180;p3">
              <a:extLst>
                <a:ext uri="{FF2B5EF4-FFF2-40B4-BE49-F238E27FC236}">
                  <a16:creationId xmlns:a16="http://schemas.microsoft.com/office/drawing/2014/main" id="{30581CD8-6D6D-A424-00F5-F74D7FAF334A}"/>
                </a:ext>
              </a:extLst>
            </p:cNvPr>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4" name="Google Shape;181;p3">
              <a:extLst>
                <a:ext uri="{FF2B5EF4-FFF2-40B4-BE49-F238E27FC236}">
                  <a16:creationId xmlns:a16="http://schemas.microsoft.com/office/drawing/2014/main" id="{1F491B23-10DB-9471-8B34-1FDC500AF417}"/>
                </a:ext>
              </a:extLst>
            </p:cNvPr>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5" name="Google Shape;182;p3">
              <a:extLst>
                <a:ext uri="{FF2B5EF4-FFF2-40B4-BE49-F238E27FC236}">
                  <a16:creationId xmlns:a16="http://schemas.microsoft.com/office/drawing/2014/main" id="{0A642DFD-B128-0D86-F32F-555A9530B2FD}"/>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6" name="Google Shape;183;p3">
              <a:extLst>
                <a:ext uri="{FF2B5EF4-FFF2-40B4-BE49-F238E27FC236}">
                  <a16:creationId xmlns:a16="http://schemas.microsoft.com/office/drawing/2014/main" id="{1CB6EE78-120E-6E35-7095-85AB6329E3B5}"/>
                </a:ext>
              </a:extLst>
            </p:cNvPr>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7" name="Google Shape;184;p3">
              <a:extLst>
                <a:ext uri="{FF2B5EF4-FFF2-40B4-BE49-F238E27FC236}">
                  <a16:creationId xmlns:a16="http://schemas.microsoft.com/office/drawing/2014/main" id="{9CA98DFE-68E1-70A5-F038-D171A61FAAE4}"/>
                </a:ext>
              </a:extLst>
            </p:cNvPr>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8" name="Google Shape;185;p3">
              <a:extLst>
                <a:ext uri="{FF2B5EF4-FFF2-40B4-BE49-F238E27FC236}">
                  <a16:creationId xmlns:a16="http://schemas.microsoft.com/office/drawing/2014/main" id="{FA40D146-0295-FE7B-0691-54A77AA9B7F1}"/>
                </a:ext>
              </a:extLst>
            </p:cNvPr>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29" name="Google Shape;186;p3">
              <a:extLst>
                <a:ext uri="{FF2B5EF4-FFF2-40B4-BE49-F238E27FC236}">
                  <a16:creationId xmlns:a16="http://schemas.microsoft.com/office/drawing/2014/main" id="{59695BAE-EEFB-F969-86B3-3A68A0B80FFB}"/>
                </a:ext>
              </a:extLst>
            </p:cNvPr>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0" name="Google Shape;187;p3">
              <a:extLst>
                <a:ext uri="{FF2B5EF4-FFF2-40B4-BE49-F238E27FC236}">
                  <a16:creationId xmlns:a16="http://schemas.microsoft.com/office/drawing/2014/main" id="{4920457B-4C6A-74BD-E8F0-7C20431CEF2E}"/>
                </a:ext>
              </a:extLst>
            </p:cNvPr>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531" name="Google Shape;188;p3">
            <a:extLst>
              <a:ext uri="{FF2B5EF4-FFF2-40B4-BE49-F238E27FC236}">
                <a16:creationId xmlns:a16="http://schemas.microsoft.com/office/drawing/2014/main" id="{85F95872-0204-0993-84DC-E676AD63FF09}"/>
              </a:ext>
            </a:extLst>
          </p:cNvPr>
          <p:cNvGrpSpPr/>
          <p:nvPr/>
        </p:nvGrpSpPr>
        <p:grpSpPr>
          <a:xfrm>
            <a:off x="735331" y="292418"/>
            <a:ext cx="4235768" cy="1243013"/>
            <a:chOff x="583503" y="585996"/>
            <a:chExt cx="1591871" cy="525727"/>
          </a:xfrm>
        </p:grpSpPr>
        <p:sp>
          <p:nvSpPr>
            <p:cNvPr id="532" name="Google Shape;189;p3">
              <a:extLst>
                <a:ext uri="{FF2B5EF4-FFF2-40B4-BE49-F238E27FC236}">
                  <a16:creationId xmlns:a16="http://schemas.microsoft.com/office/drawing/2014/main" id="{E27DFD8D-9B82-A152-A088-D24CD42A9355}"/>
                </a:ext>
              </a:extLst>
            </p:cNvPr>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3" name="Google Shape;190;p3">
              <a:extLst>
                <a:ext uri="{FF2B5EF4-FFF2-40B4-BE49-F238E27FC236}">
                  <a16:creationId xmlns:a16="http://schemas.microsoft.com/office/drawing/2014/main" id="{7B9731FD-4ECE-1F09-BD12-F66182B4A966}"/>
                </a:ext>
              </a:extLst>
            </p:cNvPr>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4" name="Google Shape;191;p3">
              <a:extLst>
                <a:ext uri="{FF2B5EF4-FFF2-40B4-BE49-F238E27FC236}">
                  <a16:creationId xmlns:a16="http://schemas.microsoft.com/office/drawing/2014/main" id="{9FA86BE1-41BF-D43F-968A-CDD74AE6A49F}"/>
                </a:ext>
              </a:extLst>
            </p:cNvPr>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5" name="Google Shape;192;p3">
              <a:extLst>
                <a:ext uri="{FF2B5EF4-FFF2-40B4-BE49-F238E27FC236}">
                  <a16:creationId xmlns:a16="http://schemas.microsoft.com/office/drawing/2014/main" id="{B72C4CA3-DB34-D79B-AFFE-F69A2122B912}"/>
                </a:ext>
              </a:extLst>
            </p:cNvPr>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6" name="Google Shape;193;p3">
              <a:extLst>
                <a:ext uri="{FF2B5EF4-FFF2-40B4-BE49-F238E27FC236}">
                  <a16:creationId xmlns:a16="http://schemas.microsoft.com/office/drawing/2014/main" id="{E1227267-7758-D26E-18C1-3FC389006A3A}"/>
                </a:ext>
              </a:extLst>
            </p:cNvPr>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7" name="Google Shape;194;p3">
              <a:extLst>
                <a:ext uri="{FF2B5EF4-FFF2-40B4-BE49-F238E27FC236}">
                  <a16:creationId xmlns:a16="http://schemas.microsoft.com/office/drawing/2014/main" id="{9A3B89C2-9213-3C7B-7B19-047E5DA32138}"/>
                </a:ext>
              </a:extLst>
            </p:cNvPr>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8" name="Google Shape;195;p3">
              <a:extLst>
                <a:ext uri="{FF2B5EF4-FFF2-40B4-BE49-F238E27FC236}">
                  <a16:creationId xmlns:a16="http://schemas.microsoft.com/office/drawing/2014/main" id="{98322B96-A009-45D7-2BCB-EE6777A2F226}"/>
                </a:ext>
              </a:extLst>
            </p:cNvPr>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39" name="Google Shape;196;p3">
              <a:extLst>
                <a:ext uri="{FF2B5EF4-FFF2-40B4-BE49-F238E27FC236}">
                  <a16:creationId xmlns:a16="http://schemas.microsoft.com/office/drawing/2014/main" id="{CF2ADA40-46AB-DDCA-985A-7C1EF371D274}"/>
                </a:ext>
              </a:extLst>
            </p:cNvPr>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0" name="Google Shape;197;p3">
              <a:extLst>
                <a:ext uri="{FF2B5EF4-FFF2-40B4-BE49-F238E27FC236}">
                  <a16:creationId xmlns:a16="http://schemas.microsoft.com/office/drawing/2014/main" id="{73D84A47-A770-3B17-8C9B-95B45FF026CF}"/>
                </a:ext>
              </a:extLst>
            </p:cNvPr>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1" name="Google Shape;198;p3">
              <a:extLst>
                <a:ext uri="{FF2B5EF4-FFF2-40B4-BE49-F238E27FC236}">
                  <a16:creationId xmlns:a16="http://schemas.microsoft.com/office/drawing/2014/main" id="{BD331ADA-2696-135A-67AF-37B75FC4BD91}"/>
                </a:ext>
              </a:extLst>
            </p:cNvPr>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2" name="Google Shape;199;p3">
              <a:extLst>
                <a:ext uri="{FF2B5EF4-FFF2-40B4-BE49-F238E27FC236}">
                  <a16:creationId xmlns:a16="http://schemas.microsoft.com/office/drawing/2014/main" id="{913BB950-BA82-F8D9-12D3-7D2737FE6AC5}"/>
                </a:ext>
              </a:extLst>
            </p:cNvPr>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3" name="Google Shape;200;p3">
              <a:extLst>
                <a:ext uri="{FF2B5EF4-FFF2-40B4-BE49-F238E27FC236}">
                  <a16:creationId xmlns:a16="http://schemas.microsoft.com/office/drawing/2014/main" id="{BAE27B31-B33B-29DE-E083-50EF16580458}"/>
                </a:ext>
              </a:extLst>
            </p:cNvPr>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4" name="Google Shape;201;p3">
              <a:extLst>
                <a:ext uri="{FF2B5EF4-FFF2-40B4-BE49-F238E27FC236}">
                  <a16:creationId xmlns:a16="http://schemas.microsoft.com/office/drawing/2014/main" id="{8166C8D2-23C8-45B7-1E72-9C4BB4B1988B}"/>
                </a:ext>
              </a:extLst>
            </p:cNvPr>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5" name="Google Shape;202;p3">
              <a:extLst>
                <a:ext uri="{FF2B5EF4-FFF2-40B4-BE49-F238E27FC236}">
                  <a16:creationId xmlns:a16="http://schemas.microsoft.com/office/drawing/2014/main" id="{70B67F11-C088-AFA6-A87A-759DBEE55243}"/>
                </a:ext>
              </a:extLst>
            </p:cNvPr>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6" name="Google Shape;203;p3">
              <a:extLst>
                <a:ext uri="{FF2B5EF4-FFF2-40B4-BE49-F238E27FC236}">
                  <a16:creationId xmlns:a16="http://schemas.microsoft.com/office/drawing/2014/main" id="{C34BF39A-E56A-6279-6810-0D4B2C1ACC60}"/>
                </a:ext>
              </a:extLst>
            </p:cNvPr>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7" name="Google Shape;204;p3">
              <a:extLst>
                <a:ext uri="{FF2B5EF4-FFF2-40B4-BE49-F238E27FC236}">
                  <a16:creationId xmlns:a16="http://schemas.microsoft.com/office/drawing/2014/main" id="{D1AAE031-4605-0D06-07E9-FECBFCC817C9}"/>
                </a:ext>
              </a:extLst>
            </p:cNvPr>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8" name="Google Shape;205;p3">
              <a:extLst>
                <a:ext uri="{FF2B5EF4-FFF2-40B4-BE49-F238E27FC236}">
                  <a16:creationId xmlns:a16="http://schemas.microsoft.com/office/drawing/2014/main" id="{69A35A48-6C72-7FB0-930A-46617E3D075A}"/>
                </a:ext>
              </a:extLst>
            </p:cNvPr>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49" name="Google Shape;206;p3">
              <a:extLst>
                <a:ext uri="{FF2B5EF4-FFF2-40B4-BE49-F238E27FC236}">
                  <a16:creationId xmlns:a16="http://schemas.microsoft.com/office/drawing/2014/main" id="{A5EB1635-FA4A-5C33-8D45-B194E1742CE2}"/>
                </a:ext>
              </a:extLst>
            </p:cNvPr>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0" name="Google Shape;207;p3">
              <a:extLst>
                <a:ext uri="{FF2B5EF4-FFF2-40B4-BE49-F238E27FC236}">
                  <a16:creationId xmlns:a16="http://schemas.microsoft.com/office/drawing/2014/main" id="{7CEB0805-EC65-C76D-E8BC-A8D2824E58A5}"/>
                </a:ext>
              </a:extLst>
            </p:cNvPr>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1" name="Google Shape;208;p3">
              <a:extLst>
                <a:ext uri="{FF2B5EF4-FFF2-40B4-BE49-F238E27FC236}">
                  <a16:creationId xmlns:a16="http://schemas.microsoft.com/office/drawing/2014/main" id="{F1B8AC6E-0AAB-4CF5-E3EF-A573886A5455}"/>
                </a:ext>
              </a:extLst>
            </p:cNvPr>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2" name="Google Shape;209;p3">
              <a:extLst>
                <a:ext uri="{FF2B5EF4-FFF2-40B4-BE49-F238E27FC236}">
                  <a16:creationId xmlns:a16="http://schemas.microsoft.com/office/drawing/2014/main" id="{E0E84084-1691-11C2-9A97-691B01C7DF68}"/>
                </a:ext>
              </a:extLst>
            </p:cNvPr>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3" name="Google Shape;210;p3">
              <a:extLst>
                <a:ext uri="{FF2B5EF4-FFF2-40B4-BE49-F238E27FC236}">
                  <a16:creationId xmlns:a16="http://schemas.microsoft.com/office/drawing/2014/main" id="{06A6E72A-F095-B817-C751-5D179B42471E}"/>
                </a:ext>
              </a:extLst>
            </p:cNvPr>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4" name="Google Shape;211;p3">
              <a:extLst>
                <a:ext uri="{FF2B5EF4-FFF2-40B4-BE49-F238E27FC236}">
                  <a16:creationId xmlns:a16="http://schemas.microsoft.com/office/drawing/2014/main" id="{C5A98465-8407-A844-1640-977AA081ECAD}"/>
                </a:ext>
              </a:extLst>
            </p:cNvPr>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5" name="Google Shape;212;p3">
              <a:extLst>
                <a:ext uri="{FF2B5EF4-FFF2-40B4-BE49-F238E27FC236}">
                  <a16:creationId xmlns:a16="http://schemas.microsoft.com/office/drawing/2014/main" id="{4BE6A588-1BAD-C2C3-AEE0-DAE4138D4605}"/>
                </a:ext>
              </a:extLst>
            </p:cNvPr>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6" name="Google Shape;213;p3">
              <a:extLst>
                <a:ext uri="{FF2B5EF4-FFF2-40B4-BE49-F238E27FC236}">
                  <a16:creationId xmlns:a16="http://schemas.microsoft.com/office/drawing/2014/main" id="{F31E1AAA-07B5-B2AC-CDB3-3FCDE3797E1D}"/>
                </a:ext>
              </a:extLst>
            </p:cNvPr>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57" name="Google Shape;214;p3">
              <a:extLst>
                <a:ext uri="{FF2B5EF4-FFF2-40B4-BE49-F238E27FC236}">
                  <a16:creationId xmlns:a16="http://schemas.microsoft.com/office/drawing/2014/main" id="{4C081348-8928-A889-04ED-34EDD200018C}"/>
                </a:ext>
              </a:extLst>
            </p:cNvPr>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558" name="Google Shape;215;p3">
            <a:extLst>
              <a:ext uri="{FF2B5EF4-FFF2-40B4-BE49-F238E27FC236}">
                <a16:creationId xmlns:a16="http://schemas.microsoft.com/office/drawing/2014/main" id="{DF8FE0E2-64EA-5A5F-7392-D7378EC7FD3F}"/>
              </a:ext>
            </a:extLst>
          </p:cNvPr>
          <p:cNvGrpSpPr/>
          <p:nvPr/>
        </p:nvGrpSpPr>
        <p:grpSpPr>
          <a:xfrm>
            <a:off x="15952471" y="262890"/>
            <a:ext cx="2140268" cy="2204085"/>
            <a:chOff x="3335286" y="601670"/>
            <a:chExt cx="804678" cy="932160"/>
          </a:xfrm>
        </p:grpSpPr>
        <p:sp>
          <p:nvSpPr>
            <p:cNvPr id="559" name="Google Shape;216;p3">
              <a:extLst>
                <a:ext uri="{FF2B5EF4-FFF2-40B4-BE49-F238E27FC236}">
                  <a16:creationId xmlns:a16="http://schemas.microsoft.com/office/drawing/2014/main" id="{2654F719-6D00-6C3B-8EF5-2F5871DDCCFE}"/>
                </a:ext>
              </a:extLst>
            </p:cNvPr>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0" name="Google Shape;217;p3">
              <a:extLst>
                <a:ext uri="{FF2B5EF4-FFF2-40B4-BE49-F238E27FC236}">
                  <a16:creationId xmlns:a16="http://schemas.microsoft.com/office/drawing/2014/main" id="{C94C6F7B-8705-B990-B037-6D598919EA7E}"/>
                </a:ext>
              </a:extLst>
            </p:cNvPr>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1" name="Google Shape;218;p3">
              <a:extLst>
                <a:ext uri="{FF2B5EF4-FFF2-40B4-BE49-F238E27FC236}">
                  <a16:creationId xmlns:a16="http://schemas.microsoft.com/office/drawing/2014/main" id="{BF8D74AC-EBA5-F9A0-CBCE-6A3B583DF0EE}"/>
                </a:ext>
              </a:extLst>
            </p:cNvPr>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2" name="Google Shape;219;p3">
              <a:extLst>
                <a:ext uri="{FF2B5EF4-FFF2-40B4-BE49-F238E27FC236}">
                  <a16:creationId xmlns:a16="http://schemas.microsoft.com/office/drawing/2014/main" id="{7FE3E10C-C7E7-01CC-00C0-696096BDFF12}"/>
                </a:ext>
              </a:extLst>
            </p:cNvPr>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3" name="Google Shape;220;p3">
              <a:extLst>
                <a:ext uri="{FF2B5EF4-FFF2-40B4-BE49-F238E27FC236}">
                  <a16:creationId xmlns:a16="http://schemas.microsoft.com/office/drawing/2014/main" id="{34671AE9-1F56-DB51-7503-E1ECE84A6EFC}"/>
                </a:ext>
              </a:extLst>
            </p:cNvPr>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4" name="Google Shape;221;p3">
              <a:extLst>
                <a:ext uri="{FF2B5EF4-FFF2-40B4-BE49-F238E27FC236}">
                  <a16:creationId xmlns:a16="http://schemas.microsoft.com/office/drawing/2014/main" id="{48D92F15-BA94-D0A0-0FEF-874F208345BA}"/>
                </a:ext>
              </a:extLst>
            </p:cNvPr>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5" name="Google Shape;222;p3">
              <a:extLst>
                <a:ext uri="{FF2B5EF4-FFF2-40B4-BE49-F238E27FC236}">
                  <a16:creationId xmlns:a16="http://schemas.microsoft.com/office/drawing/2014/main" id="{45AD6D83-0ABE-D40F-B011-A0DEA667FE32}"/>
                </a:ext>
              </a:extLst>
            </p:cNvPr>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6" name="Google Shape;223;p3">
              <a:extLst>
                <a:ext uri="{FF2B5EF4-FFF2-40B4-BE49-F238E27FC236}">
                  <a16:creationId xmlns:a16="http://schemas.microsoft.com/office/drawing/2014/main" id="{AC38BED6-A1A3-A47E-CB61-4E1D8F205442}"/>
                </a:ext>
              </a:extLst>
            </p:cNvPr>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7" name="Google Shape;224;p3">
              <a:extLst>
                <a:ext uri="{FF2B5EF4-FFF2-40B4-BE49-F238E27FC236}">
                  <a16:creationId xmlns:a16="http://schemas.microsoft.com/office/drawing/2014/main" id="{9C91FE22-EFCF-EAF8-3FCF-AE6B10212654}"/>
                </a:ext>
              </a:extLst>
            </p:cNvPr>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8" name="Google Shape;225;p3">
              <a:extLst>
                <a:ext uri="{FF2B5EF4-FFF2-40B4-BE49-F238E27FC236}">
                  <a16:creationId xmlns:a16="http://schemas.microsoft.com/office/drawing/2014/main" id="{95F51D40-31C3-EB8B-17AD-C3CBEF04D2EC}"/>
                </a:ext>
              </a:extLst>
            </p:cNvPr>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69" name="Google Shape;226;p3">
              <a:extLst>
                <a:ext uri="{FF2B5EF4-FFF2-40B4-BE49-F238E27FC236}">
                  <a16:creationId xmlns:a16="http://schemas.microsoft.com/office/drawing/2014/main" id="{E04D64C5-3F02-F1A0-42B5-000F539E6216}"/>
                </a:ext>
              </a:extLst>
            </p:cNvPr>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0" name="Google Shape;227;p3">
              <a:extLst>
                <a:ext uri="{FF2B5EF4-FFF2-40B4-BE49-F238E27FC236}">
                  <a16:creationId xmlns:a16="http://schemas.microsoft.com/office/drawing/2014/main" id="{145C3FA6-234A-46FF-2A1D-4778959965B3}"/>
                </a:ext>
              </a:extLst>
            </p:cNvPr>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1" name="Google Shape;228;p3">
              <a:extLst>
                <a:ext uri="{FF2B5EF4-FFF2-40B4-BE49-F238E27FC236}">
                  <a16:creationId xmlns:a16="http://schemas.microsoft.com/office/drawing/2014/main" id="{5344F6BF-4F7A-87E0-79A5-7FF0BEFCB827}"/>
                </a:ext>
              </a:extLst>
            </p:cNvPr>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2" name="Google Shape;229;p3">
              <a:extLst>
                <a:ext uri="{FF2B5EF4-FFF2-40B4-BE49-F238E27FC236}">
                  <a16:creationId xmlns:a16="http://schemas.microsoft.com/office/drawing/2014/main" id="{A59CC925-54B3-23AF-0204-4EAFFD15806F}"/>
                </a:ext>
              </a:extLst>
            </p:cNvPr>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3" name="Google Shape;230;p3">
              <a:extLst>
                <a:ext uri="{FF2B5EF4-FFF2-40B4-BE49-F238E27FC236}">
                  <a16:creationId xmlns:a16="http://schemas.microsoft.com/office/drawing/2014/main" id="{19B93EED-3E2F-BEB2-A247-4CBEE5D967DA}"/>
                </a:ext>
              </a:extLst>
            </p:cNvPr>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574" name="Google Shape;231;p3">
            <a:extLst>
              <a:ext uri="{FF2B5EF4-FFF2-40B4-BE49-F238E27FC236}">
                <a16:creationId xmlns:a16="http://schemas.microsoft.com/office/drawing/2014/main" id="{6747EE14-FD4F-4B7B-F232-922B98C2E9D9}"/>
              </a:ext>
            </a:extLst>
          </p:cNvPr>
          <p:cNvGrpSpPr/>
          <p:nvPr/>
        </p:nvGrpSpPr>
        <p:grpSpPr>
          <a:xfrm>
            <a:off x="14032231" y="466726"/>
            <a:ext cx="1913573" cy="2791778"/>
            <a:chOff x="2458449" y="383490"/>
            <a:chExt cx="719608" cy="1180749"/>
          </a:xfrm>
        </p:grpSpPr>
        <p:sp>
          <p:nvSpPr>
            <p:cNvPr id="575" name="Google Shape;232;p3">
              <a:extLst>
                <a:ext uri="{FF2B5EF4-FFF2-40B4-BE49-F238E27FC236}">
                  <a16:creationId xmlns:a16="http://schemas.microsoft.com/office/drawing/2014/main" id="{8906E767-CBC0-6D45-EBDF-FBDE2CE4BBA8}"/>
                </a:ext>
              </a:extLst>
            </p:cNvPr>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6" name="Google Shape;233;p3">
              <a:extLst>
                <a:ext uri="{FF2B5EF4-FFF2-40B4-BE49-F238E27FC236}">
                  <a16:creationId xmlns:a16="http://schemas.microsoft.com/office/drawing/2014/main" id="{29EE3D46-408B-69FB-E3DD-240DB5875D0D}"/>
                </a:ext>
              </a:extLst>
            </p:cNvPr>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7" name="Google Shape;234;p3">
              <a:extLst>
                <a:ext uri="{FF2B5EF4-FFF2-40B4-BE49-F238E27FC236}">
                  <a16:creationId xmlns:a16="http://schemas.microsoft.com/office/drawing/2014/main" id="{9FDF78A5-7A58-E683-D727-D23C2F951B61}"/>
                </a:ext>
              </a:extLst>
            </p:cNvPr>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8" name="Google Shape;235;p3">
              <a:extLst>
                <a:ext uri="{FF2B5EF4-FFF2-40B4-BE49-F238E27FC236}">
                  <a16:creationId xmlns:a16="http://schemas.microsoft.com/office/drawing/2014/main" id="{82DC3BAC-8E30-3B8E-36F0-678207A6CBD9}"/>
                </a:ext>
              </a:extLst>
            </p:cNvPr>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79" name="Google Shape;236;p3">
              <a:extLst>
                <a:ext uri="{FF2B5EF4-FFF2-40B4-BE49-F238E27FC236}">
                  <a16:creationId xmlns:a16="http://schemas.microsoft.com/office/drawing/2014/main" id="{ECAB828E-C9DB-726E-DBC2-18820EC58837}"/>
                </a:ext>
              </a:extLst>
            </p:cNvPr>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0" name="Google Shape;237;p3">
              <a:extLst>
                <a:ext uri="{FF2B5EF4-FFF2-40B4-BE49-F238E27FC236}">
                  <a16:creationId xmlns:a16="http://schemas.microsoft.com/office/drawing/2014/main" id="{37472751-EA7C-B12A-7AA5-9E7AB1602A9F}"/>
                </a:ext>
              </a:extLst>
            </p:cNvPr>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1" name="Google Shape;238;p3">
              <a:extLst>
                <a:ext uri="{FF2B5EF4-FFF2-40B4-BE49-F238E27FC236}">
                  <a16:creationId xmlns:a16="http://schemas.microsoft.com/office/drawing/2014/main" id="{7C564F23-5D57-4871-F40E-2F53674993B0}"/>
                </a:ext>
              </a:extLst>
            </p:cNvPr>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2" name="Google Shape;239;p3">
              <a:extLst>
                <a:ext uri="{FF2B5EF4-FFF2-40B4-BE49-F238E27FC236}">
                  <a16:creationId xmlns:a16="http://schemas.microsoft.com/office/drawing/2014/main" id="{FAD168C6-4CFA-C2B6-E0C1-22A0E81D02DE}"/>
                </a:ext>
              </a:extLst>
            </p:cNvPr>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3" name="Google Shape;240;p3">
              <a:extLst>
                <a:ext uri="{FF2B5EF4-FFF2-40B4-BE49-F238E27FC236}">
                  <a16:creationId xmlns:a16="http://schemas.microsoft.com/office/drawing/2014/main" id="{8CAF3E00-0CB4-CF0C-B29A-8C91A5A47C57}"/>
                </a:ext>
              </a:extLst>
            </p:cNvPr>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4" name="Google Shape;241;p3">
              <a:extLst>
                <a:ext uri="{FF2B5EF4-FFF2-40B4-BE49-F238E27FC236}">
                  <a16:creationId xmlns:a16="http://schemas.microsoft.com/office/drawing/2014/main" id="{091F1431-0749-3218-ABAB-C59116F8E50F}"/>
                </a:ext>
              </a:extLst>
            </p:cNvPr>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5" name="Google Shape;242;p3">
              <a:extLst>
                <a:ext uri="{FF2B5EF4-FFF2-40B4-BE49-F238E27FC236}">
                  <a16:creationId xmlns:a16="http://schemas.microsoft.com/office/drawing/2014/main" id="{C83A1BA3-BC04-035D-360B-B68D910DA057}"/>
                </a:ext>
              </a:extLst>
            </p:cNvPr>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6" name="Google Shape;243;p3">
              <a:extLst>
                <a:ext uri="{FF2B5EF4-FFF2-40B4-BE49-F238E27FC236}">
                  <a16:creationId xmlns:a16="http://schemas.microsoft.com/office/drawing/2014/main" id="{CCD7DA8E-7798-A472-1C82-BFAEF3222DA2}"/>
                </a:ext>
              </a:extLst>
            </p:cNvPr>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7" name="Google Shape;244;p3">
              <a:extLst>
                <a:ext uri="{FF2B5EF4-FFF2-40B4-BE49-F238E27FC236}">
                  <a16:creationId xmlns:a16="http://schemas.microsoft.com/office/drawing/2014/main" id="{EC37EDBE-5027-EA39-3198-D6BDB951CC0E}"/>
                </a:ext>
              </a:extLst>
            </p:cNvPr>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8" name="Google Shape;245;p3">
              <a:extLst>
                <a:ext uri="{FF2B5EF4-FFF2-40B4-BE49-F238E27FC236}">
                  <a16:creationId xmlns:a16="http://schemas.microsoft.com/office/drawing/2014/main" id="{8A3EB149-9E79-0675-DD3B-31F1AEF1F754}"/>
                </a:ext>
              </a:extLst>
            </p:cNvPr>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89" name="Google Shape;246;p3">
              <a:extLst>
                <a:ext uri="{FF2B5EF4-FFF2-40B4-BE49-F238E27FC236}">
                  <a16:creationId xmlns:a16="http://schemas.microsoft.com/office/drawing/2014/main" id="{7872F91A-7B2A-0F87-0362-1A8EB44BB5BE}"/>
                </a:ext>
              </a:extLst>
            </p:cNvPr>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0" name="Google Shape;247;p3">
              <a:extLst>
                <a:ext uri="{FF2B5EF4-FFF2-40B4-BE49-F238E27FC236}">
                  <a16:creationId xmlns:a16="http://schemas.microsoft.com/office/drawing/2014/main" id="{7D935E18-B00D-DAB2-56A4-51A80D9ED29A}"/>
                </a:ext>
              </a:extLst>
            </p:cNvPr>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1" name="Google Shape;248;p3">
              <a:extLst>
                <a:ext uri="{FF2B5EF4-FFF2-40B4-BE49-F238E27FC236}">
                  <a16:creationId xmlns:a16="http://schemas.microsoft.com/office/drawing/2014/main" id="{CCF7497E-CD69-6E76-043C-2C50C99BDE4F}"/>
                </a:ext>
              </a:extLst>
            </p:cNvPr>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2" name="Google Shape;249;p3">
              <a:extLst>
                <a:ext uri="{FF2B5EF4-FFF2-40B4-BE49-F238E27FC236}">
                  <a16:creationId xmlns:a16="http://schemas.microsoft.com/office/drawing/2014/main" id="{F29B57F7-0C3C-008A-2331-5F8F6A5E2F43}"/>
                </a:ext>
              </a:extLst>
            </p:cNvPr>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3" name="Google Shape;250;p3">
              <a:extLst>
                <a:ext uri="{FF2B5EF4-FFF2-40B4-BE49-F238E27FC236}">
                  <a16:creationId xmlns:a16="http://schemas.microsoft.com/office/drawing/2014/main" id="{8C204E0D-8886-3357-54BC-CC8ACE764C99}"/>
                </a:ext>
              </a:extLst>
            </p:cNvPr>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4" name="Google Shape;251;p3">
              <a:extLst>
                <a:ext uri="{FF2B5EF4-FFF2-40B4-BE49-F238E27FC236}">
                  <a16:creationId xmlns:a16="http://schemas.microsoft.com/office/drawing/2014/main" id="{493BCE4A-A84F-7B4A-385B-C86B92B6B441}"/>
                </a:ext>
              </a:extLst>
            </p:cNvPr>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5" name="Google Shape;252;p3">
              <a:extLst>
                <a:ext uri="{FF2B5EF4-FFF2-40B4-BE49-F238E27FC236}">
                  <a16:creationId xmlns:a16="http://schemas.microsoft.com/office/drawing/2014/main" id="{2F8D05CC-2890-D3CD-40C0-5F697FB03A1F}"/>
                </a:ext>
              </a:extLst>
            </p:cNvPr>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6" name="Google Shape;253;p3">
              <a:extLst>
                <a:ext uri="{FF2B5EF4-FFF2-40B4-BE49-F238E27FC236}">
                  <a16:creationId xmlns:a16="http://schemas.microsoft.com/office/drawing/2014/main" id="{BD9559E7-DB81-76C3-723E-86F278584F03}"/>
                </a:ext>
              </a:extLst>
            </p:cNvPr>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7" name="Google Shape;254;p3">
              <a:extLst>
                <a:ext uri="{FF2B5EF4-FFF2-40B4-BE49-F238E27FC236}">
                  <a16:creationId xmlns:a16="http://schemas.microsoft.com/office/drawing/2014/main" id="{3A50C352-F0F0-A075-A956-90670F4A3EA4}"/>
                </a:ext>
              </a:extLst>
            </p:cNvPr>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8" name="Google Shape;255;p3">
              <a:extLst>
                <a:ext uri="{FF2B5EF4-FFF2-40B4-BE49-F238E27FC236}">
                  <a16:creationId xmlns:a16="http://schemas.microsoft.com/office/drawing/2014/main" id="{C6972DC3-2E51-8F3B-2C6F-B2DC8587AD15}"/>
                </a:ext>
              </a:extLst>
            </p:cNvPr>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599" name="Google Shape;256;p3">
              <a:extLst>
                <a:ext uri="{FF2B5EF4-FFF2-40B4-BE49-F238E27FC236}">
                  <a16:creationId xmlns:a16="http://schemas.microsoft.com/office/drawing/2014/main" id="{726192A3-76AB-E5BA-E1D7-EED772C497D8}"/>
                </a:ext>
              </a:extLst>
            </p:cNvPr>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0" name="Google Shape;257;p3">
              <a:extLst>
                <a:ext uri="{FF2B5EF4-FFF2-40B4-BE49-F238E27FC236}">
                  <a16:creationId xmlns:a16="http://schemas.microsoft.com/office/drawing/2014/main" id="{BBC7E47C-633B-E858-F140-FE9E9270C9A2}"/>
                </a:ext>
              </a:extLst>
            </p:cNvPr>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1" name="Google Shape;258;p3">
              <a:extLst>
                <a:ext uri="{FF2B5EF4-FFF2-40B4-BE49-F238E27FC236}">
                  <a16:creationId xmlns:a16="http://schemas.microsoft.com/office/drawing/2014/main" id="{206372E5-4599-8655-D466-7298604C5259}"/>
                </a:ext>
              </a:extLst>
            </p:cNvPr>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2" name="Google Shape;259;p3">
              <a:extLst>
                <a:ext uri="{FF2B5EF4-FFF2-40B4-BE49-F238E27FC236}">
                  <a16:creationId xmlns:a16="http://schemas.microsoft.com/office/drawing/2014/main" id="{A0EE6EDD-07DE-1B34-485E-9266484A1B88}"/>
                </a:ext>
              </a:extLst>
            </p:cNvPr>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3" name="Google Shape;260;p3">
              <a:extLst>
                <a:ext uri="{FF2B5EF4-FFF2-40B4-BE49-F238E27FC236}">
                  <a16:creationId xmlns:a16="http://schemas.microsoft.com/office/drawing/2014/main" id="{9A3EA5C3-98FA-5051-D7D1-E5208521B239}"/>
                </a:ext>
              </a:extLst>
            </p:cNvPr>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4" name="Google Shape;261;p3">
              <a:extLst>
                <a:ext uri="{FF2B5EF4-FFF2-40B4-BE49-F238E27FC236}">
                  <a16:creationId xmlns:a16="http://schemas.microsoft.com/office/drawing/2014/main" id="{B528FF65-8241-E45A-5237-37B2EC3FC121}"/>
                </a:ext>
              </a:extLst>
            </p:cNvPr>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5" name="Google Shape;262;p3">
              <a:extLst>
                <a:ext uri="{FF2B5EF4-FFF2-40B4-BE49-F238E27FC236}">
                  <a16:creationId xmlns:a16="http://schemas.microsoft.com/office/drawing/2014/main" id="{A17B0842-58F3-DFA7-9FEB-EAD3E1D658E5}"/>
                </a:ext>
              </a:extLst>
            </p:cNvPr>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6" name="Google Shape;263;p3">
              <a:extLst>
                <a:ext uri="{FF2B5EF4-FFF2-40B4-BE49-F238E27FC236}">
                  <a16:creationId xmlns:a16="http://schemas.microsoft.com/office/drawing/2014/main" id="{03902BB8-5A5B-44D9-1544-42E23A9671B7}"/>
                </a:ext>
              </a:extLst>
            </p:cNvPr>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7" name="Google Shape;264;p3">
              <a:extLst>
                <a:ext uri="{FF2B5EF4-FFF2-40B4-BE49-F238E27FC236}">
                  <a16:creationId xmlns:a16="http://schemas.microsoft.com/office/drawing/2014/main" id="{02AEA033-7F21-90AE-ADB5-E2FB8EA6139D}"/>
                </a:ext>
              </a:extLst>
            </p:cNvPr>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08" name="Google Shape;265;p3">
              <a:extLst>
                <a:ext uri="{FF2B5EF4-FFF2-40B4-BE49-F238E27FC236}">
                  <a16:creationId xmlns:a16="http://schemas.microsoft.com/office/drawing/2014/main" id="{6B503514-19EC-B2CF-A524-2523DFF13779}"/>
                </a:ext>
              </a:extLst>
            </p:cNvPr>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609" name="Google Shape;266;p3">
            <a:extLst>
              <a:ext uri="{FF2B5EF4-FFF2-40B4-BE49-F238E27FC236}">
                <a16:creationId xmlns:a16="http://schemas.microsoft.com/office/drawing/2014/main" id="{279F7E4E-0E29-F231-1AAC-ADBEDE7070C4}"/>
              </a:ext>
            </a:extLst>
          </p:cNvPr>
          <p:cNvGrpSpPr/>
          <p:nvPr/>
        </p:nvGrpSpPr>
        <p:grpSpPr>
          <a:xfrm>
            <a:off x="-448627" y="5454015"/>
            <a:ext cx="2618423" cy="4981575"/>
            <a:chOff x="-2306975" y="-1486200"/>
            <a:chExt cx="1429125" cy="3057225"/>
          </a:xfrm>
        </p:grpSpPr>
        <p:grpSp>
          <p:nvGrpSpPr>
            <p:cNvPr id="610" name="Google Shape;267;p3">
              <a:extLst>
                <a:ext uri="{FF2B5EF4-FFF2-40B4-BE49-F238E27FC236}">
                  <a16:creationId xmlns:a16="http://schemas.microsoft.com/office/drawing/2014/main" id="{1862B564-7A24-62D3-9348-53AF416293BF}"/>
                </a:ext>
              </a:extLst>
            </p:cNvPr>
            <p:cNvGrpSpPr/>
            <p:nvPr/>
          </p:nvGrpSpPr>
          <p:grpSpPr>
            <a:xfrm>
              <a:off x="-2306975" y="-1486200"/>
              <a:ext cx="1429125" cy="3004725"/>
              <a:chOff x="-2306975" y="-1486200"/>
              <a:chExt cx="1429125" cy="3004725"/>
            </a:xfrm>
          </p:grpSpPr>
          <p:sp>
            <p:nvSpPr>
              <p:cNvPr id="612" name="Google Shape;268;p3">
                <a:extLst>
                  <a:ext uri="{FF2B5EF4-FFF2-40B4-BE49-F238E27FC236}">
                    <a16:creationId xmlns:a16="http://schemas.microsoft.com/office/drawing/2014/main" id="{849FBC0D-0C0C-DE76-FB3E-0A0BD7ADF664}"/>
                  </a:ext>
                </a:extLst>
              </p:cNvPr>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3" name="Google Shape;269;p3">
                <a:extLst>
                  <a:ext uri="{FF2B5EF4-FFF2-40B4-BE49-F238E27FC236}">
                    <a16:creationId xmlns:a16="http://schemas.microsoft.com/office/drawing/2014/main" id="{F93F8754-16D6-7A95-EB4B-8602C53A8BDA}"/>
                  </a:ext>
                </a:extLst>
              </p:cNvPr>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4" name="Google Shape;270;p3">
                <a:extLst>
                  <a:ext uri="{FF2B5EF4-FFF2-40B4-BE49-F238E27FC236}">
                    <a16:creationId xmlns:a16="http://schemas.microsoft.com/office/drawing/2014/main" id="{FC5409AE-8D19-DF77-9356-BBA14BF8EB9D}"/>
                  </a:ext>
                </a:extLst>
              </p:cNvPr>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5" name="Google Shape;271;p3">
                <a:extLst>
                  <a:ext uri="{FF2B5EF4-FFF2-40B4-BE49-F238E27FC236}">
                    <a16:creationId xmlns:a16="http://schemas.microsoft.com/office/drawing/2014/main" id="{A35B4307-B8B2-78C4-13A9-1567D0DA698A}"/>
                  </a:ext>
                </a:extLst>
              </p:cNvPr>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6" name="Google Shape;272;p3">
                <a:extLst>
                  <a:ext uri="{FF2B5EF4-FFF2-40B4-BE49-F238E27FC236}">
                    <a16:creationId xmlns:a16="http://schemas.microsoft.com/office/drawing/2014/main" id="{F93BB02D-6091-67CB-F598-F240619A5B2E}"/>
                  </a:ext>
                </a:extLst>
              </p:cNvPr>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7" name="Google Shape;273;p3">
                <a:extLst>
                  <a:ext uri="{FF2B5EF4-FFF2-40B4-BE49-F238E27FC236}">
                    <a16:creationId xmlns:a16="http://schemas.microsoft.com/office/drawing/2014/main" id="{BAE0380B-4DA8-1951-620D-EDAC834A36C9}"/>
                  </a:ext>
                </a:extLst>
              </p:cNvPr>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8" name="Google Shape;274;p3">
                <a:extLst>
                  <a:ext uri="{FF2B5EF4-FFF2-40B4-BE49-F238E27FC236}">
                    <a16:creationId xmlns:a16="http://schemas.microsoft.com/office/drawing/2014/main" id="{14F1B98A-00E0-14EA-3554-C5A200C26B46}"/>
                  </a:ext>
                </a:extLst>
              </p:cNvPr>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19" name="Google Shape;275;p3">
                <a:extLst>
                  <a:ext uri="{FF2B5EF4-FFF2-40B4-BE49-F238E27FC236}">
                    <a16:creationId xmlns:a16="http://schemas.microsoft.com/office/drawing/2014/main" id="{93652D31-4332-B63D-0077-CD69B2ABF5C2}"/>
                  </a:ext>
                </a:extLst>
              </p:cNvPr>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0" name="Google Shape;276;p3">
                <a:extLst>
                  <a:ext uri="{FF2B5EF4-FFF2-40B4-BE49-F238E27FC236}">
                    <a16:creationId xmlns:a16="http://schemas.microsoft.com/office/drawing/2014/main" id="{844C7448-2B38-B629-5189-0E0FEDE4BE59}"/>
                  </a:ext>
                </a:extLst>
              </p:cNvPr>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1" name="Google Shape;277;p3">
                <a:extLst>
                  <a:ext uri="{FF2B5EF4-FFF2-40B4-BE49-F238E27FC236}">
                    <a16:creationId xmlns:a16="http://schemas.microsoft.com/office/drawing/2014/main" id="{982F70E7-0C98-9F49-A6C5-7B41999AC8D6}"/>
                  </a:ext>
                </a:extLst>
              </p:cNvPr>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2" name="Google Shape;278;p3">
                <a:extLst>
                  <a:ext uri="{FF2B5EF4-FFF2-40B4-BE49-F238E27FC236}">
                    <a16:creationId xmlns:a16="http://schemas.microsoft.com/office/drawing/2014/main" id="{B6D0CA64-5329-8207-911B-C82751139C25}"/>
                  </a:ext>
                </a:extLst>
              </p:cNvPr>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3" name="Google Shape;279;p3">
                <a:extLst>
                  <a:ext uri="{FF2B5EF4-FFF2-40B4-BE49-F238E27FC236}">
                    <a16:creationId xmlns:a16="http://schemas.microsoft.com/office/drawing/2014/main" id="{2A612069-FBF7-4F86-6BE8-D3E036E84978}"/>
                  </a:ext>
                </a:extLst>
              </p:cNvPr>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4" name="Google Shape;280;p3">
                <a:extLst>
                  <a:ext uri="{FF2B5EF4-FFF2-40B4-BE49-F238E27FC236}">
                    <a16:creationId xmlns:a16="http://schemas.microsoft.com/office/drawing/2014/main" id="{E9B48F55-1762-79C7-3B30-5EE5AC862793}"/>
                  </a:ext>
                </a:extLst>
              </p:cNvPr>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5" name="Google Shape;281;p3">
                <a:extLst>
                  <a:ext uri="{FF2B5EF4-FFF2-40B4-BE49-F238E27FC236}">
                    <a16:creationId xmlns:a16="http://schemas.microsoft.com/office/drawing/2014/main" id="{C065635B-94B1-2D4F-2455-C5233E9FE820}"/>
                  </a:ext>
                </a:extLst>
              </p:cNvPr>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6" name="Google Shape;282;p3">
                <a:extLst>
                  <a:ext uri="{FF2B5EF4-FFF2-40B4-BE49-F238E27FC236}">
                    <a16:creationId xmlns:a16="http://schemas.microsoft.com/office/drawing/2014/main" id="{815075D8-6F3B-CBF9-77C0-B3FA00BA3F15}"/>
                  </a:ext>
                </a:extLst>
              </p:cNvPr>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7" name="Google Shape;283;p3">
                <a:extLst>
                  <a:ext uri="{FF2B5EF4-FFF2-40B4-BE49-F238E27FC236}">
                    <a16:creationId xmlns:a16="http://schemas.microsoft.com/office/drawing/2014/main" id="{269D4510-A52F-6217-4A25-2BAE90105B4E}"/>
                  </a:ext>
                </a:extLst>
              </p:cNvPr>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8" name="Google Shape;284;p3">
                <a:extLst>
                  <a:ext uri="{FF2B5EF4-FFF2-40B4-BE49-F238E27FC236}">
                    <a16:creationId xmlns:a16="http://schemas.microsoft.com/office/drawing/2014/main" id="{90E76FE6-3F99-22E4-B77F-B86883F77886}"/>
                  </a:ext>
                </a:extLst>
              </p:cNvPr>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29" name="Google Shape;285;p3">
                <a:extLst>
                  <a:ext uri="{FF2B5EF4-FFF2-40B4-BE49-F238E27FC236}">
                    <a16:creationId xmlns:a16="http://schemas.microsoft.com/office/drawing/2014/main" id="{E6ABAC50-F175-651E-9EED-401AC05F7718}"/>
                  </a:ext>
                </a:extLst>
              </p:cNvPr>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0" name="Google Shape;286;p3">
                <a:extLst>
                  <a:ext uri="{FF2B5EF4-FFF2-40B4-BE49-F238E27FC236}">
                    <a16:creationId xmlns:a16="http://schemas.microsoft.com/office/drawing/2014/main" id="{874ACD61-0CA1-4F34-2613-D8FA80297DB7}"/>
                  </a:ext>
                </a:extLst>
              </p:cNvPr>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1" name="Google Shape;287;p3">
                <a:extLst>
                  <a:ext uri="{FF2B5EF4-FFF2-40B4-BE49-F238E27FC236}">
                    <a16:creationId xmlns:a16="http://schemas.microsoft.com/office/drawing/2014/main" id="{019C713E-E406-4F9F-563D-338683ED4735}"/>
                  </a:ext>
                </a:extLst>
              </p:cNvPr>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2" name="Google Shape;288;p3">
                <a:extLst>
                  <a:ext uri="{FF2B5EF4-FFF2-40B4-BE49-F238E27FC236}">
                    <a16:creationId xmlns:a16="http://schemas.microsoft.com/office/drawing/2014/main" id="{69AFCFC7-E03D-EC8C-5EAA-A770F34D785B}"/>
                  </a:ext>
                </a:extLst>
              </p:cNvPr>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3" name="Google Shape;289;p3">
                <a:extLst>
                  <a:ext uri="{FF2B5EF4-FFF2-40B4-BE49-F238E27FC236}">
                    <a16:creationId xmlns:a16="http://schemas.microsoft.com/office/drawing/2014/main" id="{ECA87E10-2415-4C52-F189-EAF747C90DAB}"/>
                  </a:ext>
                </a:extLst>
              </p:cNvPr>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4" name="Google Shape;290;p3">
                <a:extLst>
                  <a:ext uri="{FF2B5EF4-FFF2-40B4-BE49-F238E27FC236}">
                    <a16:creationId xmlns:a16="http://schemas.microsoft.com/office/drawing/2014/main" id="{C3483D96-EB72-1641-8AA6-043BD3AF51FB}"/>
                  </a:ext>
                </a:extLst>
              </p:cNvPr>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5" name="Google Shape;291;p3">
                <a:extLst>
                  <a:ext uri="{FF2B5EF4-FFF2-40B4-BE49-F238E27FC236}">
                    <a16:creationId xmlns:a16="http://schemas.microsoft.com/office/drawing/2014/main" id="{6A6975C2-F50C-A37B-19DF-1369C29BC6DE}"/>
                  </a:ext>
                </a:extLst>
              </p:cNvPr>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6" name="Google Shape;292;p3">
                <a:extLst>
                  <a:ext uri="{FF2B5EF4-FFF2-40B4-BE49-F238E27FC236}">
                    <a16:creationId xmlns:a16="http://schemas.microsoft.com/office/drawing/2014/main" id="{DD35C210-2F99-1608-CD75-91ED10235F45}"/>
                  </a:ext>
                </a:extLst>
              </p:cNvPr>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7" name="Google Shape;293;p3">
                <a:extLst>
                  <a:ext uri="{FF2B5EF4-FFF2-40B4-BE49-F238E27FC236}">
                    <a16:creationId xmlns:a16="http://schemas.microsoft.com/office/drawing/2014/main" id="{1BB6B024-3612-E323-FC1C-AAD00984AFD5}"/>
                  </a:ext>
                </a:extLst>
              </p:cNvPr>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8" name="Google Shape;294;p3">
                <a:extLst>
                  <a:ext uri="{FF2B5EF4-FFF2-40B4-BE49-F238E27FC236}">
                    <a16:creationId xmlns:a16="http://schemas.microsoft.com/office/drawing/2014/main" id="{B09A02E4-3945-CBF5-FE12-F24DE083FCE2}"/>
                  </a:ext>
                </a:extLst>
              </p:cNvPr>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39" name="Google Shape;295;p3">
                <a:extLst>
                  <a:ext uri="{FF2B5EF4-FFF2-40B4-BE49-F238E27FC236}">
                    <a16:creationId xmlns:a16="http://schemas.microsoft.com/office/drawing/2014/main" id="{4B5F417A-6551-A0D7-D494-50832F6730D7}"/>
                  </a:ext>
                </a:extLst>
              </p:cNvPr>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0" name="Google Shape;296;p3">
                <a:extLst>
                  <a:ext uri="{FF2B5EF4-FFF2-40B4-BE49-F238E27FC236}">
                    <a16:creationId xmlns:a16="http://schemas.microsoft.com/office/drawing/2014/main" id="{C095A6DE-0575-0FBC-01FE-6E90E76F1483}"/>
                  </a:ext>
                </a:extLst>
              </p:cNvPr>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1" name="Google Shape;297;p3">
                <a:extLst>
                  <a:ext uri="{FF2B5EF4-FFF2-40B4-BE49-F238E27FC236}">
                    <a16:creationId xmlns:a16="http://schemas.microsoft.com/office/drawing/2014/main" id="{B7869A52-90CB-7227-21C0-38B81C24C092}"/>
                  </a:ext>
                </a:extLst>
              </p:cNvPr>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2" name="Google Shape;298;p3">
                <a:extLst>
                  <a:ext uri="{FF2B5EF4-FFF2-40B4-BE49-F238E27FC236}">
                    <a16:creationId xmlns:a16="http://schemas.microsoft.com/office/drawing/2014/main" id="{48C09715-11F8-68F9-AB87-8298C3F40496}"/>
                  </a:ext>
                </a:extLst>
              </p:cNvPr>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3" name="Google Shape;299;p3">
                <a:extLst>
                  <a:ext uri="{FF2B5EF4-FFF2-40B4-BE49-F238E27FC236}">
                    <a16:creationId xmlns:a16="http://schemas.microsoft.com/office/drawing/2014/main" id="{FC34DD47-9099-1C4D-55AC-2AA3AB932039}"/>
                  </a:ext>
                </a:extLst>
              </p:cNvPr>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4" name="Google Shape;300;p3">
                <a:extLst>
                  <a:ext uri="{FF2B5EF4-FFF2-40B4-BE49-F238E27FC236}">
                    <a16:creationId xmlns:a16="http://schemas.microsoft.com/office/drawing/2014/main" id="{0A25A5B3-E71D-D53E-0C81-54778EBB187E}"/>
                  </a:ext>
                </a:extLst>
              </p:cNvPr>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5" name="Google Shape;301;p3">
                <a:extLst>
                  <a:ext uri="{FF2B5EF4-FFF2-40B4-BE49-F238E27FC236}">
                    <a16:creationId xmlns:a16="http://schemas.microsoft.com/office/drawing/2014/main" id="{D7CB64F2-AB55-F9FE-ED95-376D9D4DC4C8}"/>
                  </a:ext>
                </a:extLst>
              </p:cNvPr>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6" name="Google Shape;302;p3">
                <a:extLst>
                  <a:ext uri="{FF2B5EF4-FFF2-40B4-BE49-F238E27FC236}">
                    <a16:creationId xmlns:a16="http://schemas.microsoft.com/office/drawing/2014/main" id="{E39C5227-9C3E-07CA-BAA6-EEB5CCA1CA5A}"/>
                  </a:ext>
                </a:extLst>
              </p:cNvPr>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7" name="Google Shape;303;p3">
                <a:extLst>
                  <a:ext uri="{FF2B5EF4-FFF2-40B4-BE49-F238E27FC236}">
                    <a16:creationId xmlns:a16="http://schemas.microsoft.com/office/drawing/2014/main" id="{9238EB9C-CAEA-41C1-28AD-BFC6C81CF0AA}"/>
                  </a:ext>
                </a:extLst>
              </p:cNvPr>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8" name="Google Shape;304;p3">
                <a:extLst>
                  <a:ext uri="{FF2B5EF4-FFF2-40B4-BE49-F238E27FC236}">
                    <a16:creationId xmlns:a16="http://schemas.microsoft.com/office/drawing/2014/main" id="{5DF070DA-6B5F-C45C-6A23-053CC686461D}"/>
                  </a:ext>
                </a:extLst>
              </p:cNvPr>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49" name="Google Shape;305;p3">
                <a:extLst>
                  <a:ext uri="{FF2B5EF4-FFF2-40B4-BE49-F238E27FC236}">
                    <a16:creationId xmlns:a16="http://schemas.microsoft.com/office/drawing/2014/main" id="{6D249543-B24E-34FF-D537-C9A89C0047BC}"/>
                  </a:ext>
                </a:extLst>
              </p:cNvPr>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0" name="Google Shape;306;p3">
                <a:extLst>
                  <a:ext uri="{FF2B5EF4-FFF2-40B4-BE49-F238E27FC236}">
                    <a16:creationId xmlns:a16="http://schemas.microsoft.com/office/drawing/2014/main" id="{8E0ED64C-C1F1-0240-BBB9-397419EEA92A}"/>
                  </a:ext>
                </a:extLst>
              </p:cNvPr>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1" name="Google Shape;307;p3">
                <a:extLst>
                  <a:ext uri="{FF2B5EF4-FFF2-40B4-BE49-F238E27FC236}">
                    <a16:creationId xmlns:a16="http://schemas.microsoft.com/office/drawing/2014/main" id="{A47D640B-3E6A-EE26-C276-B84F33EE5CE6}"/>
                  </a:ext>
                </a:extLst>
              </p:cNvPr>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2" name="Google Shape;308;p3">
                <a:extLst>
                  <a:ext uri="{FF2B5EF4-FFF2-40B4-BE49-F238E27FC236}">
                    <a16:creationId xmlns:a16="http://schemas.microsoft.com/office/drawing/2014/main" id="{AD2E3BE9-FAC2-1D8D-22C9-894436D09D47}"/>
                  </a:ext>
                </a:extLst>
              </p:cNvPr>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3" name="Google Shape;309;p3">
                <a:extLst>
                  <a:ext uri="{FF2B5EF4-FFF2-40B4-BE49-F238E27FC236}">
                    <a16:creationId xmlns:a16="http://schemas.microsoft.com/office/drawing/2014/main" id="{689824B4-B631-CC22-7389-979666022041}"/>
                  </a:ext>
                </a:extLst>
              </p:cNvPr>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4" name="Google Shape;310;p3">
                <a:extLst>
                  <a:ext uri="{FF2B5EF4-FFF2-40B4-BE49-F238E27FC236}">
                    <a16:creationId xmlns:a16="http://schemas.microsoft.com/office/drawing/2014/main" id="{0B4A4398-B00C-6433-FBAC-5774835466A4}"/>
                  </a:ext>
                </a:extLst>
              </p:cNvPr>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5" name="Google Shape;311;p3">
                <a:extLst>
                  <a:ext uri="{FF2B5EF4-FFF2-40B4-BE49-F238E27FC236}">
                    <a16:creationId xmlns:a16="http://schemas.microsoft.com/office/drawing/2014/main" id="{03D18CE1-FBF1-7939-7C5A-5C1B1CEFCA99}"/>
                  </a:ext>
                </a:extLst>
              </p:cNvPr>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6" name="Google Shape;312;p3">
                <a:extLst>
                  <a:ext uri="{FF2B5EF4-FFF2-40B4-BE49-F238E27FC236}">
                    <a16:creationId xmlns:a16="http://schemas.microsoft.com/office/drawing/2014/main" id="{E3907ED4-7580-1E77-E7E4-9A6B9EF212BF}"/>
                  </a:ext>
                </a:extLst>
              </p:cNvPr>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7" name="Google Shape;313;p3">
                <a:extLst>
                  <a:ext uri="{FF2B5EF4-FFF2-40B4-BE49-F238E27FC236}">
                    <a16:creationId xmlns:a16="http://schemas.microsoft.com/office/drawing/2014/main" id="{8C4CF821-EAD6-B01C-6CC6-CFA933872601}"/>
                  </a:ext>
                </a:extLst>
              </p:cNvPr>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8" name="Google Shape;314;p3">
                <a:extLst>
                  <a:ext uri="{FF2B5EF4-FFF2-40B4-BE49-F238E27FC236}">
                    <a16:creationId xmlns:a16="http://schemas.microsoft.com/office/drawing/2014/main" id="{2649916D-0596-2FC0-1033-1D26EA3253C1}"/>
                  </a:ext>
                </a:extLst>
              </p:cNvPr>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59" name="Google Shape;315;p3">
                <a:extLst>
                  <a:ext uri="{FF2B5EF4-FFF2-40B4-BE49-F238E27FC236}">
                    <a16:creationId xmlns:a16="http://schemas.microsoft.com/office/drawing/2014/main" id="{060EDDFC-0A5C-AC34-3776-BBF8E777741B}"/>
                  </a:ext>
                </a:extLst>
              </p:cNvPr>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0" name="Google Shape;316;p3">
                <a:extLst>
                  <a:ext uri="{FF2B5EF4-FFF2-40B4-BE49-F238E27FC236}">
                    <a16:creationId xmlns:a16="http://schemas.microsoft.com/office/drawing/2014/main" id="{A9A6E316-2F14-9E0B-6C7F-0845BA9CDBBC}"/>
                  </a:ext>
                </a:extLst>
              </p:cNvPr>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1" name="Google Shape;317;p3">
                <a:extLst>
                  <a:ext uri="{FF2B5EF4-FFF2-40B4-BE49-F238E27FC236}">
                    <a16:creationId xmlns:a16="http://schemas.microsoft.com/office/drawing/2014/main" id="{593ABD88-1D73-A663-62A9-BB51CCB5AFAC}"/>
                  </a:ext>
                </a:extLst>
              </p:cNvPr>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611" name="Google Shape;318;p3">
              <a:extLst>
                <a:ext uri="{FF2B5EF4-FFF2-40B4-BE49-F238E27FC236}">
                  <a16:creationId xmlns:a16="http://schemas.microsoft.com/office/drawing/2014/main" id="{FC2EBD94-2A00-4BD1-0463-66EBA201E14B}"/>
                </a:ext>
              </a:extLst>
            </p:cNvPr>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662" name="Google Shape;319;p3">
            <a:extLst>
              <a:ext uri="{FF2B5EF4-FFF2-40B4-BE49-F238E27FC236}">
                <a16:creationId xmlns:a16="http://schemas.microsoft.com/office/drawing/2014/main" id="{EDF6EF7D-C53C-49C4-282F-64B30BB62C97}"/>
              </a:ext>
            </a:extLst>
          </p:cNvPr>
          <p:cNvGrpSpPr/>
          <p:nvPr/>
        </p:nvGrpSpPr>
        <p:grpSpPr>
          <a:xfrm>
            <a:off x="13491211" y="7303770"/>
            <a:ext cx="4365308" cy="3097530"/>
            <a:chOff x="8060675" y="3682775"/>
            <a:chExt cx="1641025" cy="1309900"/>
          </a:xfrm>
        </p:grpSpPr>
        <p:grpSp>
          <p:nvGrpSpPr>
            <p:cNvPr id="663" name="Google Shape;320;p3">
              <a:extLst>
                <a:ext uri="{FF2B5EF4-FFF2-40B4-BE49-F238E27FC236}">
                  <a16:creationId xmlns:a16="http://schemas.microsoft.com/office/drawing/2014/main" id="{D4E04C1A-4A57-6035-376C-5217E2EC4228}"/>
                </a:ext>
              </a:extLst>
            </p:cNvPr>
            <p:cNvGrpSpPr/>
            <p:nvPr/>
          </p:nvGrpSpPr>
          <p:grpSpPr>
            <a:xfrm flipH="1">
              <a:off x="8215400" y="3682775"/>
              <a:ext cx="1486300" cy="1222600"/>
              <a:chOff x="756775" y="2990550"/>
              <a:chExt cx="1486300" cy="1222600"/>
            </a:xfrm>
          </p:grpSpPr>
          <p:sp>
            <p:nvSpPr>
              <p:cNvPr id="665" name="Google Shape;321;p3">
                <a:extLst>
                  <a:ext uri="{FF2B5EF4-FFF2-40B4-BE49-F238E27FC236}">
                    <a16:creationId xmlns:a16="http://schemas.microsoft.com/office/drawing/2014/main" id="{D330B1F8-032A-728F-1F3B-1EBB1D46C43F}"/>
                  </a:ext>
                </a:extLst>
              </p:cNvPr>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6" name="Google Shape;322;p3">
                <a:extLst>
                  <a:ext uri="{FF2B5EF4-FFF2-40B4-BE49-F238E27FC236}">
                    <a16:creationId xmlns:a16="http://schemas.microsoft.com/office/drawing/2014/main" id="{9D9C487D-3C8F-E7BF-8A95-43FAA890499B}"/>
                  </a:ext>
                </a:extLst>
              </p:cNvPr>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7" name="Google Shape;323;p3">
                <a:extLst>
                  <a:ext uri="{FF2B5EF4-FFF2-40B4-BE49-F238E27FC236}">
                    <a16:creationId xmlns:a16="http://schemas.microsoft.com/office/drawing/2014/main" id="{71917B13-7C96-EC8D-1ADD-63409A834146}"/>
                  </a:ext>
                </a:extLst>
              </p:cNvPr>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8" name="Google Shape;324;p3">
                <a:extLst>
                  <a:ext uri="{FF2B5EF4-FFF2-40B4-BE49-F238E27FC236}">
                    <a16:creationId xmlns:a16="http://schemas.microsoft.com/office/drawing/2014/main" id="{84808AB9-12EC-1CB3-132C-96A3921BD439}"/>
                  </a:ext>
                </a:extLst>
              </p:cNvPr>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69" name="Google Shape;325;p3">
                <a:extLst>
                  <a:ext uri="{FF2B5EF4-FFF2-40B4-BE49-F238E27FC236}">
                    <a16:creationId xmlns:a16="http://schemas.microsoft.com/office/drawing/2014/main" id="{6C35FEB2-E23E-AC03-4A74-16BCA5B9E00B}"/>
                  </a:ext>
                </a:extLst>
              </p:cNvPr>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0" name="Google Shape;326;p3">
                <a:extLst>
                  <a:ext uri="{FF2B5EF4-FFF2-40B4-BE49-F238E27FC236}">
                    <a16:creationId xmlns:a16="http://schemas.microsoft.com/office/drawing/2014/main" id="{C2D54A89-4E42-F053-7820-29D3AB171985}"/>
                  </a:ext>
                </a:extLst>
              </p:cNvPr>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1" name="Google Shape;327;p3">
                <a:extLst>
                  <a:ext uri="{FF2B5EF4-FFF2-40B4-BE49-F238E27FC236}">
                    <a16:creationId xmlns:a16="http://schemas.microsoft.com/office/drawing/2014/main" id="{DAD35B27-1AF5-00DA-D418-91063297FAE2}"/>
                  </a:ext>
                </a:extLst>
              </p:cNvPr>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2" name="Google Shape;328;p3">
                <a:extLst>
                  <a:ext uri="{FF2B5EF4-FFF2-40B4-BE49-F238E27FC236}">
                    <a16:creationId xmlns:a16="http://schemas.microsoft.com/office/drawing/2014/main" id="{CD43C3B4-71D6-3759-85D6-B8345D07A01E}"/>
                  </a:ext>
                </a:extLst>
              </p:cNvPr>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3" name="Google Shape;329;p3">
                <a:extLst>
                  <a:ext uri="{FF2B5EF4-FFF2-40B4-BE49-F238E27FC236}">
                    <a16:creationId xmlns:a16="http://schemas.microsoft.com/office/drawing/2014/main" id="{87863716-5ECA-BAA3-85BD-C3A9CEB4B00B}"/>
                  </a:ext>
                </a:extLst>
              </p:cNvPr>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4" name="Google Shape;330;p3">
                <a:extLst>
                  <a:ext uri="{FF2B5EF4-FFF2-40B4-BE49-F238E27FC236}">
                    <a16:creationId xmlns:a16="http://schemas.microsoft.com/office/drawing/2014/main" id="{763A841D-528D-F35E-930F-169097CEBD75}"/>
                  </a:ext>
                </a:extLst>
              </p:cNvPr>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5" name="Google Shape;331;p3">
                <a:extLst>
                  <a:ext uri="{FF2B5EF4-FFF2-40B4-BE49-F238E27FC236}">
                    <a16:creationId xmlns:a16="http://schemas.microsoft.com/office/drawing/2014/main" id="{549E2096-5FD9-979E-CA75-EB7E0A83A98C}"/>
                  </a:ext>
                </a:extLst>
              </p:cNvPr>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6" name="Google Shape;332;p3">
                <a:extLst>
                  <a:ext uri="{FF2B5EF4-FFF2-40B4-BE49-F238E27FC236}">
                    <a16:creationId xmlns:a16="http://schemas.microsoft.com/office/drawing/2014/main" id="{82782663-A0B5-09E4-D49E-4F78EF7C3301}"/>
                  </a:ext>
                </a:extLst>
              </p:cNvPr>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7" name="Google Shape;333;p3">
                <a:extLst>
                  <a:ext uri="{FF2B5EF4-FFF2-40B4-BE49-F238E27FC236}">
                    <a16:creationId xmlns:a16="http://schemas.microsoft.com/office/drawing/2014/main" id="{C85C0F47-7A50-E443-6904-BC817ADBCC16}"/>
                  </a:ext>
                </a:extLst>
              </p:cNvPr>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8" name="Google Shape;334;p3">
                <a:extLst>
                  <a:ext uri="{FF2B5EF4-FFF2-40B4-BE49-F238E27FC236}">
                    <a16:creationId xmlns:a16="http://schemas.microsoft.com/office/drawing/2014/main" id="{C902D92F-C6CA-0B40-136C-5A3AC093EB5D}"/>
                  </a:ext>
                </a:extLst>
              </p:cNvPr>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79" name="Google Shape;335;p3">
                <a:extLst>
                  <a:ext uri="{FF2B5EF4-FFF2-40B4-BE49-F238E27FC236}">
                    <a16:creationId xmlns:a16="http://schemas.microsoft.com/office/drawing/2014/main" id="{81273842-4688-D86A-8B03-6F7A76DEA857}"/>
                  </a:ext>
                </a:extLst>
              </p:cNvPr>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0" name="Google Shape;336;p3">
                <a:extLst>
                  <a:ext uri="{FF2B5EF4-FFF2-40B4-BE49-F238E27FC236}">
                    <a16:creationId xmlns:a16="http://schemas.microsoft.com/office/drawing/2014/main" id="{31FD4A09-AD62-14E1-8AA8-A264E1240F51}"/>
                  </a:ext>
                </a:extLst>
              </p:cNvPr>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1" name="Google Shape;337;p3">
                <a:extLst>
                  <a:ext uri="{FF2B5EF4-FFF2-40B4-BE49-F238E27FC236}">
                    <a16:creationId xmlns:a16="http://schemas.microsoft.com/office/drawing/2014/main" id="{C1D18182-D9FB-1731-EA29-627A692CC36F}"/>
                  </a:ext>
                </a:extLst>
              </p:cNvPr>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2" name="Google Shape;338;p3">
                <a:extLst>
                  <a:ext uri="{FF2B5EF4-FFF2-40B4-BE49-F238E27FC236}">
                    <a16:creationId xmlns:a16="http://schemas.microsoft.com/office/drawing/2014/main" id="{63A03852-56B8-BE94-1002-9B9ED4A174EF}"/>
                  </a:ext>
                </a:extLst>
              </p:cNvPr>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3" name="Google Shape;339;p3">
                <a:extLst>
                  <a:ext uri="{FF2B5EF4-FFF2-40B4-BE49-F238E27FC236}">
                    <a16:creationId xmlns:a16="http://schemas.microsoft.com/office/drawing/2014/main" id="{A4D50CEE-1D25-D41B-9CBF-75FA9A1C5168}"/>
                  </a:ext>
                </a:extLst>
              </p:cNvPr>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4" name="Google Shape;340;p3">
                <a:extLst>
                  <a:ext uri="{FF2B5EF4-FFF2-40B4-BE49-F238E27FC236}">
                    <a16:creationId xmlns:a16="http://schemas.microsoft.com/office/drawing/2014/main" id="{96FDFFF3-8EBD-D871-0A18-723F86C428DC}"/>
                  </a:ext>
                </a:extLst>
              </p:cNvPr>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5" name="Google Shape;341;p3">
                <a:extLst>
                  <a:ext uri="{FF2B5EF4-FFF2-40B4-BE49-F238E27FC236}">
                    <a16:creationId xmlns:a16="http://schemas.microsoft.com/office/drawing/2014/main" id="{4E33AB09-475C-CB4E-F6F6-7F6DE42C63AC}"/>
                  </a:ext>
                </a:extLst>
              </p:cNvPr>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6" name="Google Shape;342;p3">
                <a:extLst>
                  <a:ext uri="{FF2B5EF4-FFF2-40B4-BE49-F238E27FC236}">
                    <a16:creationId xmlns:a16="http://schemas.microsoft.com/office/drawing/2014/main" id="{01690154-55A3-4267-E782-353FFBF8F71A}"/>
                  </a:ext>
                </a:extLst>
              </p:cNvPr>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7" name="Google Shape;343;p3">
                <a:extLst>
                  <a:ext uri="{FF2B5EF4-FFF2-40B4-BE49-F238E27FC236}">
                    <a16:creationId xmlns:a16="http://schemas.microsoft.com/office/drawing/2014/main" id="{5BAD9F20-FD06-F267-3BAA-5364628260C1}"/>
                  </a:ext>
                </a:extLst>
              </p:cNvPr>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8" name="Google Shape;344;p3">
                <a:extLst>
                  <a:ext uri="{FF2B5EF4-FFF2-40B4-BE49-F238E27FC236}">
                    <a16:creationId xmlns:a16="http://schemas.microsoft.com/office/drawing/2014/main" id="{DAB76ADA-A5B2-E365-C15F-61F8BFE95041}"/>
                  </a:ext>
                </a:extLst>
              </p:cNvPr>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89" name="Google Shape;345;p3">
                <a:extLst>
                  <a:ext uri="{FF2B5EF4-FFF2-40B4-BE49-F238E27FC236}">
                    <a16:creationId xmlns:a16="http://schemas.microsoft.com/office/drawing/2014/main" id="{61608DE9-4CC4-AC2B-F834-8ABA2CD565B7}"/>
                  </a:ext>
                </a:extLst>
              </p:cNvPr>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0" name="Google Shape;346;p3">
                <a:extLst>
                  <a:ext uri="{FF2B5EF4-FFF2-40B4-BE49-F238E27FC236}">
                    <a16:creationId xmlns:a16="http://schemas.microsoft.com/office/drawing/2014/main" id="{5E8D307B-CDC9-DD4C-1F26-35C7E0EBF62D}"/>
                  </a:ext>
                </a:extLst>
              </p:cNvPr>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1" name="Google Shape;347;p3">
                <a:extLst>
                  <a:ext uri="{FF2B5EF4-FFF2-40B4-BE49-F238E27FC236}">
                    <a16:creationId xmlns:a16="http://schemas.microsoft.com/office/drawing/2014/main" id="{32A5173C-4764-F668-954C-DB5CE5476649}"/>
                  </a:ext>
                </a:extLst>
              </p:cNvPr>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2" name="Google Shape;348;p3">
                <a:extLst>
                  <a:ext uri="{FF2B5EF4-FFF2-40B4-BE49-F238E27FC236}">
                    <a16:creationId xmlns:a16="http://schemas.microsoft.com/office/drawing/2014/main" id="{EE1C06A4-FAAE-8E2D-69E2-3C2C4E9F48B5}"/>
                  </a:ext>
                </a:extLst>
              </p:cNvPr>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3" name="Google Shape;349;p3">
                <a:extLst>
                  <a:ext uri="{FF2B5EF4-FFF2-40B4-BE49-F238E27FC236}">
                    <a16:creationId xmlns:a16="http://schemas.microsoft.com/office/drawing/2014/main" id="{3E2BEC2C-0BAE-1033-A222-C4DF209C4ABD}"/>
                  </a:ext>
                </a:extLst>
              </p:cNvPr>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4" name="Google Shape;350;p3">
                <a:extLst>
                  <a:ext uri="{FF2B5EF4-FFF2-40B4-BE49-F238E27FC236}">
                    <a16:creationId xmlns:a16="http://schemas.microsoft.com/office/drawing/2014/main" id="{3D65F04A-C36C-A965-0B4C-736AE4E85654}"/>
                  </a:ext>
                </a:extLst>
              </p:cNvPr>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5" name="Google Shape;351;p3">
                <a:extLst>
                  <a:ext uri="{FF2B5EF4-FFF2-40B4-BE49-F238E27FC236}">
                    <a16:creationId xmlns:a16="http://schemas.microsoft.com/office/drawing/2014/main" id="{B4D58FE9-AEE3-ECC1-298E-7B0907F0EF25}"/>
                  </a:ext>
                </a:extLst>
              </p:cNvPr>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696" name="Google Shape;352;p3">
                <a:extLst>
                  <a:ext uri="{FF2B5EF4-FFF2-40B4-BE49-F238E27FC236}">
                    <a16:creationId xmlns:a16="http://schemas.microsoft.com/office/drawing/2014/main" id="{567D639B-64B8-675D-18C8-9CE14F9B01E6}"/>
                  </a:ext>
                </a:extLst>
              </p:cNvPr>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664" name="Google Shape;353;p3">
              <a:extLst>
                <a:ext uri="{FF2B5EF4-FFF2-40B4-BE49-F238E27FC236}">
                  <a16:creationId xmlns:a16="http://schemas.microsoft.com/office/drawing/2014/main" id="{4D5B255B-EC9B-B174-EB99-0CB22451E06A}"/>
                </a:ext>
              </a:extLst>
            </p:cNvPr>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697" name="Rectangle: Rounded Corners 696">
            <a:extLst>
              <a:ext uri="{FF2B5EF4-FFF2-40B4-BE49-F238E27FC236}">
                <a16:creationId xmlns:a16="http://schemas.microsoft.com/office/drawing/2014/main" id="{8CC7B5DD-404D-554A-3506-815475517D06}"/>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98" name="Rectangle: Rounded Corners 697">
            <a:extLst>
              <a:ext uri="{FF2B5EF4-FFF2-40B4-BE49-F238E27FC236}">
                <a16:creationId xmlns:a16="http://schemas.microsoft.com/office/drawing/2014/main" id="{85522112-597F-EDBC-D50C-D11D5532B7F3}"/>
              </a:ext>
            </a:extLst>
          </p:cNvPr>
          <p:cNvSpPr/>
          <p:nvPr/>
        </p:nvSpPr>
        <p:spPr>
          <a:xfrm>
            <a:off x="4646508" y="926908"/>
            <a:ext cx="11126892" cy="2014461"/>
          </a:xfrm>
          <a:prstGeom prst="roundRect">
            <a:avLst>
              <a:gd name="adj" fmla="val 44488"/>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165" lvl="0" algn="ctr">
              <a:defRPr/>
            </a:pP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iệc cần làm để đảm bảo an toàn khi sử dụng điện.</a:t>
            </a:r>
            <a:endParaRPr kumimoji="0" lang="en-US" sz="5400" b="1" i="0" u="none" strike="noStrike" kern="1200" cap="none" spc="0" normalizeH="0" baseline="0" noProof="0" dirty="0">
              <a:ln>
                <a:noFill/>
              </a:ln>
              <a:solidFill>
                <a:srgbClr val="05192A"/>
              </a:solidFill>
              <a:effectLst/>
              <a:uLnTx/>
              <a:uFillTx/>
              <a:latin typeface="Arial"/>
            </a:endParaRPr>
          </a:p>
        </p:txBody>
      </p:sp>
      <p:sp>
        <p:nvSpPr>
          <p:cNvPr id="699" name="Đ Ghé thăm Fb.com/nkpowerskills">
            <a:extLst>
              <a:ext uri="{FF2B5EF4-FFF2-40B4-BE49-F238E27FC236}">
                <a16:creationId xmlns:a16="http://schemas.microsoft.com/office/drawing/2014/main" id="{B9E0655E-76C5-3659-C9EB-EEF212BD9AB7}"/>
              </a:ext>
            </a:extLst>
          </p:cNvPr>
          <p:cNvSpPr/>
          <p:nvPr/>
        </p:nvSpPr>
        <p:spPr>
          <a:xfrm>
            <a:off x="9367672" y="4253336"/>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vi-VN"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Ngắt nguồn điện trước khi sửa chữa điện.</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00" name="Ghé thăm Fb.com/nkpowerskills">
            <a:extLst>
              <a:ext uri="{FF2B5EF4-FFF2-40B4-BE49-F238E27FC236}">
                <a16:creationId xmlns:a16="http://schemas.microsoft.com/office/drawing/2014/main" id="{F266F293-25B3-FED9-2CC4-5FEA85D3CF00}"/>
              </a:ext>
            </a:extLst>
          </p:cNvPr>
          <p:cNvSpPr/>
          <p:nvPr/>
        </p:nvSpPr>
        <p:spPr>
          <a:xfrm>
            <a:off x="1299050" y="6528534"/>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Dẫm</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chân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dây</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01" name="Ghé thăm Fb.com/nkpowerskills">
            <a:extLst>
              <a:ext uri="{FF2B5EF4-FFF2-40B4-BE49-F238E27FC236}">
                <a16:creationId xmlns:a16="http://schemas.microsoft.com/office/drawing/2014/main" id="{A031D698-C6B4-550F-D46D-1B61DBA29058}"/>
              </a:ext>
            </a:extLst>
          </p:cNvPr>
          <p:cNvSpPr/>
          <p:nvPr/>
        </p:nvSpPr>
        <p:spPr>
          <a:xfrm>
            <a:off x="9353904" y="6691967"/>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D.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Chọc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ngón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tay</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vào</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ổ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02" name="Ghé thăm Fb.com/nkpowerskills">
            <a:extLst>
              <a:ext uri="{FF2B5EF4-FFF2-40B4-BE49-F238E27FC236}">
                <a16:creationId xmlns:a16="http://schemas.microsoft.com/office/drawing/2014/main" id="{846DABAF-743F-C1A5-A432-4436B975DD49}"/>
              </a:ext>
            </a:extLst>
          </p:cNvPr>
          <p:cNvSpPr/>
          <p:nvPr/>
        </p:nvSpPr>
        <p:spPr>
          <a:xfrm>
            <a:off x="1299050" y="4444510"/>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vi-VN"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 thả diều dưới đường dây điện.</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703" name="Picture 4" descr="Káº¿t quáº£ hÃ¬nh áº£nh cho right icon">
            <a:extLst>
              <a:ext uri="{FF2B5EF4-FFF2-40B4-BE49-F238E27FC236}">
                <a16:creationId xmlns:a16="http://schemas.microsoft.com/office/drawing/2014/main" id="{BA09948A-7B13-A90D-7162-FFC3FAC873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49600" y="4914900"/>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704" name="Picture 6" descr="Káº¿t quáº£ hÃ¬nh áº£nh cho wrong icon">
            <a:extLst>
              <a:ext uri="{FF2B5EF4-FFF2-40B4-BE49-F238E27FC236}">
                <a16:creationId xmlns:a16="http://schemas.microsoft.com/office/drawing/2014/main" id="{F29FDF46-8993-9FEE-61E6-3E0BFBB697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4585" y="7136937"/>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705" name="Picture 6" descr="Káº¿t quáº£ hÃ¬nh áº£nh cho wrong icon">
            <a:extLst>
              <a:ext uri="{FF2B5EF4-FFF2-40B4-BE49-F238E27FC236}">
                <a16:creationId xmlns:a16="http://schemas.microsoft.com/office/drawing/2014/main" id="{7DEE5EB3-E969-567F-01A1-318FA35D56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0549" y="5066985"/>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706" name="Picture 6" descr="Káº¿t quáº£ hÃ¬nh áº£nh cho wrong icon">
            <a:extLst>
              <a:ext uri="{FF2B5EF4-FFF2-40B4-BE49-F238E27FC236}">
                <a16:creationId xmlns:a16="http://schemas.microsoft.com/office/drawing/2014/main" id="{504AC17B-227A-886F-544A-00281B558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49600" y="7277100"/>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707" name="ĐỒNG HỒ ĐẾM NGƯỢC 5 GIÂY + CHUÔNG BÁO HẾT GIỜ">
            <a:hlinkClick r:id="" action="ppaction://media"/>
            <a:extLst>
              <a:ext uri="{FF2B5EF4-FFF2-40B4-BE49-F238E27FC236}">
                <a16:creationId xmlns:a16="http://schemas.microsoft.com/office/drawing/2014/main" id="{1F5DF70F-18A8-F161-BB0E-F9E223A6EE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06617" y="1276370"/>
            <a:ext cx="1852050" cy="1455760"/>
          </a:xfrm>
          <a:prstGeom prst="rect">
            <a:avLst/>
          </a:prstGeom>
        </p:spPr>
      </p:pic>
    </p:spTree>
    <p:extLst>
      <p:ext uri="{BB962C8B-B14F-4D97-AF65-F5344CB8AC3E}">
        <p14:creationId xmlns:p14="http://schemas.microsoft.com/office/powerpoint/2010/main" val="282743282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 fill="hold"/>
                                        <p:tgtEl>
                                          <p:spTgt spid="70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01"/>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701"/>
                                        </p:tgtEl>
                                        <p:attrNameLst>
                                          <p:attrName>fillcolor</p:attrName>
                                        </p:attrNameLst>
                                      </p:cBhvr>
                                      <p:to>
                                        <a:srgbClr val="FF7C80"/>
                                      </p:to>
                                    </p:animClr>
                                    <p:set>
                                      <p:cBhvr>
                                        <p:cTn id="12" dur="200" fill="hold"/>
                                        <p:tgtEl>
                                          <p:spTgt spid="701"/>
                                        </p:tgtEl>
                                        <p:attrNameLst>
                                          <p:attrName>fill.type</p:attrName>
                                        </p:attrNameLst>
                                      </p:cBhvr>
                                      <p:to>
                                        <p:strVal val="solid"/>
                                      </p:to>
                                    </p:set>
                                    <p:set>
                                      <p:cBhvr>
                                        <p:cTn id="13" dur="200" fill="hold"/>
                                        <p:tgtEl>
                                          <p:spTgt spid="701"/>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5"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70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701"/>
                  </p:tgtEl>
                </p:cond>
              </p:nextCondLst>
            </p:seq>
            <p:seq concurrent="1" nextAc="seek">
              <p:cTn id="16" restart="whenNotActive" fill="hold" evtFilter="cancelBubble" nodeType="interactiveSeq">
                <p:stCondLst>
                  <p:cond evt="onClick" delay="0">
                    <p:tgtEl>
                      <p:spTgt spid="69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699"/>
                                        </p:tgtEl>
                                        <p:attrNameLst>
                                          <p:attrName>fillcolor</p:attrName>
                                        </p:attrNameLst>
                                      </p:cBhvr>
                                      <p:to>
                                        <a:srgbClr val="00FF00"/>
                                      </p:to>
                                    </p:animClr>
                                    <p:set>
                                      <p:cBhvr>
                                        <p:cTn id="21" dur="200" fill="hold"/>
                                        <p:tgtEl>
                                          <p:spTgt spid="699"/>
                                        </p:tgtEl>
                                        <p:attrNameLst>
                                          <p:attrName>fill.type</p:attrName>
                                        </p:attrNameLst>
                                      </p:cBhvr>
                                      <p:to>
                                        <p:strVal val="solid"/>
                                      </p:to>
                                    </p:set>
                                    <p:set>
                                      <p:cBhvr>
                                        <p:cTn id="22" dur="200" fill="hold"/>
                                        <p:tgtEl>
                                          <p:spTgt spid="69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70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Am-thanh-tra-loi-dung-www_nhacchuongvui_com.wav"/>
                                        </p:tgtEl>
                                      </p:cMediaNode>
                                    </p:audio>
                                  </p:subTnLst>
                                </p:cTn>
                              </p:par>
                            </p:childTnLst>
                          </p:cTn>
                        </p:par>
                      </p:childTnLst>
                    </p:cTn>
                  </p:par>
                </p:childTnLst>
              </p:cTn>
              <p:nextCondLst>
                <p:cond evt="onClick" delay="0">
                  <p:tgtEl>
                    <p:spTgt spid="699"/>
                  </p:tgtEl>
                </p:cond>
              </p:nextCondLst>
            </p:seq>
            <p:seq concurrent="1" nextAc="seek">
              <p:cTn id="25" restart="whenNotActive" fill="hold" evtFilter="cancelBubble" nodeType="interactiveSeq">
                <p:stCondLst>
                  <p:cond evt="onClick" delay="0">
                    <p:tgtEl>
                      <p:spTgt spid="70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repeatCount="4000" fill="hold" nodeType="clickEffect">
                                  <p:stCondLst>
                                    <p:cond delay="0"/>
                                  </p:stCondLst>
                                  <p:childTnLst>
                                    <p:animClr clrSpc="rgb" dir="cw">
                                      <p:cBhvr>
                                        <p:cTn id="29" dur="200" fill="hold"/>
                                        <p:tgtEl>
                                          <p:spTgt spid="702"/>
                                        </p:tgtEl>
                                        <p:attrNameLst>
                                          <p:attrName>fillcolor</p:attrName>
                                        </p:attrNameLst>
                                      </p:cBhvr>
                                      <p:to>
                                        <a:srgbClr val="FF7C80"/>
                                      </p:to>
                                    </p:animClr>
                                    <p:set>
                                      <p:cBhvr>
                                        <p:cTn id="30" dur="200" fill="hold"/>
                                        <p:tgtEl>
                                          <p:spTgt spid="702"/>
                                        </p:tgtEl>
                                        <p:attrNameLst>
                                          <p:attrName>fill.type</p:attrName>
                                        </p:attrNameLst>
                                      </p:cBhvr>
                                      <p:to>
                                        <p:strVal val="solid"/>
                                      </p:to>
                                    </p:set>
                                    <p:set>
                                      <p:cBhvr>
                                        <p:cTn id="31" dur="200" fill="hold"/>
                                        <p:tgtEl>
                                          <p:spTgt spid="70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Am-thanh-tra-loi-sai-www_nhacchuongvui_com.wav"/>
                                        </p:tgtEl>
                                      </p:cMediaNode>
                                    </p:audio>
                                  </p:subTnLst>
                                </p:cTn>
                              </p:par>
                              <p:par>
                                <p:cTn id="32" presetID="1" presetClass="entr" presetSubtype="0" fill="hold" nodeType="withEffect">
                                  <p:stCondLst>
                                    <p:cond delay="0"/>
                                  </p:stCondLst>
                                  <p:childTnLst>
                                    <p:set>
                                      <p:cBhvr>
                                        <p:cTn id="33" dur="1" fill="hold">
                                          <p:stCondLst>
                                            <p:cond delay="0"/>
                                          </p:stCondLst>
                                        </p:cTn>
                                        <p:tgtEl>
                                          <p:spTgt spid="70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702"/>
                  </p:tgtEl>
                </p:cond>
              </p:nextCondLst>
            </p:seq>
            <p:seq concurrent="1" nextAc="seek">
              <p:cTn id="34" restart="whenNotActive" fill="hold" evtFilter="cancelBubble" nodeType="interactiveSeq">
                <p:stCondLst>
                  <p:cond evt="onClick" delay="0">
                    <p:tgtEl>
                      <p:spTgt spid="70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4000" fill="hold" nodeType="clickEffect">
                                  <p:stCondLst>
                                    <p:cond delay="0"/>
                                  </p:stCondLst>
                                  <p:childTnLst>
                                    <p:animClr clrSpc="rgb" dir="cw">
                                      <p:cBhvr>
                                        <p:cTn id="38" dur="200" fill="hold"/>
                                        <p:tgtEl>
                                          <p:spTgt spid="700"/>
                                        </p:tgtEl>
                                        <p:attrNameLst>
                                          <p:attrName>fillcolor</p:attrName>
                                        </p:attrNameLst>
                                      </p:cBhvr>
                                      <p:to>
                                        <a:srgbClr val="FF7C80"/>
                                      </p:to>
                                    </p:animClr>
                                    <p:set>
                                      <p:cBhvr>
                                        <p:cTn id="39" dur="200" fill="hold"/>
                                        <p:tgtEl>
                                          <p:spTgt spid="700"/>
                                        </p:tgtEl>
                                        <p:attrNameLst>
                                          <p:attrName>fill.type</p:attrName>
                                        </p:attrNameLst>
                                      </p:cBhvr>
                                      <p:to>
                                        <p:strVal val="solid"/>
                                      </p:to>
                                    </p:set>
                                    <p:set>
                                      <p:cBhvr>
                                        <p:cTn id="40" dur="200" fill="hold"/>
                                        <p:tgtEl>
                                          <p:spTgt spid="700"/>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Am-thanh-tra-loi-sai-www_nhacchuongvui_com.wav"/>
                                        </p:tgtEl>
                                      </p:cMediaNode>
                                    </p:audio>
                                  </p:subTnLst>
                                </p:cTn>
                              </p:par>
                              <p:par>
                                <p:cTn id="41" presetID="1" presetClass="entr" presetSubtype="0" fill="hold" nodeType="withEffect">
                                  <p:stCondLst>
                                    <p:cond delay="0"/>
                                  </p:stCondLst>
                                  <p:childTnLst>
                                    <p:set>
                                      <p:cBhvr>
                                        <p:cTn id="42" dur="1" fill="hold">
                                          <p:stCondLst>
                                            <p:cond delay="0"/>
                                          </p:stCondLst>
                                        </p:cTn>
                                        <p:tgtEl>
                                          <p:spTgt spid="70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700"/>
                  </p:tgtEl>
                </p:cond>
              </p:nextCondLst>
            </p:seq>
            <p:seq concurrent="1" nextAc="seek">
              <p:cTn id="43" restart="whenNotActive" fill="hold" evtFilter="cancelBubble" nodeType="interactiveSeq">
                <p:stCondLst>
                  <p:cond evt="onClick" delay="0">
                    <p:tgtEl>
                      <p:spTgt spid="70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07"/>
                                        </p:tgtEl>
                                      </p:cBhvr>
                                    </p:cmd>
                                  </p:childTnLst>
                                </p:cTn>
                              </p:par>
                            </p:childTnLst>
                          </p:cTn>
                        </p:par>
                      </p:childTnLst>
                    </p:cTn>
                  </p:par>
                </p:childTnLst>
              </p:cTn>
              <p:nextCondLst>
                <p:cond evt="onClick" delay="0">
                  <p:tgtEl>
                    <p:spTgt spid="707"/>
                  </p:tgtEl>
                </p:cond>
              </p:nextCondLst>
            </p:seq>
            <p:video>
              <p:cMediaNode vol="80000">
                <p:cTn id="48" fill="hold" display="0">
                  <p:stCondLst>
                    <p:cond delay="indefinite"/>
                  </p:stCondLst>
                </p:cTn>
                <p:tgtEl>
                  <p:spTgt spid="70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7"/>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F31F09CB-249F-6E05-49D6-117DDFA87889}"/>
              </a:ext>
            </a:extLst>
          </p:cNvPr>
          <p:cNvSpPr/>
          <p:nvPr/>
        </p:nvSpPr>
        <p:spPr>
          <a:xfrm>
            <a:off x="4646508" y="926908"/>
            <a:ext cx="11965092" cy="2014461"/>
          </a:xfrm>
          <a:prstGeom prst="roundRect">
            <a:avLst>
              <a:gd name="adj" fmla="val 44488"/>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165" lvl="0" algn="ctr">
              <a:defRPr/>
            </a:pP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iệc </a:t>
            </a: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vi-VN" sz="5400" b="1" dirty="0">
                <a:solidFill>
                  <a:srgbClr val="05192A"/>
                </a:solidFill>
                <a:latin typeface="Times New Roman" panose="02020603050405020304" pitchFamily="18" charset="0"/>
                <a:ea typeface="Times New Roman" panose="02020603050405020304" pitchFamily="18" charset="0"/>
                <a:cs typeface="Times New Roman" panose="02020603050405020304" pitchFamily="18" charset="0"/>
              </a:rPr>
              <a:t> làm để đảm bảo an toàn khi sử dụng điện.</a:t>
            </a:r>
            <a:endParaRPr lang="en-US" sz="5400" b="1" dirty="0">
              <a:solidFill>
                <a:srgbClr val="05192A"/>
              </a:solidFill>
            </a:endParaRPr>
          </a:p>
        </p:txBody>
      </p:sp>
      <p:sp>
        <p:nvSpPr>
          <p:cNvPr id="23" name="Đ Ghé thăm Fb.com/nkpowerskills">
            <a:extLst>
              <a:ext uri="{FF2B5EF4-FFF2-40B4-BE49-F238E27FC236}">
                <a16:creationId xmlns:a16="http://schemas.microsoft.com/office/drawing/2014/main" id="{ABC6995A-4612-4326-BA83-F114FE8F97FF}"/>
              </a:ext>
            </a:extLst>
          </p:cNvPr>
          <p:cNvSpPr/>
          <p:nvPr/>
        </p:nvSpPr>
        <p:spPr>
          <a:xfrm>
            <a:off x="9268794" y="6639462"/>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Vừa</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sạc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thoại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vừa</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gọi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Ghé thăm Fb.com/nkpowerskills">
            <a:extLst>
              <a:ext uri="{FF2B5EF4-FFF2-40B4-BE49-F238E27FC236}">
                <a16:creationId xmlns:a16="http://schemas.microsoft.com/office/drawing/2014/main" id="{0D88030F-A9FB-4CF2-9184-8DE45E19EAFF}"/>
              </a:ext>
            </a:extLst>
          </p:cNvPr>
          <p:cNvSpPr/>
          <p:nvPr/>
        </p:nvSpPr>
        <p:spPr>
          <a:xfrm>
            <a:off x="1299050" y="6528534"/>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Sử</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dụng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loại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thiết</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bị</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tiết</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kiệm</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5" name="Ghé thăm Fb.com/nkpowerskills">
            <a:extLst>
              <a:ext uri="{FF2B5EF4-FFF2-40B4-BE49-F238E27FC236}">
                <a16:creationId xmlns:a16="http://schemas.microsoft.com/office/drawing/2014/main" id="{C1C863C0-4BCE-4111-A0E4-0BA89C8FA9DE}"/>
              </a:ext>
            </a:extLst>
          </p:cNvPr>
          <p:cNvSpPr/>
          <p:nvPr/>
        </p:nvSpPr>
        <p:spPr>
          <a:xfrm>
            <a:off x="9330370" y="4465484"/>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Báo</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cho</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thợ</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thấy</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dây</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đứt</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7" name="Ghé thăm Fb.com/nkpowerskills">
            <a:extLst>
              <a:ext uri="{FF2B5EF4-FFF2-40B4-BE49-F238E27FC236}">
                <a16:creationId xmlns:a16="http://schemas.microsoft.com/office/drawing/2014/main" id="{66A09231-F9E8-4A10-AF53-76021B550E45}"/>
              </a:ext>
            </a:extLst>
          </p:cNvPr>
          <p:cNvSpPr/>
          <p:nvPr/>
        </p:nvSpPr>
        <p:spPr>
          <a:xfrm>
            <a:off x="1299050" y="4444510"/>
            <a:ext cx="7239648" cy="1943721"/>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pPr lvl="0" algn="ctr" defTabSz="1371600"/>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Tắt</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thiết</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bị</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điện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sử</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dụng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72DA16E7-ABC3-4F02-B6EE-B12F1F0247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50722" y="7301026"/>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3048B744-3D4E-4E63-BDA2-99FE227E36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84585" y="7136937"/>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7628442F-9304-4E59-BA33-30B0763500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90549" y="5066985"/>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wrong icon">
            <a:extLst>
              <a:ext uri="{FF2B5EF4-FFF2-40B4-BE49-F238E27FC236}">
                <a16:creationId xmlns:a16="http://schemas.microsoft.com/office/drawing/2014/main" id="{F6B77F72-7A62-48FE-B2DE-35D5350FE0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26066" y="5050617"/>
            <a:ext cx="1429368" cy="1429368"/>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ĐẾM NGƯỢC 5 GIÂY + CHUÔNG BÁO HẾT GIỜ">
            <a:hlinkClick r:id="" action="ppaction://media"/>
            <a:extLst>
              <a:ext uri="{FF2B5EF4-FFF2-40B4-BE49-F238E27FC236}">
                <a16:creationId xmlns:a16="http://schemas.microsoft.com/office/drawing/2014/main" id="{F013F581-7BBE-9DAA-DB0D-A13C429FBF5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006617" y="1276370"/>
            <a:ext cx="1852050" cy="1455760"/>
          </a:xfrm>
          <a:prstGeom prst="rect">
            <a:avLst/>
          </a:prstGeom>
        </p:spPr>
      </p:pic>
    </p:spTree>
    <p:extLst>
      <p:ext uri="{BB962C8B-B14F-4D97-AF65-F5344CB8AC3E}">
        <p14:creationId xmlns:p14="http://schemas.microsoft.com/office/powerpoint/2010/main" val="311289716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1" presetClass="emph" presetSubtype="2" repeatCount="4000" fill="hold" nodeType="clickEffect">
                                  <p:stCondLst>
                                    <p:cond delay="0"/>
                                  </p:stCondLst>
                                  <p:childTnLst>
                                    <p:animClr clrSpc="rgb" dir="cw">
                                      <p:cBhvr>
                                        <p:cTn id="11" dur="200" fill="hold"/>
                                        <p:tgtEl>
                                          <p:spTgt spid="25"/>
                                        </p:tgtEl>
                                        <p:attrNameLst>
                                          <p:attrName>fillcolor</p:attrName>
                                        </p:attrNameLst>
                                      </p:cBhvr>
                                      <p:to>
                                        <a:srgbClr val="FF7C80"/>
                                      </p:to>
                                    </p:animClr>
                                    <p:set>
                                      <p:cBhvr>
                                        <p:cTn id="12" dur="200" fill="hold"/>
                                        <p:tgtEl>
                                          <p:spTgt spid="25"/>
                                        </p:tgtEl>
                                        <p:attrNameLst>
                                          <p:attrName>fill.type</p:attrName>
                                        </p:attrNameLst>
                                      </p:cBhvr>
                                      <p:to>
                                        <p:strVal val="solid"/>
                                      </p:to>
                                    </p:set>
                                    <p:set>
                                      <p:cBhvr>
                                        <p:cTn id="13" dur="200" fill="hold"/>
                                        <p:tgtEl>
                                          <p:spTgt spid="2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5" name="Am-thanh-tra-loi-sai-www_nhacchuongvui_com.wav"/>
                                        </p:tgtEl>
                                      </p:cMediaNode>
                                    </p:audio>
                                  </p:sub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4000" fill="hold" nodeType="clickEffect">
                                  <p:stCondLst>
                                    <p:cond delay="0"/>
                                  </p:stCondLst>
                                  <p:childTnLst>
                                    <p:animClr clrSpc="rgb" dir="cw">
                                      <p:cBhvr>
                                        <p:cTn id="20" dur="200" fill="hold"/>
                                        <p:tgtEl>
                                          <p:spTgt spid="23"/>
                                        </p:tgtEl>
                                        <p:attrNameLst>
                                          <p:attrName>fillcolor</p:attrName>
                                        </p:attrNameLst>
                                      </p:cBhvr>
                                      <p:to>
                                        <a:srgbClr val="00FF00"/>
                                      </p:to>
                                    </p:animClr>
                                    <p:set>
                                      <p:cBhvr>
                                        <p:cTn id="21" dur="200" fill="hold"/>
                                        <p:tgtEl>
                                          <p:spTgt spid="23"/>
                                        </p:tgtEl>
                                        <p:attrNameLst>
                                          <p:attrName>fill.type</p:attrName>
                                        </p:attrNameLst>
                                      </p:cBhvr>
                                      <p:to>
                                        <p:strVal val="solid"/>
                                      </p:to>
                                    </p:set>
                                    <p:set>
                                      <p:cBhvr>
                                        <p:cTn id="22" dur="200" fill="hold"/>
                                        <p:tgtEl>
                                          <p:spTgt spid="23"/>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6" name="Am-thanh-tra-loi-dung-www_nhacchuongvui_com.wav"/>
                                        </p:tgtEl>
                                      </p:cMediaNode>
                                    </p:audio>
                                  </p:sub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Am-thanh-tra-loi-dung-www_nhacchuongvui_com.wav"/>
                                        </p:tgtEl>
                                      </p:cMediaNode>
                                    </p:audio>
                                  </p:sub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repeatCount="4000" fill="hold" nodeType="clickEffect">
                                  <p:stCondLst>
                                    <p:cond delay="0"/>
                                  </p:stCondLst>
                                  <p:childTnLst>
                                    <p:animClr clrSpc="rgb" dir="cw">
                                      <p:cBhvr>
                                        <p:cTn id="29" dur="200" fill="hold"/>
                                        <p:tgtEl>
                                          <p:spTgt spid="27"/>
                                        </p:tgtEl>
                                        <p:attrNameLst>
                                          <p:attrName>fillcolor</p:attrName>
                                        </p:attrNameLst>
                                      </p:cBhvr>
                                      <p:to>
                                        <a:srgbClr val="FF7C80"/>
                                      </p:to>
                                    </p:animClr>
                                    <p:set>
                                      <p:cBhvr>
                                        <p:cTn id="30" dur="200" fill="hold"/>
                                        <p:tgtEl>
                                          <p:spTgt spid="27"/>
                                        </p:tgtEl>
                                        <p:attrNameLst>
                                          <p:attrName>fill.type</p:attrName>
                                        </p:attrNameLst>
                                      </p:cBhvr>
                                      <p:to>
                                        <p:strVal val="solid"/>
                                      </p:to>
                                    </p:set>
                                    <p:set>
                                      <p:cBhvr>
                                        <p:cTn id="31" dur="200" fill="hold"/>
                                        <p:tgtEl>
                                          <p:spTgt spid="2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Am-thanh-tra-loi-sai-www_nhacchuongvui_com.wav"/>
                                        </p:tgtEl>
                                      </p:cMediaNode>
                                    </p:audio>
                                  </p:subTnLst>
                                </p:cTn>
                              </p:par>
                              <p:par>
                                <p:cTn id="32" presetID="1"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4000" fill="hold" nodeType="clickEffect">
                                  <p:stCondLst>
                                    <p:cond delay="0"/>
                                  </p:stCondLst>
                                  <p:childTnLst>
                                    <p:animClr clrSpc="rgb" dir="cw">
                                      <p:cBhvr>
                                        <p:cTn id="38" dur="200" fill="hold"/>
                                        <p:tgtEl>
                                          <p:spTgt spid="24"/>
                                        </p:tgtEl>
                                        <p:attrNameLst>
                                          <p:attrName>fillcolor</p:attrName>
                                        </p:attrNameLst>
                                      </p:cBhvr>
                                      <p:to>
                                        <a:srgbClr val="FF7C80"/>
                                      </p:to>
                                    </p:animClr>
                                    <p:set>
                                      <p:cBhvr>
                                        <p:cTn id="39" dur="200" fill="hold"/>
                                        <p:tgtEl>
                                          <p:spTgt spid="24"/>
                                        </p:tgtEl>
                                        <p:attrNameLst>
                                          <p:attrName>fill.type</p:attrName>
                                        </p:attrNameLst>
                                      </p:cBhvr>
                                      <p:to>
                                        <p:strVal val="solid"/>
                                      </p:to>
                                    </p:set>
                                    <p:set>
                                      <p:cBhvr>
                                        <p:cTn id="40" dur="200" fill="hold"/>
                                        <p:tgtEl>
                                          <p:spTgt spid="2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Am-thanh-tra-loi-sai-www_nhacchuongvui_com.wav"/>
                                        </p:tgtEl>
                                      </p:cMediaNode>
                                    </p:audio>
                                  </p:sub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4"/>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vol="80000">
                <p:cTn id="4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5"/>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F31F09CB-249F-6E05-49D6-117DDFA87889}"/>
              </a:ext>
            </a:extLst>
          </p:cNvPr>
          <p:cNvSpPr/>
          <p:nvPr/>
        </p:nvSpPr>
        <p:spPr>
          <a:xfrm>
            <a:off x="2036379" y="1840687"/>
            <a:ext cx="11750134" cy="3643768"/>
          </a:xfrm>
          <a:prstGeom prst="roundRect">
            <a:avLst>
              <a:gd name="adj" fmla="val 44488"/>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165"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5192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5400" b="1" i="0" u="none" strike="noStrike" kern="1200" cap="none" spc="0" normalizeH="0" baseline="0" noProof="0">
                <a:ln>
                  <a:noFill/>
                </a:ln>
                <a:solidFill>
                  <a:srgbClr val="05192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“Khi công tắc mở (mạch điện hở) thì vẫn có dòng điện trong mạch điện và giúp bóng đèn phát sáng.”. Nhận định này đúng hay sai?</a:t>
            </a:r>
            <a:endParaRPr kumimoji="0" lang="en-US" sz="5400" b="1" i="0" u="none" strike="noStrike" kern="1200" cap="none" spc="0" normalizeH="0" baseline="0" noProof="0">
              <a:ln>
                <a:noFill/>
              </a:ln>
              <a:solidFill>
                <a:srgbClr val="05192A"/>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D592F183-FDF1-1758-491E-42ADAD86D027}"/>
              </a:ext>
            </a:extLst>
          </p:cNvPr>
          <p:cNvSpPr/>
          <p:nvPr/>
        </p:nvSpPr>
        <p:spPr>
          <a:xfrm>
            <a:off x="3060194" y="6396974"/>
            <a:ext cx="9879538" cy="2029858"/>
          </a:xfrm>
          <a:prstGeom prst="roundRect">
            <a:avLst>
              <a:gd name="adj" fmla="val 15985"/>
            </a:avLst>
          </a:prstGeom>
          <a:solidFill>
            <a:schemeClr val="bg1"/>
          </a:solidFill>
          <a:ln>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165" lvl="0" algn="ctr"/>
            <a:r>
              <a:rPr lang="en-US" sz="88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Nhận định này sai.</a:t>
            </a:r>
            <a:endParaRPr kumimoji="0" lang="vi-VN" sz="8800" b="0" i="0"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1" name="ĐỒNG HỒ ĐẾM NGƯỢC 5 GIÂY + CHUÔNG BÁO HẾT GIỜ">
            <a:hlinkClick r:id="" action="ppaction://media"/>
            <a:extLst>
              <a:ext uri="{FF2B5EF4-FFF2-40B4-BE49-F238E27FC236}">
                <a16:creationId xmlns:a16="http://schemas.microsoft.com/office/drawing/2014/main" id="{C8429E59-2650-43D6-64FB-322206B6C8B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84835" y="2779561"/>
            <a:ext cx="1852050" cy="1455760"/>
          </a:xfrm>
          <a:prstGeom prst="rect">
            <a:avLst/>
          </a:prstGeom>
        </p:spPr>
      </p:pic>
    </p:spTree>
    <p:extLst>
      <p:ext uri="{BB962C8B-B14F-4D97-AF65-F5344CB8AC3E}">
        <p14:creationId xmlns:p14="http://schemas.microsoft.com/office/powerpoint/2010/main" val="95155352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1"/>
                                        </p:tgtEl>
                                      </p:cBhvr>
                                    </p:cmd>
                                  </p:childTnLst>
                                </p:cTn>
                              </p:par>
                            </p:childTnLst>
                          </p:cTn>
                        </p:par>
                      </p:childTnLst>
                    </p:cTn>
                  </p:par>
                </p:childTnLst>
              </p:cTn>
              <p:nextCondLst>
                <p:cond evt="onClick" delay="0">
                  <p:tgtEl>
                    <p:spTgt spid="21"/>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pic>
        <p:nvPicPr>
          <p:cNvPr id="4" name="Picture 3" descr="—Pngtree—student_1817853"/>
          <p:cNvPicPr>
            <a:picLocks noChangeAspect="1"/>
          </p:cNvPicPr>
          <p:nvPr/>
        </p:nvPicPr>
        <p:blipFill>
          <a:blip r:embed="rId4"/>
          <a:srcRect b="10398"/>
          <a:stretch>
            <a:fillRect/>
          </a:stretch>
        </p:blipFill>
        <p:spPr>
          <a:xfrm>
            <a:off x="-1804987" y="-200977"/>
            <a:ext cx="12272963" cy="10998518"/>
          </a:xfrm>
          <a:prstGeom prst="rect">
            <a:avLst/>
          </a:prstGeom>
        </p:spPr>
      </p:pic>
      <p:sp>
        <p:nvSpPr>
          <p:cNvPr id="2" name="Cloud Callout 1"/>
          <p:cNvSpPr/>
          <p:nvPr/>
        </p:nvSpPr>
        <p:spPr>
          <a:xfrm>
            <a:off x="7302818" y="2578418"/>
            <a:ext cx="7984808" cy="5439728"/>
          </a:xfrm>
          <a:prstGeom prst="cloudCallout">
            <a:avLst>
              <a:gd name="adj1" fmla="val -63117"/>
              <a:gd name="adj2" fmla="val 16431"/>
            </a:avLst>
          </a:prstGeom>
          <a:solidFill>
            <a:srgbClr val="AFD3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 Box 4"/>
          <p:cNvSpPr txBox="1"/>
          <p:nvPr/>
        </p:nvSpPr>
        <p:spPr>
          <a:xfrm>
            <a:off x="7762605" y="3599528"/>
            <a:ext cx="6915150" cy="3631763"/>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1500" b="1" i="1" u="none" strike="noStrike" kern="1200" cap="none" spc="0" normalizeH="0" baseline="0" noProof="0">
                <a:ln>
                  <a:noFill/>
                </a:ln>
                <a:solidFill>
                  <a:srgbClr val="0A767A">
                    <a:lumMod val="75000"/>
                  </a:srgbClr>
                </a:solidFill>
                <a:effectLst/>
                <a:uLnTx/>
                <a:uFillTx/>
                <a:latin typeface="Times New Roman" panose="02020603050405020304" charset="0"/>
                <a:ea typeface="+mn-ea"/>
                <a:cs typeface="Times New Roman" panose="02020603050405020304" charset="0"/>
              </a:rPr>
              <a:t>KHÁM</a:t>
            </a:r>
            <a:r>
              <a:rPr kumimoji="0" lang="en-US" sz="11500" b="1" i="1" u="none" strike="noStrike" kern="1200" cap="none" spc="0" normalizeH="0" noProof="0">
                <a:ln>
                  <a:noFill/>
                </a:ln>
                <a:solidFill>
                  <a:srgbClr val="0A767A">
                    <a:lumMod val="75000"/>
                  </a:srgbClr>
                </a:solidFill>
                <a:effectLst/>
                <a:uLnTx/>
                <a:uFillTx/>
                <a:latin typeface="Times New Roman" panose="02020603050405020304" charset="0"/>
                <a:ea typeface="+mn-ea"/>
                <a:cs typeface="Times New Roman" panose="02020603050405020304" charset="0"/>
              </a:rPr>
              <a:t> PHÁ</a:t>
            </a:r>
            <a:endParaRPr kumimoji="0" lang="en-US" sz="11500" b="1" i="1" u="none" strike="noStrike" kern="1200" cap="none" spc="0" normalizeH="0" baseline="0" noProof="0">
              <a:ln>
                <a:noFill/>
              </a:ln>
              <a:solidFill>
                <a:srgbClr val="0A767A">
                  <a:lumMod val="75000"/>
                </a:srgbClr>
              </a:solidFill>
              <a:effectLst/>
              <a:uLnTx/>
              <a:uFillTx/>
              <a:latin typeface="Times New Roman" panose="02020603050405020304" charset="0"/>
              <a:ea typeface="+mn-ea"/>
              <a:cs typeface="Times New Roman" panose="02020603050405020304" charset="0"/>
            </a:endParaRPr>
          </a:p>
        </p:txBody>
      </p:sp>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pic>
        <p:nvPicPr>
          <p:cNvPr id="6" name="Picture 5" descr="A round pink label with white text and a black background&#10;&#10;Description automatically generated">
            <a:extLst>
              <a:ext uri="{FF2B5EF4-FFF2-40B4-BE49-F238E27FC236}">
                <a16:creationId xmlns:a16="http://schemas.microsoft.com/office/drawing/2014/main" id="{D22767BC-59FC-2F88-8145-2BDF63CE3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8109" y="125930"/>
            <a:ext cx="2324067" cy="2324067"/>
          </a:xfrm>
          <a:prstGeom prst="rect">
            <a:avLst/>
          </a:prstGeom>
        </p:spPr>
      </p:pic>
    </p:spTree>
    <p:extLst>
      <p:ext uri="{BB962C8B-B14F-4D97-AF65-F5344CB8AC3E}">
        <p14:creationId xmlns:p14="http://schemas.microsoft.com/office/powerpoint/2010/main" val="257826824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Shape 267"/>
        <p:cNvGrpSpPr/>
        <p:nvPr/>
      </p:nvGrpSpPr>
      <p:grpSpPr>
        <a:xfrm>
          <a:off x="0" y="0"/>
          <a:ext cx="0" cy="0"/>
          <a:chOff x="0" y="0"/>
          <a:chExt cx="0" cy="0"/>
        </a:xfrm>
      </p:grpSpPr>
      <p:pic>
        <p:nvPicPr>
          <p:cNvPr id="3" name="Picture 2"/>
          <p:cNvPicPr>
            <a:picLocks noChangeAspect="1"/>
          </p:cNvPicPr>
          <p:nvPr/>
        </p:nvPicPr>
        <p:blipFill>
          <a:blip r:embed="rId3"/>
          <a:srcRect l="33667" t="34370" r="2443" b="36546"/>
          <a:stretch>
            <a:fillRect/>
          </a:stretch>
        </p:blipFill>
        <p:spPr>
          <a:xfrm>
            <a:off x="9566910" y="-1754505"/>
            <a:ext cx="5713095" cy="1463040"/>
          </a:xfrm>
          <a:prstGeom prst="rect">
            <a:avLst/>
          </a:prstGeom>
        </p:spPr>
      </p:pic>
      <p:grpSp>
        <p:nvGrpSpPr>
          <p:cNvPr id="158" name="Google Shape;158;p3"/>
          <p:cNvGrpSpPr/>
          <p:nvPr/>
        </p:nvGrpSpPr>
        <p:grpSpPr>
          <a:xfrm>
            <a:off x="6564630" y="133350"/>
            <a:ext cx="1834515" cy="1830705"/>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68" name="Google Shape;168;p3"/>
          <p:cNvGrpSpPr/>
          <p:nvPr/>
        </p:nvGrpSpPr>
        <p:grpSpPr>
          <a:xfrm>
            <a:off x="8633460" y="133350"/>
            <a:ext cx="1834515" cy="1830705"/>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78" name="Google Shape;178;p3"/>
          <p:cNvGrpSpPr/>
          <p:nvPr/>
        </p:nvGrpSpPr>
        <p:grpSpPr>
          <a:xfrm>
            <a:off x="10703243" y="133350"/>
            <a:ext cx="1834515" cy="1830705"/>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188" name="Google Shape;188;p3"/>
          <p:cNvGrpSpPr/>
          <p:nvPr/>
        </p:nvGrpSpPr>
        <p:grpSpPr>
          <a:xfrm>
            <a:off x="735331" y="292418"/>
            <a:ext cx="4235768" cy="1243013"/>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15" name="Google Shape;215;p3"/>
          <p:cNvGrpSpPr/>
          <p:nvPr/>
        </p:nvGrpSpPr>
        <p:grpSpPr>
          <a:xfrm>
            <a:off x="15952471" y="262890"/>
            <a:ext cx="2140268" cy="2204085"/>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31" name="Google Shape;231;p3"/>
          <p:cNvGrpSpPr/>
          <p:nvPr/>
        </p:nvGrpSpPr>
        <p:grpSpPr>
          <a:xfrm>
            <a:off x="14032231" y="466726"/>
            <a:ext cx="1913573" cy="2791778"/>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266" name="Google Shape;266;p3"/>
          <p:cNvGrpSpPr/>
          <p:nvPr/>
        </p:nvGrpSpPr>
        <p:grpSpPr>
          <a:xfrm>
            <a:off x="-448627" y="5454015"/>
            <a:ext cx="2618423" cy="4981575"/>
            <a:chOff x="-2306975" y="-1486200"/>
            <a:chExt cx="1429125" cy="3057225"/>
          </a:xfrm>
        </p:grpSpPr>
        <p:grpSp>
          <p:nvGrpSpPr>
            <p:cNvPr id="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grpSp>
        <p:nvGrpSpPr>
          <p:cNvPr id="319" name="Google Shape;319;p3"/>
          <p:cNvGrpSpPr/>
          <p:nvPr/>
        </p:nvGrpSpPr>
        <p:grpSpPr>
          <a:xfrm>
            <a:off x="13491211" y="7303770"/>
            <a:ext cx="4365308" cy="309753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137138" tIns="137138" rIns="137138" bIns="137138"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5192A"/>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07B97368-DA50-B226-1847-2CBDCE73703A}"/>
              </a:ext>
            </a:extLst>
          </p:cNvPr>
          <p:cNvSpPr/>
          <p:nvPr/>
        </p:nvSpPr>
        <p:spPr>
          <a:xfrm>
            <a:off x="914400" y="495300"/>
            <a:ext cx="16459200" cy="922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0F9C1323-FA1F-7B67-52F0-9C43F2A56EB3}"/>
              </a:ext>
            </a:extLst>
          </p:cNvPr>
          <p:cNvSpPr txBox="1"/>
          <p:nvPr/>
        </p:nvSpPr>
        <p:spPr>
          <a:xfrm>
            <a:off x="2036378" y="1056355"/>
            <a:ext cx="15184822" cy="769441"/>
          </a:xfrm>
          <a:prstGeom prst="rect">
            <a:avLst/>
          </a:prstGeom>
          <a:noFill/>
        </p:spPr>
        <p:txBody>
          <a:bodyPr wrap="square" rtlCol="0">
            <a:spAutoFit/>
          </a:bodyPr>
          <a:lstStyle/>
          <a:p>
            <a:pPr algn="l"/>
            <a:r>
              <a:rPr lang="en-US" sz="4400" b="1" i="0" u="none" strike="noStrike" baseline="0" dirty="0" err="1">
                <a:solidFill>
                  <a:srgbClr val="FF36B3"/>
                </a:solidFill>
              </a:rPr>
              <a:t>Nêu</a:t>
            </a:r>
            <a:r>
              <a:rPr lang="en-US" sz="4400" b="1" i="0" u="none" strike="noStrike" baseline="0" dirty="0">
                <a:solidFill>
                  <a:srgbClr val="FF36B3"/>
                </a:solidFill>
              </a:rPr>
              <a:t> </a:t>
            </a:r>
            <a:r>
              <a:rPr lang="en-US" sz="4400" b="1" i="0" u="none" strike="noStrike" baseline="0" dirty="0" err="1">
                <a:solidFill>
                  <a:srgbClr val="FF36B3"/>
                </a:solidFill>
              </a:rPr>
              <a:t>ví</a:t>
            </a:r>
            <a:r>
              <a:rPr lang="en-US" sz="4400" b="1" i="0" u="none" strike="noStrike" baseline="0" dirty="0">
                <a:solidFill>
                  <a:srgbClr val="FF36B3"/>
                </a:solidFill>
              </a:rPr>
              <a:t> </a:t>
            </a:r>
            <a:r>
              <a:rPr lang="en-US" sz="4400" b="1" i="0" u="none" strike="noStrike" baseline="0" dirty="0" err="1">
                <a:solidFill>
                  <a:srgbClr val="FF36B3"/>
                </a:solidFill>
              </a:rPr>
              <a:t>dụ</a:t>
            </a:r>
            <a:r>
              <a:rPr lang="en-US" sz="4400" b="1" i="0" u="none" strike="noStrike" baseline="0" dirty="0">
                <a:solidFill>
                  <a:srgbClr val="FF36B3"/>
                </a:solidFill>
              </a:rPr>
              <a:t> </a:t>
            </a:r>
            <a:r>
              <a:rPr lang="en-US" sz="4400" b="1" i="0" u="none" strike="noStrike" baseline="0" dirty="0" err="1">
                <a:solidFill>
                  <a:srgbClr val="FF36B3"/>
                </a:solidFill>
              </a:rPr>
              <a:t>cho</a:t>
            </a:r>
            <a:r>
              <a:rPr lang="en-US" sz="4400" b="1" i="0" u="none" strike="noStrike" baseline="0" dirty="0">
                <a:solidFill>
                  <a:srgbClr val="FF36B3"/>
                </a:solidFill>
              </a:rPr>
              <a:t> </a:t>
            </a:r>
            <a:r>
              <a:rPr lang="en-US" sz="4400" b="1" i="0" u="none" strike="noStrike" baseline="0" dirty="0" err="1">
                <a:solidFill>
                  <a:srgbClr val="FF36B3"/>
                </a:solidFill>
              </a:rPr>
              <a:t>từng</a:t>
            </a:r>
            <a:r>
              <a:rPr lang="en-US" sz="4400" b="1" i="0" u="none" strike="noStrike" baseline="0" dirty="0">
                <a:solidFill>
                  <a:srgbClr val="FF36B3"/>
                </a:solidFill>
              </a:rPr>
              <a:t> </a:t>
            </a:r>
            <a:r>
              <a:rPr lang="en-US" sz="4400" b="1" i="0" u="none" strike="noStrike" baseline="0" dirty="0" err="1">
                <a:solidFill>
                  <a:srgbClr val="FF36B3"/>
                </a:solidFill>
              </a:rPr>
              <a:t>biện</a:t>
            </a:r>
            <a:r>
              <a:rPr lang="en-US" sz="4400" b="1" i="0" u="none" strike="noStrike" baseline="0" dirty="0">
                <a:solidFill>
                  <a:srgbClr val="FF36B3"/>
                </a:solidFill>
              </a:rPr>
              <a:t> </a:t>
            </a:r>
            <a:r>
              <a:rPr lang="en-US" sz="4400" b="1" i="0" u="none" strike="noStrike" baseline="0" dirty="0" err="1">
                <a:solidFill>
                  <a:srgbClr val="FF36B3"/>
                </a:solidFill>
              </a:rPr>
              <a:t>pháp</a:t>
            </a:r>
            <a:r>
              <a:rPr lang="en-US" sz="4400" b="1" i="0" u="none" strike="noStrike" baseline="0" dirty="0">
                <a:solidFill>
                  <a:srgbClr val="FF36B3"/>
                </a:solidFill>
              </a:rPr>
              <a:t> </a:t>
            </a:r>
            <a:r>
              <a:rPr lang="en-US" sz="4400" b="1" i="0" u="none" strike="noStrike" baseline="0" dirty="0" err="1">
                <a:solidFill>
                  <a:srgbClr val="FF36B3"/>
                </a:solidFill>
              </a:rPr>
              <a:t>tiết</a:t>
            </a:r>
            <a:r>
              <a:rPr lang="en-US" sz="4400" b="1" i="0" u="none" strike="noStrike" baseline="0" dirty="0">
                <a:solidFill>
                  <a:srgbClr val="FF36B3"/>
                </a:solidFill>
              </a:rPr>
              <a:t> </a:t>
            </a:r>
            <a:r>
              <a:rPr lang="en-US" sz="4400" b="1" i="0" u="none" strike="noStrike" baseline="0" dirty="0" err="1">
                <a:solidFill>
                  <a:srgbClr val="FF36B3"/>
                </a:solidFill>
              </a:rPr>
              <a:t>kiệm</a:t>
            </a:r>
            <a:r>
              <a:rPr lang="en-US" sz="4400" b="1" i="0" u="none" strike="noStrike" baseline="0" dirty="0">
                <a:solidFill>
                  <a:srgbClr val="FF36B3"/>
                </a:solidFill>
              </a:rPr>
              <a:t> </a:t>
            </a:r>
            <a:r>
              <a:rPr lang="en-US" sz="4400" b="1" i="0" u="none" strike="noStrike" baseline="0" dirty="0" err="1">
                <a:solidFill>
                  <a:srgbClr val="FF36B3"/>
                </a:solidFill>
              </a:rPr>
              <a:t>điện</a:t>
            </a:r>
            <a:r>
              <a:rPr lang="en-US" sz="4400" b="1" i="0" u="none" strike="noStrike" baseline="0" dirty="0">
                <a:solidFill>
                  <a:srgbClr val="FF36B3"/>
                </a:solidFill>
              </a:rPr>
              <a:t> </a:t>
            </a:r>
            <a:r>
              <a:rPr lang="en-US" sz="4400" b="1" i="0" u="none" strike="noStrike" baseline="0" dirty="0" err="1">
                <a:solidFill>
                  <a:srgbClr val="FF36B3"/>
                </a:solidFill>
              </a:rPr>
              <a:t>sau</a:t>
            </a:r>
            <a:r>
              <a:rPr lang="en-US" sz="4400" b="1" i="0" u="none" strike="noStrike" baseline="0" dirty="0">
                <a:solidFill>
                  <a:srgbClr val="FF36B3"/>
                </a:solidFill>
              </a:rPr>
              <a:t> </a:t>
            </a:r>
            <a:r>
              <a:rPr lang="en-US" sz="4400" b="1" i="0" u="none" strike="noStrike" baseline="0" dirty="0" err="1">
                <a:solidFill>
                  <a:srgbClr val="FF36B3"/>
                </a:solidFill>
              </a:rPr>
              <a:t>đây</a:t>
            </a:r>
            <a:r>
              <a:rPr lang="en-US" sz="4400" b="1" i="0" u="none" strike="noStrike" baseline="0" dirty="0">
                <a:solidFill>
                  <a:srgbClr val="FF36B3"/>
                </a:solidFill>
              </a:rPr>
              <a:t>:</a:t>
            </a:r>
            <a:endParaRPr lang="en-US" sz="4400" dirty="0"/>
          </a:p>
        </p:txBody>
      </p:sp>
      <p:sp>
        <p:nvSpPr>
          <p:cNvPr id="4" name="TextBox 3">
            <a:extLst>
              <a:ext uri="{FF2B5EF4-FFF2-40B4-BE49-F238E27FC236}">
                <a16:creationId xmlns:a16="http://schemas.microsoft.com/office/drawing/2014/main" id="{DB65B498-5A0A-F34B-92B0-520B9DA6F921}"/>
              </a:ext>
            </a:extLst>
          </p:cNvPr>
          <p:cNvSpPr txBox="1"/>
          <p:nvPr/>
        </p:nvSpPr>
        <p:spPr>
          <a:xfrm>
            <a:off x="2286000" y="2476500"/>
            <a:ext cx="14249400" cy="5517793"/>
          </a:xfrm>
          <a:prstGeom prst="rect">
            <a:avLst/>
          </a:prstGeom>
          <a:noFill/>
        </p:spPr>
        <p:txBody>
          <a:bodyPr wrap="square" rtlCol="0">
            <a:spAutoFit/>
          </a:bodyPr>
          <a:lstStyle/>
          <a:p>
            <a:pPr algn="just">
              <a:lnSpc>
                <a:spcPct val="150000"/>
              </a:lnSpc>
            </a:pPr>
            <a:r>
              <a:rPr lang="vi-VN" sz="4800" dirty="0">
                <a:solidFill>
                  <a:srgbClr val="002060"/>
                </a:solidFill>
                <a:latin typeface="Calibri" panose="020F0502020204030204" pitchFamily="34" charset="0"/>
                <a:cs typeface="Calibri" panose="020F0502020204030204" pitchFamily="34" charset="0"/>
              </a:rPr>
              <a:t>a) Tắt các thiết bị điện khi không sử dụng.</a:t>
            </a:r>
          </a:p>
          <a:p>
            <a:pPr algn="just">
              <a:lnSpc>
                <a:spcPct val="150000"/>
              </a:lnSpc>
            </a:pPr>
            <a:r>
              <a:rPr lang="vi-VN" sz="4800" dirty="0">
                <a:solidFill>
                  <a:srgbClr val="002060"/>
                </a:solidFill>
                <a:latin typeface="Calibri" panose="020F0502020204030204" pitchFamily="34" charset="0"/>
                <a:cs typeface="Calibri" panose="020F0502020204030204" pitchFamily="34" charset="0"/>
              </a:rPr>
              <a:t>b) Sử dụng các loại thiết bị tiết kiệm điện.</a:t>
            </a:r>
          </a:p>
          <a:p>
            <a:pPr algn="just">
              <a:lnSpc>
                <a:spcPct val="150000"/>
              </a:lnSpc>
            </a:pPr>
            <a:r>
              <a:rPr lang="vi-VN" sz="4800" dirty="0">
                <a:solidFill>
                  <a:srgbClr val="002060"/>
                </a:solidFill>
                <a:latin typeface="Calibri" panose="020F0502020204030204" pitchFamily="34" charset="0"/>
                <a:cs typeface="Calibri" panose="020F0502020204030204" pitchFamily="34" charset="0"/>
              </a:rPr>
              <a:t>c) Sử dụng hiệu quả các thiết bị điện.</a:t>
            </a:r>
          </a:p>
          <a:p>
            <a:pPr algn="just">
              <a:lnSpc>
                <a:spcPct val="150000"/>
              </a:lnSpc>
            </a:pPr>
            <a:r>
              <a:rPr lang="vi-VN" sz="4800" dirty="0">
                <a:solidFill>
                  <a:srgbClr val="002060"/>
                </a:solidFill>
                <a:latin typeface="Calibri" panose="020F0502020204030204" pitchFamily="34" charset="0"/>
                <a:cs typeface="Calibri" panose="020F0502020204030204" pitchFamily="34" charset="0"/>
              </a:rPr>
              <a:t>d) Tận dụng năng lượng ánh sáng mặt trời, năng lượng gió,…thay vì sử dụng năng lượng điện.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220998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F852FBC-82C4-1A87-9519-211FD1B36D7E}"/>
              </a:ext>
            </a:extLst>
          </p:cNvPr>
          <p:cNvSpPr/>
          <p:nvPr/>
        </p:nvSpPr>
        <p:spPr>
          <a:xfrm>
            <a:off x="246125" y="331004"/>
            <a:ext cx="17783263" cy="969587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362E3A0B-C0AD-C2E3-C95F-BE6CA8624740}"/>
              </a:ext>
            </a:extLst>
          </p:cNvPr>
          <p:cNvGrpSpPr/>
          <p:nvPr/>
        </p:nvGrpSpPr>
        <p:grpSpPr>
          <a:xfrm>
            <a:off x="258609" y="3794261"/>
            <a:ext cx="3421809" cy="2268225"/>
            <a:chOff x="679029" y="2098307"/>
            <a:chExt cx="2189222" cy="1635426"/>
          </a:xfrm>
        </p:grpSpPr>
        <p:sp>
          <p:nvSpPr>
            <p:cNvPr id="11" name="Speech Bubble: Oval 10">
              <a:extLst>
                <a:ext uri="{FF2B5EF4-FFF2-40B4-BE49-F238E27FC236}">
                  <a16:creationId xmlns:a16="http://schemas.microsoft.com/office/drawing/2014/main" id="{80D40864-1976-72B7-32C6-A0BD7A1B5A27}"/>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FB9428E-DB72-A484-9033-519F083DF984}"/>
                </a:ext>
              </a:extLst>
            </p:cNvPr>
            <p:cNvSpPr txBox="1"/>
            <p:nvPr/>
          </p:nvSpPr>
          <p:spPr>
            <a:xfrm>
              <a:off x="679029" y="2387084"/>
              <a:ext cx="2189222" cy="113175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pic>
        <p:nvPicPr>
          <p:cNvPr id="14" name="Picture 13">
            <a:extLst>
              <a:ext uri="{FF2B5EF4-FFF2-40B4-BE49-F238E27FC236}">
                <a16:creationId xmlns:a16="http://schemas.microsoft.com/office/drawing/2014/main" id="{FE759399-D744-09DF-97BB-2388E7BF471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82" b="44606" l="27596" r="50505">
                        <a14:foregroundMark x1="38828" y1="6182" x2="38828" y2="6182"/>
                        <a14:foregroundMark x1="29333" y1="18141" x2="29333" y2="18141"/>
                        <a14:foregroundMark x1="40202" y1="22667" x2="40283" y2="23838"/>
                        <a14:foregroundMark x1="50545" y1="18222" x2="50545" y2="18222"/>
                        <a14:foregroundMark x1="41899" y1="22909" x2="38828" y2="22586"/>
                        <a14:foregroundMark x1="36646" y1="44606" x2="39071" y2="40768"/>
                        <a14:foregroundMark x1="39071" y1="40768" x2="38828" y2="40121"/>
                        <a14:foregroundMark x1="43394" y1="44283" x2="41980" y2="40040"/>
                      </a14:backgroundRemoval>
                    </a14:imgEffect>
                  </a14:imgLayer>
                </a14:imgProps>
              </a:ext>
              <a:ext uri="{28A0092B-C50C-407E-A947-70E740481C1C}">
                <a14:useLocalDpi xmlns:a14="http://schemas.microsoft.com/office/drawing/2010/main" val="0"/>
              </a:ext>
            </a:extLst>
          </a:blip>
          <a:srcRect l="24845" t="1654" r="47192" b="51354"/>
          <a:stretch/>
        </p:blipFill>
        <p:spPr>
          <a:xfrm>
            <a:off x="3191732" y="2069825"/>
            <a:ext cx="5194985" cy="8730261"/>
          </a:xfrm>
          <a:prstGeom prst="rect">
            <a:avLst/>
          </a:prstGeom>
          <a:effectLst>
            <a:outerShdw blurRad="63500" sx="102000" sy="102000" algn="ctr" rotWithShape="0">
              <a:prstClr val="black">
                <a:alpha val="40000"/>
              </a:prstClr>
            </a:outerShdw>
          </a:effectLst>
        </p:spPr>
      </p:pic>
      <p:sp>
        <p:nvSpPr>
          <p:cNvPr id="15" name="Rectangle: Rounded Corners 44">
            <a:extLst>
              <a:ext uri="{FF2B5EF4-FFF2-40B4-BE49-F238E27FC236}">
                <a16:creationId xmlns:a16="http://schemas.microsoft.com/office/drawing/2014/main" id="{F47B501F-984F-E982-D568-0271A52C9C35}"/>
              </a:ext>
            </a:extLst>
          </p:cNvPr>
          <p:cNvSpPr/>
          <p:nvPr/>
        </p:nvSpPr>
        <p:spPr>
          <a:xfrm>
            <a:off x="7830879" y="3305252"/>
            <a:ext cx="9085521" cy="6315494"/>
          </a:xfrm>
          <a:custGeom>
            <a:avLst/>
            <a:gdLst>
              <a:gd name="connsiteX0" fmla="*/ 66016 w 9085521"/>
              <a:gd name="connsiteY0" fmla="*/ 1144909 h 6315494"/>
              <a:gd name="connsiteX1" fmla="*/ 818266 w 9085521"/>
              <a:gd name="connsiteY1" fmla="*/ 226770 h 6315494"/>
              <a:gd name="connsiteX2" fmla="*/ 3595299 w 9085521"/>
              <a:gd name="connsiteY2" fmla="*/ 37114 h 6315494"/>
              <a:gd name="connsiteX3" fmla="*/ 6387254 w 9085521"/>
              <a:gd name="connsiteY3" fmla="*/ 12915 h 6315494"/>
              <a:gd name="connsiteX4" fmla="*/ 8319902 w 9085521"/>
              <a:gd name="connsiteY4" fmla="*/ 226770 h 6315494"/>
              <a:gd name="connsiteX5" fmla="*/ 9072152 w 9085521"/>
              <a:gd name="connsiteY5" fmla="*/ 1144909 h 6315494"/>
              <a:gd name="connsiteX6" fmla="*/ 9072152 w 9085521"/>
              <a:gd name="connsiteY6" fmla="*/ 5389431 h 6315494"/>
              <a:gd name="connsiteX7" fmla="*/ 8319902 w 9085521"/>
              <a:gd name="connsiteY7" fmla="*/ 6307570 h 6315494"/>
              <a:gd name="connsiteX8" fmla="*/ 818266 w 9085521"/>
              <a:gd name="connsiteY8" fmla="*/ 6307570 h 6315494"/>
              <a:gd name="connsiteX9" fmla="*/ 66016 w 9085521"/>
              <a:gd name="connsiteY9" fmla="*/ 5389431 h 6315494"/>
              <a:gd name="connsiteX10" fmla="*/ 66016 w 9085521"/>
              <a:gd name="connsiteY10" fmla="*/ 1144909 h 6315494"/>
              <a:gd name="connsiteX0" fmla="*/ 66016 w 9085521"/>
              <a:gd name="connsiteY0" fmla="*/ 1144909 h 6315494"/>
              <a:gd name="connsiteX1" fmla="*/ 818266 w 9085521"/>
              <a:gd name="connsiteY1" fmla="*/ 226770 h 6315494"/>
              <a:gd name="connsiteX2" fmla="*/ 4385350 w 9085521"/>
              <a:gd name="connsiteY2" fmla="*/ 174250 h 6315494"/>
              <a:gd name="connsiteX3" fmla="*/ 8319902 w 9085521"/>
              <a:gd name="connsiteY3" fmla="*/ 226770 h 6315494"/>
              <a:gd name="connsiteX4" fmla="*/ 9072152 w 9085521"/>
              <a:gd name="connsiteY4" fmla="*/ 1144909 h 6315494"/>
              <a:gd name="connsiteX5" fmla="*/ 9072152 w 9085521"/>
              <a:gd name="connsiteY5" fmla="*/ 5389431 h 6315494"/>
              <a:gd name="connsiteX6" fmla="*/ 8319902 w 9085521"/>
              <a:gd name="connsiteY6" fmla="*/ 6307570 h 6315494"/>
              <a:gd name="connsiteX7" fmla="*/ 818266 w 9085521"/>
              <a:gd name="connsiteY7" fmla="*/ 6307570 h 6315494"/>
              <a:gd name="connsiteX8" fmla="*/ 66016 w 9085521"/>
              <a:gd name="connsiteY8" fmla="*/ 5389431 h 6315494"/>
              <a:gd name="connsiteX9" fmla="*/ 66016 w 9085521"/>
              <a:gd name="connsiteY9" fmla="*/ 1144909 h 6315494"/>
              <a:gd name="connsiteX0" fmla="*/ 66016 w 9085521"/>
              <a:gd name="connsiteY0" fmla="*/ 1144909 h 6315494"/>
              <a:gd name="connsiteX1" fmla="*/ 818266 w 9085521"/>
              <a:gd name="connsiteY1" fmla="*/ 226770 h 6315494"/>
              <a:gd name="connsiteX2" fmla="*/ 3595299 w 9085521"/>
              <a:gd name="connsiteY2" fmla="*/ 37114 h 6315494"/>
              <a:gd name="connsiteX3" fmla="*/ 6387254 w 9085521"/>
              <a:gd name="connsiteY3" fmla="*/ 12915 h 6315494"/>
              <a:gd name="connsiteX4" fmla="*/ 8319902 w 9085521"/>
              <a:gd name="connsiteY4" fmla="*/ 226770 h 6315494"/>
              <a:gd name="connsiteX5" fmla="*/ 9072152 w 9085521"/>
              <a:gd name="connsiteY5" fmla="*/ 1144909 h 6315494"/>
              <a:gd name="connsiteX6" fmla="*/ 9072152 w 9085521"/>
              <a:gd name="connsiteY6" fmla="*/ 5389431 h 6315494"/>
              <a:gd name="connsiteX7" fmla="*/ 8319902 w 9085521"/>
              <a:gd name="connsiteY7" fmla="*/ 6307570 h 6315494"/>
              <a:gd name="connsiteX8" fmla="*/ 818266 w 9085521"/>
              <a:gd name="connsiteY8" fmla="*/ 6307570 h 6315494"/>
              <a:gd name="connsiteX9" fmla="*/ 66016 w 9085521"/>
              <a:gd name="connsiteY9" fmla="*/ 5389431 h 6315494"/>
              <a:gd name="connsiteX10" fmla="*/ 66016 w 9085521"/>
              <a:gd name="connsiteY10" fmla="*/ 1144909 h 63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5521" h="6315494" fill="none" extrusionOk="0">
                <a:moveTo>
                  <a:pt x="66016" y="1144909"/>
                </a:moveTo>
                <a:cubicBezTo>
                  <a:pt x="73827" y="785384"/>
                  <a:pt x="471883" y="365136"/>
                  <a:pt x="818266" y="226770"/>
                </a:cubicBezTo>
                <a:cubicBezTo>
                  <a:pt x="1324342" y="281631"/>
                  <a:pt x="2102360" y="86301"/>
                  <a:pt x="3595299" y="37114"/>
                </a:cubicBezTo>
                <a:cubicBezTo>
                  <a:pt x="4637041" y="174913"/>
                  <a:pt x="5494399" y="-84838"/>
                  <a:pt x="6387254" y="12915"/>
                </a:cubicBezTo>
                <a:cubicBezTo>
                  <a:pt x="7207357" y="79093"/>
                  <a:pt x="7882259" y="142244"/>
                  <a:pt x="8319902" y="226770"/>
                </a:cubicBezTo>
                <a:cubicBezTo>
                  <a:pt x="8658519" y="263977"/>
                  <a:pt x="9093863" y="563319"/>
                  <a:pt x="9072152" y="1144909"/>
                </a:cubicBezTo>
                <a:cubicBezTo>
                  <a:pt x="8985740" y="2023246"/>
                  <a:pt x="9041775" y="4660273"/>
                  <a:pt x="9072152" y="5389431"/>
                </a:cubicBezTo>
                <a:cubicBezTo>
                  <a:pt x="9111336" y="5981170"/>
                  <a:pt x="8626775" y="6373282"/>
                  <a:pt x="8319902" y="6307570"/>
                </a:cubicBezTo>
                <a:cubicBezTo>
                  <a:pt x="7729429" y="6159575"/>
                  <a:pt x="2455439" y="6476102"/>
                  <a:pt x="818266" y="6307570"/>
                </a:cubicBezTo>
                <a:cubicBezTo>
                  <a:pt x="301907" y="6302828"/>
                  <a:pt x="-38391" y="5879979"/>
                  <a:pt x="66016" y="5389431"/>
                </a:cubicBezTo>
                <a:cubicBezTo>
                  <a:pt x="253312" y="3611253"/>
                  <a:pt x="-52282" y="2666013"/>
                  <a:pt x="66016" y="1144909"/>
                </a:cubicBezTo>
                <a:close/>
              </a:path>
              <a:path w="9085521" h="6315494" stroke="0" extrusionOk="0">
                <a:moveTo>
                  <a:pt x="66016" y="1144909"/>
                </a:moveTo>
                <a:cubicBezTo>
                  <a:pt x="-2040" y="612760"/>
                  <a:pt x="427918" y="355473"/>
                  <a:pt x="818266" y="226770"/>
                </a:cubicBezTo>
                <a:cubicBezTo>
                  <a:pt x="1457068" y="403635"/>
                  <a:pt x="2857957" y="279007"/>
                  <a:pt x="4385350" y="174250"/>
                </a:cubicBezTo>
                <a:cubicBezTo>
                  <a:pt x="5692893" y="298230"/>
                  <a:pt x="7591526" y="-205783"/>
                  <a:pt x="8319902" y="226770"/>
                </a:cubicBezTo>
                <a:cubicBezTo>
                  <a:pt x="9127651" y="406243"/>
                  <a:pt x="9067133" y="589258"/>
                  <a:pt x="9072152" y="1144909"/>
                </a:cubicBezTo>
                <a:cubicBezTo>
                  <a:pt x="9252674" y="1995917"/>
                  <a:pt x="9122562" y="3844876"/>
                  <a:pt x="9072152" y="5389431"/>
                </a:cubicBezTo>
                <a:cubicBezTo>
                  <a:pt x="9172215" y="5837601"/>
                  <a:pt x="8722543" y="6381786"/>
                  <a:pt x="8319902" y="6307570"/>
                </a:cubicBezTo>
                <a:cubicBezTo>
                  <a:pt x="6590096" y="6317711"/>
                  <a:pt x="2250853" y="6039012"/>
                  <a:pt x="818266" y="6307570"/>
                </a:cubicBezTo>
                <a:cubicBezTo>
                  <a:pt x="295583" y="6332928"/>
                  <a:pt x="57847" y="5911555"/>
                  <a:pt x="66016" y="5389431"/>
                </a:cubicBezTo>
                <a:cubicBezTo>
                  <a:pt x="6202" y="4270089"/>
                  <a:pt x="432824" y="2292073"/>
                  <a:pt x="66016" y="1144909"/>
                </a:cubicBezTo>
                <a:close/>
              </a:path>
              <a:path w="9085521" h="6315494" fill="none" stroke="0" extrusionOk="0">
                <a:moveTo>
                  <a:pt x="66016" y="1144909"/>
                </a:moveTo>
                <a:cubicBezTo>
                  <a:pt x="26497" y="727554"/>
                  <a:pt x="399385" y="272317"/>
                  <a:pt x="818266" y="226770"/>
                </a:cubicBezTo>
                <a:cubicBezTo>
                  <a:pt x="1315204" y="246668"/>
                  <a:pt x="2422939" y="-17327"/>
                  <a:pt x="3595299" y="37114"/>
                </a:cubicBezTo>
                <a:cubicBezTo>
                  <a:pt x="4576172" y="1942"/>
                  <a:pt x="5544953" y="-33922"/>
                  <a:pt x="6387254" y="12915"/>
                </a:cubicBezTo>
                <a:cubicBezTo>
                  <a:pt x="7214101" y="59833"/>
                  <a:pt x="7835699" y="14477"/>
                  <a:pt x="8319902" y="226770"/>
                </a:cubicBezTo>
                <a:cubicBezTo>
                  <a:pt x="8729116" y="232329"/>
                  <a:pt x="9046641" y="698265"/>
                  <a:pt x="9072152" y="1144909"/>
                </a:cubicBezTo>
                <a:cubicBezTo>
                  <a:pt x="8931693" y="1883136"/>
                  <a:pt x="8858488" y="4441715"/>
                  <a:pt x="9072152" y="5389431"/>
                </a:cubicBezTo>
                <a:cubicBezTo>
                  <a:pt x="9110301" y="5978568"/>
                  <a:pt x="8704465" y="6208693"/>
                  <a:pt x="8319902" y="6307570"/>
                </a:cubicBezTo>
                <a:cubicBezTo>
                  <a:pt x="7388812" y="6229349"/>
                  <a:pt x="2460002" y="6218913"/>
                  <a:pt x="818266" y="6307570"/>
                </a:cubicBezTo>
                <a:cubicBezTo>
                  <a:pt x="325101" y="6383203"/>
                  <a:pt x="69204" y="5896615"/>
                  <a:pt x="66016" y="5389431"/>
                </a:cubicBezTo>
                <a:cubicBezTo>
                  <a:pt x="-69036" y="3704417"/>
                  <a:pt x="-31403" y="2637955"/>
                  <a:pt x="66016" y="1144909"/>
                </a:cubicBezTo>
                <a:close/>
              </a:path>
              <a:path w="9085521" h="6315494" fill="none" stroke="0" extrusionOk="0">
                <a:moveTo>
                  <a:pt x="66016" y="1144909"/>
                </a:moveTo>
                <a:cubicBezTo>
                  <a:pt x="92764" y="743366"/>
                  <a:pt x="445175" y="369803"/>
                  <a:pt x="818266" y="226770"/>
                </a:cubicBezTo>
                <a:cubicBezTo>
                  <a:pt x="1392337" y="208692"/>
                  <a:pt x="2268530" y="57604"/>
                  <a:pt x="3595299" y="37114"/>
                </a:cubicBezTo>
                <a:cubicBezTo>
                  <a:pt x="4651125" y="68798"/>
                  <a:pt x="5575005" y="-175894"/>
                  <a:pt x="6387254" y="12915"/>
                </a:cubicBezTo>
                <a:cubicBezTo>
                  <a:pt x="7231621" y="-3937"/>
                  <a:pt x="7841005" y="50939"/>
                  <a:pt x="8319902" y="226770"/>
                </a:cubicBezTo>
                <a:cubicBezTo>
                  <a:pt x="8734033" y="246856"/>
                  <a:pt x="9070181" y="676819"/>
                  <a:pt x="9072152" y="1144909"/>
                </a:cubicBezTo>
                <a:cubicBezTo>
                  <a:pt x="8932010" y="2008548"/>
                  <a:pt x="9029432" y="4469945"/>
                  <a:pt x="9072152" y="5389431"/>
                </a:cubicBezTo>
                <a:cubicBezTo>
                  <a:pt x="9090918" y="5998670"/>
                  <a:pt x="8631844" y="6287992"/>
                  <a:pt x="8319902" y="6307570"/>
                </a:cubicBezTo>
                <a:cubicBezTo>
                  <a:pt x="7678381" y="6382125"/>
                  <a:pt x="2453699" y="6457457"/>
                  <a:pt x="818266" y="6307570"/>
                </a:cubicBezTo>
                <a:cubicBezTo>
                  <a:pt x="330444" y="6375221"/>
                  <a:pt x="22577" y="5903561"/>
                  <a:pt x="66016" y="5389431"/>
                </a:cubicBezTo>
                <a:cubicBezTo>
                  <a:pt x="-37490" y="3892921"/>
                  <a:pt x="14299" y="2704158"/>
                  <a:pt x="66016" y="114490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48211 w 6635012"/>
                      <a:gd name="connsiteY0" fmla="*/ 763273 h 4210329"/>
                      <a:gd name="connsiteX1" fmla="*/ 597567 w 6635012"/>
                      <a:gd name="connsiteY1" fmla="*/ 151180 h 4210329"/>
                      <a:gd name="connsiteX2" fmla="*/ 2625590 w 6635012"/>
                      <a:gd name="connsiteY2" fmla="*/ 24743 h 4210329"/>
                      <a:gd name="connsiteX3" fmla="*/ 4664511 w 6635012"/>
                      <a:gd name="connsiteY3" fmla="*/ 8610 h 4210329"/>
                      <a:gd name="connsiteX4" fmla="*/ 6075893 w 6635012"/>
                      <a:gd name="connsiteY4" fmla="*/ 151180 h 4210329"/>
                      <a:gd name="connsiteX5" fmla="*/ 6625249 w 6635012"/>
                      <a:gd name="connsiteY5" fmla="*/ 763273 h 4210329"/>
                      <a:gd name="connsiteX6" fmla="*/ 6625249 w 6635012"/>
                      <a:gd name="connsiteY6" fmla="*/ 3592954 h 4210329"/>
                      <a:gd name="connsiteX7" fmla="*/ 6075893 w 6635012"/>
                      <a:gd name="connsiteY7" fmla="*/ 4205047 h 4210329"/>
                      <a:gd name="connsiteX8" fmla="*/ 597567 w 6635012"/>
                      <a:gd name="connsiteY8" fmla="*/ 4205047 h 4210329"/>
                      <a:gd name="connsiteX9" fmla="*/ 48211 w 6635012"/>
                      <a:gd name="connsiteY9" fmla="*/ 3592954 h 4210329"/>
                      <a:gd name="connsiteX10" fmla="*/ 48211 w 6635012"/>
                      <a:gd name="connsiteY10" fmla="*/ 763273 h 4210329"/>
                      <a:gd name="connsiteX0" fmla="*/ 48211 w 6635012"/>
                      <a:gd name="connsiteY0" fmla="*/ 763273 h 4210329"/>
                      <a:gd name="connsiteX1" fmla="*/ 597567 w 6635012"/>
                      <a:gd name="connsiteY1" fmla="*/ 151180 h 4210329"/>
                      <a:gd name="connsiteX2" fmla="*/ 3202552 w 6635012"/>
                      <a:gd name="connsiteY2" fmla="*/ 116167 h 4210329"/>
                      <a:gd name="connsiteX3" fmla="*/ 6075893 w 6635012"/>
                      <a:gd name="connsiteY3" fmla="*/ 151180 h 4210329"/>
                      <a:gd name="connsiteX4" fmla="*/ 6625249 w 6635012"/>
                      <a:gd name="connsiteY4" fmla="*/ 763273 h 4210329"/>
                      <a:gd name="connsiteX5" fmla="*/ 6625249 w 6635012"/>
                      <a:gd name="connsiteY5" fmla="*/ 3592954 h 4210329"/>
                      <a:gd name="connsiteX6" fmla="*/ 6075893 w 6635012"/>
                      <a:gd name="connsiteY6" fmla="*/ 4205047 h 4210329"/>
                      <a:gd name="connsiteX7" fmla="*/ 597567 w 6635012"/>
                      <a:gd name="connsiteY7" fmla="*/ 4205047 h 4210329"/>
                      <a:gd name="connsiteX8" fmla="*/ 48211 w 6635012"/>
                      <a:gd name="connsiteY8" fmla="*/ 3592954 h 4210329"/>
                      <a:gd name="connsiteX9" fmla="*/ 48211 w 6635012"/>
                      <a:gd name="connsiteY9" fmla="*/ 763273 h 42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35012" h="4210329" fill="none" extrusionOk="0">
                        <a:moveTo>
                          <a:pt x="48211" y="763273"/>
                        </a:moveTo>
                        <a:cubicBezTo>
                          <a:pt x="36865" y="484230"/>
                          <a:pt x="327017" y="222226"/>
                          <a:pt x="597567" y="151180"/>
                        </a:cubicBezTo>
                        <a:cubicBezTo>
                          <a:pt x="1005673" y="110307"/>
                          <a:pt x="1636213" y="39602"/>
                          <a:pt x="2625590" y="24743"/>
                        </a:cubicBezTo>
                        <a:cubicBezTo>
                          <a:pt x="3323877" y="56932"/>
                          <a:pt x="4050986" y="-35504"/>
                          <a:pt x="4664511" y="8610"/>
                        </a:cubicBezTo>
                        <a:cubicBezTo>
                          <a:pt x="5244802" y="35115"/>
                          <a:pt x="5727240" y="39735"/>
                          <a:pt x="6075893" y="151180"/>
                        </a:cubicBezTo>
                        <a:cubicBezTo>
                          <a:pt x="6373508" y="163741"/>
                          <a:pt x="6640248" y="432879"/>
                          <a:pt x="6625249" y="763273"/>
                        </a:cubicBezTo>
                        <a:cubicBezTo>
                          <a:pt x="6561183" y="1301021"/>
                          <a:pt x="6586520" y="2988079"/>
                          <a:pt x="6625249" y="3592954"/>
                        </a:cubicBezTo>
                        <a:cubicBezTo>
                          <a:pt x="6655199" y="3981321"/>
                          <a:pt x="6332677" y="4221648"/>
                          <a:pt x="6075893" y="4205047"/>
                        </a:cubicBezTo>
                        <a:cubicBezTo>
                          <a:pt x="5480895" y="4093905"/>
                          <a:pt x="1724178" y="4266943"/>
                          <a:pt x="597567" y="4205047"/>
                        </a:cubicBezTo>
                        <a:cubicBezTo>
                          <a:pt x="263029" y="4209343"/>
                          <a:pt x="11772" y="3896363"/>
                          <a:pt x="48211" y="3592954"/>
                        </a:cubicBezTo>
                        <a:cubicBezTo>
                          <a:pt x="60813" y="2497801"/>
                          <a:pt x="-19225" y="1754347"/>
                          <a:pt x="48211" y="763273"/>
                        </a:cubicBezTo>
                        <a:close/>
                      </a:path>
                      <a:path w="6635012" h="4210329" stroke="0" extrusionOk="0">
                        <a:moveTo>
                          <a:pt x="48211" y="763273"/>
                        </a:moveTo>
                        <a:cubicBezTo>
                          <a:pt x="39331" y="422952"/>
                          <a:pt x="305188" y="215909"/>
                          <a:pt x="597567" y="151180"/>
                        </a:cubicBezTo>
                        <a:cubicBezTo>
                          <a:pt x="1079594" y="171148"/>
                          <a:pt x="2198189" y="149259"/>
                          <a:pt x="3202552" y="116167"/>
                        </a:cubicBezTo>
                        <a:cubicBezTo>
                          <a:pt x="4131210" y="148785"/>
                          <a:pt x="5528195" y="-67214"/>
                          <a:pt x="6075893" y="151180"/>
                        </a:cubicBezTo>
                        <a:cubicBezTo>
                          <a:pt x="6653654" y="263724"/>
                          <a:pt x="6634839" y="375115"/>
                          <a:pt x="6625249" y="763273"/>
                        </a:cubicBezTo>
                        <a:cubicBezTo>
                          <a:pt x="6678375" y="1223488"/>
                          <a:pt x="6573052" y="2667569"/>
                          <a:pt x="6625249" y="3592954"/>
                        </a:cubicBezTo>
                        <a:cubicBezTo>
                          <a:pt x="6692993" y="3908341"/>
                          <a:pt x="6359177" y="4254697"/>
                          <a:pt x="6075893" y="4205047"/>
                        </a:cubicBezTo>
                        <a:cubicBezTo>
                          <a:pt x="4721370" y="4117406"/>
                          <a:pt x="1694773" y="4049491"/>
                          <a:pt x="597567" y="4205047"/>
                        </a:cubicBezTo>
                        <a:cubicBezTo>
                          <a:pt x="244677" y="4235479"/>
                          <a:pt x="39454" y="3933774"/>
                          <a:pt x="48211" y="3592954"/>
                        </a:cubicBezTo>
                        <a:cubicBezTo>
                          <a:pt x="-68087" y="2923937"/>
                          <a:pt x="178058" y="1498782"/>
                          <a:pt x="48211" y="763273"/>
                        </a:cubicBezTo>
                        <a:close/>
                      </a:path>
                      <a:path w="6635012" h="4210329" fill="none" stroke="0" extrusionOk="0">
                        <a:moveTo>
                          <a:pt x="48211" y="763273"/>
                        </a:moveTo>
                        <a:cubicBezTo>
                          <a:pt x="72109" y="483877"/>
                          <a:pt x="296076" y="199880"/>
                          <a:pt x="597567" y="151180"/>
                        </a:cubicBezTo>
                        <a:cubicBezTo>
                          <a:pt x="1052572" y="110598"/>
                          <a:pt x="1781467" y="20317"/>
                          <a:pt x="2625590" y="24743"/>
                        </a:cubicBezTo>
                        <a:cubicBezTo>
                          <a:pt x="3334992" y="610"/>
                          <a:pt x="4100357" y="-60418"/>
                          <a:pt x="4664511" y="8610"/>
                        </a:cubicBezTo>
                        <a:cubicBezTo>
                          <a:pt x="5262765" y="3284"/>
                          <a:pt x="5717603" y="-7041"/>
                          <a:pt x="6075893" y="151180"/>
                        </a:cubicBezTo>
                        <a:cubicBezTo>
                          <a:pt x="6403432" y="165128"/>
                          <a:pt x="6609486" y="484346"/>
                          <a:pt x="6625249" y="763273"/>
                        </a:cubicBezTo>
                        <a:cubicBezTo>
                          <a:pt x="6504811" y="1296474"/>
                          <a:pt x="6579370" y="2872854"/>
                          <a:pt x="6625249" y="3592954"/>
                        </a:cubicBezTo>
                        <a:cubicBezTo>
                          <a:pt x="6647119" y="3981493"/>
                          <a:pt x="6330560" y="4157862"/>
                          <a:pt x="6075893" y="4205047"/>
                        </a:cubicBezTo>
                        <a:cubicBezTo>
                          <a:pt x="5365351" y="4151124"/>
                          <a:pt x="1772345" y="4279542"/>
                          <a:pt x="597567" y="4205047"/>
                        </a:cubicBezTo>
                        <a:cubicBezTo>
                          <a:pt x="251114" y="4256660"/>
                          <a:pt x="53152" y="3910776"/>
                          <a:pt x="48211" y="3592954"/>
                        </a:cubicBezTo>
                        <a:cubicBezTo>
                          <a:pt x="9229" y="2549025"/>
                          <a:pt x="88067" y="1765973"/>
                          <a:pt x="48211" y="76327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5E714E4-723B-0B88-C639-877C553D44DB}"/>
              </a:ext>
            </a:extLst>
          </p:cNvPr>
          <p:cNvSpPr txBox="1"/>
          <p:nvPr/>
        </p:nvSpPr>
        <p:spPr>
          <a:xfrm flipH="1">
            <a:off x="8534400" y="4152900"/>
            <a:ext cx="7996846" cy="4154984"/>
          </a:xfrm>
          <a:prstGeom prst="rect">
            <a:avLst/>
          </a:prstGeom>
          <a:noFill/>
        </p:spPr>
        <p:txBody>
          <a:bodyPr wrap="square" rtlCol="0">
            <a:spAutoFit/>
          </a:bodyPr>
          <a:lstStyle/>
          <a:p>
            <a:pPr lvl="0" algn="ctr" defTabSz="1371600">
              <a:defRPr/>
            </a:pPr>
            <a:r>
              <a:rPr lang="en-US" sz="8800" dirty="0" err="1">
                <a:solidFill>
                  <a:prstClr val="black"/>
                </a:solidFill>
              </a:rPr>
              <a:t>Nêu</a:t>
            </a:r>
            <a:r>
              <a:rPr lang="en-US" sz="8800" dirty="0">
                <a:solidFill>
                  <a:prstClr val="black"/>
                </a:solidFill>
              </a:rPr>
              <a:t> </a:t>
            </a:r>
            <a:r>
              <a:rPr lang="en-US" sz="8800" dirty="0" err="1">
                <a:solidFill>
                  <a:prstClr val="black"/>
                </a:solidFill>
              </a:rPr>
              <a:t>ví</a:t>
            </a:r>
            <a:r>
              <a:rPr lang="en-US" sz="8800" dirty="0">
                <a:solidFill>
                  <a:prstClr val="black"/>
                </a:solidFill>
              </a:rPr>
              <a:t> </a:t>
            </a:r>
            <a:r>
              <a:rPr lang="en-US" sz="8800" dirty="0" err="1">
                <a:solidFill>
                  <a:prstClr val="black"/>
                </a:solidFill>
              </a:rPr>
              <a:t>dụ</a:t>
            </a:r>
            <a:r>
              <a:rPr lang="en-US" sz="8800" dirty="0">
                <a:solidFill>
                  <a:prstClr val="black"/>
                </a:solidFill>
              </a:rPr>
              <a:t> </a:t>
            </a:r>
            <a:r>
              <a:rPr lang="en-US" sz="8800" dirty="0" err="1">
                <a:solidFill>
                  <a:prstClr val="black"/>
                </a:solidFill>
              </a:rPr>
              <a:t>cho</a:t>
            </a:r>
            <a:r>
              <a:rPr lang="en-US" sz="8800" dirty="0">
                <a:solidFill>
                  <a:prstClr val="black"/>
                </a:solidFill>
              </a:rPr>
              <a:t> </a:t>
            </a:r>
            <a:r>
              <a:rPr lang="en-US" sz="8800" dirty="0" err="1">
                <a:solidFill>
                  <a:prstClr val="black"/>
                </a:solidFill>
              </a:rPr>
              <a:t>từng</a:t>
            </a:r>
            <a:r>
              <a:rPr lang="en-US" sz="8800" dirty="0">
                <a:solidFill>
                  <a:prstClr val="black"/>
                </a:solidFill>
              </a:rPr>
              <a:t> </a:t>
            </a:r>
            <a:r>
              <a:rPr lang="en-US" sz="8800" dirty="0" err="1">
                <a:solidFill>
                  <a:prstClr val="black"/>
                </a:solidFill>
              </a:rPr>
              <a:t>biện</a:t>
            </a:r>
            <a:r>
              <a:rPr lang="en-US" sz="8800" dirty="0">
                <a:solidFill>
                  <a:prstClr val="black"/>
                </a:solidFill>
              </a:rPr>
              <a:t> </a:t>
            </a:r>
            <a:r>
              <a:rPr lang="en-US" sz="8800" dirty="0" err="1">
                <a:solidFill>
                  <a:prstClr val="black"/>
                </a:solidFill>
              </a:rPr>
              <a:t>pháp</a:t>
            </a:r>
            <a:r>
              <a:rPr lang="en-US" sz="8800" dirty="0">
                <a:solidFill>
                  <a:prstClr val="black"/>
                </a:solidFill>
              </a:rPr>
              <a:t> </a:t>
            </a:r>
            <a:r>
              <a:rPr lang="en-US" sz="8800" dirty="0" err="1">
                <a:solidFill>
                  <a:prstClr val="black"/>
                </a:solidFill>
              </a:rPr>
              <a:t>tiết</a:t>
            </a:r>
            <a:r>
              <a:rPr lang="en-US" sz="8800" dirty="0">
                <a:solidFill>
                  <a:prstClr val="black"/>
                </a:solidFill>
              </a:rPr>
              <a:t> </a:t>
            </a:r>
            <a:r>
              <a:rPr lang="en-US" sz="8800" dirty="0" err="1">
                <a:solidFill>
                  <a:prstClr val="black"/>
                </a:solidFill>
              </a:rPr>
              <a:t>kiệm</a:t>
            </a:r>
            <a:r>
              <a:rPr lang="en-US" sz="8800" dirty="0">
                <a:solidFill>
                  <a:prstClr val="black"/>
                </a:solidFill>
              </a:rPr>
              <a:t> </a:t>
            </a:r>
            <a:r>
              <a:rPr lang="en-US" sz="8800" dirty="0" err="1">
                <a:solidFill>
                  <a:prstClr val="black"/>
                </a:solidFill>
              </a:rPr>
              <a:t>điện</a:t>
            </a:r>
            <a:r>
              <a:rPr lang="en-US" sz="8800" dirty="0">
                <a:solidFill>
                  <a:prstClr val="black"/>
                </a:solidFill>
              </a:rPr>
              <a:t> </a:t>
            </a:r>
            <a:endParaRPr kumimoji="0" lang="en-US" sz="5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AF2D82-9D69-F67C-091D-CAC96CE60670}"/>
              </a:ext>
            </a:extLst>
          </p:cNvPr>
          <p:cNvPicPr>
            <a:picLocks noChangeAspect="1"/>
          </p:cNvPicPr>
          <p:nvPr/>
        </p:nvPicPr>
        <p:blipFill>
          <a:blip r:embed="rId4"/>
          <a:stretch>
            <a:fillRect/>
          </a:stretch>
        </p:blipFill>
        <p:spPr>
          <a:xfrm>
            <a:off x="3191732" y="779942"/>
            <a:ext cx="12433638" cy="2304087"/>
          </a:xfrm>
          <a:prstGeom prst="rect">
            <a:avLst/>
          </a:prstGeom>
        </p:spPr>
      </p:pic>
    </p:spTree>
    <p:extLst>
      <p:ext uri="{BB962C8B-B14F-4D97-AF65-F5344CB8AC3E}">
        <p14:creationId xmlns:p14="http://schemas.microsoft.com/office/powerpoint/2010/main" val="790974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ic Colorful CV by Slidesgo">
  <a:themeElements>
    <a:clrScheme name="Simple Light">
      <a:dk1>
        <a:srgbClr val="05192A"/>
      </a:dk1>
      <a:lt1>
        <a:srgbClr val="FFFFFF"/>
      </a:lt1>
      <a:dk2>
        <a:srgbClr val="595959"/>
      </a:dk2>
      <a:lt2>
        <a:srgbClr val="EEEEEE"/>
      </a:lt2>
      <a:accent1>
        <a:srgbClr val="F5A0BB"/>
      </a:accent1>
      <a:accent2>
        <a:srgbClr val="2C7ABD"/>
      </a:accent2>
      <a:accent3>
        <a:srgbClr val="F1606A"/>
      </a:accent3>
      <a:accent4>
        <a:srgbClr val="0A767A"/>
      </a:accent4>
      <a:accent5>
        <a:srgbClr val="F69570"/>
      </a:accent5>
      <a:accent6>
        <a:srgbClr val="FFE599"/>
      </a:accent6>
      <a:hlink>
        <a:srgbClr val="0519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163</TotalTime>
  <Words>679</Words>
  <Application>Microsoft Office PowerPoint</Application>
  <PresentationFormat>Custom</PresentationFormat>
  <Paragraphs>60</Paragraphs>
  <Slides>22</Slides>
  <Notes>17</Notes>
  <HiddenSlides>0</HiddenSlides>
  <MMClips>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22</vt:i4>
      </vt:variant>
    </vt:vector>
  </HeadingPairs>
  <TitlesOfParts>
    <vt:vector size="39" baseType="lpstr">
      <vt:lpstr>Anaheim</vt:lpstr>
      <vt:lpstr>Glegoo</vt:lpstr>
      <vt:lpstr>Aptos</vt:lpstr>
      <vt:lpstr>Arial</vt:lpstr>
      <vt:lpstr>Calibri</vt:lpstr>
      <vt:lpstr>Calibri Light</vt:lpstr>
      <vt:lpstr>Cambria</vt:lpstr>
      <vt:lpstr>Lato</vt:lpstr>
      <vt:lpstr>Lato Light</vt:lpstr>
      <vt:lpstr>Montserrat ExtraBold</vt:lpstr>
      <vt:lpstr>Poppins ExtraBold</vt:lpstr>
      <vt:lpstr>Times New Roman</vt:lpstr>
      <vt:lpstr>Office Theme</vt:lpstr>
      <vt:lpstr>1_Geometric Colorful CV by Slidesgo</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36</cp:revision>
  <dcterms:created xsi:type="dcterms:W3CDTF">2006-08-16T00:00:00Z</dcterms:created>
  <dcterms:modified xsi:type="dcterms:W3CDTF">2024-10-25T03:00:41Z</dcterms:modified>
  <cp:category>9Slide.vn</cp:category>
  <dc:identifier>DAGHsQhCSLo</dc:identifier>
</cp:coreProperties>
</file>