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  <p:sldMasterId id="2147483698" r:id="rId2"/>
  </p:sldMasterIdLst>
  <p:notesMasterIdLst>
    <p:notesMasterId r:id="rId29"/>
  </p:notesMasterIdLst>
  <p:sldIdLst>
    <p:sldId id="372" r:id="rId3"/>
    <p:sldId id="357" r:id="rId4"/>
    <p:sldId id="377" r:id="rId5"/>
    <p:sldId id="378" r:id="rId6"/>
    <p:sldId id="379" r:id="rId7"/>
    <p:sldId id="380" r:id="rId8"/>
    <p:sldId id="256" r:id="rId9"/>
    <p:sldId id="350" r:id="rId10"/>
    <p:sldId id="368" r:id="rId11"/>
    <p:sldId id="344" r:id="rId12"/>
    <p:sldId id="369" r:id="rId13"/>
    <p:sldId id="375" r:id="rId14"/>
    <p:sldId id="376" r:id="rId15"/>
    <p:sldId id="389" r:id="rId16"/>
    <p:sldId id="391" r:id="rId17"/>
    <p:sldId id="390" r:id="rId18"/>
    <p:sldId id="392" r:id="rId19"/>
    <p:sldId id="393" r:id="rId20"/>
    <p:sldId id="394" r:id="rId21"/>
    <p:sldId id="360" r:id="rId22"/>
    <p:sldId id="386" r:id="rId23"/>
    <p:sldId id="257" r:id="rId24"/>
    <p:sldId id="259" r:id="rId25"/>
    <p:sldId id="260" r:id="rId26"/>
    <p:sldId id="387" r:id="rId27"/>
    <p:sldId id="261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626"/>
  </p:normalViewPr>
  <p:slideViewPr>
    <p:cSldViewPr snapToGrid="0">
      <p:cViewPr varScale="1">
        <p:scale>
          <a:sx n="75" d="100"/>
          <a:sy n="75" d="100"/>
        </p:scale>
        <p:origin x="8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258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456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12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0448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60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549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0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8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7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099" y="4491875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6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1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05EC7CA-7516-448A-133F-6D98A51E2E4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432560" y="0"/>
            <a:ext cx="1184612" cy="118461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59" r:id="rId4"/>
    <p:sldLayoutId id="2147483688" r:id="rId5"/>
    <p:sldLayoutId id="2147483693" r:id="rId6"/>
    <p:sldLayoutId id="214748369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3834619" y="-1981974"/>
            <a:ext cx="147476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025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09770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3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33.png"/><Relationship Id="rId5" Type="http://schemas.microsoft.com/office/2007/relationships/media" Target="../media/media5.mp4"/><Relationship Id="rId10" Type="http://schemas.openxmlformats.org/officeDocument/2006/relationships/image" Target="../media/image32.png"/><Relationship Id="rId4" Type="http://schemas.microsoft.com/office/2007/relationships/media" Target="../media/media4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3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33.png"/><Relationship Id="rId5" Type="http://schemas.microsoft.com/office/2007/relationships/media" Target="../media/media5.mp4"/><Relationship Id="rId10" Type="http://schemas.openxmlformats.org/officeDocument/2006/relationships/image" Target="../media/image32.png"/><Relationship Id="rId4" Type="http://schemas.microsoft.com/office/2007/relationships/media" Target="../media/media4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3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33.png"/><Relationship Id="rId5" Type="http://schemas.microsoft.com/office/2007/relationships/media" Target="../media/media5.mp4"/><Relationship Id="rId10" Type="http://schemas.openxmlformats.org/officeDocument/2006/relationships/image" Target="../media/image32.png"/><Relationship Id="rId4" Type="http://schemas.microsoft.com/office/2007/relationships/media" Target="../media/media4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387;p53">
            <a:extLst>
              <a:ext uri="{FF2B5EF4-FFF2-40B4-BE49-F238E27FC236}">
                <a16:creationId xmlns:a16="http://schemas.microsoft.com/office/drawing/2014/main" id="{660F3426-3879-2CAB-41E0-E149342EB4E2}"/>
              </a:ext>
            </a:extLst>
          </p:cNvPr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6" name="Google Shape;1388;p53">
              <a:extLst>
                <a:ext uri="{FF2B5EF4-FFF2-40B4-BE49-F238E27FC236}">
                  <a16:creationId xmlns:a16="http://schemas.microsoft.com/office/drawing/2014/main" id="{A8CD925B-86ED-2738-1722-D7DDA4AB0978}"/>
                </a:ext>
              </a:extLst>
            </p:cNvPr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89;p53">
              <a:extLst>
                <a:ext uri="{FF2B5EF4-FFF2-40B4-BE49-F238E27FC236}">
                  <a16:creationId xmlns:a16="http://schemas.microsoft.com/office/drawing/2014/main" id="{FBBDB877-8BC9-FF54-9E37-446331BE2077}"/>
                </a:ext>
              </a:extLst>
            </p:cNvPr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90;p53">
              <a:extLst>
                <a:ext uri="{FF2B5EF4-FFF2-40B4-BE49-F238E27FC236}">
                  <a16:creationId xmlns:a16="http://schemas.microsoft.com/office/drawing/2014/main" id="{EF86C87C-ABD9-6153-8DBD-E28AE64B7BA7}"/>
                </a:ext>
              </a:extLst>
            </p:cNvPr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91;p53">
              <a:extLst>
                <a:ext uri="{FF2B5EF4-FFF2-40B4-BE49-F238E27FC236}">
                  <a16:creationId xmlns:a16="http://schemas.microsoft.com/office/drawing/2014/main" id="{E0D2A47F-87E0-8175-A301-AE8C69272621}"/>
                </a:ext>
              </a:extLst>
            </p:cNvPr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92;p53">
              <a:extLst>
                <a:ext uri="{FF2B5EF4-FFF2-40B4-BE49-F238E27FC236}">
                  <a16:creationId xmlns:a16="http://schemas.microsoft.com/office/drawing/2014/main" id="{6AF885E9-8F40-C222-CE27-C8AE182D3388}"/>
                </a:ext>
              </a:extLst>
            </p:cNvPr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93;p53">
              <a:extLst>
                <a:ext uri="{FF2B5EF4-FFF2-40B4-BE49-F238E27FC236}">
                  <a16:creationId xmlns:a16="http://schemas.microsoft.com/office/drawing/2014/main" id="{988683AF-C944-A1AC-CA88-84A2C5415B70}"/>
                </a:ext>
              </a:extLst>
            </p:cNvPr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94;p53">
              <a:extLst>
                <a:ext uri="{FF2B5EF4-FFF2-40B4-BE49-F238E27FC236}">
                  <a16:creationId xmlns:a16="http://schemas.microsoft.com/office/drawing/2014/main" id="{4340AB63-83B9-F688-3958-EC150E54E0B0}"/>
                </a:ext>
              </a:extLst>
            </p:cNvPr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95;p53">
              <a:extLst>
                <a:ext uri="{FF2B5EF4-FFF2-40B4-BE49-F238E27FC236}">
                  <a16:creationId xmlns:a16="http://schemas.microsoft.com/office/drawing/2014/main" id="{B4F909E5-A21D-9620-5717-FC3FD7F4B32C}"/>
                </a:ext>
              </a:extLst>
            </p:cNvPr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96;p53">
              <a:extLst>
                <a:ext uri="{FF2B5EF4-FFF2-40B4-BE49-F238E27FC236}">
                  <a16:creationId xmlns:a16="http://schemas.microsoft.com/office/drawing/2014/main" id="{8B52D090-C469-A1A7-8959-6690185F34E4}"/>
                </a:ext>
              </a:extLst>
            </p:cNvPr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97;p53">
              <a:extLst>
                <a:ext uri="{FF2B5EF4-FFF2-40B4-BE49-F238E27FC236}">
                  <a16:creationId xmlns:a16="http://schemas.microsoft.com/office/drawing/2014/main" id="{AE4FCCA8-4ABC-2056-2CB9-24B5E1A4A104}"/>
                </a:ext>
              </a:extLst>
            </p:cNvPr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98;p53">
              <a:extLst>
                <a:ext uri="{FF2B5EF4-FFF2-40B4-BE49-F238E27FC236}">
                  <a16:creationId xmlns:a16="http://schemas.microsoft.com/office/drawing/2014/main" id="{08BFB8D7-375E-0E6A-8D87-6467AFFE2815}"/>
                </a:ext>
              </a:extLst>
            </p:cNvPr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99;p53">
              <a:extLst>
                <a:ext uri="{FF2B5EF4-FFF2-40B4-BE49-F238E27FC236}">
                  <a16:creationId xmlns:a16="http://schemas.microsoft.com/office/drawing/2014/main" id="{10392F28-33F9-2E30-3247-64A8890BA236}"/>
                </a:ext>
              </a:extLst>
            </p:cNvPr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00;p53">
              <a:extLst>
                <a:ext uri="{FF2B5EF4-FFF2-40B4-BE49-F238E27FC236}">
                  <a16:creationId xmlns:a16="http://schemas.microsoft.com/office/drawing/2014/main" id="{8FF33D4B-32F3-538A-BB1E-6DE71BBAC1DE}"/>
                </a:ext>
              </a:extLst>
            </p:cNvPr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01;p53">
              <a:extLst>
                <a:ext uri="{FF2B5EF4-FFF2-40B4-BE49-F238E27FC236}">
                  <a16:creationId xmlns:a16="http://schemas.microsoft.com/office/drawing/2014/main" id="{1B7B6E04-D909-23C8-7CAF-065F205F411F}"/>
                </a:ext>
              </a:extLst>
            </p:cNvPr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02;p53">
              <a:extLst>
                <a:ext uri="{FF2B5EF4-FFF2-40B4-BE49-F238E27FC236}">
                  <a16:creationId xmlns:a16="http://schemas.microsoft.com/office/drawing/2014/main" id="{07C189D6-EA04-76C9-B3F9-F793A6E646FB}"/>
                </a:ext>
              </a:extLst>
            </p:cNvPr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03;p53">
              <a:extLst>
                <a:ext uri="{FF2B5EF4-FFF2-40B4-BE49-F238E27FC236}">
                  <a16:creationId xmlns:a16="http://schemas.microsoft.com/office/drawing/2014/main" id="{2B3938DD-65F4-ADE5-91DD-FDF838C93915}"/>
                </a:ext>
              </a:extLst>
            </p:cNvPr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04;p53">
              <a:extLst>
                <a:ext uri="{FF2B5EF4-FFF2-40B4-BE49-F238E27FC236}">
                  <a16:creationId xmlns:a16="http://schemas.microsoft.com/office/drawing/2014/main" id="{24A2CF56-2207-201E-2E1A-293FACC1EB47}"/>
                </a:ext>
              </a:extLst>
            </p:cNvPr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05;p53">
              <a:extLst>
                <a:ext uri="{FF2B5EF4-FFF2-40B4-BE49-F238E27FC236}">
                  <a16:creationId xmlns:a16="http://schemas.microsoft.com/office/drawing/2014/main" id="{D744B5B6-132A-4C37-7746-1CAF90FB8747}"/>
                </a:ext>
              </a:extLst>
            </p:cNvPr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06;p53">
              <a:extLst>
                <a:ext uri="{FF2B5EF4-FFF2-40B4-BE49-F238E27FC236}">
                  <a16:creationId xmlns:a16="http://schemas.microsoft.com/office/drawing/2014/main" id="{6D40FA88-C0CF-883F-ABAF-1BBBF99E43DF}"/>
                </a:ext>
              </a:extLst>
            </p:cNvPr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07;p53">
              <a:extLst>
                <a:ext uri="{FF2B5EF4-FFF2-40B4-BE49-F238E27FC236}">
                  <a16:creationId xmlns:a16="http://schemas.microsoft.com/office/drawing/2014/main" id="{3218003E-9DBD-FEEA-FD26-559225B4BBCF}"/>
                </a:ext>
              </a:extLst>
            </p:cNvPr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08;p53">
              <a:extLst>
                <a:ext uri="{FF2B5EF4-FFF2-40B4-BE49-F238E27FC236}">
                  <a16:creationId xmlns:a16="http://schemas.microsoft.com/office/drawing/2014/main" id="{3C58DD6D-2FE1-178B-ED4C-06FC4407AE74}"/>
                </a:ext>
              </a:extLst>
            </p:cNvPr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1409;p53">
            <a:extLst>
              <a:ext uri="{FF2B5EF4-FFF2-40B4-BE49-F238E27FC236}">
                <a16:creationId xmlns:a16="http://schemas.microsoft.com/office/drawing/2014/main" id="{9115202D-4DBE-59F1-C7F9-1E2D6F46D265}"/>
              </a:ext>
            </a:extLst>
          </p:cNvPr>
          <p:cNvSpPr/>
          <p:nvPr/>
        </p:nvSpPr>
        <p:spPr>
          <a:xfrm rot="894505">
            <a:off x="-1857367" y="-179977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410;p53">
            <a:extLst>
              <a:ext uri="{FF2B5EF4-FFF2-40B4-BE49-F238E27FC236}">
                <a16:creationId xmlns:a16="http://schemas.microsoft.com/office/drawing/2014/main" id="{393AD71C-8EEF-E5B9-62CA-C0A9FF1786C0}"/>
              </a:ext>
            </a:extLst>
          </p:cNvPr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1413;p53">
            <a:extLst>
              <a:ext uri="{FF2B5EF4-FFF2-40B4-BE49-F238E27FC236}">
                <a16:creationId xmlns:a16="http://schemas.microsoft.com/office/drawing/2014/main" id="{9EC91B52-1088-78D7-D748-1367C3AD5ED4}"/>
              </a:ext>
            </a:extLst>
          </p:cNvPr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31" name="Google Shape;1414;p53">
              <a:extLst>
                <a:ext uri="{FF2B5EF4-FFF2-40B4-BE49-F238E27FC236}">
                  <a16:creationId xmlns:a16="http://schemas.microsoft.com/office/drawing/2014/main" id="{C000B045-8FA4-DB5D-83A2-5CBBFD94A2F6}"/>
                </a:ext>
              </a:extLst>
            </p:cNvPr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15;p53">
              <a:extLst>
                <a:ext uri="{FF2B5EF4-FFF2-40B4-BE49-F238E27FC236}">
                  <a16:creationId xmlns:a16="http://schemas.microsoft.com/office/drawing/2014/main" id="{239BBB59-5CF5-D1D5-9235-E7C870E31A44}"/>
                </a:ext>
              </a:extLst>
            </p:cNvPr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16;p53">
              <a:extLst>
                <a:ext uri="{FF2B5EF4-FFF2-40B4-BE49-F238E27FC236}">
                  <a16:creationId xmlns:a16="http://schemas.microsoft.com/office/drawing/2014/main" id="{86986980-68BC-25A0-8325-AC80C46206D7}"/>
                </a:ext>
              </a:extLst>
            </p:cNvPr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17;p53">
              <a:extLst>
                <a:ext uri="{FF2B5EF4-FFF2-40B4-BE49-F238E27FC236}">
                  <a16:creationId xmlns:a16="http://schemas.microsoft.com/office/drawing/2014/main" id="{7FA8605A-FB89-15D8-8F23-3D32CFE93E1F}"/>
                </a:ext>
              </a:extLst>
            </p:cNvPr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418;p53">
            <a:extLst>
              <a:ext uri="{FF2B5EF4-FFF2-40B4-BE49-F238E27FC236}">
                <a16:creationId xmlns:a16="http://schemas.microsoft.com/office/drawing/2014/main" id="{4D00F8E3-6D1B-5040-CCCE-F8F5DCB78735}"/>
              </a:ext>
            </a:extLst>
          </p:cNvPr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36" name="Google Shape;1419;p53">
              <a:extLst>
                <a:ext uri="{FF2B5EF4-FFF2-40B4-BE49-F238E27FC236}">
                  <a16:creationId xmlns:a16="http://schemas.microsoft.com/office/drawing/2014/main" id="{E9DE4DD6-5DD4-4D0B-246A-2C84E3FA54AA}"/>
                </a:ext>
              </a:extLst>
            </p:cNvPr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20;p53">
              <a:extLst>
                <a:ext uri="{FF2B5EF4-FFF2-40B4-BE49-F238E27FC236}">
                  <a16:creationId xmlns:a16="http://schemas.microsoft.com/office/drawing/2014/main" id="{1CF7CCD3-E252-94F5-F24C-8F2283F9B476}"/>
                </a:ext>
              </a:extLst>
            </p:cNvPr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21;p53">
              <a:extLst>
                <a:ext uri="{FF2B5EF4-FFF2-40B4-BE49-F238E27FC236}">
                  <a16:creationId xmlns:a16="http://schemas.microsoft.com/office/drawing/2014/main" id="{A646644B-E748-62E2-98E0-E161AA48268C}"/>
                </a:ext>
              </a:extLst>
            </p:cNvPr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22;p53">
              <a:extLst>
                <a:ext uri="{FF2B5EF4-FFF2-40B4-BE49-F238E27FC236}">
                  <a16:creationId xmlns:a16="http://schemas.microsoft.com/office/drawing/2014/main" id="{23754027-2C30-8E13-9323-49E38BEBD6D5}"/>
                </a:ext>
              </a:extLst>
            </p:cNvPr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23;p53">
              <a:extLst>
                <a:ext uri="{FF2B5EF4-FFF2-40B4-BE49-F238E27FC236}">
                  <a16:creationId xmlns:a16="http://schemas.microsoft.com/office/drawing/2014/main" id="{D19A7CCC-68E0-C0D2-10C3-CB22EC20C40C}"/>
                </a:ext>
              </a:extLst>
            </p:cNvPr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1430;p53">
            <a:extLst>
              <a:ext uri="{FF2B5EF4-FFF2-40B4-BE49-F238E27FC236}">
                <a16:creationId xmlns:a16="http://schemas.microsoft.com/office/drawing/2014/main" id="{8B9DF1CE-4173-2384-D4D3-8D7C4478F202}"/>
              </a:ext>
            </a:extLst>
          </p:cNvPr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42" name="Google Shape;1431;p53">
              <a:extLst>
                <a:ext uri="{FF2B5EF4-FFF2-40B4-BE49-F238E27FC236}">
                  <a16:creationId xmlns:a16="http://schemas.microsoft.com/office/drawing/2014/main" id="{33217383-9C06-07DE-7127-238C7F3A83E2}"/>
                </a:ext>
              </a:extLst>
            </p:cNvPr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32;p53">
              <a:extLst>
                <a:ext uri="{FF2B5EF4-FFF2-40B4-BE49-F238E27FC236}">
                  <a16:creationId xmlns:a16="http://schemas.microsoft.com/office/drawing/2014/main" id="{FB3027D5-7B4E-50BB-F40C-0DED668A7F43}"/>
                </a:ext>
              </a:extLst>
            </p:cNvPr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33;p53">
              <a:extLst>
                <a:ext uri="{FF2B5EF4-FFF2-40B4-BE49-F238E27FC236}">
                  <a16:creationId xmlns:a16="http://schemas.microsoft.com/office/drawing/2014/main" id="{4C7FAF4A-3994-4D79-3891-0183CD99D855}"/>
                </a:ext>
              </a:extLst>
            </p:cNvPr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F98ED0AD-95D5-2CE0-8ED7-85FE4D14A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6313" y="2912654"/>
            <a:ext cx="3171404" cy="206728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3B5674D-0964-7144-BCE7-BE82B21C0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123" y="1642533"/>
            <a:ext cx="6333958" cy="156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18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193820" y="122258"/>
            <a:ext cx="8136864" cy="1215475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169333" y="117400"/>
            <a:ext cx="8184175" cy="1617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1. Quan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sát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hình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5 SGK tr.48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và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lại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chiến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thắng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của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quân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dân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nhà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Trần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trên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sông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Bạch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Đằng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. </a:t>
            </a:r>
            <a:endParaRPr lang="vi-VN" sz="2800" dirty="0">
              <a:solidFill>
                <a:srgbClr val="1E421E"/>
              </a:solidFill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B287B-56F8-DA8F-08A4-9FE8400B5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133" y="1451160"/>
            <a:ext cx="6231996" cy="369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79AB715A-99EC-33F7-2DFE-D41E85E374E0}"/>
              </a:ext>
            </a:extLst>
          </p:cNvPr>
          <p:cNvSpPr/>
          <p:nvPr/>
        </p:nvSpPr>
        <p:spPr>
          <a:xfrm>
            <a:off x="259883" y="240633"/>
            <a:ext cx="8884117" cy="4764504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22B46-6261-7457-BAC0-96888608FC38}"/>
              </a:ext>
            </a:extLst>
          </p:cNvPr>
          <p:cNvSpPr txBox="1"/>
          <p:nvPr/>
        </p:nvSpPr>
        <p:spPr>
          <a:xfrm>
            <a:off x="437949" y="375463"/>
            <a:ext cx="852798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Được tin quân Nguyên chuẩn bị kéo đến, Trần Hưng Đạo cho đóng cọc gỗ xuống Bạch Đằng.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Ngày 9/4/1288 đoàn thuyền quân Nguyên đến sông Bạch Đằng. Hưng Đạo Vương cho quân ra khiêu chiến rồi giả thua.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Quân Nguyên dẫn binh thuyền đuổi theo.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Nước triều xuống thuyền quân Nguyên sa vào bãi cọc. Quân Nguyên bị tiêu diệt.</a:t>
            </a:r>
          </a:p>
        </p:txBody>
      </p:sp>
    </p:spTree>
    <p:extLst>
      <p:ext uri="{BB962C8B-B14F-4D97-AF65-F5344CB8AC3E}">
        <p14:creationId xmlns:p14="http://schemas.microsoft.com/office/powerpoint/2010/main" val="4216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76833" y="179832"/>
            <a:ext cx="8136864" cy="2317835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248744" y="124173"/>
            <a:ext cx="8004710" cy="1617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mẩu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thêu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”, “Hung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Đằng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95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>
            <a:extLst>
              <a:ext uri="{FF2B5EF4-FFF2-40B4-BE49-F238E27FC236}">
                <a16:creationId xmlns:a16="http://schemas.microsoft.com/office/drawing/2014/main" id="{F364748E-8982-1F4B-F8D8-EC295DA069E3}"/>
              </a:ext>
            </a:extLst>
          </p:cNvPr>
          <p:cNvGrpSpPr/>
          <p:nvPr/>
        </p:nvGrpSpPr>
        <p:grpSpPr>
          <a:xfrm>
            <a:off x="403031" y="0"/>
            <a:ext cx="8115300" cy="4885267"/>
            <a:chOff x="0" y="0"/>
            <a:chExt cx="21640800" cy="11070274"/>
          </a:xfrm>
        </p:grpSpPr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B4833B03-DEBF-84DB-8AC4-C78D142BD20F}"/>
                </a:ext>
              </a:extLst>
            </p:cNvPr>
            <p:cNvGrpSpPr/>
            <p:nvPr/>
          </p:nvGrpSpPr>
          <p:grpSpPr>
            <a:xfrm>
              <a:off x="1368062" y="1907071"/>
              <a:ext cx="19081623" cy="7355293"/>
              <a:chOff x="0" y="0"/>
              <a:chExt cx="9464596" cy="3648268"/>
            </a:xfrm>
          </p:grpSpPr>
          <p:sp>
            <p:nvSpPr>
              <p:cNvPr id="26" name="Freeform 4">
                <a:extLst>
                  <a:ext uri="{FF2B5EF4-FFF2-40B4-BE49-F238E27FC236}">
                    <a16:creationId xmlns:a16="http://schemas.microsoft.com/office/drawing/2014/main" id="{B3A2D502-4C20-8E27-1FDF-36AA11BFCE40}"/>
                  </a:ext>
                </a:extLst>
              </p:cNvPr>
              <p:cNvSpPr/>
              <p:nvPr/>
            </p:nvSpPr>
            <p:spPr>
              <a:xfrm>
                <a:off x="0" y="-2540"/>
                <a:ext cx="9464596" cy="3650808"/>
              </a:xfrm>
              <a:custGeom>
                <a:avLst/>
                <a:gdLst/>
                <a:ahLst/>
                <a:cxnLst/>
                <a:rect l="l" t="t" r="r" b="b"/>
                <a:pathLst>
                  <a:path w="9464596" h="3650808">
                    <a:moveTo>
                      <a:pt x="9462056" y="1110353"/>
                    </a:moveTo>
                    <a:lnTo>
                      <a:pt x="9464596" y="1093560"/>
                    </a:lnTo>
                    <a:lnTo>
                      <a:pt x="9458246" y="1097758"/>
                    </a:lnTo>
                    <a:lnTo>
                      <a:pt x="9458246" y="1071169"/>
                    </a:lnTo>
                    <a:cubicBezTo>
                      <a:pt x="9458246" y="1069770"/>
                      <a:pt x="9456976" y="1065571"/>
                      <a:pt x="9455706" y="1059974"/>
                    </a:cubicBezTo>
                    <a:lnTo>
                      <a:pt x="9455706" y="1057175"/>
                    </a:lnTo>
                    <a:lnTo>
                      <a:pt x="9454436" y="1057175"/>
                    </a:lnTo>
                    <a:cubicBezTo>
                      <a:pt x="9453166" y="1051577"/>
                      <a:pt x="9449356" y="1051577"/>
                      <a:pt x="9448086" y="1051577"/>
                    </a:cubicBezTo>
                    <a:cubicBezTo>
                      <a:pt x="9448086" y="1006795"/>
                      <a:pt x="9449356" y="960613"/>
                      <a:pt x="9450626" y="915831"/>
                    </a:cubicBezTo>
                    <a:cubicBezTo>
                      <a:pt x="9450626" y="903236"/>
                      <a:pt x="9451896" y="892041"/>
                      <a:pt x="9451896" y="879446"/>
                    </a:cubicBezTo>
                    <a:lnTo>
                      <a:pt x="9455706" y="879446"/>
                    </a:lnTo>
                    <a:lnTo>
                      <a:pt x="9455706" y="847090"/>
                    </a:lnTo>
                    <a:lnTo>
                      <a:pt x="9459516" y="847090"/>
                    </a:lnTo>
                    <a:lnTo>
                      <a:pt x="9459516" y="816610"/>
                    </a:lnTo>
                    <a:cubicBezTo>
                      <a:pt x="9462056" y="781050"/>
                      <a:pt x="9464596" y="726440"/>
                      <a:pt x="9462056" y="692150"/>
                    </a:cubicBezTo>
                    <a:cubicBezTo>
                      <a:pt x="9463326" y="674370"/>
                      <a:pt x="9460786" y="652780"/>
                      <a:pt x="9459516" y="641350"/>
                    </a:cubicBezTo>
                    <a:lnTo>
                      <a:pt x="9460786" y="641350"/>
                    </a:lnTo>
                    <a:lnTo>
                      <a:pt x="9456976" y="542290"/>
                    </a:lnTo>
                    <a:lnTo>
                      <a:pt x="9458246" y="541020"/>
                    </a:lnTo>
                    <a:lnTo>
                      <a:pt x="9458246" y="537210"/>
                    </a:lnTo>
                    <a:cubicBezTo>
                      <a:pt x="9458246" y="502920"/>
                      <a:pt x="9456976" y="468630"/>
                      <a:pt x="9456976" y="431800"/>
                    </a:cubicBezTo>
                    <a:cubicBezTo>
                      <a:pt x="9454436" y="361950"/>
                      <a:pt x="9453166" y="290830"/>
                      <a:pt x="9459516" y="213360"/>
                    </a:cubicBezTo>
                    <a:lnTo>
                      <a:pt x="9459516" y="207010"/>
                    </a:lnTo>
                    <a:cubicBezTo>
                      <a:pt x="9458246" y="191770"/>
                      <a:pt x="9458246" y="176530"/>
                      <a:pt x="9458246" y="158750"/>
                    </a:cubicBezTo>
                    <a:lnTo>
                      <a:pt x="9458246" y="80010"/>
                    </a:lnTo>
                    <a:lnTo>
                      <a:pt x="9463326" y="59690"/>
                    </a:lnTo>
                    <a:lnTo>
                      <a:pt x="9463326" y="8890"/>
                    </a:lnTo>
                    <a:lnTo>
                      <a:pt x="9456976" y="8890"/>
                    </a:lnTo>
                    <a:cubicBezTo>
                      <a:pt x="9418876" y="8890"/>
                      <a:pt x="9362996" y="7620"/>
                      <a:pt x="9347756" y="7620"/>
                    </a:cubicBezTo>
                    <a:cubicBezTo>
                      <a:pt x="9319816" y="7620"/>
                      <a:pt x="9304576" y="7620"/>
                      <a:pt x="9296956" y="8890"/>
                    </a:cubicBezTo>
                    <a:cubicBezTo>
                      <a:pt x="9263936" y="0"/>
                      <a:pt x="9185196" y="1270"/>
                      <a:pt x="9108996" y="3810"/>
                    </a:cubicBezTo>
                    <a:cubicBezTo>
                      <a:pt x="9070896" y="5080"/>
                      <a:pt x="9034066" y="5080"/>
                      <a:pt x="9008666" y="3810"/>
                    </a:cubicBezTo>
                    <a:lnTo>
                      <a:pt x="9004856" y="3810"/>
                    </a:lnTo>
                    <a:lnTo>
                      <a:pt x="9002316" y="10160"/>
                    </a:lnTo>
                    <a:cubicBezTo>
                      <a:pt x="8951516" y="10160"/>
                      <a:pt x="8901986" y="11430"/>
                      <a:pt x="8837216" y="13970"/>
                    </a:cubicBezTo>
                    <a:lnTo>
                      <a:pt x="8825786" y="13970"/>
                    </a:lnTo>
                    <a:lnTo>
                      <a:pt x="8827056" y="16510"/>
                    </a:lnTo>
                    <a:lnTo>
                      <a:pt x="8794036" y="16510"/>
                    </a:lnTo>
                    <a:lnTo>
                      <a:pt x="8794036" y="21590"/>
                    </a:lnTo>
                    <a:cubicBezTo>
                      <a:pt x="8771175" y="21590"/>
                      <a:pt x="8747046" y="20320"/>
                      <a:pt x="8720375" y="19050"/>
                    </a:cubicBezTo>
                    <a:cubicBezTo>
                      <a:pt x="8697516" y="17780"/>
                      <a:pt x="8674656" y="17780"/>
                      <a:pt x="8651796" y="16510"/>
                    </a:cubicBezTo>
                    <a:lnTo>
                      <a:pt x="8651796" y="15240"/>
                    </a:lnTo>
                    <a:cubicBezTo>
                      <a:pt x="8644175" y="13970"/>
                      <a:pt x="8635286" y="13970"/>
                      <a:pt x="8627666" y="12700"/>
                    </a:cubicBezTo>
                    <a:lnTo>
                      <a:pt x="8626396" y="44450"/>
                    </a:lnTo>
                    <a:lnTo>
                      <a:pt x="8622586" y="44450"/>
                    </a:lnTo>
                    <a:lnTo>
                      <a:pt x="8622586" y="13970"/>
                    </a:lnTo>
                    <a:cubicBezTo>
                      <a:pt x="8449099" y="10160"/>
                      <a:pt x="8218767" y="12700"/>
                      <a:pt x="7994052" y="15240"/>
                    </a:cubicBezTo>
                    <a:cubicBezTo>
                      <a:pt x="7763720" y="17780"/>
                      <a:pt x="7544625" y="20320"/>
                      <a:pt x="7342381" y="16510"/>
                    </a:cubicBezTo>
                    <a:cubicBezTo>
                      <a:pt x="7246878" y="17780"/>
                      <a:pt x="7173846" y="17780"/>
                      <a:pt x="7112050" y="16510"/>
                    </a:cubicBezTo>
                    <a:lnTo>
                      <a:pt x="7112050" y="15240"/>
                    </a:lnTo>
                    <a:lnTo>
                      <a:pt x="6921043" y="12700"/>
                    </a:lnTo>
                    <a:lnTo>
                      <a:pt x="6921043" y="16510"/>
                    </a:lnTo>
                    <a:cubicBezTo>
                      <a:pt x="6859246" y="16510"/>
                      <a:pt x="6791833" y="17780"/>
                      <a:pt x="6718800" y="17780"/>
                    </a:cubicBezTo>
                    <a:lnTo>
                      <a:pt x="6673857" y="12700"/>
                    </a:lnTo>
                    <a:lnTo>
                      <a:pt x="6645768" y="12700"/>
                    </a:lnTo>
                    <a:cubicBezTo>
                      <a:pt x="6572736" y="11430"/>
                      <a:pt x="6539030" y="11430"/>
                      <a:pt x="6527793" y="19050"/>
                    </a:cubicBezTo>
                    <a:lnTo>
                      <a:pt x="6527793" y="21590"/>
                    </a:lnTo>
                    <a:cubicBezTo>
                      <a:pt x="6499704" y="22860"/>
                      <a:pt x="6471614" y="22860"/>
                      <a:pt x="6449143" y="24130"/>
                    </a:cubicBezTo>
                    <a:cubicBezTo>
                      <a:pt x="6392965" y="19050"/>
                      <a:pt x="6319932" y="20320"/>
                      <a:pt x="6235665" y="20320"/>
                    </a:cubicBezTo>
                    <a:cubicBezTo>
                      <a:pt x="6151397" y="21590"/>
                      <a:pt x="6061512" y="21590"/>
                      <a:pt x="5999715" y="16510"/>
                    </a:cubicBezTo>
                    <a:lnTo>
                      <a:pt x="5994097" y="15240"/>
                    </a:lnTo>
                    <a:lnTo>
                      <a:pt x="5982861" y="15240"/>
                    </a:lnTo>
                    <a:cubicBezTo>
                      <a:pt x="5954772" y="16510"/>
                      <a:pt x="5842415" y="17780"/>
                      <a:pt x="5735676" y="19050"/>
                    </a:cubicBezTo>
                    <a:cubicBezTo>
                      <a:pt x="5634555" y="20320"/>
                      <a:pt x="5522198" y="21590"/>
                      <a:pt x="5432312" y="22860"/>
                    </a:cubicBezTo>
                    <a:cubicBezTo>
                      <a:pt x="5415459" y="20320"/>
                      <a:pt x="5381751" y="19050"/>
                      <a:pt x="5342427" y="19050"/>
                    </a:cubicBezTo>
                    <a:cubicBezTo>
                      <a:pt x="5213216" y="20320"/>
                      <a:pt x="5067151" y="21590"/>
                      <a:pt x="4887380" y="21590"/>
                    </a:cubicBezTo>
                    <a:lnTo>
                      <a:pt x="4881763" y="20320"/>
                    </a:lnTo>
                    <a:lnTo>
                      <a:pt x="4853674" y="21590"/>
                    </a:lnTo>
                    <a:cubicBezTo>
                      <a:pt x="4735699" y="21590"/>
                      <a:pt x="4617723" y="20320"/>
                      <a:pt x="4499749" y="20320"/>
                    </a:cubicBezTo>
                    <a:lnTo>
                      <a:pt x="4499749" y="17780"/>
                    </a:lnTo>
                    <a:cubicBezTo>
                      <a:pt x="4466041" y="19050"/>
                      <a:pt x="4432334" y="19050"/>
                      <a:pt x="4404246" y="20320"/>
                    </a:cubicBezTo>
                    <a:lnTo>
                      <a:pt x="4359303" y="20320"/>
                    </a:lnTo>
                    <a:cubicBezTo>
                      <a:pt x="4084027" y="19050"/>
                      <a:pt x="3797517" y="17780"/>
                      <a:pt x="3505389" y="17780"/>
                    </a:cubicBezTo>
                    <a:lnTo>
                      <a:pt x="3494153" y="17780"/>
                    </a:lnTo>
                    <a:lnTo>
                      <a:pt x="3477299" y="22860"/>
                    </a:lnTo>
                    <a:lnTo>
                      <a:pt x="3477299" y="27940"/>
                    </a:lnTo>
                    <a:lnTo>
                      <a:pt x="3466064" y="27940"/>
                    </a:lnTo>
                    <a:lnTo>
                      <a:pt x="3117757" y="16510"/>
                    </a:lnTo>
                    <a:cubicBezTo>
                      <a:pt x="3067197" y="16510"/>
                      <a:pt x="3039107" y="19050"/>
                      <a:pt x="3005400" y="20320"/>
                    </a:cubicBezTo>
                    <a:cubicBezTo>
                      <a:pt x="2954839" y="22860"/>
                      <a:pt x="2909896" y="26670"/>
                      <a:pt x="2763832" y="21590"/>
                    </a:cubicBezTo>
                    <a:lnTo>
                      <a:pt x="2763832" y="24130"/>
                    </a:lnTo>
                    <a:lnTo>
                      <a:pt x="2409908" y="24130"/>
                    </a:lnTo>
                    <a:cubicBezTo>
                      <a:pt x="1999804" y="24130"/>
                      <a:pt x="1527905" y="24130"/>
                      <a:pt x="1162745" y="19050"/>
                    </a:cubicBezTo>
                    <a:lnTo>
                      <a:pt x="1011062" y="17780"/>
                    </a:lnTo>
                    <a:lnTo>
                      <a:pt x="1072859" y="24130"/>
                    </a:lnTo>
                    <a:lnTo>
                      <a:pt x="1039151" y="24130"/>
                    </a:lnTo>
                    <a:cubicBezTo>
                      <a:pt x="893087" y="21590"/>
                      <a:pt x="848360" y="20320"/>
                      <a:pt x="840740" y="24130"/>
                    </a:cubicBezTo>
                    <a:lnTo>
                      <a:pt x="840740" y="21590"/>
                    </a:lnTo>
                    <a:cubicBezTo>
                      <a:pt x="839470" y="21590"/>
                      <a:pt x="839470" y="21590"/>
                      <a:pt x="838200" y="22860"/>
                    </a:cubicBezTo>
                    <a:cubicBezTo>
                      <a:pt x="836930" y="22860"/>
                      <a:pt x="835660" y="21590"/>
                      <a:pt x="833120" y="21590"/>
                    </a:cubicBezTo>
                    <a:lnTo>
                      <a:pt x="833120" y="15240"/>
                    </a:lnTo>
                    <a:cubicBezTo>
                      <a:pt x="797560" y="16510"/>
                      <a:pt x="768350" y="16510"/>
                      <a:pt x="742950" y="15240"/>
                    </a:cubicBezTo>
                    <a:cubicBezTo>
                      <a:pt x="713740" y="13970"/>
                      <a:pt x="687070" y="13970"/>
                      <a:pt x="659130" y="16510"/>
                    </a:cubicBezTo>
                    <a:cubicBezTo>
                      <a:pt x="657860" y="15240"/>
                      <a:pt x="656590" y="12700"/>
                      <a:pt x="652780" y="11430"/>
                    </a:cubicBezTo>
                    <a:lnTo>
                      <a:pt x="650240" y="11430"/>
                    </a:lnTo>
                    <a:cubicBezTo>
                      <a:pt x="646430" y="11430"/>
                      <a:pt x="643890" y="12700"/>
                      <a:pt x="641350" y="12700"/>
                    </a:cubicBezTo>
                    <a:lnTo>
                      <a:pt x="641350" y="7620"/>
                    </a:lnTo>
                    <a:cubicBezTo>
                      <a:pt x="572770" y="7620"/>
                      <a:pt x="551180" y="15240"/>
                      <a:pt x="541020" y="21590"/>
                    </a:cubicBezTo>
                    <a:cubicBezTo>
                      <a:pt x="486410" y="20320"/>
                      <a:pt x="438150" y="19050"/>
                      <a:pt x="391160" y="15240"/>
                    </a:cubicBezTo>
                    <a:lnTo>
                      <a:pt x="391160" y="20320"/>
                    </a:lnTo>
                    <a:lnTo>
                      <a:pt x="373380" y="20320"/>
                    </a:lnTo>
                    <a:lnTo>
                      <a:pt x="373380" y="22860"/>
                    </a:lnTo>
                    <a:lnTo>
                      <a:pt x="298450" y="22860"/>
                    </a:lnTo>
                    <a:lnTo>
                      <a:pt x="251460" y="19050"/>
                    </a:lnTo>
                    <a:lnTo>
                      <a:pt x="250190" y="19050"/>
                    </a:lnTo>
                    <a:cubicBezTo>
                      <a:pt x="240030" y="22860"/>
                      <a:pt x="205740" y="22860"/>
                      <a:pt x="173990" y="22860"/>
                    </a:cubicBezTo>
                    <a:cubicBezTo>
                      <a:pt x="146050" y="22860"/>
                      <a:pt x="120650" y="22860"/>
                      <a:pt x="107950" y="25400"/>
                    </a:cubicBezTo>
                    <a:lnTo>
                      <a:pt x="100330" y="27940"/>
                    </a:lnTo>
                    <a:lnTo>
                      <a:pt x="45720" y="27940"/>
                    </a:lnTo>
                    <a:lnTo>
                      <a:pt x="45720" y="34290"/>
                    </a:lnTo>
                    <a:lnTo>
                      <a:pt x="29210" y="34290"/>
                    </a:lnTo>
                    <a:lnTo>
                      <a:pt x="29210" y="40640"/>
                    </a:lnTo>
                    <a:cubicBezTo>
                      <a:pt x="29210" y="50800"/>
                      <a:pt x="29210" y="62230"/>
                      <a:pt x="27940" y="76200"/>
                    </a:cubicBezTo>
                    <a:lnTo>
                      <a:pt x="27940" y="87630"/>
                    </a:lnTo>
                    <a:cubicBezTo>
                      <a:pt x="27940" y="97790"/>
                      <a:pt x="27940" y="105410"/>
                      <a:pt x="26670" y="114300"/>
                    </a:cubicBezTo>
                    <a:lnTo>
                      <a:pt x="25400" y="130810"/>
                    </a:lnTo>
                    <a:cubicBezTo>
                      <a:pt x="21590" y="194310"/>
                      <a:pt x="22860" y="208280"/>
                      <a:pt x="22860" y="222250"/>
                    </a:cubicBezTo>
                    <a:cubicBezTo>
                      <a:pt x="24130" y="236220"/>
                      <a:pt x="24130" y="248920"/>
                      <a:pt x="20320" y="311150"/>
                    </a:cubicBezTo>
                    <a:lnTo>
                      <a:pt x="19050" y="328930"/>
                    </a:lnTo>
                    <a:lnTo>
                      <a:pt x="30480" y="316230"/>
                    </a:lnTo>
                    <a:cubicBezTo>
                      <a:pt x="31750" y="328930"/>
                      <a:pt x="29210" y="356870"/>
                      <a:pt x="27940" y="378460"/>
                    </a:cubicBezTo>
                    <a:cubicBezTo>
                      <a:pt x="26670" y="412750"/>
                      <a:pt x="22860" y="450850"/>
                      <a:pt x="25400" y="485140"/>
                    </a:cubicBezTo>
                    <a:lnTo>
                      <a:pt x="16510" y="457200"/>
                    </a:lnTo>
                    <a:lnTo>
                      <a:pt x="17780" y="504190"/>
                    </a:lnTo>
                    <a:cubicBezTo>
                      <a:pt x="17780" y="519430"/>
                      <a:pt x="19050" y="535940"/>
                      <a:pt x="19050" y="552450"/>
                    </a:cubicBezTo>
                    <a:cubicBezTo>
                      <a:pt x="16510" y="565150"/>
                      <a:pt x="13970" y="577850"/>
                      <a:pt x="12700" y="588010"/>
                    </a:cubicBezTo>
                    <a:lnTo>
                      <a:pt x="7620" y="588010"/>
                    </a:lnTo>
                    <a:cubicBezTo>
                      <a:pt x="3810" y="640080"/>
                      <a:pt x="5080" y="643890"/>
                      <a:pt x="8890" y="647700"/>
                    </a:cubicBezTo>
                    <a:cubicBezTo>
                      <a:pt x="10160" y="648970"/>
                      <a:pt x="12700" y="650240"/>
                      <a:pt x="13970" y="650240"/>
                    </a:cubicBezTo>
                    <a:cubicBezTo>
                      <a:pt x="15240" y="652780"/>
                      <a:pt x="16510" y="659130"/>
                      <a:pt x="16510" y="675640"/>
                    </a:cubicBezTo>
                    <a:cubicBezTo>
                      <a:pt x="15240" y="675640"/>
                      <a:pt x="13970" y="675640"/>
                      <a:pt x="11430" y="676910"/>
                    </a:cubicBezTo>
                    <a:cubicBezTo>
                      <a:pt x="6350" y="679450"/>
                      <a:pt x="5080" y="685800"/>
                      <a:pt x="5080" y="712470"/>
                    </a:cubicBezTo>
                    <a:cubicBezTo>
                      <a:pt x="3810" y="722630"/>
                      <a:pt x="5080" y="748030"/>
                      <a:pt x="7620" y="779780"/>
                    </a:cubicBezTo>
                    <a:cubicBezTo>
                      <a:pt x="8890" y="800100"/>
                      <a:pt x="10160" y="822960"/>
                      <a:pt x="11430" y="845820"/>
                    </a:cubicBezTo>
                    <a:lnTo>
                      <a:pt x="38100" y="845820"/>
                    </a:lnTo>
                    <a:lnTo>
                      <a:pt x="11430" y="845820"/>
                    </a:lnTo>
                    <a:lnTo>
                      <a:pt x="11430" y="857250"/>
                    </a:lnTo>
                    <a:cubicBezTo>
                      <a:pt x="7620" y="861253"/>
                      <a:pt x="6350" y="875247"/>
                      <a:pt x="6350" y="936823"/>
                    </a:cubicBezTo>
                    <a:lnTo>
                      <a:pt x="10160" y="936823"/>
                    </a:lnTo>
                    <a:lnTo>
                      <a:pt x="10160" y="943820"/>
                    </a:lnTo>
                    <a:lnTo>
                      <a:pt x="19050" y="945219"/>
                    </a:lnTo>
                    <a:lnTo>
                      <a:pt x="19050" y="964811"/>
                    </a:lnTo>
                    <a:lnTo>
                      <a:pt x="12700" y="964811"/>
                    </a:lnTo>
                    <a:lnTo>
                      <a:pt x="16510" y="1020789"/>
                    </a:lnTo>
                    <a:lnTo>
                      <a:pt x="16510" y="1029186"/>
                    </a:lnTo>
                    <a:cubicBezTo>
                      <a:pt x="13970" y="1080965"/>
                      <a:pt x="10160" y="1134144"/>
                      <a:pt x="16510" y="1170529"/>
                    </a:cubicBezTo>
                    <a:cubicBezTo>
                      <a:pt x="16510" y="1173328"/>
                      <a:pt x="16510" y="1174728"/>
                      <a:pt x="15240" y="1176127"/>
                    </a:cubicBezTo>
                    <a:lnTo>
                      <a:pt x="12700" y="1177526"/>
                    </a:lnTo>
                    <a:lnTo>
                      <a:pt x="12700" y="1183124"/>
                    </a:lnTo>
                    <a:cubicBezTo>
                      <a:pt x="13970" y="1197119"/>
                      <a:pt x="13970" y="1218110"/>
                      <a:pt x="15240" y="1240501"/>
                    </a:cubicBezTo>
                    <a:cubicBezTo>
                      <a:pt x="16510" y="1285284"/>
                      <a:pt x="19050" y="1335663"/>
                      <a:pt x="21590" y="1359454"/>
                    </a:cubicBezTo>
                    <a:cubicBezTo>
                      <a:pt x="21590" y="1362253"/>
                      <a:pt x="20320" y="1365052"/>
                      <a:pt x="20320" y="1366451"/>
                    </a:cubicBezTo>
                    <a:cubicBezTo>
                      <a:pt x="20320" y="1367850"/>
                      <a:pt x="19050" y="1369250"/>
                      <a:pt x="19050" y="1370649"/>
                    </a:cubicBezTo>
                    <a:lnTo>
                      <a:pt x="21590" y="1370649"/>
                    </a:lnTo>
                    <a:lnTo>
                      <a:pt x="21590" y="1372049"/>
                    </a:lnTo>
                    <a:cubicBezTo>
                      <a:pt x="15240" y="1404236"/>
                      <a:pt x="17780" y="1471409"/>
                      <a:pt x="20320" y="1531585"/>
                    </a:cubicBezTo>
                    <a:cubicBezTo>
                      <a:pt x="21590" y="1576367"/>
                      <a:pt x="24130" y="1632345"/>
                      <a:pt x="20320" y="1643540"/>
                    </a:cubicBezTo>
                    <a:lnTo>
                      <a:pt x="16510" y="1643540"/>
                    </a:lnTo>
                    <a:lnTo>
                      <a:pt x="17780" y="1751297"/>
                    </a:lnTo>
                    <a:lnTo>
                      <a:pt x="11430" y="1751297"/>
                    </a:lnTo>
                    <a:cubicBezTo>
                      <a:pt x="11430" y="1763892"/>
                      <a:pt x="10160" y="1775088"/>
                      <a:pt x="10160" y="1786283"/>
                    </a:cubicBezTo>
                    <a:lnTo>
                      <a:pt x="8890" y="1784884"/>
                    </a:lnTo>
                    <a:lnTo>
                      <a:pt x="10160" y="1801677"/>
                    </a:lnTo>
                    <a:lnTo>
                      <a:pt x="10160" y="1805875"/>
                    </a:lnTo>
                    <a:lnTo>
                      <a:pt x="13970" y="1910834"/>
                    </a:lnTo>
                    <a:lnTo>
                      <a:pt x="21590" y="1910834"/>
                    </a:lnTo>
                    <a:cubicBezTo>
                      <a:pt x="22860" y="1917831"/>
                      <a:pt x="22860" y="1924828"/>
                      <a:pt x="24130" y="1930426"/>
                    </a:cubicBezTo>
                    <a:lnTo>
                      <a:pt x="22860" y="1929026"/>
                    </a:lnTo>
                    <a:lnTo>
                      <a:pt x="21590" y="1951417"/>
                    </a:lnTo>
                    <a:cubicBezTo>
                      <a:pt x="20320" y="1973808"/>
                      <a:pt x="20320" y="1992001"/>
                      <a:pt x="20320" y="2008794"/>
                    </a:cubicBezTo>
                    <a:cubicBezTo>
                      <a:pt x="17780" y="2017191"/>
                      <a:pt x="15240" y="2025588"/>
                      <a:pt x="13970" y="2035384"/>
                    </a:cubicBezTo>
                    <a:lnTo>
                      <a:pt x="12700" y="2039582"/>
                    </a:lnTo>
                    <a:lnTo>
                      <a:pt x="12700" y="2042381"/>
                    </a:lnTo>
                    <a:cubicBezTo>
                      <a:pt x="13970" y="2043781"/>
                      <a:pt x="15240" y="2049378"/>
                      <a:pt x="16510" y="2074568"/>
                    </a:cubicBezTo>
                    <a:cubicBezTo>
                      <a:pt x="16510" y="2108154"/>
                      <a:pt x="19050" y="2136143"/>
                      <a:pt x="22860" y="2179526"/>
                    </a:cubicBezTo>
                    <a:lnTo>
                      <a:pt x="12700" y="2220110"/>
                    </a:lnTo>
                    <a:cubicBezTo>
                      <a:pt x="8890" y="2235504"/>
                      <a:pt x="8890" y="2239702"/>
                      <a:pt x="8890" y="2246699"/>
                    </a:cubicBezTo>
                    <a:cubicBezTo>
                      <a:pt x="8890" y="2252297"/>
                      <a:pt x="8890" y="2260694"/>
                      <a:pt x="5080" y="2284484"/>
                    </a:cubicBezTo>
                    <a:lnTo>
                      <a:pt x="8890" y="2285884"/>
                    </a:lnTo>
                    <a:cubicBezTo>
                      <a:pt x="10160" y="2294280"/>
                      <a:pt x="10160" y="2326467"/>
                      <a:pt x="10160" y="2347459"/>
                    </a:cubicBezTo>
                    <a:cubicBezTo>
                      <a:pt x="10160" y="2389442"/>
                      <a:pt x="10160" y="2404836"/>
                      <a:pt x="12700" y="2409034"/>
                    </a:cubicBezTo>
                    <a:cubicBezTo>
                      <a:pt x="10160" y="2428627"/>
                      <a:pt x="8890" y="2446819"/>
                      <a:pt x="8890" y="2466412"/>
                    </a:cubicBezTo>
                    <a:cubicBezTo>
                      <a:pt x="7620" y="2488802"/>
                      <a:pt x="7620" y="2512593"/>
                      <a:pt x="2540" y="2541981"/>
                    </a:cubicBezTo>
                    <a:lnTo>
                      <a:pt x="0" y="2558774"/>
                    </a:lnTo>
                    <a:lnTo>
                      <a:pt x="6350" y="2554576"/>
                    </a:lnTo>
                    <a:lnTo>
                      <a:pt x="6350" y="2581166"/>
                    </a:lnTo>
                    <a:cubicBezTo>
                      <a:pt x="6350" y="2582565"/>
                      <a:pt x="7620" y="2586763"/>
                      <a:pt x="8890" y="2592361"/>
                    </a:cubicBezTo>
                    <a:lnTo>
                      <a:pt x="8890" y="2595160"/>
                    </a:lnTo>
                    <a:lnTo>
                      <a:pt x="10160" y="2595160"/>
                    </a:lnTo>
                    <a:cubicBezTo>
                      <a:pt x="11430" y="2600758"/>
                      <a:pt x="15240" y="2600758"/>
                      <a:pt x="16510" y="2600758"/>
                    </a:cubicBezTo>
                    <a:cubicBezTo>
                      <a:pt x="16510" y="2645540"/>
                      <a:pt x="15240" y="2691721"/>
                      <a:pt x="13970" y="2736504"/>
                    </a:cubicBezTo>
                    <a:cubicBezTo>
                      <a:pt x="13970" y="2749099"/>
                      <a:pt x="12700" y="2760294"/>
                      <a:pt x="12700" y="2772889"/>
                    </a:cubicBezTo>
                    <a:lnTo>
                      <a:pt x="8890" y="2772889"/>
                    </a:lnTo>
                    <a:lnTo>
                      <a:pt x="8890" y="2803718"/>
                    </a:lnTo>
                    <a:lnTo>
                      <a:pt x="6350" y="2803718"/>
                    </a:lnTo>
                    <a:lnTo>
                      <a:pt x="6350" y="2834198"/>
                    </a:lnTo>
                    <a:cubicBezTo>
                      <a:pt x="3810" y="2869758"/>
                      <a:pt x="1270" y="2924368"/>
                      <a:pt x="3810" y="2958658"/>
                    </a:cubicBezTo>
                    <a:cubicBezTo>
                      <a:pt x="2540" y="2976438"/>
                      <a:pt x="5080" y="2998028"/>
                      <a:pt x="6350" y="3009458"/>
                    </a:cubicBezTo>
                    <a:lnTo>
                      <a:pt x="5080" y="3009458"/>
                    </a:lnTo>
                    <a:lnTo>
                      <a:pt x="8890" y="3108518"/>
                    </a:lnTo>
                    <a:lnTo>
                      <a:pt x="7620" y="3109788"/>
                    </a:lnTo>
                    <a:lnTo>
                      <a:pt x="7620" y="3113598"/>
                    </a:lnTo>
                    <a:cubicBezTo>
                      <a:pt x="7620" y="3147888"/>
                      <a:pt x="8890" y="3182178"/>
                      <a:pt x="8890" y="3219008"/>
                    </a:cubicBezTo>
                    <a:cubicBezTo>
                      <a:pt x="11430" y="3288858"/>
                      <a:pt x="12700" y="3359978"/>
                      <a:pt x="6350" y="3437448"/>
                    </a:cubicBezTo>
                    <a:lnTo>
                      <a:pt x="6350" y="3443798"/>
                    </a:lnTo>
                    <a:cubicBezTo>
                      <a:pt x="7620" y="3459038"/>
                      <a:pt x="7620" y="3474278"/>
                      <a:pt x="7620" y="3492058"/>
                    </a:cubicBezTo>
                    <a:lnTo>
                      <a:pt x="7620" y="3570798"/>
                    </a:lnTo>
                    <a:lnTo>
                      <a:pt x="2540" y="3591118"/>
                    </a:lnTo>
                    <a:lnTo>
                      <a:pt x="2540" y="3641918"/>
                    </a:lnTo>
                    <a:lnTo>
                      <a:pt x="8890" y="3641918"/>
                    </a:lnTo>
                    <a:cubicBezTo>
                      <a:pt x="46990" y="3641918"/>
                      <a:pt x="102870" y="3643188"/>
                      <a:pt x="118110" y="3643188"/>
                    </a:cubicBezTo>
                    <a:cubicBezTo>
                      <a:pt x="146050" y="3643188"/>
                      <a:pt x="161290" y="3643188"/>
                      <a:pt x="168910" y="3641918"/>
                    </a:cubicBezTo>
                    <a:cubicBezTo>
                      <a:pt x="189230" y="3646998"/>
                      <a:pt x="227330" y="3648268"/>
                      <a:pt x="271780" y="3648268"/>
                    </a:cubicBezTo>
                    <a:cubicBezTo>
                      <a:pt x="298450" y="3648268"/>
                      <a:pt x="327660" y="3648268"/>
                      <a:pt x="356870" y="3646998"/>
                    </a:cubicBezTo>
                    <a:cubicBezTo>
                      <a:pt x="394970" y="3645728"/>
                      <a:pt x="431800" y="3645728"/>
                      <a:pt x="457200" y="3646998"/>
                    </a:cubicBezTo>
                    <a:lnTo>
                      <a:pt x="461010" y="3646998"/>
                    </a:lnTo>
                    <a:lnTo>
                      <a:pt x="463550" y="3640648"/>
                    </a:lnTo>
                    <a:cubicBezTo>
                      <a:pt x="514350" y="3640648"/>
                      <a:pt x="563880" y="3639378"/>
                      <a:pt x="628650" y="3636838"/>
                    </a:cubicBezTo>
                    <a:lnTo>
                      <a:pt x="640080" y="3636838"/>
                    </a:lnTo>
                    <a:lnTo>
                      <a:pt x="638810" y="3634298"/>
                    </a:lnTo>
                    <a:lnTo>
                      <a:pt x="671830" y="3634298"/>
                    </a:lnTo>
                    <a:lnTo>
                      <a:pt x="671830" y="3629218"/>
                    </a:lnTo>
                    <a:cubicBezTo>
                      <a:pt x="694690" y="3629218"/>
                      <a:pt x="718820" y="3630488"/>
                      <a:pt x="745490" y="3631758"/>
                    </a:cubicBezTo>
                    <a:cubicBezTo>
                      <a:pt x="763270" y="3633028"/>
                      <a:pt x="781050" y="3633028"/>
                      <a:pt x="798830" y="3634298"/>
                    </a:cubicBezTo>
                    <a:lnTo>
                      <a:pt x="798830" y="3645728"/>
                    </a:lnTo>
                    <a:lnTo>
                      <a:pt x="1151509" y="3645728"/>
                    </a:lnTo>
                    <a:cubicBezTo>
                      <a:pt x="1258248" y="3645728"/>
                      <a:pt x="1359369" y="3644458"/>
                      <a:pt x="1466108" y="3643188"/>
                    </a:cubicBezTo>
                    <a:cubicBezTo>
                      <a:pt x="1696440" y="3640648"/>
                      <a:pt x="1915536" y="3638108"/>
                      <a:pt x="2117779" y="3641918"/>
                    </a:cubicBezTo>
                    <a:cubicBezTo>
                      <a:pt x="2213283" y="3640648"/>
                      <a:pt x="2286315" y="3640648"/>
                      <a:pt x="2348111" y="3641918"/>
                    </a:cubicBezTo>
                    <a:lnTo>
                      <a:pt x="2348111" y="3643188"/>
                    </a:lnTo>
                    <a:lnTo>
                      <a:pt x="2387436" y="3643188"/>
                    </a:lnTo>
                    <a:lnTo>
                      <a:pt x="2533500" y="3645728"/>
                    </a:lnTo>
                    <a:lnTo>
                      <a:pt x="2533500" y="3641918"/>
                    </a:lnTo>
                    <a:cubicBezTo>
                      <a:pt x="2595296" y="3641918"/>
                      <a:pt x="2662711" y="3640648"/>
                      <a:pt x="2735743" y="3640648"/>
                    </a:cubicBezTo>
                    <a:lnTo>
                      <a:pt x="2786303" y="3646998"/>
                    </a:lnTo>
                    <a:lnTo>
                      <a:pt x="2820010" y="3646998"/>
                    </a:lnTo>
                    <a:cubicBezTo>
                      <a:pt x="2893043" y="3648268"/>
                      <a:pt x="2926750" y="3648268"/>
                      <a:pt x="2937986" y="3640648"/>
                    </a:cubicBezTo>
                    <a:lnTo>
                      <a:pt x="2937986" y="3638108"/>
                    </a:lnTo>
                    <a:cubicBezTo>
                      <a:pt x="2966075" y="3636838"/>
                      <a:pt x="2994164" y="3636838"/>
                      <a:pt x="3016635" y="3635568"/>
                    </a:cubicBezTo>
                    <a:cubicBezTo>
                      <a:pt x="3072814" y="3640648"/>
                      <a:pt x="3145846" y="3639378"/>
                      <a:pt x="3230114" y="3639378"/>
                    </a:cubicBezTo>
                    <a:cubicBezTo>
                      <a:pt x="3314382" y="3638108"/>
                      <a:pt x="3404267" y="3638108"/>
                      <a:pt x="3466064" y="3643188"/>
                    </a:cubicBezTo>
                    <a:lnTo>
                      <a:pt x="3471682" y="3644458"/>
                    </a:lnTo>
                    <a:lnTo>
                      <a:pt x="3482917" y="3644458"/>
                    </a:lnTo>
                    <a:cubicBezTo>
                      <a:pt x="3511007" y="3643188"/>
                      <a:pt x="3623363" y="3641918"/>
                      <a:pt x="3730103" y="3640648"/>
                    </a:cubicBezTo>
                    <a:cubicBezTo>
                      <a:pt x="3831224" y="3639378"/>
                      <a:pt x="3943581" y="3638108"/>
                      <a:pt x="4033467" y="3636838"/>
                    </a:cubicBezTo>
                    <a:cubicBezTo>
                      <a:pt x="4050320" y="3639378"/>
                      <a:pt x="4089645" y="3640648"/>
                      <a:pt x="4123353" y="3640648"/>
                    </a:cubicBezTo>
                    <a:cubicBezTo>
                      <a:pt x="4252563" y="3639378"/>
                      <a:pt x="4398627" y="3638108"/>
                      <a:pt x="4578398" y="3638108"/>
                    </a:cubicBezTo>
                    <a:lnTo>
                      <a:pt x="4584017" y="3639378"/>
                    </a:lnTo>
                    <a:lnTo>
                      <a:pt x="4612106" y="3638108"/>
                    </a:lnTo>
                    <a:cubicBezTo>
                      <a:pt x="4730080" y="3638108"/>
                      <a:pt x="4848055" y="3639378"/>
                      <a:pt x="4966030" y="3639378"/>
                    </a:cubicBezTo>
                    <a:lnTo>
                      <a:pt x="4966030" y="3641918"/>
                    </a:lnTo>
                    <a:lnTo>
                      <a:pt x="5061534" y="3639378"/>
                    </a:lnTo>
                    <a:lnTo>
                      <a:pt x="5106476" y="3639378"/>
                    </a:lnTo>
                    <a:cubicBezTo>
                      <a:pt x="5381751" y="3640648"/>
                      <a:pt x="5668261" y="3641918"/>
                      <a:pt x="5960390" y="3641918"/>
                    </a:cubicBezTo>
                    <a:lnTo>
                      <a:pt x="5971626" y="3641918"/>
                    </a:lnTo>
                    <a:lnTo>
                      <a:pt x="5988479" y="3636838"/>
                    </a:lnTo>
                    <a:lnTo>
                      <a:pt x="5988479" y="3631758"/>
                    </a:lnTo>
                    <a:lnTo>
                      <a:pt x="5999715" y="3631758"/>
                    </a:lnTo>
                    <a:lnTo>
                      <a:pt x="6348022" y="3643188"/>
                    </a:lnTo>
                    <a:cubicBezTo>
                      <a:pt x="6398582" y="3643188"/>
                      <a:pt x="6426671" y="3640648"/>
                      <a:pt x="6460379" y="3639378"/>
                    </a:cubicBezTo>
                    <a:cubicBezTo>
                      <a:pt x="6510939" y="3636838"/>
                      <a:pt x="6555882" y="3633028"/>
                      <a:pt x="6701947" y="3638108"/>
                    </a:cubicBezTo>
                    <a:lnTo>
                      <a:pt x="6701947" y="3635568"/>
                    </a:lnTo>
                    <a:lnTo>
                      <a:pt x="7050253" y="3635568"/>
                    </a:lnTo>
                    <a:cubicBezTo>
                      <a:pt x="7460356" y="3635568"/>
                      <a:pt x="7932256" y="3635568"/>
                      <a:pt x="8297416" y="3640648"/>
                    </a:cubicBezTo>
                    <a:lnTo>
                      <a:pt x="8449098" y="3641918"/>
                    </a:lnTo>
                    <a:lnTo>
                      <a:pt x="8387302" y="3635568"/>
                    </a:lnTo>
                    <a:lnTo>
                      <a:pt x="8421008" y="3635568"/>
                    </a:lnTo>
                    <a:cubicBezTo>
                      <a:pt x="8561455" y="3638108"/>
                      <a:pt x="8614966" y="3639378"/>
                      <a:pt x="8622586" y="3635568"/>
                    </a:cubicBezTo>
                    <a:lnTo>
                      <a:pt x="8622586" y="3636838"/>
                    </a:lnTo>
                    <a:cubicBezTo>
                      <a:pt x="8623856" y="3636838"/>
                      <a:pt x="8623856" y="3636838"/>
                      <a:pt x="8625125" y="3635568"/>
                    </a:cubicBezTo>
                    <a:cubicBezTo>
                      <a:pt x="8626396" y="3635568"/>
                      <a:pt x="8627666" y="3636838"/>
                      <a:pt x="8630206" y="3636838"/>
                    </a:cubicBezTo>
                    <a:lnTo>
                      <a:pt x="8630206" y="3643188"/>
                    </a:lnTo>
                    <a:cubicBezTo>
                      <a:pt x="8665766" y="3641918"/>
                      <a:pt x="8694975" y="3641918"/>
                      <a:pt x="8720375" y="3643188"/>
                    </a:cubicBezTo>
                    <a:cubicBezTo>
                      <a:pt x="8749586" y="3644458"/>
                      <a:pt x="8776256" y="3644458"/>
                      <a:pt x="8804196" y="3641918"/>
                    </a:cubicBezTo>
                    <a:cubicBezTo>
                      <a:pt x="8805466" y="3643188"/>
                      <a:pt x="8806736" y="3645728"/>
                      <a:pt x="8810546" y="3646998"/>
                    </a:cubicBezTo>
                    <a:lnTo>
                      <a:pt x="8813086" y="3646998"/>
                    </a:lnTo>
                    <a:cubicBezTo>
                      <a:pt x="8816896" y="3646998"/>
                      <a:pt x="8819436" y="3645728"/>
                      <a:pt x="8821975" y="3645728"/>
                    </a:cubicBezTo>
                    <a:lnTo>
                      <a:pt x="8821975" y="3650808"/>
                    </a:lnTo>
                    <a:cubicBezTo>
                      <a:pt x="8890556" y="3650808"/>
                      <a:pt x="8912146" y="3643188"/>
                      <a:pt x="8922306" y="3636838"/>
                    </a:cubicBezTo>
                    <a:cubicBezTo>
                      <a:pt x="8976916" y="3638108"/>
                      <a:pt x="9025175" y="3640648"/>
                      <a:pt x="9072166" y="3644458"/>
                    </a:cubicBezTo>
                    <a:lnTo>
                      <a:pt x="9072166" y="3639378"/>
                    </a:lnTo>
                    <a:lnTo>
                      <a:pt x="9089946" y="3639378"/>
                    </a:lnTo>
                    <a:lnTo>
                      <a:pt x="9089946" y="3635568"/>
                    </a:lnTo>
                    <a:lnTo>
                      <a:pt x="9164875" y="3635568"/>
                    </a:lnTo>
                    <a:lnTo>
                      <a:pt x="9211866" y="3638108"/>
                    </a:lnTo>
                    <a:lnTo>
                      <a:pt x="9213136" y="3638108"/>
                    </a:lnTo>
                    <a:cubicBezTo>
                      <a:pt x="9223296" y="3634298"/>
                      <a:pt x="9257586" y="3634298"/>
                      <a:pt x="9289336" y="3634298"/>
                    </a:cubicBezTo>
                    <a:cubicBezTo>
                      <a:pt x="9317276" y="3634298"/>
                      <a:pt x="9342676" y="3634298"/>
                      <a:pt x="9354106" y="3631758"/>
                    </a:cubicBezTo>
                    <a:lnTo>
                      <a:pt x="9417606" y="3631758"/>
                    </a:lnTo>
                    <a:lnTo>
                      <a:pt x="9417606" y="3625408"/>
                    </a:lnTo>
                    <a:lnTo>
                      <a:pt x="9434116" y="3625408"/>
                    </a:lnTo>
                    <a:lnTo>
                      <a:pt x="9434116" y="3619058"/>
                    </a:lnTo>
                    <a:cubicBezTo>
                      <a:pt x="9434116" y="3608898"/>
                      <a:pt x="9434116" y="3597468"/>
                      <a:pt x="9435386" y="3584768"/>
                    </a:cubicBezTo>
                    <a:lnTo>
                      <a:pt x="9435386" y="3572068"/>
                    </a:lnTo>
                    <a:cubicBezTo>
                      <a:pt x="9435386" y="3561908"/>
                      <a:pt x="9435386" y="3554288"/>
                      <a:pt x="9436656" y="3545398"/>
                    </a:cubicBezTo>
                    <a:lnTo>
                      <a:pt x="9437926" y="3528888"/>
                    </a:lnTo>
                    <a:cubicBezTo>
                      <a:pt x="9441736" y="3465388"/>
                      <a:pt x="9440466" y="3451418"/>
                      <a:pt x="9440466" y="3437448"/>
                    </a:cubicBezTo>
                    <a:cubicBezTo>
                      <a:pt x="9439196" y="3423478"/>
                      <a:pt x="9439196" y="3410778"/>
                      <a:pt x="9443006" y="3348549"/>
                    </a:cubicBezTo>
                    <a:lnTo>
                      <a:pt x="9444276" y="3330768"/>
                    </a:lnTo>
                    <a:lnTo>
                      <a:pt x="9432846" y="3343468"/>
                    </a:lnTo>
                    <a:cubicBezTo>
                      <a:pt x="9431576" y="3330768"/>
                      <a:pt x="9434116" y="3302828"/>
                      <a:pt x="9435386" y="3281238"/>
                    </a:cubicBezTo>
                    <a:cubicBezTo>
                      <a:pt x="9437926" y="3248218"/>
                      <a:pt x="9441736" y="3210118"/>
                      <a:pt x="9439196" y="3175828"/>
                    </a:cubicBezTo>
                    <a:lnTo>
                      <a:pt x="9448086" y="3203768"/>
                    </a:lnTo>
                    <a:lnTo>
                      <a:pt x="9446816" y="3156778"/>
                    </a:lnTo>
                    <a:cubicBezTo>
                      <a:pt x="9446816" y="3141538"/>
                      <a:pt x="9445546" y="3125028"/>
                      <a:pt x="9445546" y="3108518"/>
                    </a:cubicBezTo>
                    <a:cubicBezTo>
                      <a:pt x="9448086" y="3095818"/>
                      <a:pt x="9450626" y="3083118"/>
                      <a:pt x="9451896" y="3072958"/>
                    </a:cubicBezTo>
                    <a:lnTo>
                      <a:pt x="9456976" y="3072958"/>
                    </a:lnTo>
                    <a:cubicBezTo>
                      <a:pt x="9460786" y="3020888"/>
                      <a:pt x="9459516" y="3017078"/>
                      <a:pt x="9455706" y="3013268"/>
                    </a:cubicBezTo>
                    <a:cubicBezTo>
                      <a:pt x="9454436" y="3011998"/>
                      <a:pt x="9451896" y="3010728"/>
                      <a:pt x="9450626" y="3010728"/>
                    </a:cubicBezTo>
                    <a:cubicBezTo>
                      <a:pt x="9449356" y="3008188"/>
                      <a:pt x="9448086" y="3001838"/>
                      <a:pt x="9448086" y="2985328"/>
                    </a:cubicBezTo>
                    <a:cubicBezTo>
                      <a:pt x="9449356" y="2985328"/>
                      <a:pt x="9450626" y="2985328"/>
                      <a:pt x="9453166" y="2984058"/>
                    </a:cubicBezTo>
                    <a:cubicBezTo>
                      <a:pt x="9458246" y="2981518"/>
                      <a:pt x="9459516" y="2975168"/>
                      <a:pt x="9459516" y="2948498"/>
                    </a:cubicBezTo>
                    <a:cubicBezTo>
                      <a:pt x="9460786" y="2938338"/>
                      <a:pt x="9459516" y="2912938"/>
                      <a:pt x="9456976" y="2881188"/>
                    </a:cubicBezTo>
                    <a:cubicBezTo>
                      <a:pt x="9455706" y="2860868"/>
                      <a:pt x="9454436" y="2838008"/>
                      <a:pt x="9453166" y="2815148"/>
                    </a:cubicBezTo>
                    <a:lnTo>
                      <a:pt x="9453166" y="2792288"/>
                    </a:lnTo>
                    <a:cubicBezTo>
                      <a:pt x="9458246" y="2786883"/>
                      <a:pt x="9459516" y="2768691"/>
                      <a:pt x="9458246" y="2715512"/>
                    </a:cubicBezTo>
                    <a:lnTo>
                      <a:pt x="9454436" y="2715512"/>
                    </a:lnTo>
                    <a:lnTo>
                      <a:pt x="9454436" y="2708515"/>
                    </a:lnTo>
                    <a:lnTo>
                      <a:pt x="9445546" y="2707115"/>
                    </a:lnTo>
                    <a:lnTo>
                      <a:pt x="9445546" y="2687523"/>
                    </a:lnTo>
                    <a:lnTo>
                      <a:pt x="9451896" y="2687523"/>
                    </a:lnTo>
                    <a:lnTo>
                      <a:pt x="9448086" y="2631546"/>
                    </a:lnTo>
                    <a:lnTo>
                      <a:pt x="9448086" y="2623149"/>
                    </a:lnTo>
                    <a:cubicBezTo>
                      <a:pt x="9450626" y="2571370"/>
                      <a:pt x="9454436" y="2518191"/>
                      <a:pt x="9448086" y="2481806"/>
                    </a:cubicBezTo>
                    <a:cubicBezTo>
                      <a:pt x="9448086" y="2479007"/>
                      <a:pt x="9448086" y="2477607"/>
                      <a:pt x="9449356" y="2476208"/>
                    </a:cubicBezTo>
                    <a:lnTo>
                      <a:pt x="9451896" y="2474808"/>
                    </a:lnTo>
                    <a:lnTo>
                      <a:pt x="9451896" y="2469210"/>
                    </a:lnTo>
                    <a:cubicBezTo>
                      <a:pt x="9450626" y="2455216"/>
                      <a:pt x="9450626" y="2434224"/>
                      <a:pt x="9449356" y="2411833"/>
                    </a:cubicBezTo>
                    <a:cubicBezTo>
                      <a:pt x="9448086" y="2367051"/>
                      <a:pt x="9445546" y="2316671"/>
                      <a:pt x="9443006" y="2292881"/>
                    </a:cubicBezTo>
                    <a:cubicBezTo>
                      <a:pt x="9443006" y="2290082"/>
                      <a:pt x="9444276" y="2287283"/>
                      <a:pt x="9444276" y="2285884"/>
                    </a:cubicBezTo>
                    <a:cubicBezTo>
                      <a:pt x="9444276" y="2284484"/>
                      <a:pt x="9444276" y="2283085"/>
                      <a:pt x="9445546" y="2283085"/>
                    </a:cubicBezTo>
                    <a:lnTo>
                      <a:pt x="9440466" y="2280286"/>
                    </a:lnTo>
                    <a:lnTo>
                      <a:pt x="9446816" y="2281685"/>
                    </a:lnTo>
                    <a:lnTo>
                      <a:pt x="9448086" y="2280286"/>
                    </a:lnTo>
                    <a:lnTo>
                      <a:pt x="9448086" y="2278887"/>
                    </a:lnTo>
                    <a:cubicBezTo>
                      <a:pt x="9454436" y="2246699"/>
                      <a:pt x="9451896" y="2179526"/>
                      <a:pt x="9449356" y="2119350"/>
                    </a:cubicBezTo>
                    <a:cubicBezTo>
                      <a:pt x="9448086" y="2074568"/>
                      <a:pt x="9445546" y="2018590"/>
                      <a:pt x="9449356" y="2007395"/>
                    </a:cubicBezTo>
                    <a:lnTo>
                      <a:pt x="9453166" y="2007395"/>
                    </a:lnTo>
                    <a:lnTo>
                      <a:pt x="9451896" y="1899638"/>
                    </a:lnTo>
                    <a:lnTo>
                      <a:pt x="9458246" y="1899638"/>
                    </a:lnTo>
                    <a:cubicBezTo>
                      <a:pt x="9458246" y="1888442"/>
                      <a:pt x="9459516" y="1875848"/>
                      <a:pt x="9459516" y="1864652"/>
                    </a:cubicBezTo>
                    <a:lnTo>
                      <a:pt x="9460786" y="1867451"/>
                    </a:lnTo>
                    <a:lnTo>
                      <a:pt x="9459516" y="1849258"/>
                    </a:lnTo>
                    <a:lnTo>
                      <a:pt x="9459516" y="1846459"/>
                    </a:lnTo>
                    <a:lnTo>
                      <a:pt x="9455706" y="1741501"/>
                    </a:lnTo>
                    <a:lnTo>
                      <a:pt x="9448086" y="1741501"/>
                    </a:lnTo>
                    <a:cubicBezTo>
                      <a:pt x="9446816" y="1734504"/>
                      <a:pt x="9446816" y="1727507"/>
                      <a:pt x="9445546" y="1721909"/>
                    </a:cubicBezTo>
                    <a:lnTo>
                      <a:pt x="9446816" y="1723309"/>
                    </a:lnTo>
                    <a:lnTo>
                      <a:pt x="9448086" y="1700918"/>
                    </a:lnTo>
                    <a:cubicBezTo>
                      <a:pt x="9449356" y="1678526"/>
                      <a:pt x="9449356" y="1660334"/>
                      <a:pt x="9449356" y="1643540"/>
                    </a:cubicBezTo>
                    <a:cubicBezTo>
                      <a:pt x="9451896" y="1635144"/>
                      <a:pt x="9454436" y="1626747"/>
                      <a:pt x="9455706" y="1616951"/>
                    </a:cubicBezTo>
                    <a:lnTo>
                      <a:pt x="9456976" y="1612753"/>
                    </a:lnTo>
                    <a:lnTo>
                      <a:pt x="9453166" y="1609954"/>
                    </a:lnTo>
                    <a:cubicBezTo>
                      <a:pt x="9453166" y="1608554"/>
                      <a:pt x="9450626" y="1602957"/>
                      <a:pt x="9449356" y="1577767"/>
                    </a:cubicBezTo>
                    <a:cubicBezTo>
                      <a:pt x="9449356" y="1544180"/>
                      <a:pt x="9446816" y="1517591"/>
                      <a:pt x="9443006" y="1472809"/>
                    </a:cubicBezTo>
                    <a:lnTo>
                      <a:pt x="9453166" y="1432225"/>
                    </a:lnTo>
                    <a:cubicBezTo>
                      <a:pt x="9456976" y="1416831"/>
                      <a:pt x="9456976" y="1412633"/>
                      <a:pt x="9456976" y="1405635"/>
                    </a:cubicBezTo>
                    <a:cubicBezTo>
                      <a:pt x="9456976" y="1400038"/>
                      <a:pt x="9456976" y="1391641"/>
                      <a:pt x="9460786" y="1367851"/>
                    </a:cubicBezTo>
                    <a:lnTo>
                      <a:pt x="9456976" y="1366451"/>
                    </a:lnTo>
                    <a:cubicBezTo>
                      <a:pt x="9455706" y="1358054"/>
                      <a:pt x="9455706" y="1325867"/>
                      <a:pt x="9455706" y="1304876"/>
                    </a:cubicBezTo>
                    <a:cubicBezTo>
                      <a:pt x="9455706" y="1262892"/>
                      <a:pt x="9455706" y="1247499"/>
                      <a:pt x="9453166" y="1243300"/>
                    </a:cubicBezTo>
                    <a:cubicBezTo>
                      <a:pt x="9455706" y="1223708"/>
                      <a:pt x="9456976" y="1205515"/>
                      <a:pt x="9456976" y="1185923"/>
                    </a:cubicBezTo>
                    <a:cubicBezTo>
                      <a:pt x="9456976" y="1163532"/>
                      <a:pt x="9456976" y="1139742"/>
                      <a:pt x="9462056" y="1110353"/>
                    </a:cubicBezTo>
                    <a:close/>
                    <a:moveTo>
                      <a:pt x="27940" y="495300"/>
                    </a:moveTo>
                    <a:lnTo>
                      <a:pt x="27940" y="488950"/>
                    </a:lnTo>
                    <a:lnTo>
                      <a:pt x="29210" y="488950"/>
                    </a:lnTo>
                    <a:cubicBezTo>
                      <a:pt x="27940" y="491490"/>
                      <a:pt x="27940" y="492760"/>
                      <a:pt x="27940" y="495300"/>
                    </a:cubicBezTo>
                    <a:close/>
                    <a:moveTo>
                      <a:pt x="38100" y="3033588"/>
                    </a:moveTo>
                    <a:cubicBezTo>
                      <a:pt x="38100" y="3029778"/>
                      <a:pt x="36830" y="3027238"/>
                      <a:pt x="36830" y="3024698"/>
                    </a:cubicBezTo>
                    <a:lnTo>
                      <a:pt x="38100" y="3024698"/>
                    </a:lnTo>
                    <a:lnTo>
                      <a:pt x="38100" y="3033588"/>
                    </a:lnTo>
                    <a:close/>
                    <a:moveTo>
                      <a:pt x="9387126" y="546100"/>
                    </a:moveTo>
                    <a:lnTo>
                      <a:pt x="9388396" y="577850"/>
                    </a:lnTo>
                    <a:lnTo>
                      <a:pt x="9379506" y="563880"/>
                    </a:lnTo>
                    <a:lnTo>
                      <a:pt x="9382046" y="591820"/>
                    </a:lnTo>
                    <a:cubicBezTo>
                      <a:pt x="9387126" y="647700"/>
                      <a:pt x="9385856" y="669290"/>
                      <a:pt x="9384586" y="718820"/>
                    </a:cubicBezTo>
                    <a:lnTo>
                      <a:pt x="9383316" y="741680"/>
                    </a:lnTo>
                    <a:lnTo>
                      <a:pt x="9380776" y="762000"/>
                    </a:lnTo>
                    <a:cubicBezTo>
                      <a:pt x="9378236" y="786130"/>
                      <a:pt x="9378236" y="817880"/>
                      <a:pt x="9379506" y="843280"/>
                    </a:cubicBezTo>
                    <a:lnTo>
                      <a:pt x="9375696" y="843280"/>
                    </a:lnTo>
                    <a:lnTo>
                      <a:pt x="9375696" y="887842"/>
                    </a:lnTo>
                    <a:lnTo>
                      <a:pt x="9379506" y="887842"/>
                    </a:lnTo>
                    <a:lnTo>
                      <a:pt x="9384586" y="966211"/>
                    </a:lnTo>
                    <a:lnTo>
                      <a:pt x="9379506" y="966211"/>
                    </a:lnTo>
                    <a:cubicBezTo>
                      <a:pt x="9379506" y="973208"/>
                      <a:pt x="9379506" y="978806"/>
                      <a:pt x="9380776" y="985803"/>
                    </a:cubicBezTo>
                    <a:lnTo>
                      <a:pt x="9371886" y="985803"/>
                    </a:lnTo>
                    <a:lnTo>
                      <a:pt x="9371886" y="988602"/>
                    </a:lnTo>
                    <a:lnTo>
                      <a:pt x="9376966" y="1100557"/>
                    </a:lnTo>
                    <a:cubicBezTo>
                      <a:pt x="9375696" y="1104756"/>
                      <a:pt x="9375696" y="1111753"/>
                      <a:pt x="9374426" y="1121549"/>
                    </a:cubicBezTo>
                    <a:cubicBezTo>
                      <a:pt x="9373156" y="1129945"/>
                      <a:pt x="9371886" y="1142540"/>
                      <a:pt x="9370616" y="1145339"/>
                    </a:cubicBezTo>
                    <a:lnTo>
                      <a:pt x="9369346" y="1145339"/>
                    </a:lnTo>
                    <a:cubicBezTo>
                      <a:pt x="9368076" y="1176127"/>
                      <a:pt x="9369346" y="1212512"/>
                      <a:pt x="9371886" y="1251697"/>
                    </a:cubicBezTo>
                    <a:cubicBezTo>
                      <a:pt x="9374426" y="1296479"/>
                      <a:pt x="9376966" y="1344060"/>
                      <a:pt x="9374426" y="1388842"/>
                    </a:cubicBezTo>
                    <a:lnTo>
                      <a:pt x="9374426" y="1391641"/>
                    </a:lnTo>
                    <a:cubicBezTo>
                      <a:pt x="9375696" y="1395839"/>
                      <a:pt x="9375696" y="1407035"/>
                      <a:pt x="9376966" y="1421029"/>
                    </a:cubicBezTo>
                    <a:cubicBezTo>
                      <a:pt x="9376966" y="1443420"/>
                      <a:pt x="9375696" y="1464412"/>
                      <a:pt x="9375696" y="1486803"/>
                    </a:cubicBezTo>
                    <a:cubicBezTo>
                      <a:pt x="9374426" y="1541381"/>
                      <a:pt x="9371886" y="1598758"/>
                      <a:pt x="9376966" y="1667331"/>
                    </a:cubicBezTo>
                    <a:lnTo>
                      <a:pt x="9368076" y="1721909"/>
                    </a:lnTo>
                    <a:lnTo>
                      <a:pt x="9368076" y="1723308"/>
                    </a:lnTo>
                    <a:cubicBezTo>
                      <a:pt x="9368076" y="1744300"/>
                      <a:pt x="9369346" y="1751297"/>
                      <a:pt x="9375696" y="1752697"/>
                    </a:cubicBezTo>
                    <a:cubicBezTo>
                      <a:pt x="9378236" y="1752697"/>
                      <a:pt x="9379506" y="1752697"/>
                      <a:pt x="9382046" y="1749898"/>
                    </a:cubicBezTo>
                    <a:cubicBezTo>
                      <a:pt x="9382046" y="1756895"/>
                      <a:pt x="9382046" y="1763892"/>
                      <a:pt x="9383316" y="1775088"/>
                    </a:cubicBezTo>
                    <a:cubicBezTo>
                      <a:pt x="9384586" y="1804476"/>
                      <a:pt x="9383316" y="1815672"/>
                      <a:pt x="9383316" y="1821269"/>
                    </a:cubicBezTo>
                    <a:cubicBezTo>
                      <a:pt x="9382046" y="1821269"/>
                      <a:pt x="9380776" y="1821269"/>
                      <a:pt x="9378236" y="1822669"/>
                    </a:cubicBezTo>
                    <a:cubicBezTo>
                      <a:pt x="9374426" y="1825467"/>
                      <a:pt x="9373156" y="1831065"/>
                      <a:pt x="9373156" y="1838062"/>
                    </a:cubicBezTo>
                    <a:lnTo>
                      <a:pt x="9374426" y="1847859"/>
                    </a:lnTo>
                    <a:cubicBezTo>
                      <a:pt x="9378236" y="1878646"/>
                      <a:pt x="9382046" y="1919230"/>
                      <a:pt x="9382046" y="1965412"/>
                    </a:cubicBezTo>
                    <a:lnTo>
                      <a:pt x="9380776" y="1965412"/>
                    </a:lnTo>
                    <a:lnTo>
                      <a:pt x="9380776" y="1958414"/>
                    </a:lnTo>
                    <a:cubicBezTo>
                      <a:pt x="9379506" y="1929026"/>
                      <a:pt x="9378236" y="1926227"/>
                      <a:pt x="9371886" y="1926227"/>
                    </a:cubicBezTo>
                    <a:cubicBezTo>
                      <a:pt x="9364266" y="1926227"/>
                      <a:pt x="9364266" y="1931825"/>
                      <a:pt x="9361726" y="1957015"/>
                    </a:cubicBezTo>
                    <a:lnTo>
                      <a:pt x="9360456" y="1961213"/>
                    </a:lnTo>
                    <a:lnTo>
                      <a:pt x="9364266" y="1964012"/>
                    </a:lnTo>
                    <a:cubicBezTo>
                      <a:pt x="9370616" y="1972409"/>
                      <a:pt x="9370616" y="2035384"/>
                      <a:pt x="9370616" y="2082965"/>
                    </a:cubicBezTo>
                    <a:cubicBezTo>
                      <a:pt x="9370616" y="2165532"/>
                      <a:pt x="9373156" y="2199118"/>
                      <a:pt x="9379506" y="2208914"/>
                    </a:cubicBezTo>
                    <a:lnTo>
                      <a:pt x="9378236" y="2221509"/>
                    </a:lnTo>
                    <a:lnTo>
                      <a:pt x="9375696" y="2221509"/>
                    </a:lnTo>
                    <a:cubicBezTo>
                      <a:pt x="9371886" y="2262093"/>
                      <a:pt x="9374426" y="2277487"/>
                      <a:pt x="9378236" y="2295680"/>
                    </a:cubicBezTo>
                    <a:cubicBezTo>
                      <a:pt x="9382046" y="2312473"/>
                      <a:pt x="9385856" y="2332065"/>
                      <a:pt x="9384586" y="2382445"/>
                    </a:cubicBezTo>
                    <a:cubicBezTo>
                      <a:pt x="9383316" y="2400638"/>
                      <a:pt x="9383316" y="2413233"/>
                      <a:pt x="9382046" y="2418830"/>
                    </a:cubicBezTo>
                    <a:lnTo>
                      <a:pt x="9378236" y="2418830"/>
                    </a:lnTo>
                    <a:lnTo>
                      <a:pt x="9382046" y="2497199"/>
                    </a:lnTo>
                    <a:lnTo>
                      <a:pt x="9382046" y="2501398"/>
                    </a:lnTo>
                    <a:lnTo>
                      <a:pt x="9379506" y="2501398"/>
                    </a:lnTo>
                    <a:lnTo>
                      <a:pt x="9380776" y="2586763"/>
                    </a:lnTo>
                    <a:lnTo>
                      <a:pt x="9375696" y="2576967"/>
                    </a:lnTo>
                    <a:lnTo>
                      <a:pt x="9380776" y="2611953"/>
                    </a:lnTo>
                    <a:cubicBezTo>
                      <a:pt x="9382046" y="2621749"/>
                      <a:pt x="9384586" y="2638542"/>
                      <a:pt x="9385856" y="2653936"/>
                    </a:cubicBezTo>
                    <a:lnTo>
                      <a:pt x="9382046" y="2669331"/>
                    </a:lnTo>
                    <a:cubicBezTo>
                      <a:pt x="9373156" y="2701517"/>
                      <a:pt x="9374426" y="2716911"/>
                      <a:pt x="9375696" y="2740702"/>
                    </a:cubicBezTo>
                    <a:cubicBezTo>
                      <a:pt x="9376966" y="2750498"/>
                      <a:pt x="9376966" y="2761693"/>
                      <a:pt x="9378236" y="2777087"/>
                    </a:cubicBezTo>
                    <a:lnTo>
                      <a:pt x="9373156" y="2794828"/>
                    </a:lnTo>
                    <a:cubicBezTo>
                      <a:pt x="9371886" y="2798638"/>
                      <a:pt x="9371886" y="2801178"/>
                      <a:pt x="9370616" y="2804988"/>
                    </a:cubicBezTo>
                    <a:lnTo>
                      <a:pt x="9378236" y="2804988"/>
                    </a:lnTo>
                    <a:lnTo>
                      <a:pt x="9378236" y="2815148"/>
                    </a:lnTo>
                    <a:lnTo>
                      <a:pt x="9373156" y="2815148"/>
                    </a:lnTo>
                    <a:cubicBezTo>
                      <a:pt x="9370616" y="2827848"/>
                      <a:pt x="9369346" y="2849438"/>
                      <a:pt x="9368076" y="2877378"/>
                    </a:cubicBezTo>
                    <a:cubicBezTo>
                      <a:pt x="9366806" y="2897698"/>
                      <a:pt x="9366806" y="2919288"/>
                      <a:pt x="9364266" y="2944688"/>
                    </a:cubicBezTo>
                    <a:lnTo>
                      <a:pt x="9376966" y="2945958"/>
                    </a:lnTo>
                    <a:cubicBezTo>
                      <a:pt x="9378236" y="2943418"/>
                      <a:pt x="9378236" y="2937068"/>
                      <a:pt x="9379506" y="2930718"/>
                    </a:cubicBezTo>
                    <a:lnTo>
                      <a:pt x="9383316" y="2930718"/>
                    </a:lnTo>
                    <a:cubicBezTo>
                      <a:pt x="9383316" y="2938338"/>
                      <a:pt x="9384586" y="2947228"/>
                      <a:pt x="9385856" y="2956118"/>
                    </a:cubicBezTo>
                    <a:cubicBezTo>
                      <a:pt x="9380776" y="2962468"/>
                      <a:pt x="9380776" y="2980248"/>
                      <a:pt x="9382046" y="3018348"/>
                    </a:cubicBezTo>
                    <a:lnTo>
                      <a:pt x="9382046" y="3028508"/>
                    </a:lnTo>
                    <a:lnTo>
                      <a:pt x="9373156" y="3025968"/>
                    </a:lnTo>
                    <a:lnTo>
                      <a:pt x="9373156" y="3036128"/>
                    </a:lnTo>
                    <a:cubicBezTo>
                      <a:pt x="9374426" y="3066608"/>
                      <a:pt x="9376966" y="3075498"/>
                      <a:pt x="9379506" y="3086928"/>
                    </a:cubicBezTo>
                    <a:cubicBezTo>
                      <a:pt x="9380776" y="3092008"/>
                      <a:pt x="9382046" y="3098358"/>
                      <a:pt x="9383316" y="3107248"/>
                    </a:cubicBezTo>
                    <a:cubicBezTo>
                      <a:pt x="9382046" y="3154238"/>
                      <a:pt x="9376966" y="3166938"/>
                      <a:pt x="9371886" y="3177098"/>
                    </a:cubicBezTo>
                    <a:lnTo>
                      <a:pt x="9370616" y="3179638"/>
                    </a:lnTo>
                    <a:lnTo>
                      <a:pt x="9370616" y="3182178"/>
                    </a:lnTo>
                    <a:cubicBezTo>
                      <a:pt x="9370616" y="3211388"/>
                      <a:pt x="9370616" y="3215198"/>
                      <a:pt x="9376966" y="3216468"/>
                    </a:cubicBezTo>
                    <a:cubicBezTo>
                      <a:pt x="9379506" y="3216468"/>
                      <a:pt x="9380776" y="3216468"/>
                      <a:pt x="9382046" y="3215198"/>
                    </a:cubicBezTo>
                    <a:lnTo>
                      <a:pt x="9382046" y="3222818"/>
                    </a:lnTo>
                    <a:cubicBezTo>
                      <a:pt x="9379506" y="3288858"/>
                      <a:pt x="9382046" y="3337118"/>
                      <a:pt x="9385856" y="3410778"/>
                    </a:cubicBezTo>
                    <a:lnTo>
                      <a:pt x="9387126" y="3423478"/>
                    </a:lnTo>
                    <a:cubicBezTo>
                      <a:pt x="9380776" y="3423478"/>
                      <a:pt x="9380776" y="3429828"/>
                      <a:pt x="9379506" y="3432368"/>
                    </a:cubicBezTo>
                    <a:lnTo>
                      <a:pt x="9379506" y="3433638"/>
                    </a:lnTo>
                    <a:lnTo>
                      <a:pt x="9383316" y="3459038"/>
                    </a:lnTo>
                    <a:lnTo>
                      <a:pt x="9380776" y="3455228"/>
                    </a:lnTo>
                    <a:lnTo>
                      <a:pt x="9382046" y="3483168"/>
                    </a:lnTo>
                    <a:cubicBezTo>
                      <a:pt x="9383316" y="3499678"/>
                      <a:pt x="9384586" y="3503488"/>
                      <a:pt x="9387126" y="3507298"/>
                    </a:cubicBezTo>
                    <a:cubicBezTo>
                      <a:pt x="9388396" y="3509838"/>
                      <a:pt x="9390936" y="3512378"/>
                      <a:pt x="9392206" y="3542858"/>
                    </a:cubicBezTo>
                    <a:lnTo>
                      <a:pt x="9392206" y="3545398"/>
                    </a:lnTo>
                    <a:cubicBezTo>
                      <a:pt x="9394746" y="3551748"/>
                      <a:pt x="9393476" y="3566988"/>
                      <a:pt x="9392206" y="3577148"/>
                    </a:cubicBezTo>
                    <a:lnTo>
                      <a:pt x="9378236" y="3575878"/>
                    </a:lnTo>
                    <a:lnTo>
                      <a:pt x="9352836" y="3573338"/>
                    </a:lnTo>
                    <a:cubicBezTo>
                      <a:pt x="9332516" y="3572068"/>
                      <a:pt x="9313466" y="3573338"/>
                      <a:pt x="9298226" y="3574608"/>
                    </a:cubicBezTo>
                    <a:lnTo>
                      <a:pt x="9298226" y="3570798"/>
                    </a:lnTo>
                    <a:lnTo>
                      <a:pt x="9293146" y="3568258"/>
                    </a:lnTo>
                    <a:lnTo>
                      <a:pt x="9246156" y="3572068"/>
                    </a:lnTo>
                    <a:cubicBezTo>
                      <a:pt x="9201706" y="3574608"/>
                      <a:pt x="9194086" y="3575878"/>
                      <a:pt x="9148366" y="3580958"/>
                    </a:cubicBezTo>
                    <a:cubicBezTo>
                      <a:pt x="9121696" y="3578418"/>
                      <a:pt x="9095026" y="3577148"/>
                      <a:pt x="9068356" y="3577148"/>
                    </a:cubicBezTo>
                    <a:lnTo>
                      <a:pt x="9054386" y="3577148"/>
                    </a:lnTo>
                    <a:cubicBezTo>
                      <a:pt x="9044226" y="3575878"/>
                      <a:pt x="9031526" y="3574608"/>
                      <a:pt x="9015016" y="3574608"/>
                    </a:cubicBezTo>
                    <a:lnTo>
                      <a:pt x="9015016" y="3577148"/>
                    </a:lnTo>
                    <a:lnTo>
                      <a:pt x="9012476" y="3577148"/>
                    </a:lnTo>
                    <a:cubicBezTo>
                      <a:pt x="9011206" y="3575878"/>
                      <a:pt x="9009936" y="3575878"/>
                      <a:pt x="9008666" y="3574608"/>
                    </a:cubicBezTo>
                    <a:lnTo>
                      <a:pt x="9006126" y="3574608"/>
                    </a:lnTo>
                    <a:cubicBezTo>
                      <a:pt x="8994696" y="3577148"/>
                      <a:pt x="8981996" y="3578418"/>
                      <a:pt x="8966756" y="3579688"/>
                    </a:cubicBezTo>
                    <a:lnTo>
                      <a:pt x="8948976" y="3572068"/>
                    </a:lnTo>
                    <a:lnTo>
                      <a:pt x="8942626" y="3577148"/>
                    </a:lnTo>
                    <a:lnTo>
                      <a:pt x="8827056" y="3572068"/>
                    </a:lnTo>
                    <a:cubicBezTo>
                      <a:pt x="8809276" y="3574608"/>
                      <a:pt x="8791496" y="3575878"/>
                      <a:pt x="8774986" y="3578418"/>
                    </a:cubicBezTo>
                    <a:cubicBezTo>
                      <a:pt x="8749586" y="3578418"/>
                      <a:pt x="8725456" y="3577148"/>
                      <a:pt x="8700056" y="3577148"/>
                    </a:cubicBezTo>
                    <a:lnTo>
                      <a:pt x="8700056" y="3572068"/>
                    </a:lnTo>
                    <a:lnTo>
                      <a:pt x="8649256" y="3575878"/>
                    </a:lnTo>
                    <a:cubicBezTo>
                      <a:pt x="8640366" y="3575878"/>
                      <a:pt x="8632746" y="3575878"/>
                      <a:pt x="8622586" y="3574608"/>
                    </a:cubicBezTo>
                    <a:lnTo>
                      <a:pt x="8622586" y="3573338"/>
                    </a:lnTo>
                    <a:cubicBezTo>
                      <a:pt x="8533367" y="3569528"/>
                      <a:pt x="8376068" y="3568258"/>
                      <a:pt x="8190678" y="3568258"/>
                    </a:cubicBezTo>
                    <a:lnTo>
                      <a:pt x="8061468" y="3568258"/>
                    </a:lnTo>
                    <a:lnTo>
                      <a:pt x="8112028" y="3573338"/>
                    </a:lnTo>
                    <a:cubicBezTo>
                      <a:pt x="8078321" y="3573338"/>
                      <a:pt x="8055849" y="3572068"/>
                      <a:pt x="8027760" y="3572068"/>
                    </a:cubicBezTo>
                    <a:cubicBezTo>
                      <a:pt x="8010907" y="3572068"/>
                      <a:pt x="7994053" y="3570798"/>
                      <a:pt x="7977200" y="3570798"/>
                    </a:cubicBezTo>
                    <a:lnTo>
                      <a:pt x="7965964" y="3570798"/>
                    </a:lnTo>
                    <a:cubicBezTo>
                      <a:pt x="7949110" y="3572068"/>
                      <a:pt x="7926639" y="3573338"/>
                      <a:pt x="7915403" y="3575878"/>
                    </a:cubicBezTo>
                    <a:lnTo>
                      <a:pt x="7915403" y="3574608"/>
                    </a:lnTo>
                    <a:cubicBezTo>
                      <a:pt x="7786193" y="3570798"/>
                      <a:pt x="7696307" y="3572068"/>
                      <a:pt x="7623275" y="3575878"/>
                    </a:cubicBezTo>
                    <a:lnTo>
                      <a:pt x="7612039" y="3575878"/>
                    </a:lnTo>
                    <a:cubicBezTo>
                      <a:pt x="7342382" y="3575878"/>
                      <a:pt x="7039018" y="3575878"/>
                      <a:pt x="6971605" y="3568258"/>
                    </a:cubicBezTo>
                    <a:lnTo>
                      <a:pt x="6960368" y="3568258"/>
                    </a:lnTo>
                    <a:cubicBezTo>
                      <a:pt x="6864865" y="3568258"/>
                      <a:pt x="6836776" y="3568258"/>
                      <a:pt x="6831158" y="3574608"/>
                    </a:cubicBezTo>
                    <a:lnTo>
                      <a:pt x="6786215" y="3574608"/>
                    </a:lnTo>
                    <a:lnTo>
                      <a:pt x="6713183" y="3570798"/>
                    </a:lnTo>
                    <a:lnTo>
                      <a:pt x="6645769" y="3575878"/>
                    </a:lnTo>
                    <a:cubicBezTo>
                      <a:pt x="6612062" y="3575878"/>
                      <a:pt x="6578355" y="3575878"/>
                      <a:pt x="6555883" y="3574608"/>
                    </a:cubicBezTo>
                    <a:lnTo>
                      <a:pt x="6555883" y="3565718"/>
                    </a:lnTo>
                    <a:cubicBezTo>
                      <a:pt x="6415437" y="3563178"/>
                      <a:pt x="6207576" y="3564448"/>
                      <a:pt x="6055894" y="3565718"/>
                    </a:cubicBezTo>
                    <a:cubicBezTo>
                      <a:pt x="5988480" y="3565718"/>
                      <a:pt x="5926684" y="3566988"/>
                      <a:pt x="5892976" y="3566988"/>
                    </a:cubicBezTo>
                    <a:lnTo>
                      <a:pt x="5892976" y="3569528"/>
                    </a:lnTo>
                    <a:lnTo>
                      <a:pt x="5432313" y="3569528"/>
                    </a:lnTo>
                    <a:lnTo>
                      <a:pt x="5432313" y="3566988"/>
                    </a:lnTo>
                    <a:cubicBezTo>
                      <a:pt x="5415460" y="3568258"/>
                      <a:pt x="5398606" y="3568258"/>
                      <a:pt x="5387370" y="3569528"/>
                    </a:cubicBezTo>
                    <a:lnTo>
                      <a:pt x="5235688" y="3569528"/>
                    </a:lnTo>
                    <a:cubicBezTo>
                      <a:pt x="4836821" y="3569528"/>
                      <a:pt x="4421099" y="3569528"/>
                      <a:pt x="4055939" y="3573338"/>
                    </a:cubicBezTo>
                    <a:lnTo>
                      <a:pt x="4033468" y="3573338"/>
                    </a:lnTo>
                    <a:cubicBezTo>
                      <a:pt x="3994143" y="3573338"/>
                      <a:pt x="3960435" y="3574608"/>
                      <a:pt x="3921111" y="3574608"/>
                    </a:cubicBezTo>
                    <a:lnTo>
                      <a:pt x="3730104" y="3577148"/>
                    </a:lnTo>
                    <a:lnTo>
                      <a:pt x="3769428" y="3579688"/>
                    </a:lnTo>
                    <a:lnTo>
                      <a:pt x="3685161" y="3579688"/>
                    </a:lnTo>
                    <a:cubicBezTo>
                      <a:pt x="3657071" y="3575878"/>
                      <a:pt x="3606511" y="3573338"/>
                      <a:pt x="3572804" y="3570798"/>
                    </a:cubicBezTo>
                    <a:lnTo>
                      <a:pt x="3567186" y="3577148"/>
                    </a:lnTo>
                    <a:lnTo>
                      <a:pt x="3561568" y="3572068"/>
                    </a:lnTo>
                    <a:cubicBezTo>
                      <a:pt x="3544714" y="3573338"/>
                      <a:pt x="3437975" y="3572068"/>
                      <a:pt x="3348089" y="3572068"/>
                    </a:cubicBezTo>
                    <a:lnTo>
                      <a:pt x="3089668" y="3572068"/>
                    </a:lnTo>
                    <a:lnTo>
                      <a:pt x="3089668" y="3575878"/>
                    </a:lnTo>
                    <a:cubicBezTo>
                      <a:pt x="3067197" y="3575878"/>
                      <a:pt x="3050344" y="3575878"/>
                      <a:pt x="3027872" y="3577148"/>
                    </a:cubicBezTo>
                    <a:lnTo>
                      <a:pt x="3022254" y="3577148"/>
                    </a:lnTo>
                    <a:cubicBezTo>
                      <a:pt x="2960458" y="3578418"/>
                      <a:pt x="2893044" y="3579688"/>
                      <a:pt x="2814394" y="3580958"/>
                    </a:cubicBezTo>
                    <a:cubicBezTo>
                      <a:pt x="2820012" y="3579688"/>
                      <a:pt x="2820012" y="3578418"/>
                      <a:pt x="2825629" y="3577148"/>
                    </a:cubicBezTo>
                    <a:cubicBezTo>
                      <a:pt x="2831247" y="3570798"/>
                      <a:pt x="2797540" y="3566988"/>
                      <a:pt x="2780686" y="3565718"/>
                    </a:cubicBezTo>
                    <a:lnTo>
                      <a:pt x="2769451" y="3565718"/>
                    </a:lnTo>
                    <a:cubicBezTo>
                      <a:pt x="2617769" y="3564448"/>
                      <a:pt x="2589680" y="3565718"/>
                      <a:pt x="2567208" y="3569528"/>
                    </a:cubicBezTo>
                    <a:cubicBezTo>
                      <a:pt x="2561590" y="3570798"/>
                      <a:pt x="2544737" y="3572068"/>
                      <a:pt x="2421144" y="3570798"/>
                    </a:cubicBezTo>
                    <a:lnTo>
                      <a:pt x="2409908" y="3570798"/>
                    </a:lnTo>
                    <a:cubicBezTo>
                      <a:pt x="2393055" y="3572068"/>
                      <a:pt x="2381819" y="3573338"/>
                      <a:pt x="2376201" y="3574608"/>
                    </a:cubicBezTo>
                    <a:cubicBezTo>
                      <a:pt x="2230137" y="3575878"/>
                      <a:pt x="2179576" y="3577148"/>
                      <a:pt x="2140251" y="3578418"/>
                    </a:cubicBezTo>
                    <a:lnTo>
                      <a:pt x="1999805" y="3575878"/>
                    </a:lnTo>
                    <a:cubicBezTo>
                      <a:pt x="1949245" y="3574608"/>
                      <a:pt x="1921155" y="3574608"/>
                      <a:pt x="1904302" y="3573338"/>
                    </a:cubicBezTo>
                    <a:lnTo>
                      <a:pt x="1904302" y="3564448"/>
                    </a:lnTo>
                    <a:lnTo>
                      <a:pt x="1235777" y="3561908"/>
                    </a:lnTo>
                    <a:lnTo>
                      <a:pt x="1252631" y="3566988"/>
                    </a:lnTo>
                    <a:cubicBezTo>
                      <a:pt x="1207688" y="3568258"/>
                      <a:pt x="1117802" y="3570798"/>
                      <a:pt x="1056006" y="3570798"/>
                    </a:cubicBezTo>
                    <a:cubicBezTo>
                      <a:pt x="1027917" y="3570798"/>
                      <a:pt x="999828" y="3572068"/>
                      <a:pt x="977356" y="3572068"/>
                    </a:cubicBezTo>
                    <a:lnTo>
                      <a:pt x="840740" y="3572068"/>
                    </a:lnTo>
                    <a:lnTo>
                      <a:pt x="840740" y="3568258"/>
                    </a:lnTo>
                    <a:lnTo>
                      <a:pt x="836930" y="3569528"/>
                    </a:lnTo>
                    <a:cubicBezTo>
                      <a:pt x="830580" y="3570798"/>
                      <a:pt x="805180" y="3572068"/>
                      <a:pt x="778510" y="3573338"/>
                    </a:cubicBezTo>
                    <a:lnTo>
                      <a:pt x="778510" y="3568258"/>
                    </a:lnTo>
                    <a:cubicBezTo>
                      <a:pt x="754380" y="3566988"/>
                      <a:pt x="734060" y="3568258"/>
                      <a:pt x="713740" y="3570798"/>
                    </a:cubicBezTo>
                    <a:cubicBezTo>
                      <a:pt x="687070" y="3573338"/>
                      <a:pt x="660400" y="3575878"/>
                      <a:pt x="623570" y="3570798"/>
                    </a:cubicBezTo>
                    <a:cubicBezTo>
                      <a:pt x="614680" y="3570798"/>
                      <a:pt x="601980" y="3568258"/>
                      <a:pt x="589280" y="3566988"/>
                    </a:cubicBezTo>
                    <a:cubicBezTo>
                      <a:pt x="561340" y="3563178"/>
                      <a:pt x="551180" y="3561908"/>
                      <a:pt x="546100" y="3566988"/>
                    </a:cubicBezTo>
                    <a:lnTo>
                      <a:pt x="544830" y="3568258"/>
                    </a:lnTo>
                    <a:cubicBezTo>
                      <a:pt x="537210" y="3568258"/>
                      <a:pt x="529590" y="3568258"/>
                      <a:pt x="520700" y="3569528"/>
                    </a:cubicBezTo>
                    <a:cubicBezTo>
                      <a:pt x="497840" y="3570798"/>
                      <a:pt x="474980" y="3572068"/>
                      <a:pt x="448310" y="3568258"/>
                    </a:cubicBezTo>
                    <a:lnTo>
                      <a:pt x="445770" y="3568258"/>
                    </a:lnTo>
                    <a:cubicBezTo>
                      <a:pt x="444500" y="3568258"/>
                      <a:pt x="443230" y="3568258"/>
                      <a:pt x="443230" y="3569528"/>
                    </a:cubicBezTo>
                    <a:lnTo>
                      <a:pt x="429260" y="3566988"/>
                    </a:lnTo>
                    <a:cubicBezTo>
                      <a:pt x="416560" y="3564448"/>
                      <a:pt x="393700" y="3565718"/>
                      <a:pt x="373380" y="3566988"/>
                    </a:cubicBezTo>
                    <a:cubicBezTo>
                      <a:pt x="363220" y="3566988"/>
                      <a:pt x="351790" y="3568258"/>
                      <a:pt x="346710" y="3568258"/>
                    </a:cubicBezTo>
                    <a:lnTo>
                      <a:pt x="345440" y="3563178"/>
                    </a:lnTo>
                    <a:cubicBezTo>
                      <a:pt x="323850" y="3569528"/>
                      <a:pt x="297180" y="3569528"/>
                      <a:pt x="266700" y="3568258"/>
                    </a:cubicBezTo>
                    <a:cubicBezTo>
                      <a:pt x="242570" y="3566988"/>
                      <a:pt x="214630" y="3566988"/>
                      <a:pt x="185420" y="3569528"/>
                    </a:cubicBezTo>
                    <a:lnTo>
                      <a:pt x="189230" y="3564448"/>
                    </a:lnTo>
                    <a:lnTo>
                      <a:pt x="166370" y="3566988"/>
                    </a:lnTo>
                    <a:cubicBezTo>
                      <a:pt x="163830" y="3566988"/>
                      <a:pt x="161290" y="3566988"/>
                      <a:pt x="157480" y="3568258"/>
                    </a:cubicBezTo>
                    <a:lnTo>
                      <a:pt x="156210" y="3561908"/>
                    </a:lnTo>
                    <a:cubicBezTo>
                      <a:pt x="139700" y="3563178"/>
                      <a:pt x="123190" y="3564448"/>
                      <a:pt x="101600" y="3563178"/>
                    </a:cubicBezTo>
                    <a:lnTo>
                      <a:pt x="97790" y="3563178"/>
                    </a:lnTo>
                    <a:lnTo>
                      <a:pt x="87630" y="3561908"/>
                    </a:lnTo>
                    <a:lnTo>
                      <a:pt x="87630" y="3541588"/>
                    </a:lnTo>
                    <a:lnTo>
                      <a:pt x="74930" y="3541588"/>
                    </a:lnTo>
                    <a:lnTo>
                      <a:pt x="74930" y="3535238"/>
                    </a:lnTo>
                    <a:cubicBezTo>
                      <a:pt x="76200" y="3521268"/>
                      <a:pt x="77470" y="3512378"/>
                      <a:pt x="80010" y="3502218"/>
                    </a:cubicBezTo>
                    <a:lnTo>
                      <a:pt x="80010" y="3499678"/>
                    </a:lnTo>
                    <a:cubicBezTo>
                      <a:pt x="85090" y="3475548"/>
                      <a:pt x="88900" y="3448878"/>
                      <a:pt x="87630" y="3379028"/>
                    </a:cubicBezTo>
                    <a:lnTo>
                      <a:pt x="83820" y="3379028"/>
                    </a:lnTo>
                    <a:cubicBezTo>
                      <a:pt x="85090" y="3357438"/>
                      <a:pt x="86360" y="3339658"/>
                      <a:pt x="88900" y="3329498"/>
                    </a:cubicBezTo>
                    <a:cubicBezTo>
                      <a:pt x="88900" y="3281238"/>
                      <a:pt x="87630" y="3278698"/>
                      <a:pt x="81280" y="3278698"/>
                    </a:cubicBezTo>
                    <a:cubicBezTo>
                      <a:pt x="81280" y="3265998"/>
                      <a:pt x="80010" y="3255838"/>
                      <a:pt x="77470" y="3243138"/>
                    </a:cubicBezTo>
                    <a:cubicBezTo>
                      <a:pt x="76200" y="3232978"/>
                      <a:pt x="73660" y="3221548"/>
                      <a:pt x="73660" y="3207578"/>
                    </a:cubicBezTo>
                    <a:lnTo>
                      <a:pt x="78740" y="3207578"/>
                    </a:lnTo>
                    <a:lnTo>
                      <a:pt x="78740" y="3201228"/>
                    </a:lnTo>
                    <a:cubicBezTo>
                      <a:pt x="81280" y="3137728"/>
                      <a:pt x="77470" y="3130108"/>
                      <a:pt x="73660" y="3122488"/>
                    </a:cubicBezTo>
                    <a:cubicBezTo>
                      <a:pt x="72390" y="3119948"/>
                      <a:pt x="71120" y="3116138"/>
                      <a:pt x="69850" y="3105978"/>
                    </a:cubicBezTo>
                    <a:lnTo>
                      <a:pt x="78740" y="3104708"/>
                    </a:lnTo>
                    <a:lnTo>
                      <a:pt x="77470" y="3072958"/>
                    </a:lnTo>
                    <a:lnTo>
                      <a:pt x="86360" y="3086928"/>
                    </a:lnTo>
                    <a:lnTo>
                      <a:pt x="83820" y="3058988"/>
                    </a:lnTo>
                    <a:cubicBezTo>
                      <a:pt x="78740" y="3003108"/>
                      <a:pt x="80010" y="2981518"/>
                      <a:pt x="81280" y="2931988"/>
                    </a:cubicBezTo>
                    <a:lnTo>
                      <a:pt x="82550" y="2909128"/>
                    </a:lnTo>
                    <a:lnTo>
                      <a:pt x="85090" y="2888808"/>
                    </a:lnTo>
                    <a:cubicBezTo>
                      <a:pt x="87630" y="2864678"/>
                      <a:pt x="87630" y="2834198"/>
                      <a:pt x="86360" y="2808798"/>
                    </a:cubicBezTo>
                    <a:lnTo>
                      <a:pt x="88900" y="2808798"/>
                    </a:lnTo>
                    <a:cubicBezTo>
                      <a:pt x="87630" y="2802448"/>
                      <a:pt x="87630" y="2797368"/>
                      <a:pt x="87630" y="2792288"/>
                    </a:cubicBezTo>
                    <a:lnTo>
                      <a:pt x="87630" y="2763093"/>
                    </a:lnTo>
                    <a:lnTo>
                      <a:pt x="83820" y="2763093"/>
                    </a:lnTo>
                    <a:lnTo>
                      <a:pt x="78740" y="2684724"/>
                    </a:lnTo>
                    <a:lnTo>
                      <a:pt x="83820" y="2684724"/>
                    </a:lnTo>
                    <a:cubicBezTo>
                      <a:pt x="83820" y="2677727"/>
                      <a:pt x="83820" y="2672129"/>
                      <a:pt x="82550" y="2665132"/>
                    </a:cubicBezTo>
                    <a:lnTo>
                      <a:pt x="91440" y="2665132"/>
                    </a:lnTo>
                    <a:lnTo>
                      <a:pt x="91440" y="2662333"/>
                    </a:lnTo>
                    <a:lnTo>
                      <a:pt x="86360" y="2550378"/>
                    </a:lnTo>
                    <a:cubicBezTo>
                      <a:pt x="87630" y="2546180"/>
                      <a:pt x="87630" y="2539182"/>
                      <a:pt x="88900" y="2529386"/>
                    </a:cubicBezTo>
                    <a:cubicBezTo>
                      <a:pt x="90170" y="2520990"/>
                      <a:pt x="91440" y="2508395"/>
                      <a:pt x="92710" y="2505596"/>
                    </a:cubicBezTo>
                    <a:lnTo>
                      <a:pt x="93980" y="2505596"/>
                    </a:lnTo>
                    <a:cubicBezTo>
                      <a:pt x="95250" y="2474808"/>
                      <a:pt x="92710" y="2438423"/>
                      <a:pt x="91440" y="2399238"/>
                    </a:cubicBezTo>
                    <a:cubicBezTo>
                      <a:pt x="88900" y="2354456"/>
                      <a:pt x="86360" y="2306875"/>
                      <a:pt x="88900" y="2260694"/>
                    </a:cubicBezTo>
                    <a:lnTo>
                      <a:pt x="88900" y="2257895"/>
                    </a:lnTo>
                    <a:cubicBezTo>
                      <a:pt x="87630" y="2253697"/>
                      <a:pt x="87630" y="2242501"/>
                      <a:pt x="86360" y="2228507"/>
                    </a:cubicBezTo>
                    <a:cubicBezTo>
                      <a:pt x="86360" y="2206115"/>
                      <a:pt x="87630" y="2185124"/>
                      <a:pt x="87630" y="2162733"/>
                    </a:cubicBezTo>
                    <a:cubicBezTo>
                      <a:pt x="88900" y="2108154"/>
                      <a:pt x="91440" y="2050778"/>
                      <a:pt x="86360" y="1980806"/>
                    </a:cubicBezTo>
                    <a:lnTo>
                      <a:pt x="95250" y="1926227"/>
                    </a:lnTo>
                    <a:lnTo>
                      <a:pt x="95250" y="1924828"/>
                    </a:lnTo>
                    <a:cubicBezTo>
                      <a:pt x="95250" y="1903836"/>
                      <a:pt x="93980" y="1896839"/>
                      <a:pt x="87630" y="1895440"/>
                    </a:cubicBezTo>
                    <a:cubicBezTo>
                      <a:pt x="85090" y="1895440"/>
                      <a:pt x="83820" y="1895440"/>
                      <a:pt x="81280" y="1898238"/>
                    </a:cubicBezTo>
                    <a:cubicBezTo>
                      <a:pt x="81280" y="1891241"/>
                      <a:pt x="81280" y="1884244"/>
                      <a:pt x="80010" y="1873049"/>
                    </a:cubicBezTo>
                    <a:cubicBezTo>
                      <a:pt x="78740" y="1843660"/>
                      <a:pt x="80010" y="1832465"/>
                      <a:pt x="80010" y="1826867"/>
                    </a:cubicBezTo>
                    <a:cubicBezTo>
                      <a:pt x="81280" y="1826867"/>
                      <a:pt x="82550" y="1826867"/>
                      <a:pt x="85090" y="1825467"/>
                    </a:cubicBezTo>
                    <a:cubicBezTo>
                      <a:pt x="88900" y="1822669"/>
                      <a:pt x="90170" y="1817071"/>
                      <a:pt x="90170" y="1810074"/>
                    </a:cubicBezTo>
                    <a:lnTo>
                      <a:pt x="90170" y="1808674"/>
                    </a:lnTo>
                    <a:lnTo>
                      <a:pt x="88900" y="1801677"/>
                    </a:lnTo>
                    <a:cubicBezTo>
                      <a:pt x="85090" y="1770889"/>
                      <a:pt x="81280" y="1730306"/>
                      <a:pt x="81280" y="1684124"/>
                    </a:cubicBezTo>
                    <a:lnTo>
                      <a:pt x="82550" y="1684124"/>
                    </a:lnTo>
                    <a:lnTo>
                      <a:pt x="82550" y="1691121"/>
                    </a:lnTo>
                    <a:cubicBezTo>
                      <a:pt x="83820" y="1720510"/>
                      <a:pt x="85090" y="1723308"/>
                      <a:pt x="91440" y="1723308"/>
                    </a:cubicBezTo>
                    <a:cubicBezTo>
                      <a:pt x="99060" y="1723308"/>
                      <a:pt x="99060" y="1717711"/>
                      <a:pt x="101600" y="1692521"/>
                    </a:cubicBezTo>
                    <a:lnTo>
                      <a:pt x="102870" y="1688322"/>
                    </a:lnTo>
                    <a:lnTo>
                      <a:pt x="99060" y="1685524"/>
                    </a:lnTo>
                    <a:cubicBezTo>
                      <a:pt x="92710" y="1677127"/>
                      <a:pt x="92710" y="1614152"/>
                      <a:pt x="92710" y="1566571"/>
                    </a:cubicBezTo>
                    <a:cubicBezTo>
                      <a:pt x="92710" y="1484004"/>
                      <a:pt x="90170" y="1450417"/>
                      <a:pt x="83820" y="1440621"/>
                    </a:cubicBezTo>
                    <a:lnTo>
                      <a:pt x="85090" y="1428026"/>
                    </a:lnTo>
                    <a:lnTo>
                      <a:pt x="87630" y="1428026"/>
                    </a:lnTo>
                    <a:cubicBezTo>
                      <a:pt x="91440" y="1387443"/>
                      <a:pt x="88900" y="1372049"/>
                      <a:pt x="85090" y="1353856"/>
                    </a:cubicBezTo>
                    <a:cubicBezTo>
                      <a:pt x="81280" y="1337063"/>
                      <a:pt x="77470" y="1317470"/>
                      <a:pt x="78740" y="1267091"/>
                    </a:cubicBezTo>
                    <a:cubicBezTo>
                      <a:pt x="80010" y="1248898"/>
                      <a:pt x="80010" y="1236303"/>
                      <a:pt x="81280" y="1230705"/>
                    </a:cubicBezTo>
                    <a:lnTo>
                      <a:pt x="85090" y="1230705"/>
                    </a:lnTo>
                    <a:lnTo>
                      <a:pt x="81280" y="1152337"/>
                    </a:lnTo>
                    <a:lnTo>
                      <a:pt x="81280" y="1148138"/>
                    </a:lnTo>
                    <a:lnTo>
                      <a:pt x="83820" y="1148138"/>
                    </a:lnTo>
                    <a:lnTo>
                      <a:pt x="82550" y="1062772"/>
                    </a:lnTo>
                    <a:lnTo>
                      <a:pt x="87630" y="1072568"/>
                    </a:lnTo>
                    <a:lnTo>
                      <a:pt x="82550" y="1037582"/>
                    </a:lnTo>
                    <a:cubicBezTo>
                      <a:pt x="81280" y="1027786"/>
                      <a:pt x="78740" y="1012393"/>
                      <a:pt x="77470" y="995599"/>
                    </a:cubicBezTo>
                    <a:lnTo>
                      <a:pt x="81280" y="980205"/>
                    </a:lnTo>
                    <a:cubicBezTo>
                      <a:pt x="90170" y="948018"/>
                      <a:pt x="88900" y="932624"/>
                      <a:pt x="87630" y="908834"/>
                    </a:cubicBezTo>
                    <a:cubicBezTo>
                      <a:pt x="86360" y="899038"/>
                      <a:pt x="86360" y="887842"/>
                      <a:pt x="85090" y="872448"/>
                    </a:cubicBezTo>
                    <a:lnTo>
                      <a:pt x="90170" y="853440"/>
                    </a:lnTo>
                    <a:cubicBezTo>
                      <a:pt x="88900" y="852170"/>
                      <a:pt x="88900" y="848360"/>
                      <a:pt x="90170" y="845820"/>
                    </a:cubicBezTo>
                    <a:lnTo>
                      <a:pt x="73660" y="845820"/>
                    </a:lnTo>
                    <a:lnTo>
                      <a:pt x="90170" y="845820"/>
                    </a:lnTo>
                    <a:cubicBezTo>
                      <a:pt x="93980" y="825500"/>
                      <a:pt x="95250" y="802640"/>
                      <a:pt x="96520" y="775970"/>
                    </a:cubicBezTo>
                    <a:cubicBezTo>
                      <a:pt x="97790" y="755650"/>
                      <a:pt x="97790" y="734060"/>
                      <a:pt x="100330" y="708660"/>
                    </a:cubicBezTo>
                    <a:lnTo>
                      <a:pt x="87630" y="707390"/>
                    </a:lnTo>
                    <a:cubicBezTo>
                      <a:pt x="86360" y="711200"/>
                      <a:pt x="86360" y="718820"/>
                      <a:pt x="83820" y="728980"/>
                    </a:cubicBezTo>
                    <a:cubicBezTo>
                      <a:pt x="82550" y="734060"/>
                      <a:pt x="82550" y="741680"/>
                      <a:pt x="81280" y="749300"/>
                    </a:cubicBezTo>
                    <a:cubicBezTo>
                      <a:pt x="81280" y="735330"/>
                      <a:pt x="81280" y="718820"/>
                      <a:pt x="78740" y="697230"/>
                    </a:cubicBezTo>
                    <a:cubicBezTo>
                      <a:pt x="83820" y="690880"/>
                      <a:pt x="83820" y="673100"/>
                      <a:pt x="82550" y="635000"/>
                    </a:cubicBezTo>
                    <a:lnTo>
                      <a:pt x="82550" y="624840"/>
                    </a:lnTo>
                    <a:lnTo>
                      <a:pt x="91440" y="627380"/>
                    </a:lnTo>
                    <a:lnTo>
                      <a:pt x="91440" y="617220"/>
                    </a:lnTo>
                    <a:cubicBezTo>
                      <a:pt x="90170" y="586740"/>
                      <a:pt x="87630" y="576580"/>
                      <a:pt x="85090" y="566420"/>
                    </a:cubicBezTo>
                    <a:cubicBezTo>
                      <a:pt x="83820" y="561340"/>
                      <a:pt x="82550" y="554990"/>
                      <a:pt x="81280" y="546100"/>
                    </a:cubicBezTo>
                    <a:cubicBezTo>
                      <a:pt x="82550" y="499110"/>
                      <a:pt x="87630" y="486410"/>
                      <a:pt x="92710" y="476250"/>
                    </a:cubicBezTo>
                    <a:lnTo>
                      <a:pt x="93980" y="473710"/>
                    </a:lnTo>
                    <a:lnTo>
                      <a:pt x="93980" y="471170"/>
                    </a:lnTo>
                    <a:cubicBezTo>
                      <a:pt x="93980" y="441960"/>
                      <a:pt x="93980" y="438150"/>
                      <a:pt x="87630" y="436880"/>
                    </a:cubicBezTo>
                    <a:cubicBezTo>
                      <a:pt x="85090" y="436880"/>
                      <a:pt x="83820" y="436880"/>
                      <a:pt x="82550" y="438150"/>
                    </a:cubicBezTo>
                    <a:lnTo>
                      <a:pt x="82550" y="430530"/>
                    </a:lnTo>
                    <a:cubicBezTo>
                      <a:pt x="85090" y="364490"/>
                      <a:pt x="82550" y="316230"/>
                      <a:pt x="78740" y="242570"/>
                    </a:cubicBezTo>
                    <a:lnTo>
                      <a:pt x="77470" y="229870"/>
                    </a:lnTo>
                    <a:cubicBezTo>
                      <a:pt x="83820" y="229870"/>
                      <a:pt x="83820" y="223520"/>
                      <a:pt x="85090" y="220980"/>
                    </a:cubicBezTo>
                    <a:lnTo>
                      <a:pt x="85090" y="219710"/>
                    </a:lnTo>
                    <a:lnTo>
                      <a:pt x="81280" y="194310"/>
                    </a:lnTo>
                    <a:lnTo>
                      <a:pt x="83820" y="198120"/>
                    </a:lnTo>
                    <a:lnTo>
                      <a:pt x="82550" y="171450"/>
                    </a:lnTo>
                    <a:cubicBezTo>
                      <a:pt x="81280" y="154940"/>
                      <a:pt x="80010" y="151130"/>
                      <a:pt x="77470" y="147320"/>
                    </a:cubicBezTo>
                    <a:cubicBezTo>
                      <a:pt x="76200" y="144780"/>
                      <a:pt x="73660" y="142240"/>
                      <a:pt x="72390" y="111760"/>
                    </a:cubicBezTo>
                    <a:lnTo>
                      <a:pt x="72390" y="109220"/>
                    </a:lnTo>
                    <a:cubicBezTo>
                      <a:pt x="69850" y="102870"/>
                      <a:pt x="71120" y="87630"/>
                      <a:pt x="72390" y="77470"/>
                    </a:cubicBezTo>
                    <a:lnTo>
                      <a:pt x="83820" y="78740"/>
                    </a:lnTo>
                    <a:lnTo>
                      <a:pt x="109220" y="81280"/>
                    </a:lnTo>
                    <a:cubicBezTo>
                      <a:pt x="129540" y="82550"/>
                      <a:pt x="148590" y="81280"/>
                      <a:pt x="163830" y="80010"/>
                    </a:cubicBezTo>
                    <a:lnTo>
                      <a:pt x="163830" y="83820"/>
                    </a:lnTo>
                    <a:lnTo>
                      <a:pt x="168910" y="86360"/>
                    </a:lnTo>
                    <a:lnTo>
                      <a:pt x="217170" y="82550"/>
                    </a:lnTo>
                    <a:cubicBezTo>
                      <a:pt x="261620" y="80010"/>
                      <a:pt x="269240" y="78740"/>
                      <a:pt x="314960" y="73660"/>
                    </a:cubicBezTo>
                    <a:cubicBezTo>
                      <a:pt x="346710" y="76200"/>
                      <a:pt x="377190" y="78740"/>
                      <a:pt x="408940" y="77470"/>
                    </a:cubicBezTo>
                    <a:cubicBezTo>
                      <a:pt x="419100" y="78740"/>
                      <a:pt x="431800" y="80010"/>
                      <a:pt x="448310" y="80010"/>
                    </a:cubicBezTo>
                    <a:lnTo>
                      <a:pt x="448310" y="77470"/>
                    </a:lnTo>
                    <a:lnTo>
                      <a:pt x="450850" y="77470"/>
                    </a:lnTo>
                    <a:cubicBezTo>
                      <a:pt x="452120" y="78740"/>
                      <a:pt x="453390" y="78740"/>
                      <a:pt x="454660" y="80010"/>
                    </a:cubicBezTo>
                    <a:lnTo>
                      <a:pt x="457200" y="80010"/>
                    </a:lnTo>
                    <a:cubicBezTo>
                      <a:pt x="468630" y="77470"/>
                      <a:pt x="481330" y="76200"/>
                      <a:pt x="496570" y="74930"/>
                    </a:cubicBezTo>
                    <a:lnTo>
                      <a:pt x="514350" y="82550"/>
                    </a:lnTo>
                    <a:lnTo>
                      <a:pt x="519430" y="78740"/>
                    </a:lnTo>
                    <a:lnTo>
                      <a:pt x="635000" y="85090"/>
                    </a:lnTo>
                    <a:cubicBezTo>
                      <a:pt x="652780" y="82550"/>
                      <a:pt x="670560" y="81280"/>
                      <a:pt x="687070" y="78740"/>
                    </a:cubicBezTo>
                    <a:cubicBezTo>
                      <a:pt x="712470" y="78740"/>
                      <a:pt x="736600" y="80010"/>
                      <a:pt x="762000" y="80010"/>
                    </a:cubicBezTo>
                    <a:lnTo>
                      <a:pt x="762000" y="85090"/>
                    </a:lnTo>
                    <a:lnTo>
                      <a:pt x="812800" y="81280"/>
                    </a:lnTo>
                    <a:cubicBezTo>
                      <a:pt x="821690" y="81280"/>
                      <a:pt x="830580" y="81280"/>
                      <a:pt x="840740" y="82550"/>
                    </a:cubicBezTo>
                    <a:lnTo>
                      <a:pt x="840740" y="85090"/>
                    </a:lnTo>
                    <a:cubicBezTo>
                      <a:pt x="926794" y="83820"/>
                      <a:pt x="1084094" y="85090"/>
                      <a:pt x="1269484" y="85090"/>
                    </a:cubicBezTo>
                    <a:lnTo>
                      <a:pt x="1398694" y="85090"/>
                    </a:lnTo>
                    <a:lnTo>
                      <a:pt x="1348134" y="80010"/>
                    </a:lnTo>
                    <a:cubicBezTo>
                      <a:pt x="1381841" y="80010"/>
                      <a:pt x="1404312" y="81280"/>
                      <a:pt x="1432402" y="81280"/>
                    </a:cubicBezTo>
                    <a:cubicBezTo>
                      <a:pt x="1449255" y="81280"/>
                      <a:pt x="1466109" y="82550"/>
                      <a:pt x="1482962" y="82550"/>
                    </a:cubicBezTo>
                    <a:lnTo>
                      <a:pt x="1494198" y="82550"/>
                    </a:lnTo>
                    <a:cubicBezTo>
                      <a:pt x="1511051" y="81280"/>
                      <a:pt x="1533523" y="80010"/>
                      <a:pt x="1544758" y="77470"/>
                    </a:cubicBezTo>
                    <a:lnTo>
                      <a:pt x="1544758" y="78740"/>
                    </a:lnTo>
                    <a:cubicBezTo>
                      <a:pt x="1673969" y="83820"/>
                      <a:pt x="1763855" y="82550"/>
                      <a:pt x="1836887" y="78740"/>
                    </a:cubicBezTo>
                    <a:lnTo>
                      <a:pt x="1848122" y="78740"/>
                    </a:lnTo>
                    <a:cubicBezTo>
                      <a:pt x="2117779" y="78740"/>
                      <a:pt x="2421143" y="78740"/>
                      <a:pt x="2488558" y="86360"/>
                    </a:cubicBezTo>
                    <a:lnTo>
                      <a:pt x="2499793" y="86360"/>
                    </a:lnTo>
                    <a:cubicBezTo>
                      <a:pt x="2600914" y="86360"/>
                      <a:pt x="2623386" y="86360"/>
                      <a:pt x="2629004" y="80010"/>
                    </a:cubicBezTo>
                    <a:lnTo>
                      <a:pt x="2673947" y="80010"/>
                    </a:lnTo>
                    <a:lnTo>
                      <a:pt x="2746979" y="83820"/>
                    </a:lnTo>
                    <a:lnTo>
                      <a:pt x="2814393" y="78740"/>
                    </a:lnTo>
                    <a:cubicBezTo>
                      <a:pt x="2848100" y="78740"/>
                      <a:pt x="2881807" y="78740"/>
                      <a:pt x="2904279" y="80010"/>
                    </a:cubicBezTo>
                    <a:lnTo>
                      <a:pt x="2904279" y="88900"/>
                    </a:lnTo>
                    <a:cubicBezTo>
                      <a:pt x="3044725" y="91440"/>
                      <a:pt x="3252585" y="90170"/>
                      <a:pt x="3404267" y="88900"/>
                    </a:cubicBezTo>
                    <a:cubicBezTo>
                      <a:pt x="3471682" y="88900"/>
                      <a:pt x="3533478" y="87630"/>
                      <a:pt x="3567185" y="87630"/>
                    </a:cubicBezTo>
                    <a:lnTo>
                      <a:pt x="3567185" y="85090"/>
                    </a:lnTo>
                    <a:lnTo>
                      <a:pt x="4027849" y="85090"/>
                    </a:lnTo>
                    <a:lnTo>
                      <a:pt x="4027849" y="87630"/>
                    </a:lnTo>
                    <a:cubicBezTo>
                      <a:pt x="4044702" y="86360"/>
                      <a:pt x="4061556" y="86360"/>
                      <a:pt x="4072792" y="85090"/>
                    </a:cubicBezTo>
                    <a:lnTo>
                      <a:pt x="4224474" y="85090"/>
                    </a:lnTo>
                    <a:cubicBezTo>
                      <a:pt x="4623341" y="85090"/>
                      <a:pt x="5039062" y="85090"/>
                      <a:pt x="5404222" y="81280"/>
                    </a:cubicBezTo>
                    <a:lnTo>
                      <a:pt x="5426694" y="81280"/>
                    </a:lnTo>
                    <a:cubicBezTo>
                      <a:pt x="5466019" y="81280"/>
                      <a:pt x="5499727" y="80010"/>
                      <a:pt x="5539051" y="80010"/>
                    </a:cubicBezTo>
                    <a:lnTo>
                      <a:pt x="5730058" y="77470"/>
                    </a:lnTo>
                    <a:lnTo>
                      <a:pt x="5690733" y="74930"/>
                    </a:lnTo>
                    <a:lnTo>
                      <a:pt x="5775001" y="74930"/>
                    </a:lnTo>
                    <a:cubicBezTo>
                      <a:pt x="5803090" y="78740"/>
                      <a:pt x="5853650" y="81280"/>
                      <a:pt x="5887358" y="83820"/>
                    </a:cubicBezTo>
                    <a:lnTo>
                      <a:pt x="5892976" y="77470"/>
                    </a:lnTo>
                    <a:lnTo>
                      <a:pt x="5898593" y="82550"/>
                    </a:lnTo>
                    <a:cubicBezTo>
                      <a:pt x="5915447" y="81280"/>
                      <a:pt x="6022186" y="82550"/>
                      <a:pt x="6112072" y="82550"/>
                    </a:cubicBezTo>
                    <a:lnTo>
                      <a:pt x="6370494" y="82550"/>
                    </a:lnTo>
                    <a:lnTo>
                      <a:pt x="6370494" y="78740"/>
                    </a:lnTo>
                    <a:cubicBezTo>
                      <a:pt x="6392965" y="78740"/>
                      <a:pt x="6409818" y="78740"/>
                      <a:pt x="6432290" y="77470"/>
                    </a:cubicBezTo>
                    <a:lnTo>
                      <a:pt x="6437908" y="77470"/>
                    </a:lnTo>
                    <a:cubicBezTo>
                      <a:pt x="6499704" y="76200"/>
                      <a:pt x="6567119" y="74930"/>
                      <a:pt x="6645768" y="73660"/>
                    </a:cubicBezTo>
                    <a:cubicBezTo>
                      <a:pt x="6640150" y="74930"/>
                      <a:pt x="6640150" y="76200"/>
                      <a:pt x="6634532" y="77470"/>
                    </a:cubicBezTo>
                    <a:cubicBezTo>
                      <a:pt x="6628914" y="83820"/>
                      <a:pt x="6662622" y="87630"/>
                      <a:pt x="6679475" y="88900"/>
                    </a:cubicBezTo>
                    <a:lnTo>
                      <a:pt x="6690711" y="88900"/>
                    </a:lnTo>
                    <a:cubicBezTo>
                      <a:pt x="6842393" y="90170"/>
                      <a:pt x="6870482" y="88900"/>
                      <a:pt x="6892953" y="85090"/>
                    </a:cubicBezTo>
                    <a:cubicBezTo>
                      <a:pt x="6898571" y="83820"/>
                      <a:pt x="6909807" y="82550"/>
                      <a:pt x="7039018" y="83820"/>
                    </a:cubicBezTo>
                    <a:lnTo>
                      <a:pt x="7050253" y="83820"/>
                    </a:lnTo>
                    <a:cubicBezTo>
                      <a:pt x="7067107" y="82550"/>
                      <a:pt x="7078342" y="81280"/>
                      <a:pt x="7083961" y="80010"/>
                    </a:cubicBezTo>
                    <a:cubicBezTo>
                      <a:pt x="7230025" y="78740"/>
                      <a:pt x="7280586" y="77470"/>
                      <a:pt x="7319911" y="76200"/>
                    </a:cubicBezTo>
                    <a:lnTo>
                      <a:pt x="7460356" y="78740"/>
                    </a:lnTo>
                    <a:cubicBezTo>
                      <a:pt x="7510917" y="80010"/>
                      <a:pt x="7539006" y="80010"/>
                      <a:pt x="7555860" y="81280"/>
                    </a:cubicBezTo>
                    <a:lnTo>
                      <a:pt x="7555860" y="90170"/>
                    </a:lnTo>
                    <a:lnTo>
                      <a:pt x="8224385" y="92710"/>
                    </a:lnTo>
                    <a:lnTo>
                      <a:pt x="8201913" y="91440"/>
                    </a:lnTo>
                    <a:cubicBezTo>
                      <a:pt x="8246856" y="90170"/>
                      <a:pt x="8336742" y="87630"/>
                      <a:pt x="8398538" y="87630"/>
                    </a:cubicBezTo>
                    <a:cubicBezTo>
                      <a:pt x="8533367" y="85090"/>
                      <a:pt x="8589545" y="83820"/>
                      <a:pt x="8609886" y="81280"/>
                    </a:cubicBezTo>
                    <a:lnTo>
                      <a:pt x="8620046" y="81280"/>
                    </a:lnTo>
                    <a:lnTo>
                      <a:pt x="8622586" y="85090"/>
                    </a:lnTo>
                    <a:lnTo>
                      <a:pt x="8622586" y="63500"/>
                    </a:lnTo>
                    <a:lnTo>
                      <a:pt x="8625125" y="63500"/>
                    </a:lnTo>
                    <a:lnTo>
                      <a:pt x="8623856" y="85090"/>
                    </a:lnTo>
                    <a:lnTo>
                      <a:pt x="8627666" y="83820"/>
                    </a:lnTo>
                    <a:cubicBezTo>
                      <a:pt x="8634016" y="82550"/>
                      <a:pt x="8659416" y="81280"/>
                      <a:pt x="8686086" y="80010"/>
                    </a:cubicBezTo>
                    <a:lnTo>
                      <a:pt x="8686086" y="85090"/>
                    </a:lnTo>
                    <a:cubicBezTo>
                      <a:pt x="8710216" y="86360"/>
                      <a:pt x="8730536" y="85090"/>
                      <a:pt x="8750856" y="82550"/>
                    </a:cubicBezTo>
                    <a:cubicBezTo>
                      <a:pt x="8777525" y="80010"/>
                      <a:pt x="8804196" y="77470"/>
                      <a:pt x="8841025" y="82550"/>
                    </a:cubicBezTo>
                    <a:cubicBezTo>
                      <a:pt x="8849916" y="82550"/>
                      <a:pt x="8862616" y="85090"/>
                      <a:pt x="8875316" y="86360"/>
                    </a:cubicBezTo>
                    <a:cubicBezTo>
                      <a:pt x="8903256" y="90170"/>
                      <a:pt x="8913416" y="91440"/>
                      <a:pt x="8918496" y="86360"/>
                    </a:cubicBezTo>
                    <a:lnTo>
                      <a:pt x="8919766" y="85090"/>
                    </a:lnTo>
                    <a:cubicBezTo>
                      <a:pt x="8927386" y="85090"/>
                      <a:pt x="8935006" y="85090"/>
                      <a:pt x="8943896" y="83820"/>
                    </a:cubicBezTo>
                    <a:cubicBezTo>
                      <a:pt x="8966756" y="82550"/>
                      <a:pt x="8989616" y="81280"/>
                      <a:pt x="9016286" y="85090"/>
                    </a:cubicBezTo>
                    <a:lnTo>
                      <a:pt x="9018825" y="85090"/>
                    </a:lnTo>
                    <a:cubicBezTo>
                      <a:pt x="9020096" y="85090"/>
                      <a:pt x="9021366" y="85090"/>
                      <a:pt x="9021366" y="83820"/>
                    </a:cubicBezTo>
                    <a:lnTo>
                      <a:pt x="9035336" y="86360"/>
                    </a:lnTo>
                    <a:cubicBezTo>
                      <a:pt x="9048036" y="88900"/>
                      <a:pt x="9070896" y="87630"/>
                      <a:pt x="9091216" y="86360"/>
                    </a:cubicBezTo>
                    <a:cubicBezTo>
                      <a:pt x="9101375" y="86360"/>
                      <a:pt x="9112806" y="85090"/>
                      <a:pt x="9119156" y="85090"/>
                    </a:cubicBezTo>
                    <a:lnTo>
                      <a:pt x="9120425" y="90170"/>
                    </a:lnTo>
                    <a:cubicBezTo>
                      <a:pt x="9142016" y="83820"/>
                      <a:pt x="9168686" y="83820"/>
                      <a:pt x="9199166" y="85090"/>
                    </a:cubicBezTo>
                    <a:cubicBezTo>
                      <a:pt x="9223296" y="86360"/>
                      <a:pt x="9251236" y="86360"/>
                      <a:pt x="9280446" y="83820"/>
                    </a:cubicBezTo>
                    <a:lnTo>
                      <a:pt x="9276636" y="87630"/>
                    </a:lnTo>
                    <a:lnTo>
                      <a:pt x="9299496" y="85090"/>
                    </a:lnTo>
                    <a:cubicBezTo>
                      <a:pt x="9302036" y="85090"/>
                      <a:pt x="9304576" y="85090"/>
                      <a:pt x="9308386" y="83820"/>
                    </a:cubicBezTo>
                    <a:lnTo>
                      <a:pt x="9309656" y="90170"/>
                    </a:lnTo>
                    <a:cubicBezTo>
                      <a:pt x="9326166" y="88900"/>
                      <a:pt x="9342676" y="87630"/>
                      <a:pt x="9364266" y="88900"/>
                    </a:cubicBezTo>
                    <a:lnTo>
                      <a:pt x="9368076" y="88900"/>
                    </a:lnTo>
                    <a:lnTo>
                      <a:pt x="9378236" y="90170"/>
                    </a:lnTo>
                    <a:lnTo>
                      <a:pt x="9378236" y="109220"/>
                    </a:lnTo>
                    <a:lnTo>
                      <a:pt x="9390936" y="109220"/>
                    </a:lnTo>
                    <a:lnTo>
                      <a:pt x="9390936" y="115570"/>
                    </a:lnTo>
                    <a:cubicBezTo>
                      <a:pt x="9389666" y="129540"/>
                      <a:pt x="9388396" y="138430"/>
                      <a:pt x="9385856" y="148590"/>
                    </a:cubicBezTo>
                    <a:lnTo>
                      <a:pt x="9385856" y="151130"/>
                    </a:lnTo>
                    <a:cubicBezTo>
                      <a:pt x="9380776" y="176530"/>
                      <a:pt x="9376966" y="201930"/>
                      <a:pt x="9378236" y="271780"/>
                    </a:cubicBezTo>
                    <a:lnTo>
                      <a:pt x="9382046" y="271780"/>
                    </a:lnTo>
                    <a:cubicBezTo>
                      <a:pt x="9380776" y="293370"/>
                      <a:pt x="9379506" y="311150"/>
                      <a:pt x="9376966" y="321310"/>
                    </a:cubicBezTo>
                    <a:cubicBezTo>
                      <a:pt x="9376966" y="369570"/>
                      <a:pt x="9378236" y="372110"/>
                      <a:pt x="9384586" y="372110"/>
                    </a:cubicBezTo>
                    <a:cubicBezTo>
                      <a:pt x="9384586" y="384810"/>
                      <a:pt x="9385856" y="394970"/>
                      <a:pt x="9388396" y="407670"/>
                    </a:cubicBezTo>
                    <a:cubicBezTo>
                      <a:pt x="9389666" y="417830"/>
                      <a:pt x="9392206" y="429260"/>
                      <a:pt x="9392206" y="443230"/>
                    </a:cubicBezTo>
                    <a:lnTo>
                      <a:pt x="9387126" y="443230"/>
                    </a:lnTo>
                    <a:lnTo>
                      <a:pt x="9387126" y="449580"/>
                    </a:lnTo>
                    <a:cubicBezTo>
                      <a:pt x="9384586" y="513080"/>
                      <a:pt x="9388396" y="520700"/>
                      <a:pt x="9392206" y="528320"/>
                    </a:cubicBezTo>
                    <a:cubicBezTo>
                      <a:pt x="9393476" y="530860"/>
                      <a:pt x="9394746" y="534670"/>
                      <a:pt x="9396016" y="544830"/>
                    </a:cubicBezTo>
                    <a:lnTo>
                      <a:pt x="9387126" y="546100"/>
                    </a:lnTo>
                    <a:close/>
                    <a:moveTo>
                      <a:pt x="9390936" y="756920"/>
                    </a:moveTo>
                    <a:lnTo>
                      <a:pt x="9388396" y="751840"/>
                    </a:lnTo>
                    <a:lnTo>
                      <a:pt x="9389666" y="745490"/>
                    </a:lnTo>
                    <a:cubicBezTo>
                      <a:pt x="9390936" y="750570"/>
                      <a:pt x="9390936" y="754380"/>
                      <a:pt x="9390936" y="756920"/>
                    </a:cubicBezTo>
                    <a:close/>
                    <a:moveTo>
                      <a:pt x="73660" y="2895158"/>
                    </a:moveTo>
                    <a:lnTo>
                      <a:pt x="76200" y="2900238"/>
                    </a:lnTo>
                    <a:lnTo>
                      <a:pt x="74930" y="2906588"/>
                    </a:lnTo>
                    <a:cubicBezTo>
                      <a:pt x="73660" y="2902778"/>
                      <a:pt x="73660" y="2898968"/>
                      <a:pt x="73660" y="2895158"/>
                    </a:cubicBezTo>
                    <a:close/>
                    <a:moveTo>
                      <a:pt x="9426496" y="628650"/>
                    </a:moveTo>
                    <a:lnTo>
                      <a:pt x="9426496" y="619760"/>
                    </a:lnTo>
                    <a:cubicBezTo>
                      <a:pt x="9426496" y="623570"/>
                      <a:pt x="9427766" y="626110"/>
                      <a:pt x="9427766" y="628650"/>
                    </a:cubicBezTo>
                    <a:lnTo>
                      <a:pt x="9426496" y="628650"/>
                    </a:lnTo>
                    <a:close/>
                    <a:moveTo>
                      <a:pt x="9455706" y="1367850"/>
                    </a:moveTo>
                    <a:lnTo>
                      <a:pt x="9451896" y="1366451"/>
                    </a:lnTo>
                    <a:cubicBezTo>
                      <a:pt x="9453166" y="1366451"/>
                      <a:pt x="9454436" y="1367850"/>
                      <a:pt x="9455706" y="1367850"/>
                    </a:cubicBezTo>
                    <a:close/>
                  </a:path>
                </a:pathLst>
              </a:custGeom>
              <a:solidFill>
                <a:srgbClr val="DFD4BA"/>
              </a:solidFill>
            </p:spPr>
            <p:txBody>
              <a:bodyPr/>
              <a:lstStyle/>
              <a:p>
                <a:pPr defTabSz="457200">
                  <a:buClrTx/>
                </a:pPr>
                <a:endParaRPr lang="en-US"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AutoShape 5">
              <a:extLst>
                <a:ext uri="{FF2B5EF4-FFF2-40B4-BE49-F238E27FC236}">
                  <a16:creationId xmlns:a16="http://schemas.microsoft.com/office/drawing/2014/main" id="{B83EC7D2-93AD-F1A8-B2C8-D15C4E060E39}"/>
                </a:ext>
              </a:extLst>
            </p:cNvPr>
            <p:cNvSpPr/>
            <p:nvPr/>
          </p:nvSpPr>
          <p:spPr>
            <a:xfrm>
              <a:off x="1017755" y="1957871"/>
              <a:ext cx="19431930" cy="7183607"/>
            </a:xfrm>
            <a:prstGeom prst="rect">
              <a:avLst/>
            </a:prstGeom>
            <a:solidFill>
              <a:srgbClr val="DFD4B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838582BF-28F9-8866-8804-07218FADA6C6}"/>
                </a:ext>
              </a:extLst>
            </p:cNvPr>
            <p:cNvSpPr/>
            <p:nvPr/>
          </p:nvSpPr>
          <p:spPr>
            <a:xfrm>
              <a:off x="0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74505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FB378BB7-69BC-612E-A3AB-3D1C208C77E7}"/>
                </a:ext>
              </a:extLst>
            </p:cNvPr>
            <p:cNvSpPr/>
            <p:nvPr/>
          </p:nvSpPr>
          <p:spPr>
            <a:xfrm>
              <a:off x="15805523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74505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961788D-3E66-DB85-F458-512CBCE369EB}"/>
              </a:ext>
            </a:extLst>
          </p:cNvPr>
          <p:cNvSpPr txBox="1"/>
          <p:nvPr/>
        </p:nvSpPr>
        <p:spPr>
          <a:xfrm>
            <a:off x="1206536" y="1009227"/>
            <a:ext cx="66631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 dân nhà Trần đã ba lần đánh tan quân xâm lược Mông – Nguyên trong các năm 1258, 1285 và 1287 – 1288. Những nhân vật lịch sử tiêu biểu trong cuộc kháng chiến này gồm có vua Trần Nhân Tông, Hưng Đạo Vương Trần Quốc Tuấn, võ tướng Phạm Ngũ Lão….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39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83C6527-759E-825C-0C9B-77B70969F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32" y="260350"/>
            <a:ext cx="4752975" cy="316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3BBC95-4D41-0F7B-A982-F695EF696B4B}"/>
              </a:ext>
            </a:extLst>
          </p:cNvPr>
          <p:cNvSpPr txBox="1"/>
          <p:nvPr/>
        </p:nvSpPr>
        <p:spPr>
          <a:xfrm>
            <a:off x="1921933" y="3725333"/>
            <a:ext cx="496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cọc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Bạch</a:t>
            </a:r>
            <a:r>
              <a:rPr lang="en-US" sz="2400" dirty="0"/>
              <a:t> </a:t>
            </a:r>
            <a:r>
              <a:rPr lang="en-US" sz="2400" dirty="0" err="1"/>
              <a:t>Đằng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1288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phỏng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07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Kết quả hình ảnh cho Chặt cây đóng cọc trên sông">
            <a:extLst>
              <a:ext uri="{FF2B5EF4-FFF2-40B4-BE49-F238E27FC236}">
                <a16:creationId xmlns:a16="http://schemas.microsoft.com/office/drawing/2014/main" id="{CC3FF8BD-565D-832A-DB9D-C3E5A1D11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40" y="230399"/>
            <a:ext cx="5333003" cy="35626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2E2760-92D7-DC79-DF2D-6BD55739397C}"/>
              </a:ext>
            </a:extLst>
          </p:cNvPr>
          <p:cNvSpPr txBox="1"/>
          <p:nvPr/>
        </p:nvSpPr>
        <p:spPr>
          <a:xfrm>
            <a:off x="2311399" y="3903133"/>
            <a:ext cx="496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Tranh minh họa đóng cọc trên sông Bạch Đằng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298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ận cảnh bãi cọc Cao Quỳ: Chứng tích lịch sử trên sông Bạch Đằng - 4">
            <a:extLst>
              <a:ext uri="{FF2B5EF4-FFF2-40B4-BE49-F238E27FC236}">
                <a16:creationId xmlns:a16="http://schemas.microsoft.com/office/drawing/2014/main" id="{2C4A9FEB-C896-365E-8B56-B5BAA625F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07" y="122555"/>
            <a:ext cx="6449661" cy="341651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C38692-5D1E-8D38-E279-BCA3E77E9C98}"/>
              </a:ext>
            </a:extLst>
          </p:cNvPr>
          <p:cNvSpPr txBox="1"/>
          <p:nvPr/>
        </p:nvSpPr>
        <p:spPr>
          <a:xfrm>
            <a:off x="1921933" y="3725333"/>
            <a:ext cx="496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Quảng trường Chiến Thắng tại khu di tích Bạch Đằng Giang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191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ận Bạch Đằng năm 1288">
            <a:hlinkClick r:id="" action="ppaction://media"/>
            <a:extLst>
              <a:ext uri="{FF2B5EF4-FFF2-40B4-BE49-F238E27FC236}">
                <a16:creationId xmlns:a16="http://schemas.microsoft.com/office/drawing/2014/main" id="{6223DCF0-4806-5653-703F-D2B79EEADC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10708" cy="47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2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79AB715A-99EC-33F7-2DFE-D41E85E374E0}"/>
              </a:ext>
            </a:extLst>
          </p:cNvPr>
          <p:cNvSpPr/>
          <p:nvPr/>
        </p:nvSpPr>
        <p:spPr>
          <a:xfrm>
            <a:off x="259883" y="240633"/>
            <a:ext cx="8884117" cy="4764504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22B46-6261-7457-BAC0-96888608FC38}"/>
              </a:ext>
            </a:extLst>
          </p:cNvPr>
          <p:cNvSpPr txBox="1"/>
          <p:nvPr/>
        </p:nvSpPr>
        <p:spPr>
          <a:xfrm>
            <a:off x="437949" y="375463"/>
            <a:ext cx="85279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Năm 1268, khi quân Mông Cổ xâm lược Đại Việt, vua Trần Thái Tông hỏi ý kiến Thái sư Trần Thủ Độ. Quan thái sư trả lời: “Đầu thần chưa rơi xuống đất, xin bệ hạ đừng lo”. Lời nói của quan Thái sư đã củng cố quyết tâm kháng chiến cho vua Trần Thái Tông. </a:t>
            </a:r>
            <a:endParaRPr kumimoji="0" lang="vi-VN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026" name="Picture 2" descr="Thái sư Trần Thủ Độ và chuyện chặt ngón chân người thân xin chức tước -  Giáo dục">
            <a:extLst>
              <a:ext uri="{FF2B5EF4-FFF2-40B4-BE49-F238E27FC236}">
                <a16:creationId xmlns:a16="http://schemas.microsoft.com/office/drawing/2014/main" id="{5B19F482-8CC8-30B5-EFAD-558DAAC4A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799" y="2665089"/>
            <a:ext cx="4091517" cy="23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55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79AB715A-99EC-33F7-2DFE-D41E85E374E0}"/>
              </a:ext>
            </a:extLst>
          </p:cNvPr>
          <p:cNvSpPr/>
          <p:nvPr/>
        </p:nvSpPr>
        <p:spPr>
          <a:xfrm>
            <a:off x="259883" y="240633"/>
            <a:ext cx="8884117" cy="4764504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22B46-6261-7457-BAC0-96888608FC38}"/>
              </a:ext>
            </a:extLst>
          </p:cNvPr>
          <p:cNvSpPr txBox="1"/>
          <p:nvPr/>
        </p:nvSpPr>
        <p:spPr>
          <a:xfrm>
            <a:off x="437949" y="375463"/>
            <a:ext cx="85279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Đầu năm 1285, Thái Thượng Hoàng triệu tập các vị bô lão trong nước hợp ở điện Diên Hồng (kinh đô thăng long). Khi được hỏi về chủ trương nên hòa hay đánh quân Mông – Nguyên, muôn người như một đều đồng thanh hô: “Đánh!”. 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050" name="Picture 2" descr="Hội nghị Diên Hồng vang mãi hào khí non sông | Báo Pháp luật Việt Nam điện  tử">
            <a:extLst>
              <a:ext uri="{FF2B5EF4-FFF2-40B4-BE49-F238E27FC236}">
                <a16:creationId xmlns:a16="http://schemas.microsoft.com/office/drawing/2014/main" id="{23A4170C-8550-AF99-84C0-CD14F91B5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2613823"/>
            <a:ext cx="4033309" cy="226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12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C3FA693E-64DD-68CC-67A2-29DC4B1B5773}"/>
              </a:ext>
            </a:extLst>
          </p:cNvPr>
          <p:cNvSpPr/>
          <p:nvPr/>
        </p:nvSpPr>
        <p:spPr>
          <a:xfrm>
            <a:off x="3570136" y="660400"/>
            <a:ext cx="5472264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6C29E-DC46-BF02-660B-401B565C74E0}"/>
              </a:ext>
            </a:extLst>
          </p:cNvPr>
          <p:cNvSpPr txBox="1"/>
          <p:nvPr/>
        </p:nvSpPr>
        <p:spPr>
          <a:xfrm>
            <a:off x="3658411" y="808567"/>
            <a:ext cx="5307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công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xuất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tranh</a:t>
            </a:r>
            <a:r>
              <a:rPr lang="en-US" sz="3600" b="1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B5E0F-10F3-4A3C-11BB-9D01C210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2E3C3-1E25-9087-1B35-6FFE3536615D}"/>
              </a:ext>
            </a:extLst>
          </p:cNvPr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72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3914" y="-2057400"/>
            <a:ext cx="5956173" cy="61722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8644" y="-1056360"/>
            <a:ext cx="621388" cy="62138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3863340" y="2004060"/>
            <a:ext cx="3634740" cy="291084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4331494" y="2712376"/>
            <a:ext cx="57150" cy="45372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4306136" y="2620949"/>
            <a:ext cx="143505" cy="212275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4338575" y="2671923"/>
            <a:ext cx="73558" cy="123768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3611446" y="1761970"/>
            <a:ext cx="3729291" cy="3102607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AACE7F2-A33C-511A-39B5-2B89C04B05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2173" y="3818466"/>
            <a:ext cx="1184612" cy="11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549400" y="1016000"/>
            <a:ext cx="70104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Trần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Mông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30366" y="2289941"/>
            <a:ext cx="3028950" cy="102605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2" y="3506303"/>
              <a:ext cx="3256539" cy="615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3 </a:t>
              </a:r>
              <a:r>
                <a:rPr lang="en-US" sz="24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lang="en-US" sz="24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31813" y="3612412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4" y="5253184"/>
              <a:ext cx="23727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2 </a:t>
              </a:r>
              <a:r>
                <a:rPr lang="en-US" sz="24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lang="en-US" sz="24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5" y="3612412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 </a:t>
              </a:r>
              <a:r>
                <a:rPr lang="en-US" sz="24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lang="en-US" sz="24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202267" y="863600"/>
            <a:ext cx="710353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 Văn An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mệnh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75534" y="3528664"/>
            <a:ext cx="3028950" cy="1026056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320172" y="3325680"/>
              <a:ext cx="3433380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lưu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danh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muôn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75534" y="2133168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275019" y="5049984"/>
              <a:ext cx="3153088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đáng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kính</a:t>
              </a:r>
              <a:endParaRPr lang="en-US" sz="1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6" y="3528664"/>
            <a:ext cx="3072275" cy="1026056"/>
            <a:chOff x="6232967" y="4816549"/>
            <a:chExt cx="4096366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3263925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đắc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đạo</a:t>
              </a:r>
              <a:endParaRPr lang="en-US" sz="1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744133" y="787400"/>
            <a:ext cx="659553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1288,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30366" y="2289943"/>
            <a:ext cx="3028950" cy="1026056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3"/>
              <a:ext cx="2996893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Bạch</a:t>
              </a: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Đằng</a:t>
              </a:r>
              <a:endParaRPr lang="en-US" sz="20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31813" y="3570079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2" y="5253184"/>
              <a:ext cx="2974316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Hồng</a:t>
              </a:r>
              <a:endParaRPr lang="en-US" sz="20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5" y="3570079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7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lang="en-US" sz="2000" kern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Lô</a:t>
              </a:r>
              <a:endParaRPr lang="en-US" sz="20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4312605" y="406319"/>
            <a:ext cx="4006049" cy="4330863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05765" y="-194278"/>
            <a:ext cx="5956173" cy="6172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521142" y="1564536"/>
            <a:ext cx="3814323" cy="26545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8625" kern="1200">
                <a:solidFill>
                  <a:srgbClr val="FFBE1D"/>
                </a:solidFill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013924" y="341757"/>
            <a:ext cx="1732217" cy="1212704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88644" y="-1056360"/>
            <a:ext cx="621388" cy="62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6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8B847BA-6CB9-CB9C-9B40-142E75A7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458" y="2766386"/>
            <a:ext cx="3490574" cy="2275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DADD4C-6728-9A6B-D170-B0EC698FF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24" t="1" r="20932" b="-7732"/>
          <a:stretch/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pic>
        <p:nvPicPr>
          <p:cNvPr id="3" name="Picture 2" descr="Lễ hội đền Trần Nam Định 2023: Thời gian, địa điểm và lưu ý | Vietjet Air">
            <a:extLst>
              <a:ext uri="{FF2B5EF4-FFF2-40B4-BE49-F238E27FC236}">
                <a16:creationId xmlns:a16="http://schemas.microsoft.com/office/drawing/2014/main" id="{DA5C7C97-0D11-25D7-DEE0-5AEA01C8E0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50" y="101598"/>
            <a:ext cx="5049415" cy="3642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DEFB2A-DEB4-762A-CC47-0A84072D1AC8}"/>
              </a:ext>
            </a:extLst>
          </p:cNvPr>
          <p:cNvGrpSpPr/>
          <p:nvPr/>
        </p:nvGrpSpPr>
        <p:grpSpPr>
          <a:xfrm>
            <a:off x="1913466" y="3908853"/>
            <a:ext cx="4032799" cy="1234647"/>
            <a:chOff x="2021825" y="2605115"/>
            <a:chExt cx="9701371" cy="2827511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03D33C7A-DC6E-AD69-7B34-474B51DA4ADD}"/>
                </a:ext>
              </a:extLst>
            </p:cNvPr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A1058925-8449-35FD-5902-30EC25CFE1F7}"/>
                  </a:ext>
                </a:extLst>
              </p:cNvPr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2A9092E-35A0-04A7-13D2-78E8E8149DB0}"/>
                  </a:ext>
                </a:extLst>
              </p:cNvPr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4636D00-90A9-5AFB-F3F9-475868642060}"/>
                  </a:ext>
                </a:extLst>
              </p:cNvPr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D4F5456C-6343-AEBD-9917-A189AAB947C6}"/>
                </a:ext>
              </a:extLst>
            </p:cNvPr>
            <p:cNvSpPr txBox="1"/>
            <p:nvPr/>
          </p:nvSpPr>
          <p:spPr>
            <a:xfrm>
              <a:off x="2102875" y="3025209"/>
              <a:ext cx="9328317" cy="1949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762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6357" kern="1200" spc="-229" dirty="0" err="1">
                  <a:solidFill>
                    <a:prstClr val="black"/>
                  </a:solidFill>
                  <a:latin typeface="Arimo"/>
                  <a:ea typeface="+mn-ea"/>
                </a:rPr>
                <a:t>Đền</a:t>
              </a:r>
              <a:r>
                <a:rPr lang="en-US" sz="6357" kern="1200" spc="-229" dirty="0">
                  <a:solidFill>
                    <a:prstClr val="black"/>
                  </a:solidFill>
                  <a:latin typeface="Arimo"/>
                  <a:ea typeface="+mn-ea"/>
                </a:rPr>
                <a:t> </a:t>
              </a:r>
              <a:r>
                <a:rPr lang="en-US" sz="6357" kern="1200" spc="-229" dirty="0" err="1">
                  <a:solidFill>
                    <a:prstClr val="black"/>
                  </a:solidFill>
                  <a:latin typeface="Arimo"/>
                  <a:ea typeface="+mn-ea"/>
                </a:rPr>
                <a:t>Trần</a:t>
              </a:r>
              <a:endParaRPr kumimoji="0" lang="en-US" sz="6357" b="0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299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DEFB2A-DEB4-762A-CC47-0A84072D1AC8}"/>
              </a:ext>
            </a:extLst>
          </p:cNvPr>
          <p:cNvGrpSpPr/>
          <p:nvPr/>
        </p:nvGrpSpPr>
        <p:grpSpPr>
          <a:xfrm>
            <a:off x="863600" y="3773386"/>
            <a:ext cx="5621867" cy="1347710"/>
            <a:chOff x="2021825" y="2605115"/>
            <a:chExt cx="9701371" cy="4193622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03D33C7A-DC6E-AD69-7B34-474B51DA4ADD}"/>
                </a:ext>
              </a:extLst>
            </p:cNvPr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A1058925-8449-35FD-5902-30EC25CFE1F7}"/>
                  </a:ext>
                </a:extLst>
              </p:cNvPr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2A9092E-35A0-04A7-13D2-78E8E8149DB0}"/>
                  </a:ext>
                </a:extLst>
              </p:cNvPr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4636D00-90A9-5AFB-F3F9-475868642060}"/>
                  </a:ext>
                </a:extLst>
              </p:cNvPr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D4F5456C-6343-AEBD-9917-A189AAB947C6}"/>
                </a:ext>
              </a:extLst>
            </p:cNvPr>
            <p:cNvSpPr txBox="1"/>
            <p:nvPr/>
          </p:nvSpPr>
          <p:spPr>
            <a:xfrm>
              <a:off x="2102876" y="3025208"/>
              <a:ext cx="9328317" cy="3773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Trần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Quốc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Toản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bóp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nát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quả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cam.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9A54658-3FB5-D2D9-B894-E3CBAB2E4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206" y="0"/>
            <a:ext cx="4245928" cy="359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06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DEFB2A-DEB4-762A-CC47-0A84072D1AC8}"/>
              </a:ext>
            </a:extLst>
          </p:cNvPr>
          <p:cNvGrpSpPr/>
          <p:nvPr/>
        </p:nvGrpSpPr>
        <p:grpSpPr>
          <a:xfrm>
            <a:off x="863600" y="3739059"/>
            <a:ext cx="5621867" cy="943008"/>
            <a:chOff x="2021825" y="2498301"/>
            <a:chExt cx="9701371" cy="2934325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03D33C7A-DC6E-AD69-7B34-474B51DA4ADD}"/>
                </a:ext>
              </a:extLst>
            </p:cNvPr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A1058925-8449-35FD-5902-30EC25CFE1F7}"/>
                  </a:ext>
                </a:extLst>
              </p:cNvPr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2A9092E-35A0-04A7-13D2-78E8E8149DB0}"/>
                  </a:ext>
                </a:extLst>
              </p:cNvPr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4636D00-90A9-5AFB-F3F9-475868642060}"/>
                  </a:ext>
                </a:extLst>
              </p:cNvPr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D4F5456C-6343-AEBD-9917-A189AAB947C6}"/>
                </a:ext>
              </a:extLst>
            </p:cNvPr>
            <p:cNvSpPr txBox="1"/>
            <p:nvPr/>
          </p:nvSpPr>
          <p:spPr>
            <a:xfrm>
              <a:off x="2117486" y="2498301"/>
              <a:ext cx="9328317" cy="2266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SG" sz="36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Thầy</a:t>
              </a:r>
              <a:r>
                <a:rPr lang="en-SG" sz="36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6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giáo</a:t>
              </a:r>
              <a:r>
                <a:rPr lang="en-SG" sz="36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Chu Văn An. 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113186-B382-74B2-AFE4-EFBC31DE6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186" y="157162"/>
            <a:ext cx="3660881" cy="338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59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DEFB2A-DEB4-762A-CC47-0A84072D1AC8}"/>
              </a:ext>
            </a:extLst>
          </p:cNvPr>
          <p:cNvGrpSpPr/>
          <p:nvPr/>
        </p:nvGrpSpPr>
        <p:grpSpPr>
          <a:xfrm>
            <a:off x="863600" y="3739059"/>
            <a:ext cx="5621867" cy="1178538"/>
            <a:chOff x="2021825" y="2498301"/>
            <a:chExt cx="9701371" cy="2934325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03D33C7A-DC6E-AD69-7B34-474B51DA4ADD}"/>
                </a:ext>
              </a:extLst>
            </p:cNvPr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A1058925-8449-35FD-5902-30EC25CFE1F7}"/>
                  </a:ext>
                </a:extLst>
              </p:cNvPr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2A9092E-35A0-04A7-13D2-78E8E8149DB0}"/>
                  </a:ext>
                </a:extLst>
              </p:cNvPr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4636D00-90A9-5AFB-F3F9-475868642060}"/>
                  </a:ext>
                </a:extLst>
              </p:cNvPr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D4F5456C-6343-AEBD-9917-A189AAB947C6}"/>
                </a:ext>
              </a:extLst>
            </p:cNvPr>
            <p:cNvSpPr txBox="1"/>
            <p:nvPr/>
          </p:nvSpPr>
          <p:spPr>
            <a:xfrm>
              <a:off x="2117486" y="2498301"/>
              <a:ext cx="9328317" cy="2452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1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Đằng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Giang (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E223BDE-2C96-4E0A-7356-28033F107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338" y="160866"/>
            <a:ext cx="3839528" cy="333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02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F9476-4187-2AF3-57F9-DE6818C6E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oogle Shape;1297;p52">
            <a:extLst>
              <a:ext uri="{FF2B5EF4-FFF2-40B4-BE49-F238E27FC236}">
                <a16:creationId xmlns:a16="http://schemas.microsoft.com/office/drawing/2014/main" id="{8EC12889-52F6-CF5A-A9D2-5F11A8454950}"/>
              </a:ext>
            </a:extLst>
          </p:cNvPr>
          <p:cNvGrpSpPr/>
          <p:nvPr/>
        </p:nvGrpSpPr>
        <p:grpSpPr>
          <a:xfrm rot="-197789">
            <a:off x="2805734" y="520549"/>
            <a:ext cx="6387976" cy="4246563"/>
            <a:chOff x="1188149" y="606827"/>
            <a:chExt cx="6643836" cy="4592124"/>
          </a:xfrm>
        </p:grpSpPr>
        <p:sp>
          <p:nvSpPr>
            <p:cNvPr id="7" name="Google Shape;1298;p52">
              <a:extLst>
                <a:ext uri="{FF2B5EF4-FFF2-40B4-BE49-F238E27FC236}">
                  <a16:creationId xmlns:a16="http://schemas.microsoft.com/office/drawing/2014/main" id="{F8128507-929F-248F-2FE6-3DDF011ABBBB}"/>
                </a:ext>
              </a:extLst>
            </p:cNvPr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299;p52">
              <a:extLst>
                <a:ext uri="{FF2B5EF4-FFF2-40B4-BE49-F238E27FC236}">
                  <a16:creationId xmlns:a16="http://schemas.microsoft.com/office/drawing/2014/main" id="{4B0FD0E3-733C-A892-0E4B-BDF22972F974}"/>
                </a:ext>
              </a:extLst>
            </p:cNvPr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664BE-6780-D3F4-EE04-BAFCF5C6E3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/>
        </p:blipFill>
        <p:spPr>
          <a:xfrm>
            <a:off x="5238421" y="172176"/>
            <a:ext cx="2644949" cy="415237"/>
          </a:xfrm>
          <a:prstGeom prst="rect">
            <a:avLst/>
          </a:prstGeom>
        </p:spPr>
      </p:pic>
      <p:pic>
        <p:nvPicPr>
          <p:cNvPr id="17" name="Picture 1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DF65F21-C57D-5292-33B2-475C7F371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468" y="3840480"/>
            <a:ext cx="1184612" cy="1184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41117D-2B2E-125F-6B2A-C4995FBF0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9756" y="2814250"/>
            <a:ext cx="2005758" cy="755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E623CA-EC19-621A-76DA-7A2032F279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3164" y="966888"/>
            <a:ext cx="5541744" cy="20667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442951-A1EC-35DA-3AAF-3785CB90E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614" y="1637969"/>
            <a:ext cx="7974773" cy="266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Chương VII: Họ Đoàn Việt Nam dưới triều Trần (1225 – 1400) - Họ Đoàn Hà Nội">
            <a:extLst>
              <a:ext uri="{FF2B5EF4-FFF2-40B4-BE49-F238E27FC236}">
                <a16:creationId xmlns:a16="http://schemas.microsoft.com/office/drawing/2014/main" id="{54805108-5906-5BDD-FD7F-D1936E418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78"/>
            <a:ext cx="9113434" cy="500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id="{179C29C0-44E6-247A-2D08-CF559E7785B7}"/>
              </a:ext>
            </a:extLst>
          </p:cNvPr>
          <p:cNvSpPr/>
          <p:nvPr/>
        </p:nvSpPr>
        <p:spPr>
          <a:xfrm>
            <a:off x="3843867" y="316770"/>
            <a:ext cx="5105399" cy="2704725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2: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Tìm hiểu cuộc kháng chiến chông quân xâm lược Mông – Nguyên. </a:t>
            </a:r>
          </a:p>
        </p:txBody>
      </p:sp>
    </p:spTree>
    <p:extLst>
      <p:ext uri="{BB962C8B-B14F-4D97-AF65-F5344CB8AC3E}">
        <p14:creationId xmlns:p14="http://schemas.microsoft.com/office/powerpoint/2010/main" val="1675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496</Words>
  <Application>Microsoft Office PowerPoint</Application>
  <PresentationFormat>On-screen Show (16:9)</PresentationFormat>
  <Paragraphs>32</Paragraphs>
  <Slides>26</Slides>
  <Notes>10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#9Slide02 Noi dung dai</vt:lpstr>
      <vt:lpstr>#9Slide02 Tieu de dai</vt:lpstr>
      <vt:lpstr>Arimo</vt:lpstr>
      <vt:lpstr>Assistant Medium</vt:lpstr>
      <vt:lpstr>Rajdhani</vt:lpstr>
      <vt:lpstr>#9Slide03 IcielNovecento sans E</vt:lpstr>
      <vt:lpstr>Arial</vt:lpstr>
      <vt:lpstr>Calibri</vt:lpstr>
      <vt:lpstr>Cambria</vt:lpstr>
      <vt:lpstr>Nunito</vt:lpstr>
      <vt:lpstr>SVN-Androgyne</vt:lpstr>
      <vt:lpstr>World War II D-Day Invasion XL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67</cp:revision>
  <dcterms:modified xsi:type="dcterms:W3CDTF">2024-11-08T11:02:18Z</dcterms:modified>
</cp:coreProperties>
</file>