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7" r:id="rId2"/>
  </p:sldMasterIdLst>
  <p:notesMasterIdLst>
    <p:notesMasterId r:id="rId20"/>
  </p:notesMasterIdLst>
  <p:sldIdLst>
    <p:sldId id="259" r:id="rId3"/>
    <p:sldId id="260" r:id="rId4"/>
    <p:sldId id="261" r:id="rId5"/>
    <p:sldId id="262" r:id="rId6"/>
    <p:sldId id="263" r:id="rId7"/>
    <p:sldId id="264" r:id="rId8"/>
    <p:sldId id="265" r:id="rId9"/>
    <p:sldId id="257" r:id="rId10"/>
    <p:sldId id="267" r:id="rId11"/>
    <p:sldId id="268" r:id="rId12"/>
    <p:sldId id="294" r:id="rId13"/>
    <p:sldId id="272" r:id="rId14"/>
    <p:sldId id="273" r:id="rId15"/>
    <p:sldId id="295" r:id="rId16"/>
    <p:sldId id="296" r:id="rId17"/>
    <p:sldId id="297" r:id="rId18"/>
    <p:sldId id="277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D4EFFD"/>
    <a:srgbClr val="FF6F48"/>
    <a:srgbClr val="219DAB"/>
    <a:srgbClr val="F58A7E"/>
    <a:srgbClr val="4BC03C"/>
    <a:srgbClr val="D6F4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85216" autoAdjust="0"/>
  </p:normalViewPr>
  <p:slideViewPr>
    <p:cSldViewPr snapToGrid="0">
      <p:cViewPr varScale="1">
        <p:scale>
          <a:sx n="65" d="100"/>
          <a:sy n="65" d="100"/>
        </p:scale>
        <p:origin x="72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347FA5-A5AC-4D6B-A560-8C9F40F65984}" type="datetimeFigureOut">
              <a:rPr lang="en-US" smtClean="0"/>
              <a:t>18/12/2024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FB84BD-B12F-4C0C-8F2B-7F0CC311C4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8469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Có</a:t>
            </a:r>
            <a:r>
              <a:rPr lang="en-US" dirty="0"/>
              <a:t> 4 con </a:t>
            </a:r>
            <a:r>
              <a:rPr lang="en-US" dirty="0" err="1"/>
              <a:t>thuyền</a:t>
            </a:r>
            <a:r>
              <a:rPr lang="en-US" dirty="0"/>
              <a:t> </a:t>
            </a:r>
            <a:r>
              <a:rPr lang="en-US" dirty="0" err="1"/>
              <a:t>cần</a:t>
            </a:r>
            <a:r>
              <a:rPr lang="en-US" dirty="0"/>
              <a:t> </a:t>
            </a:r>
            <a:r>
              <a:rPr lang="en-US" dirty="0" err="1"/>
              <a:t>sự</a:t>
            </a:r>
            <a:r>
              <a:rPr lang="en-US" dirty="0"/>
              <a:t> </a:t>
            </a:r>
            <a:r>
              <a:rPr lang="en-US" dirty="0" err="1"/>
              <a:t>trợ</a:t>
            </a:r>
            <a:r>
              <a:rPr lang="en-US" dirty="0"/>
              <a:t> </a:t>
            </a:r>
            <a:r>
              <a:rPr lang="en-US" dirty="0" err="1"/>
              <a:t>giúp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nhỏ</a:t>
            </a:r>
            <a:r>
              <a:rPr lang="en-US" dirty="0"/>
              <a:t>, </a:t>
            </a:r>
            <a:r>
              <a:rPr lang="en-US" dirty="0" err="1"/>
              <a:t>hãy</a:t>
            </a:r>
            <a:r>
              <a:rPr lang="en-US" dirty="0"/>
              <a:t>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con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giúp</a:t>
            </a:r>
            <a:r>
              <a:rPr lang="en-US" dirty="0"/>
              <a:t> </a:t>
            </a:r>
            <a:r>
              <a:rPr lang="en-US" dirty="0" err="1"/>
              <a:t>thuyền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cảng</a:t>
            </a:r>
            <a:r>
              <a:rPr lang="en-US" dirty="0"/>
              <a:t> an </a:t>
            </a:r>
            <a:r>
              <a:rPr lang="en-US" dirty="0" err="1"/>
              <a:t>toàn</a:t>
            </a:r>
            <a:r>
              <a:rPr lang="en-US" dirty="0"/>
              <a:t> </a:t>
            </a:r>
            <a:r>
              <a:rPr lang="en-US" dirty="0" err="1"/>
              <a:t>nhé</a:t>
            </a:r>
            <a:r>
              <a:rPr lang="en-US" dirty="0"/>
              <a:t>!</a:t>
            </a:r>
            <a:br>
              <a:rPr lang="en-US" dirty="0"/>
            </a:br>
            <a:r>
              <a:rPr lang="en-US" dirty="0"/>
              <a:t>Khi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hết</a:t>
            </a:r>
            <a:r>
              <a:rPr lang="en-US" dirty="0"/>
              <a:t> 5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hỉ</a:t>
            </a:r>
            <a:r>
              <a:rPr lang="en-US" dirty="0"/>
              <a:t>, </a:t>
            </a:r>
            <a:r>
              <a:rPr lang="en-US" dirty="0" err="1"/>
              <a:t>cick</a:t>
            </a:r>
            <a:r>
              <a:rPr lang="en-US" dirty="0"/>
              <a:t> next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đưa</a:t>
            </a:r>
            <a:r>
              <a:rPr lang="en-US" dirty="0"/>
              <a:t> </a:t>
            </a:r>
            <a:r>
              <a:rPr lang="en-US" dirty="0" err="1"/>
              <a:t>thuyền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cảng</a:t>
            </a:r>
            <a:br>
              <a:rPr lang="en-US" dirty="0"/>
            </a:b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hết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next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56C878-329E-4680-BC08-68F6D798B9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06803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chấm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2A4C81-C65C-4915-A231-CA23486873E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6340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chấm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2A4C81-C65C-4915-A231-CA23486873E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79261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chấm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2A4C81-C65C-4915-A231-CA23486873E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42218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chấm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2A4C81-C65C-4915-A231-CA23486873E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51992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5"/>
          <p:cNvSpPr>
            <a:spLocks noGrp="1"/>
          </p:cNvSpPr>
          <p:nvPr>
            <p:ph type="pic" sz="quarter" idx="10"/>
          </p:nvPr>
        </p:nvSpPr>
        <p:spPr>
          <a:xfrm>
            <a:off x="5419165" y="2629182"/>
            <a:ext cx="5311587" cy="2678002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56649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595475-EA4C-8CBE-668D-B626A3D936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09E2C4-4136-5E78-9D52-99BD4DA134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AAC452-5FBD-C9DB-9B04-A4BC2D67BF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8FF547-F597-49B4-A5FB-19ACE155246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1CDE34-4F4F-3D6D-1F65-64066791B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849943-5B92-04EA-AA39-4AB7AE734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EF4003-3118-4545-BFD9-2821AE7D22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4541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C7AE36-87E3-DE36-047B-8F8B9F68C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83BB7E-43AC-162D-4597-8EAE34055D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2F1243-83D8-B6FF-D0D1-B32C612793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4374DB-A54A-6169-70A0-621D2809E0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8FF547-F597-49B4-A5FB-19ACE155246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927D86-D9D2-7D2A-96BD-34356D0EE7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ECAC5B-FD3C-2DD0-257D-475DAB420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EF4003-3118-4545-BFD9-2821AE7D22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6854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BA2553-CF8F-F100-5AA2-2D91A420A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8B1D04-B103-1F20-DB4B-0A2BAA66A7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FFACC0-B276-15A1-995D-B2EBE068A3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411E3AF-51F2-6DCC-1AB9-DF0BFC2599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146FD96-76EC-7DB6-D7CA-14BC4F6A215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5A23433-63BE-E16C-52C3-FD6034A35A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8FF547-F597-49B4-A5FB-19ACE155246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67BD786-2F97-70A5-4C73-C1C533BCF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FE99076-AE18-C965-57FB-F83733708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EF4003-3118-4545-BFD9-2821AE7D22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0834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1E417F-722A-1BA7-BAAD-CDE0C1CF6C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C47FBED-05C2-C9C9-1EAF-96B43F5D17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8FF547-F597-49B4-A5FB-19ACE155246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75E171-0B56-356F-DE2F-50FCBC395F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7AF252-7C68-1985-CE74-52DEE8C43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EF4003-3118-4545-BFD9-2821AE7D22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0800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54643B-105D-2427-AD74-EC3C309F92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8FF547-F597-49B4-A5FB-19ACE155246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FA93ED-49A2-39E7-BF8D-26A75A496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3614E2-CCED-8097-51D5-4844280B1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EF4003-3118-4545-BFD9-2821AE7D22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8653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750B25-95F9-BA8E-D8AC-5DF508390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9D6873-D26C-DF21-9B03-62D9A0C0E9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0E7AC4-A70B-28A8-BBD9-A268E6ED81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AEE8EB-77B6-A99D-9650-3C98E3B75B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8FF547-F597-49B4-A5FB-19ACE155246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D1CFC1-F234-F30D-0B6F-7CFD58373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501431-4D9E-0B44-060F-2A80BB234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EF4003-3118-4545-BFD9-2821AE7D22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524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72CEA6-8CE6-2250-1806-4F461BB42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F3608D8-793B-A01C-9920-4056E14D53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29E0BE-C993-9853-ED4A-E0364F60CD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76E118-56BB-F629-22DA-F02B503AD3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8FF547-F597-49B4-A5FB-19ACE155246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7B0310-266D-897F-782E-872B1D2B7C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302B75-E848-CAF9-51B2-297D45791E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EF4003-3118-4545-BFD9-2821AE7D22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7051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5BF61F-28BE-5877-0259-3A14AD8D6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586BE7-CAA9-44E3-C5F7-5AF4826D47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1F2505-37E9-5346-1A3A-F21EB1F239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8FF547-F597-49B4-A5FB-19ACE155246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D8BDB8-4362-9269-17C9-A2538B808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2C960B-AF2C-EEA9-84B3-B369DCDDC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EF4003-3118-4545-BFD9-2821AE7D22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1839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D2A733B-5FA4-14A0-EBA4-131DBEED66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2EC6D3-F9B5-5DE6-A91E-09926B9A87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F349B9-4FEC-A0EC-45BB-AFC4B0E9E7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8FF547-F597-49B4-A5FB-19ACE155246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DD9DD3-3C62-147F-6A78-AFE43DBA9E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3F53F8-0EA1-A1CA-CA9C-C42EDB448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EF4003-3118-4545-BFD9-2821AE7D22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5047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9511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6"/>
          <p:cNvSpPr>
            <a:spLocks noGrp="1"/>
          </p:cNvSpPr>
          <p:nvPr>
            <p:ph type="pic" sz="quarter" idx="10"/>
          </p:nvPr>
        </p:nvSpPr>
        <p:spPr>
          <a:xfrm>
            <a:off x="833718" y="1945825"/>
            <a:ext cx="4464423" cy="3550023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62794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8"/>
          <p:cNvSpPr>
            <a:spLocks noGrp="1"/>
          </p:cNvSpPr>
          <p:nvPr>
            <p:ph type="pic" sz="quarter" idx="10"/>
          </p:nvPr>
        </p:nvSpPr>
        <p:spPr>
          <a:xfrm>
            <a:off x="1291363" y="1775012"/>
            <a:ext cx="5513293" cy="2070847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83337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12"/>
          <p:cNvSpPr>
            <a:spLocks noGrp="1"/>
          </p:cNvSpPr>
          <p:nvPr>
            <p:ph type="pic" sz="quarter" idx="10"/>
          </p:nvPr>
        </p:nvSpPr>
        <p:spPr>
          <a:xfrm>
            <a:off x="820271" y="2514599"/>
            <a:ext cx="3036789" cy="2904565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79493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4769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6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18/12/2024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158073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6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9243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083BF-FD7E-8DE5-1470-876C0B9D3E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DFCA90-8335-7890-AD7C-1E9CF7AA80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5D8834-A9FF-B088-66FB-CB01061496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8FF547-F597-49B4-A5FB-19ACE155246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CA9792-F4C6-0011-5FFB-B82C18904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5B28A5-E14D-FB0D-F1A5-11DEFF739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EF4003-3118-4545-BFD9-2821AE7D22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0620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4564D-D20A-B266-95DF-20ADEAB1F2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3D96D1-B573-284F-D205-D0660FCDBD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38DACD-8F0C-F3B0-60A2-4239A3147D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8FF547-F597-49B4-A5FB-19ACE155246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D9BA38-9894-0158-840E-C618427F84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AE6FDE-9823-5623-77A0-362C29D1A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EF4003-3118-4545-BFD9-2821AE7D22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8426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背景图案&#10;&#10;描述已自动生成">
            <a:extLst>
              <a:ext uri="{FF2B5EF4-FFF2-40B4-BE49-F238E27FC236}">
                <a16:creationId xmlns:a16="http://schemas.microsoft.com/office/drawing/2014/main" id="{806E030B-3C67-7330-E39F-27263BDA4697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32A6DA39-44C4-52A9-5AF1-88908B614D63}"/>
              </a:ext>
            </a:extLst>
          </p:cNvPr>
          <p:cNvGrpSpPr/>
          <p:nvPr userDrawn="1"/>
        </p:nvGrpSpPr>
        <p:grpSpPr>
          <a:xfrm>
            <a:off x="-293391" y="-1"/>
            <a:ext cx="12635347" cy="6857999"/>
            <a:chOff x="-67871" y="0"/>
            <a:chExt cx="12192000" cy="6858000"/>
          </a:xfrm>
        </p:grpSpPr>
        <p:pic>
          <p:nvPicPr>
            <p:cNvPr id="5" name="图片 4" descr="水中的倒影&#10;&#10;低可信度描述已自动生成">
              <a:extLst>
                <a:ext uri="{FF2B5EF4-FFF2-40B4-BE49-F238E27FC236}">
                  <a16:creationId xmlns:a16="http://schemas.microsoft.com/office/drawing/2014/main" id="{90D566F5-D73A-BB66-A06C-DD95F3F269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36" t="33936" r="6339" b="24370"/>
            <a:stretch/>
          </p:blipFill>
          <p:spPr>
            <a:xfrm flipV="1">
              <a:off x="-67871" y="0"/>
              <a:ext cx="12192000" cy="6858000"/>
            </a:xfrm>
            <a:custGeom>
              <a:avLst/>
              <a:gdLst>
                <a:gd name="connsiteX0" fmla="*/ 0 w 12192000"/>
                <a:gd name="connsiteY0" fmla="*/ 6858000 h 6858000"/>
                <a:gd name="connsiteX1" fmla="*/ 12192000 w 12192000"/>
                <a:gd name="connsiteY1" fmla="*/ 6858000 h 6858000"/>
                <a:gd name="connsiteX2" fmla="*/ 12192000 w 12192000"/>
                <a:gd name="connsiteY2" fmla="*/ 0 h 6858000"/>
                <a:gd name="connsiteX3" fmla="*/ 0 w 12192000"/>
                <a:gd name="connsiteY3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6858000">
                  <a:moveTo>
                    <a:pt x="0" y="6858000"/>
                  </a:moveTo>
                  <a:lnTo>
                    <a:pt x="12192000" y="6858000"/>
                  </a:lnTo>
                  <a:lnTo>
                    <a:pt x="12192000" y="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" name="图片 5" descr="图片包含 游戏机, 物体, 钟表, 花&#10;&#10;描述已自动生成">
              <a:extLst>
                <a:ext uri="{FF2B5EF4-FFF2-40B4-BE49-F238E27FC236}">
                  <a16:creationId xmlns:a16="http://schemas.microsoft.com/office/drawing/2014/main" id="{47BDECBC-7999-5230-A032-0A89C7A89D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1293"/>
            <a:stretch/>
          </p:blipFill>
          <p:spPr>
            <a:xfrm flipV="1">
              <a:off x="1594956" y="4680179"/>
              <a:ext cx="10383149" cy="2177821"/>
            </a:xfrm>
            <a:prstGeom prst="rect">
              <a:avLst/>
            </a:prstGeom>
          </p:spPr>
        </p:pic>
      </p:grp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11583844-69C6-3DFC-1910-93D52B776E22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0200" y="83953"/>
            <a:ext cx="1459926" cy="1459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043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742" r:id="rId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5C398A95-5811-62E7-FCBD-933FC503161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0200" y="83953"/>
            <a:ext cx="1459926" cy="1459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062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11" Type="http://schemas.openxmlformats.org/officeDocument/2006/relationships/image" Target="../media/image12.png"/><Relationship Id="rId5" Type="http://schemas.openxmlformats.org/officeDocument/2006/relationships/image" Target="../media/image8.png"/><Relationship Id="rId10" Type="http://schemas.openxmlformats.org/officeDocument/2006/relationships/image" Target="../media/image2.png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10" Type="http://schemas.openxmlformats.org/officeDocument/2006/relationships/image" Target="../media/image38.png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image" Target="../media/image19.pn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12" Type="http://schemas.openxmlformats.org/officeDocument/2006/relationships/slide" Target="slide7.xml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10.xml"/><Relationship Id="rId6" Type="http://schemas.openxmlformats.org/officeDocument/2006/relationships/slide" Target="slide3.xml"/><Relationship Id="rId11" Type="http://schemas.openxmlformats.org/officeDocument/2006/relationships/image" Target="../media/image18.png"/><Relationship Id="rId5" Type="http://schemas.openxmlformats.org/officeDocument/2006/relationships/image" Target="../media/image15.png"/><Relationship Id="rId15" Type="http://schemas.openxmlformats.org/officeDocument/2006/relationships/slide" Target="slide4.xml"/><Relationship Id="rId10" Type="http://schemas.openxmlformats.org/officeDocument/2006/relationships/slide" Target="slide6.xml"/><Relationship Id="rId4" Type="http://schemas.openxmlformats.org/officeDocument/2006/relationships/image" Target="../media/image14.png"/><Relationship Id="rId9" Type="http://schemas.openxmlformats.org/officeDocument/2006/relationships/image" Target="../media/image17.png"/><Relationship Id="rId1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1.wav"/><Relationship Id="rId7" Type="http://schemas.openxmlformats.org/officeDocument/2006/relationships/slide" Target="slide2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1.xml"/><Relationship Id="rId6" Type="http://schemas.openxmlformats.org/officeDocument/2006/relationships/image" Target="../media/image22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audio" Target="../media/audio1.wav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2.xml"/><Relationship Id="rId6" Type="http://schemas.openxmlformats.org/officeDocument/2006/relationships/image" Target="../media/image14.png"/><Relationship Id="rId5" Type="http://schemas.openxmlformats.org/officeDocument/2006/relationships/image" Target="../media/image22.png"/><Relationship Id="rId4" Type="http://schemas.openxmlformats.org/officeDocument/2006/relationships/image" Target="../media/image13.png"/><Relationship Id="rId9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15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22.png"/><Relationship Id="rId5" Type="http://schemas.openxmlformats.org/officeDocument/2006/relationships/image" Target="../media/image13.png"/><Relationship Id="rId4" Type="http://schemas.openxmlformats.org/officeDocument/2006/relationships/audio" Target="../media/audio1.wav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1.wav"/><Relationship Id="rId7" Type="http://schemas.openxmlformats.org/officeDocument/2006/relationships/slide" Target="slide2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5.xml"/><Relationship Id="rId6" Type="http://schemas.openxmlformats.org/officeDocument/2006/relationships/image" Target="../media/image22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14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13.png"/><Relationship Id="rId5" Type="http://schemas.openxmlformats.org/officeDocument/2006/relationships/audio" Target="../media/audio1.wav"/><Relationship Id="rId10" Type="http://schemas.openxmlformats.org/officeDocument/2006/relationships/image" Target="../media/image28.png"/><Relationship Id="rId4" Type="http://schemas.openxmlformats.org/officeDocument/2006/relationships/audio" Target="../media/audio2.wav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6.png"/><Relationship Id="rId7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34.png"/><Relationship Id="rId4" Type="http://schemas.openxmlformats.org/officeDocument/2006/relationships/image" Target="../media/image29.png"/><Relationship Id="rId9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11" Type="http://schemas.openxmlformats.org/officeDocument/2006/relationships/image" Target="../media/image35.png"/><Relationship Id="rId5" Type="http://schemas.openxmlformats.org/officeDocument/2006/relationships/image" Target="../media/image8.png"/><Relationship Id="rId10" Type="http://schemas.openxmlformats.org/officeDocument/2006/relationships/image" Target="../media/image2.png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图标&#10;&#10;描述已自动生成">
            <a:extLst>
              <a:ext uri="{FF2B5EF4-FFF2-40B4-BE49-F238E27FC236}">
                <a16:creationId xmlns:a16="http://schemas.microsoft.com/office/drawing/2014/main" id="{18E96586-37DE-AC84-4925-4FBABD8E46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7"/>
          <a:stretch/>
        </p:blipFill>
        <p:spPr>
          <a:xfrm>
            <a:off x="0" y="4664990"/>
            <a:ext cx="12192000" cy="2193010"/>
          </a:xfrm>
          <a:prstGeom prst="rect">
            <a:avLst/>
          </a:prstGeom>
        </p:spPr>
      </p:pic>
      <p:pic>
        <p:nvPicPr>
          <p:cNvPr id="31" name="图片 30" descr="卡通人物&#10;&#10;中度可信度描述已自动生成">
            <a:extLst>
              <a:ext uri="{FF2B5EF4-FFF2-40B4-BE49-F238E27FC236}">
                <a16:creationId xmlns:a16="http://schemas.microsoft.com/office/drawing/2014/main" id="{016F98EC-BB6F-81E1-BE91-262A7F06526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673" b="80699"/>
          <a:stretch/>
        </p:blipFill>
        <p:spPr>
          <a:xfrm flipH="1">
            <a:off x="9479797" y="163051"/>
            <a:ext cx="2712203" cy="1323636"/>
          </a:xfrm>
          <a:prstGeom prst="rect">
            <a:avLst/>
          </a:prstGeom>
        </p:spPr>
      </p:pic>
      <p:pic>
        <p:nvPicPr>
          <p:cNvPr id="34" name="图片 33" descr="背景图案&#10;&#10;描述已自动生成">
            <a:extLst>
              <a:ext uri="{FF2B5EF4-FFF2-40B4-BE49-F238E27FC236}">
                <a16:creationId xmlns:a16="http://schemas.microsoft.com/office/drawing/2014/main" id="{A1BF9799-8502-CC58-6A93-B28009643A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360" y="3081709"/>
            <a:ext cx="4005022" cy="4005022"/>
          </a:xfrm>
          <a:prstGeom prst="rect">
            <a:avLst/>
          </a:prstGeom>
        </p:spPr>
      </p:pic>
      <p:pic>
        <p:nvPicPr>
          <p:cNvPr id="2" name="图片 41" descr="图片包含 游戏机, 花&#10;&#10;描述已自动生成">
            <a:extLst>
              <a:ext uri="{FF2B5EF4-FFF2-40B4-BE49-F238E27FC236}">
                <a16:creationId xmlns:a16="http://schemas.microsoft.com/office/drawing/2014/main" id="{0A9EF6D2-B6A2-CBBB-8008-482FEE64073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1" t="16291" r="22251" b="22711"/>
          <a:stretch/>
        </p:blipFill>
        <p:spPr>
          <a:xfrm>
            <a:off x="10899884" y="3298699"/>
            <a:ext cx="1086064" cy="1086064"/>
          </a:xfrm>
          <a:prstGeom prst="rect">
            <a:avLst/>
          </a:prstGeom>
        </p:spPr>
      </p:pic>
      <p:pic>
        <p:nvPicPr>
          <p:cNvPr id="25" name="图片 24" descr="游戏机里面的人物&#10;&#10;低可信度描述已自动生成">
            <a:extLst>
              <a:ext uri="{FF2B5EF4-FFF2-40B4-BE49-F238E27FC236}">
                <a16:creationId xmlns:a16="http://schemas.microsoft.com/office/drawing/2014/main" id="{F2505A2D-DA46-CC35-4DE6-75888A1DC07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05" b="37817"/>
          <a:stretch/>
        </p:blipFill>
        <p:spPr>
          <a:xfrm flipH="1">
            <a:off x="0" y="4005022"/>
            <a:ext cx="8921858" cy="2852978"/>
          </a:xfrm>
          <a:custGeom>
            <a:avLst/>
            <a:gdLst>
              <a:gd name="connsiteX0" fmla="*/ 0 w 6858000"/>
              <a:gd name="connsiteY0" fmla="*/ 0 h 4264506"/>
              <a:gd name="connsiteX1" fmla="*/ 6858000 w 6858000"/>
              <a:gd name="connsiteY1" fmla="*/ 0 h 4264506"/>
              <a:gd name="connsiteX2" fmla="*/ 6858000 w 6858000"/>
              <a:gd name="connsiteY2" fmla="*/ 4264506 h 4264506"/>
              <a:gd name="connsiteX3" fmla="*/ 0 w 6858000"/>
              <a:gd name="connsiteY3" fmla="*/ 4264506 h 4264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4264506">
                <a:moveTo>
                  <a:pt x="0" y="0"/>
                </a:moveTo>
                <a:lnTo>
                  <a:pt x="6858000" y="0"/>
                </a:lnTo>
                <a:lnTo>
                  <a:pt x="6858000" y="4264506"/>
                </a:lnTo>
                <a:lnTo>
                  <a:pt x="0" y="4264506"/>
                </a:lnTo>
                <a:close/>
              </a:path>
            </a:pathLst>
          </a:custGeom>
        </p:spPr>
      </p:pic>
      <p:pic>
        <p:nvPicPr>
          <p:cNvPr id="21" name="图片 20" descr="图标&#10;&#10;描述已自动生成">
            <a:extLst>
              <a:ext uri="{FF2B5EF4-FFF2-40B4-BE49-F238E27FC236}">
                <a16:creationId xmlns:a16="http://schemas.microsoft.com/office/drawing/2014/main" id="{43191343-22AF-A06C-370E-C10C4387F13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5246" y="36770"/>
            <a:ext cx="5286896" cy="528689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9054152A-77FD-0A2B-5C1F-0F0CFEC5A2D7}"/>
              </a:ext>
            </a:extLst>
          </p:cNvPr>
          <p:cNvGrpSpPr/>
          <p:nvPr/>
        </p:nvGrpSpPr>
        <p:grpSpPr>
          <a:xfrm>
            <a:off x="2052245" y="715153"/>
            <a:ext cx="8087509" cy="5167092"/>
            <a:chOff x="2052245" y="824869"/>
            <a:chExt cx="8087509" cy="5167092"/>
          </a:xfrm>
        </p:grpSpPr>
        <p:pic>
          <p:nvPicPr>
            <p:cNvPr id="9" name="图片 4">
              <a:extLst>
                <a:ext uri="{FF2B5EF4-FFF2-40B4-BE49-F238E27FC236}">
                  <a16:creationId xmlns:a16="http://schemas.microsoft.com/office/drawing/2014/main" id="{4F4886B0-41BD-4D8F-57AD-09FE40C9C9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36" t="33936" r="6339" b="24370"/>
            <a:stretch/>
          </p:blipFill>
          <p:spPr>
            <a:xfrm rot="10580711" flipV="1">
              <a:off x="2052245" y="824869"/>
              <a:ext cx="8087509" cy="4690472"/>
            </a:xfrm>
            <a:custGeom>
              <a:avLst/>
              <a:gdLst>
                <a:gd name="connsiteX0" fmla="*/ 0 w 12192000"/>
                <a:gd name="connsiteY0" fmla="*/ 6858000 h 6858000"/>
                <a:gd name="connsiteX1" fmla="*/ 12192000 w 12192000"/>
                <a:gd name="connsiteY1" fmla="*/ 6858000 h 6858000"/>
                <a:gd name="connsiteX2" fmla="*/ 12192000 w 12192000"/>
                <a:gd name="connsiteY2" fmla="*/ 0 h 6858000"/>
                <a:gd name="connsiteX3" fmla="*/ 0 w 12192000"/>
                <a:gd name="connsiteY3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6858000">
                  <a:moveTo>
                    <a:pt x="0" y="6858000"/>
                  </a:moveTo>
                  <a:lnTo>
                    <a:pt x="12192000" y="6858000"/>
                  </a:lnTo>
                  <a:lnTo>
                    <a:pt x="12192000" y="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C47F4C0-0BC8-C838-B39C-5DA362DF98F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083440" y="1218379"/>
              <a:ext cx="5950212" cy="47735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46242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121(1)">
            <a:hlinkClick r:id="" action="ppaction://media"/>
            <a:extLst>
              <a:ext uri="{FF2B5EF4-FFF2-40B4-BE49-F238E27FC236}">
                <a16:creationId xmlns:a16="http://schemas.microsoft.com/office/drawing/2014/main" id="{C5246F56-8F75-DBE9-1AD9-A3753C9155A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194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412C441-31A9-C945-F06F-6BC441A00FEA}"/>
                  </a:ext>
                </a:extLst>
              </p:cNvPr>
              <p:cNvSpPr txBox="1"/>
              <p:nvPr/>
            </p:nvSpPr>
            <p:spPr>
              <a:xfrm>
                <a:off x="1249680" y="883920"/>
                <a:ext cx="10495280" cy="39138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2800" b="1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A. TÌM GIÁ TRỊ PHẦN TRĂM CỦA MỘT SỐ CHO TRƯỚC</a:t>
                </a:r>
              </a:p>
              <a:p>
                <a:r>
                  <a:rPr lang="vi-VN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Ví dụ: Tìm 15% của số 120 000.</a:t>
                </a:r>
              </a:p>
              <a:p>
                <a:r>
                  <a:rPr lang="vi-VN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Có thể làm theo cách tìm phân số của một số như sau:</a:t>
                </a:r>
              </a:p>
              <a:p>
                <a:r>
                  <a:rPr lang="vi-VN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15% của 120 000 là:</a:t>
                </a:r>
              </a:p>
              <a:p>
                <a:r>
                  <a:rPr lang="vi-VN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120 000 × 15% = 120 000 ×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100</m:t>
                        </m:r>
                      </m:den>
                    </m:f>
                  </m:oMath>
                </a14:m>
                <a:endParaRPr lang="vi-VN" sz="28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                              </a:t>
                </a:r>
                <a:r>
                  <a:rPr lang="vi-VN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= 18 000</a:t>
                </a:r>
              </a:p>
              <a:p>
                <a:r>
                  <a:rPr lang="vi-VN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Vậy 15% của 120 000 là 18 000.</a:t>
                </a:r>
              </a:p>
              <a:p>
                <a:r>
                  <a:rPr lang="vi-VN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Nhận xét: Muốn tìm 15% của 120 000 ta lấy 120 000 nhân với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100</m:t>
                        </m:r>
                      </m:den>
                    </m:f>
                  </m:oMath>
                </a14:m>
                <a:endParaRPr lang="vi-VN" sz="28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412C441-31A9-C945-F06F-6BC441A00F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9680" y="883920"/>
                <a:ext cx="10495280" cy="3913892"/>
              </a:xfrm>
              <a:prstGeom prst="rect">
                <a:avLst/>
              </a:prstGeom>
              <a:blipFill>
                <a:blip r:embed="rId2"/>
                <a:stretch>
                  <a:fillRect l="-1161" t="-1558" b="-7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73180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图标&#10;&#10;描述已自动生成">
            <a:extLst>
              <a:ext uri="{FF2B5EF4-FFF2-40B4-BE49-F238E27FC236}">
                <a16:creationId xmlns:a16="http://schemas.microsoft.com/office/drawing/2014/main" id="{18E96586-37DE-AC84-4925-4FBABD8E46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7"/>
          <a:stretch/>
        </p:blipFill>
        <p:spPr>
          <a:xfrm>
            <a:off x="0" y="4664990"/>
            <a:ext cx="12192000" cy="2193010"/>
          </a:xfrm>
          <a:prstGeom prst="rect">
            <a:avLst/>
          </a:prstGeom>
        </p:spPr>
      </p:pic>
      <p:pic>
        <p:nvPicPr>
          <p:cNvPr id="31" name="图片 30" descr="卡通人物&#10;&#10;中度可信度描述已自动生成">
            <a:extLst>
              <a:ext uri="{FF2B5EF4-FFF2-40B4-BE49-F238E27FC236}">
                <a16:creationId xmlns:a16="http://schemas.microsoft.com/office/drawing/2014/main" id="{016F98EC-BB6F-81E1-BE91-262A7F06526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673" b="80699"/>
          <a:stretch/>
        </p:blipFill>
        <p:spPr>
          <a:xfrm flipH="1">
            <a:off x="9479797" y="163051"/>
            <a:ext cx="2712203" cy="1323636"/>
          </a:xfrm>
          <a:prstGeom prst="rect">
            <a:avLst/>
          </a:prstGeom>
        </p:spPr>
      </p:pic>
      <p:pic>
        <p:nvPicPr>
          <p:cNvPr id="34" name="图片 33" descr="背景图案&#10;&#10;描述已自动生成">
            <a:extLst>
              <a:ext uri="{FF2B5EF4-FFF2-40B4-BE49-F238E27FC236}">
                <a16:creationId xmlns:a16="http://schemas.microsoft.com/office/drawing/2014/main" id="{A1BF9799-8502-CC58-6A93-B28009643A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360" y="3081709"/>
            <a:ext cx="4005022" cy="4005022"/>
          </a:xfrm>
          <a:prstGeom prst="rect">
            <a:avLst/>
          </a:prstGeom>
        </p:spPr>
      </p:pic>
      <p:pic>
        <p:nvPicPr>
          <p:cNvPr id="2" name="图片 41" descr="图片包含 游戏机, 花&#10;&#10;描述已自动生成">
            <a:extLst>
              <a:ext uri="{FF2B5EF4-FFF2-40B4-BE49-F238E27FC236}">
                <a16:creationId xmlns:a16="http://schemas.microsoft.com/office/drawing/2014/main" id="{0A9EF6D2-B6A2-CBBB-8008-482FEE64073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1" t="16291" r="22251" b="22711"/>
          <a:stretch/>
        </p:blipFill>
        <p:spPr>
          <a:xfrm>
            <a:off x="10899884" y="3298699"/>
            <a:ext cx="1086064" cy="1086064"/>
          </a:xfrm>
          <a:prstGeom prst="rect">
            <a:avLst/>
          </a:prstGeom>
        </p:spPr>
      </p:pic>
      <p:pic>
        <p:nvPicPr>
          <p:cNvPr id="25" name="图片 24" descr="游戏机里面的人物&#10;&#10;低可信度描述已自动生成">
            <a:extLst>
              <a:ext uri="{FF2B5EF4-FFF2-40B4-BE49-F238E27FC236}">
                <a16:creationId xmlns:a16="http://schemas.microsoft.com/office/drawing/2014/main" id="{F2505A2D-DA46-CC35-4DE6-75888A1DC07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05" b="37817"/>
          <a:stretch/>
        </p:blipFill>
        <p:spPr>
          <a:xfrm flipH="1">
            <a:off x="0" y="4005022"/>
            <a:ext cx="8921858" cy="2852978"/>
          </a:xfrm>
          <a:custGeom>
            <a:avLst/>
            <a:gdLst>
              <a:gd name="connsiteX0" fmla="*/ 0 w 6858000"/>
              <a:gd name="connsiteY0" fmla="*/ 0 h 4264506"/>
              <a:gd name="connsiteX1" fmla="*/ 6858000 w 6858000"/>
              <a:gd name="connsiteY1" fmla="*/ 0 h 4264506"/>
              <a:gd name="connsiteX2" fmla="*/ 6858000 w 6858000"/>
              <a:gd name="connsiteY2" fmla="*/ 4264506 h 4264506"/>
              <a:gd name="connsiteX3" fmla="*/ 0 w 6858000"/>
              <a:gd name="connsiteY3" fmla="*/ 4264506 h 4264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4264506">
                <a:moveTo>
                  <a:pt x="0" y="0"/>
                </a:moveTo>
                <a:lnTo>
                  <a:pt x="6858000" y="0"/>
                </a:lnTo>
                <a:lnTo>
                  <a:pt x="6858000" y="4264506"/>
                </a:lnTo>
                <a:lnTo>
                  <a:pt x="0" y="4264506"/>
                </a:lnTo>
                <a:close/>
              </a:path>
            </a:pathLst>
          </a:custGeom>
        </p:spPr>
      </p:pic>
      <p:pic>
        <p:nvPicPr>
          <p:cNvPr id="21" name="图片 20" descr="图标&#10;&#10;描述已自动生成">
            <a:extLst>
              <a:ext uri="{FF2B5EF4-FFF2-40B4-BE49-F238E27FC236}">
                <a16:creationId xmlns:a16="http://schemas.microsoft.com/office/drawing/2014/main" id="{43191343-22AF-A06C-370E-C10C4387F13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5246" y="36770"/>
            <a:ext cx="5286896" cy="528689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E26543E-CF75-4575-C949-28EB58AF3BD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6155" y="873761"/>
            <a:ext cx="7564812" cy="5845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786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38">
            <a:extLst>
              <a:ext uri="{FF2B5EF4-FFF2-40B4-BE49-F238E27FC236}">
                <a16:creationId xmlns:a16="http://schemas.microsoft.com/office/drawing/2014/main" id="{FC91B4AC-7B8A-4107-13DD-76130C4BB72D}"/>
              </a:ext>
            </a:extLst>
          </p:cNvPr>
          <p:cNvSpPr txBox="1"/>
          <p:nvPr/>
        </p:nvSpPr>
        <p:spPr>
          <a:xfrm flipH="1">
            <a:off x="341806" y="260708"/>
            <a:ext cx="11576923" cy="6463285"/>
          </a:xfrm>
          <a:custGeom>
            <a:avLst/>
            <a:gdLst>
              <a:gd name="connsiteX0" fmla="*/ 187289 w 4007538"/>
              <a:gd name="connsiteY0" fmla="*/ 0 h 1123712"/>
              <a:gd name="connsiteX1" fmla="*/ 4007538 w 4007538"/>
              <a:gd name="connsiteY1" fmla="*/ 0 h 1123712"/>
              <a:gd name="connsiteX2" fmla="*/ 4007538 w 4007538"/>
              <a:gd name="connsiteY2" fmla="*/ 0 h 1123712"/>
              <a:gd name="connsiteX3" fmla="*/ 4007538 w 4007538"/>
              <a:gd name="connsiteY3" fmla="*/ 936423 h 1123712"/>
              <a:gd name="connsiteX4" fmla="*/ 3820249 w 4007538"/>
              <a:gd name="connsiteY4" fmla="*/ 1123712 h 1123712"/>
              <a:gd name="connsiteX5" fmla="*/ 0 w 4007538"/>
              <a:gd name="connsiteY5" fmla="*/ 1123712 h 1123712"/>
              <a:gd name="connsiteX6" fmla="*/ 0 w 4007538"/>
              <a:gd name="connsiteY6" fmla="*/ 1123712 h 1123712"/>
              <a:gd name="connsiteX7" fmla="*/ 0 w 4007538"/>
              <a:gd name="connsiteY7" fmla="*/ 187289 h 1123712"/>
              <a:gd name="connsiteX8" fmla="*/ 187289 w 4007538"/>
              <a:gd name="connsiteY8" fmla="*/ 0 h 1123712"/>
              <a:gd name="connsiteX0" fmla="*/ 187289 w 4007538"/>
              <a:gd name="connsiteY0" fmla="*/ 0 h 1123712"/>
              <a:gd name="connsiteX1" fmla="*/ 4007538 w 4007538"/>
              <a:gd name="connsiteY1" fmla="*/ 0 h 1123712"/>
              <a:gd name="connsiteX2" fmla="*/ 4007538 w 4007538"/>
              <a:gd name="connsiteY2" fmla="*/ 0 h 1123712"/>
              <a:gd name="connsiteX3" fmla="*/ 4007538 w 4007538"/>
              <a:gd name="connsiteY3" fmla="*/ 936423 h 1123712"/>
              <a:gd name="connsiteX4" fmla="*/ 3820249 w 4007538"/>
              <a:gd name="connsiteY4" fmla="*/ 1123712 h 1123712"/>
              <a:gd name="connsiteX5" fmla="*/ 0 w 4007538"/>
              <a:gd name="connsiteY5" fmla="*/ 1123712 h 1123712"/>
              <a:gd name="connsiteX6" fmla="*/ 172720 w 4007538"/>
              <a:gd name="connsiteY6" fmla="*/ 1062752 h 1123712"/>
              <a:gd name="connsiteX7" fmla="*/ 0 w 4007538"/>
              <a:gd name="connsiteY7" fmla="*/ 187289 h 1123712"/>
              <a:gd name="connsiteX8" fmla="*/ 187289 w 4007538"/>
              <a:gd name="connsiteY8" fmla="*/ 0 h 1123712"/>
              <a:gd name="connsiteX0" fmla="*/ 188912 w 4009161"/>
              <a:gd name="connsiteY0" fmla="*/ 0 h 1123712"/>
              <a:gd name="connsiteX1" fmla="*/ 4009161 w 4009161"/>
              <a:gd name="connsiteY1" fmla="*/ 0 h 1123712"/>
              <a:gd name="connsiteX2" fmla="*/ 4009161 w 4009161"/>
              <a:gd name="connsiteY2" fmla="*/ 0 h 1123712"/>
              <a:gd name="connsiteX3" fmla="*/ 4009161 w 4009161"/>
              <a:gd name="connsiteY3" fmla="*/ 936423 h 1123712"/>
              <a:gd name="connsiteX4" fmla="*/ 3821872 w 4009161"/>
              <a:gd name="connsiteY4" fmla="*/ 1123712 h 1123712"/>
              <a:gd name="connsiteX5" fmla="*/ 1623 w 4009161"/>
              <a:gd name="connsiteY5" fmla="*/ 1123712 h 1123712"/>
              <a:gd name="connsiteX6" fmla="*/ 174343 w 4009161"/>
              <a:gd name="connsiteY6" fmla="*/ 1062752 h 1123712"/>
              <a:gd name="connsiteX7" fmla="*/ 1623 w 4009161"/>
              <a:gd name="connsiteY7" fmla="*/ 187289 h 1123712"/>
              <a:gd name="connsiteX8" fmla="*/ 188912 w 4009161"/>
              <a:gd name="connsiteY8" fmla="*/ 0 h 1123712"/>
              <a:gd name="connsiteX0" fmla="*/ 238089 w 4058338"/>
              <a:gd name="connsiteY0" fmla="*/ 0 h 1123712"/>
              <a:gd name="connsiteX1" fmla="*/ 4058338 w 4058338"/>
              <a:gd name="connsiteY1" fmla="*/ 0 h 1123712"/>
              <a:gd name="connsiteX2" fmla="*/ 4058338 w 4058338"/>
              <a:gd name="connsiteY2" fmla="*/ 0 h 1123712"/>
              <a:gd name="connsiteX3" fmla="*/ 4058338 w 4058338"/>
              <a:gd name="connsiteY3" fmla="*/ 936423 h 1123712"/>
              <a:gd name="connsiteX4" fmla="*/ 3871049 w 4058338"/>
              <a:gd name="connsiteY4" fmla="*/ 1123712 h 1123712"/>
              <a:gd name="connsiteX5" fmla="*/ 50800 w 4058338"/>
              <a:gd name="connsiteY5" fmla="*/ 1123712 h 1123712"/>
              <a:gd name="connsiteX6" fmla="*/ 223520 w 4058338"/>
              <a:gd name="connsiteY6" fmla="*/ 1062752 h 1123712"/>
              <a:gd name="connsiteX7" fmla="*/ 0 w 4058338"/>
              <a:gd name="connsiteY7" fmla="*/ 329529 h 1123712"/>
              <a:gd name="connsiteX8" fmla="*/ 238089 w 4058338"/>
              <a:gd name="connsiteY8" fmla="*/ 0 h 1123712"/>
              <a:gd name="connsiteX0" fmla="*/ 370169 w 4058338"/>
              <a:gd name="connsiteY0" fmla="*/ 20320 h 1123712"/>
              <a:gd name="connsiteX1" fmla="*/ 4058338 w 4058338"/>
              <a:gd name="connsiteY1" fmla="*/ 0 h 1123712"/>
              <a:gd name="connsiteX2" fmla="*/ 4058338 w 4058338"/>
              <a:gd name="connsiteY2" fmla="*/ 0 h 1123712"/>
              <a:gd name="connsiteX3" fmla="*/ 4058338 w 4058338"/>
              <a:gd name="connsiteY3" fmla="*/ 936423 h 1123712"/>
              <a:gd name="connsiteX4" fmla="*/ 3871049 w 4058338"/>
              <a:gd name="connsiteY4" fmla="*/ 1123712 h 1123712"/>
              <a:gd name="connsiteX5" fmla="*/ 50800 w 4058338"/>
              <a:gd name="connsiteY5" fmla="*/ 1123712 h 1123712"/>
              <a:gd name="connsiteX6" fmla="*/ 223520 w 4058338"/>
              <a:gd name="connsiteY6" fmla="*/ 1062752 h 1123712"/>
              <a:gd name="connsiteX7" fmla="*/ 0 w 4058338"/>
              <a:gd name="connsiteY7" fmla="*/ 329529 h 1123712"/>
              <a:gd name="connsiteX8" fmla="*/ 370169 w 4058338"/>
              <a:gd name="connsiteY8" fmla="*/ 20320 h 1123712"/>
              <a:gd name="connsiteX0" fmla="*/ 370169 w 4058338"/>
              <a:gd name="connsiteY0" fmla="*/ 121536 h 1224928"/>
              <a:gd name="connsiteX1" fmla="*/ 535492 w 4058338"/>
              <a:gd name="connsiteY1" fmla="*/ 0 h 1224928"/>
              <a:gd name="connsiteX2" fmla="*/ 4058338 w 4058338"/>
              <a:gd name="connsiteY2" fmla="*/ 101216 h 1224928"/>
              <a:gd name="connsiteX3" fmla="*/ 4058338 w 4058338"/>
              <a:gd name="connsiteY3" fmla="*/ 101216 h 1224928"/>
              <a:gd name="connsiteX4" fmla="*/ 4058338 w 4058338"/>
              <a:gd name="connsiteY4" fmla="*/ 1037639 h 1224928"/>
              <a:gd name="connsiteX5" fmla="*/ 3871049 w 4058338"/>
              <a:gd name="connsiteY5" fmla="*/ 1224928 h 1224928"/>
              <a:gd name="connsiteX6" fmla="*/ 50800 w 4058338"/>
              <a:gd name="connsiteY6" fmla="*/ 1224928 h 1224928"/>
              <a:gd name="connsiteX7" fmla="*/ 223520 w 4058338"/>
              <a:gd name="connsiteY7" fmla="*/ 1163968 h 1224928"/>
              <a:gd name="connsiteX8" fmla="*/ 0 w 4058338"/>
              <a:gd name="connsiteY8" fmla="*/ 430745 h 1224928"/>
              <a:gd name="connsiteX9" fmla="*/ 370169 w 4058338"/>
              <a:gd name="connsiteY9" fmla="*/ 121536 h 1224928"/>
              <a:gd name="connsiteX0" fmla="*/ 370169 w 4058338"/>
              <a:gd name="connsiteY0" fmla="*/ 123784 h 1227176"/>
              <a:gd name="connsiteX1" fmla="*/ 535492 w 4058338"/>
              <a:gd name="connsiteY1" fmla="*/ 2248 h 1227176"/>
              <a:gd name="connsiteX2" fmla="*/ 4058338 w 4058338"/>
              <a:gd name="connsiteY2" fmla="*/ 103464 h 1227176"/>
              <a:gd name="connsiteX3" fmla="*/ 4058338 w 4058338"/>
              <a:gd name="connsiteY3" fmla="*/ 103464 h 1227176"/>
              <a:gd name="connsiteX4" fmla="*/ 4058338 w 4058338"/>
              <a:gd name="connsiteY4" fmla="*/ 1039887 h 1227176"/>
              <a:gd name="connsiteX5" fmla="*/ 3871049 w 4058338"/>
              <a:gd name="connsiteY5" fmla="*/ 1227176 h 1227176"/>
              <a:gd name="connsiteX6" fmla="*/ 50800 w 4058338"/>
              <a:gd name="connsiteY6" fmla="*/ 1227176 h 1227176"/>
              <a:gd name="connsiteX7" fmla="*/ 223520 w 4058338"/>
              <a:gd name="connsiteY7" fmla="*/ 1166216 h 1227176"/>
              <a:gd name="connsiteX8" fmla="*/ 0 w 4058338"/>
              <a:gd name="connsiteY8" fmla="*/ 432993 h 1227176"/>
              <a:gd name="connsiteX9" fmla="*/ 370169 w 4058338"/>
              <a:gd name="connsiteY9" fmla="*/ 123784 h 1227176"/>
              <a:gd name="connsiteX0" fmla="*/ 370169 w 4058338"/>
              <a:gd name="connsiteY0" fmla="*/ 162560 h 1265952"/>
              <a:gd name="connsiteX1" fmla="*/ 535492 w 4058338"/>
              <a:gd name="connsiteY1" fmla="*/ 41024 h 1265952"/>
              <a:gd name="connsiteX2" fmla="*/ 4058338 w 4058338"/>
              <a:gd name="connsiteY2" fmla="*/ 142240 h 1265952"/>
              <a:gd name="connsiteX3" fmla="*/ 3844978 w 4058338"/>
              <a:gd name="connsiteY3" fmla="*/ 0 h 1265952"/>
              <a:gd name="connsiteX4" fmla="*/ 4058338 w 4058338"/>
              <a:gd name="connsiteY4" fmla="*/ 1078663 h 1265952"/>
              <a:gd name="connsiteX5" fmla="*/ 3871049 w 4058338"/>
              <a:gd name="connsiteY5" fmla="*/ 1265952 h 1265952"/>
              <a:gd name="connsiteX6" fmla="*/ 50800 w 4058338"/>
              <a:gd name="connsiteY6" fmla="*/ 1265952 h 1265952"/>
              <a:gd name="connsiteX7" fmla="*/ 223520 w 4058338"/>
              <a:gd name="connsiteY7" fmla="*/ 1204992 h 1265952"/>
              <a:gd name="connsiteX8" fmla="*/ 0 w 4058338"/>
              <a:gd name="connsiteY8" fmla="*/ 471769 h 1265952"/>
              <a:gd name="connsiteX9" fmla="*/ 370169 w 4058338"/>
              <a:gd name="connsiteY9" fmla="*/ 162560 h 1265952"/>
              <a:gd name="connsiteX0" fmla="*/ 370169 w 4058338"/>
              <a:gd name="connsiteY0" fmla="*/ 162560 h 1265952"/>
              <a:gd name="connsiteX1" fmla="*/ 535492 w 4058338"/>
              <a:gd name="connsiteY1" fmla="*/ 41024 h 1265952"/>
              <a:gd name="connsiteX2" fmla="*/ 4058338 w 4058338"/>
              <a:gd name="connsiteY2" fmla="*/ 142240 h 1265952"/>
              <a:gd name="connsiteX3" fmla="*/ 3844978 w 4058338"/>
              <a:gd name="connsiteY3" fmla="*/ 0 h 1265952"/>
              <a:gd name="connsiteX4" fmla="*/ 4058338 w 4058338"/>
              <a:gd name="connsiteY4" fmla="*/ 1078663 h 1265952"/>
              <a:gd name="connsiteX5" fmla="*/ 3871049 w 4058338"/>
              <a:gd name="connsiteY5" fmla="*/ 1265952 h 1265952"/>
              <a:gd name="connsiteX6" fmla="*/ 50800 w 4058338"/>
              <a:gd name="connsiteY6" fmla="*/ 1265952 h 1265952"/>
              <a:gd name="connsiteX7" fmla="*/ 223520 w 4058338"/>
              <a:gd name="connsiteY7" fmla="*/ 1204992 h 1265952"/>
              <a:gd name="connsiteX8" fmla="*/ 0 w 4058338"/>
              <a:gd name="connsiteY8" fmla="*/ 471769 h 1265952"/>
              <a:gd name="connsiteX9" fmla="*/ 370169 w 4058338"/>
              <a:gd name="connsiteY9" fmla="*/ 162560 h 1265952"/>
              <a:gd name="connsiteX0" fmla="*/ 370169 w 4060279"/>
              <a:gd name="connsiteY0" fmla="*/ 162560 h 1265952"/>
              <a:gd name="connsiteX1" fmla="*/ 535492 w 4060279"/>
              <a:gd name="connsiteY1" fmla="*/ 41024 h 1265952"/>
              <a:gd name="connsiteX2" fmla="*/ 3613972 w 4060279"/>
              <a:gd name="connsiteY2" fmla="*/ 10544 h 1265952"/>
              <a:gd name="connsiteX3" fmla="*/ 4058338 w 4060279"/>
              <a:gd name="connsiteY3" fmla="*/ 142240 h 1265952"/>
              <a:gd name="connsiteX4" fmla="*/ 3844978 w 4060279"/>
              <a:gd name="connsiteY4" fmla="*/ 0 h 1265952"/>
              <a:gd name="connsiteX5" fmla="*/ 4058338 w 4060279"/>
              <a:gd name="connsiteY5" fmla="*/ 1078663 h 1265952"/>
              <a:gd name="connsiteX6" fmla="*/ 3871049 w 4060279"/>
              <a:gd name="connsiteY6" fmla="*/ 1265952 h 1265952"/>
              <a:gd name="connsiteX7" fmla="*/ 50800 w 4060279"/>
              <a:gd name="connsiteY7" fmla="*/ 1265952 h 1265952"/>
              <a:gd name="connsiteX8" fmla="*/ 223520 w 4060279"/>
              <a:gd name="connsiteY8" fmla="*/ 1204992 h 1265952"/>
              <a:gd name="connsiteX9" fmla="*/ 0 w 4060279"/>
              <a:gd name="connsiteY9" fmla="*/ 471769 h 1265952"/>
              <a:gd name="connsiteX10" fmla="*/ 370169 w 4060279"/>
              <a:gd name="connsiteY10" fmla="*/ 162560 h 1265952"/>
              <a:gd name="connsiteX0" fmla="*/ 370169 w 4079230"/>
              <a:gd name="connsiteY0" fmla="*/ 162560 h 1265952"/>
              <a:gd name="connsiteX1" fmla="*/ 535492 w 4079230"/>
              <a:gd name="connsiteY1" fmla="*/ 41024 h 1265952"/>
              <a:gd name="connsiteX2" fmla="*/ 3613972 w 4079230"/>
              <a:gd name="connsiteY2" fmla="*/ 10544 h 1265952"/>
              <a:gd name="connsiteX3" fmla="*/ 4058338 w 4079230"/>
              <a:gd name="connsiteY3" fmla="*/ 142240 h 1265952"/>
              <a:gd name="connsiteX4" fmla="*/ 3844978 w 4079230"/>
              <a:gd name="connsiteY4" fmla="*/ 0 h 1265952"/>
              <a:gd name="connsiteX5" fmla="*/ 4061012 w 4079230"/>
              <a:gd name="connsiteY5" fmla="*/ 335664 h 1265952"/>
              <a:gd name="connsiteX6" fmla="*/ 4058338 w 4079230"/>
              <a:gd name="connsiteY6" fmla="*/ 1078663 h 1265952"/>
              <a:gd name="connsiteX7" fmla="*/ 3871049 w 4079230"/>
              <a:gd name="connsiteY7" fmla="*/ 1265952 h 1265952"/>
              <a:gd name="connsiteX8" fmla="*/ 50800 w 4079230"/>
              <a:gd name="connsiteY8" fmla="*/ 1265952 h 1265952"/>
              <a:gd name="connsiteX9" fmla="*/ 223520 w 4079230"/>
              <a:gd name="connsiteY9" fmla="*/ 1204992 h 1265952"/>
              <a:gd name="connsiteX10" fmla="*/ 0 w 4079230"/>
              <a:gd name="connsiteY10" fmla="*/ 471769 h 1265952"/>
              <a:gd name="connsiteX11" fmla="*/ 370169 w 4079230"/>
              <a:gd name="connsiteY11" fmla="*/ 162560 h 1265952"/>
              <a:gd name="connsiteX0" fmla="*/ 370169 w 4079230"/>
              <a:gd name="connsiteY0" fmla="*/ 162560 h 1265952"/>
              <a:gd name="connsiteX1" fmla="*/ 535492 w 4079230"/>
              <a:gd name="connsiteY1" fmla="*/ 41024 h 1265952"/>
              <a:gd name="connsiteX2" fmla="*/ 3613972 w 4079230"/>
              <a:gd name="connsiteY2" fmla="*/ 10544 h 1265952"/>
              <a:gd name="connsiteX3" fmla="*/ 4058338 w 4079230"/>
              <a:gd name="connsiteY3" fmla="*/ 142240 h 1265952"/>
              <a:gd name="connsiteX4" fmla="*/ 3844978 w 4079230"/>
              <a:gd name="connsiteY4" fmla="*/ 0 h 1265952"/>
              <a:gd name="connsiteX5" fmla="*/ 4061012 w 4079230"/>
              <a:gd name="connsiteY5" fmla="*/ 335664 h 1265952"/>
              <a:gd name="connsiteX6" fmla="*/ 4058338 w 4079230"/>
              <a:gd name="connsiteY6" fmla="*/ 1078663 h 1265952"/>
              <a:gd name="connsiteX7" fmla="*/ 3799929 w 4079230"/>
              <a:gd name="connsiteY7" fmla="*/ 1204992 h 1265952"/>
              <a:gd name="connsiteX8" fmla="*/ 50800 w 4079230"/>
              <a:gd name="connsiteY8" fmla="*/ 1265952 h 1265952"/>
              <a:gd name="connsiteX9" fmla="*/ 223520 w 4079230"/>
              <a:gd name="connsiteY9" fmla="*/ 1204992 h 1265952"/>
              <a:gd name="connsiteX10" fmla="*/ 0 w 4079230"/>
              <a:gd name="connsiteY10" fmla="*/ 471769 h 1265952"/>
              <a:gd name="connsiteX11" fmla="*/ 370169 w 4079230"/>
              <a:gd name="connsiteY11" fmla="*/ 162560 h 1265952"/>
              <a:gd name="connsiteX0" fmla="*/ 370169 w 4079230"/>
              <a:gd name="connsiteY0" fmla="*/ 162560 h 1282304"/>
              <a:gd name="connsiteX1" fmla="*/ 535492 w 4079230"/>
              <a:gd name="connsiteY1" fmla="*/ 41024 h 1282304"/>
              <a:gd name="connsiteX2" fmla="*/ 3613972 w 4079230"/>
              <a:gd name="connsiteY2" fmla="*/ 10544 h 1282304"/>
              <a:gd name="connsiteX3" fmla="*/ 4058338 w 4079230"/>
              <a:gd name="connsiteY3" fmla="*/ 142240 h 1282304"/>
              <a:gd name="connsiteX4" fmla="*/ 3844978 w 4079230"/>
              <a:gd name="connsiteY4" fmla="*/ 0 h 1282304"/>
              <a:gd name="connsiteX5" fmla="*/ 4061012 w 4079230"/>
              <a:gd name="connsiteY5" fmla="*/ 335664 h 1282304"/>
              <a:gd name="connsiteX6" fmla="*/ 4058338 w 4079230"/>
              <a:gd name="connsiteY6" fmla="*/ 1078663 h 1282304"/>
              <a:gd name="connsiteX7" fmla="*/ 3799929 w 4079230"/>
              <a:gd name="connsiteY7" fmla="*/ 1204992 h 1282304"/>
              <a:gd name="connsiteX8" fmla="*/ 50800 w 4079230"/>
              <a:gd name="connsiteY8" fmla="*/ 1265952 h 1282304"/>
              <a:gd name="connsiteX9" fmla="*/ 223520 w 4079230"/>
              <a:gd name="connsiteY9" fmla="*/ 1204992 h 1282304"/>
              <a:gd name="connsiteX10" fmla="*/ 0 w 4079230"/>
              <a:gd name="connsiteY10" fmla="*/ 471769 h 1282304"/>
              <a:gd name="connsiteX11" fmla="*/ 370169 w 4079230"/>
              <a:gd name="connsiteY11" fmla="*/ 162560 h 1282304"/>
              <a:gd name="connsiteX0" fmla="*/ 370169 w 4079230"/>
              <a:gd name="connsiteY0" fmla="*/ 162560 h 1267479"/>
              <a:gd name="connsiteX1" fmla="*/ 535492 w 4079230"/>
              <a:gd name="connsiteY1" fmla="*/ 41024 h 1267479"/>
              <a:gd name="connsiteX2" fmla="*/ 3613972 w 4079230"/>
              <a:gd name="connsiteY2" fmla="*/ 10544 h 1267479"/>
              <a:gd name="connsiteX3" fmla="*/ 4058338 w 4079230"/>
              <a:gd name="connsiteY3" fmla="*/ 142240 h 1267479"/>
              <a:gd name="connsiteX4" fmla="*/ 3844978 w 4079230"/>
              <a:gd name="connsiteY4" fmla="*/ 0 h 1267479"/>
              <a:gd name="connsiteX5" fmla="*/ 4061012 w 4079230"/>
              <a:gd name="connsiteY5" fmla="*/ 335664 h 1267479"/>
              <a:gd name="connsiteX6" fmla="*/ 4058338 w 4079230"/>
              <a:gd name="connsiteY6" fmla="*/ 1078663 h 1267479"/>
              <a:gd name="connsiteX7" fmla="*/ 3799929 w 4079230"/>
              <a:gd name="connsiteY7" fmla="*/ 1204992 h 1267479"/>
              <a:gd name="connsiteX8" fmla="*/ 2069651 w 4079230"/>
              <a:gd name="connsiteY8" fmla="*/ 1199264 h 1267479"/>
              <a:gd name="connsiteX9" fmla="*/ 50800 w 4079230"/>
              <a:gd name="connsiteY9" fmla="*/ 1265952 h 1267479"/>
              <a:gd name="connsiteX10" fmla="*/ 223520 w 4079230"/>
              <a:gd name="connsiteY10" fmla="*/ 1204992 h 1267479"/>
              <a:gd name="connsiteX11" fmla="*/ 0 w 4079230"/>
              <a:gd name="connsiteY11" fmla="*/ 471769 h 1267479"/>
              <a:gd name="connsiteX12" fmla="*/ 370169 w 4079230"/>
              <a:gd name="connsiteY12" fmla="*/ 162560 h 1267479"/>
              <a:gd name="connsiteX0" fmla="*/ 370169 w 4079230"/>
              <a:gd name="connsiteY0" fmla="*/ 162560 h 1290704"/>
              <a:gd name="connsiteX1" fmla="*/ 535492 w 4079230"/>
              <a:gd name="connsiteY1" fmla="*/ 41024 h 1290704"/>
              <a:gd name="connsiteX2" fmla="*/ 3613972 w 4079230"/>
              <a:gd name="connsiteY2" fmla="*/ 10544 h 1290704"/>
              <a:gd name="connsiteX3" fmla="*/ 4058338 w 4079230"/>
              <a:gd name="connsiteY3" fmla="*/ 142240 h 1290704"/>
              <a:gd name="connsiteX4" fmla="*/ 3844978 w 4079230"/>
              <a:gd name="connsiteY4" fmla="*/ 0 h 1290704"/>
              <a:gd name="connsiteX5" fmla="*/ 4061012 w 4079230"/>
              <a:gd name="connsiteY5" fmla="*/ 335664 h 1290704"/>
              <a:gd name="connsiteX6" fmla="*/ 4058338 w 4079230"/>
              <a:gd name="connsiteY6" fmla="*/ 1078663 h 1290704"/>
              <a:gd name="connsiteX7" fmla="*/ 3799929 w 4079230"/>
              <a:gd name="connsiteY7" fmla="*/ 1204992 h 1290704"/>
              <a:gd name="connsiteX8" fmla="*/ 2079811 w 4079230"/>
              <a:gd name="connsiteY8" fmla="*/ 1290704 h 1290704"/>
              <a:gd name="connsiteX9" fmla="*/ 50800 w 4079230"/>
              <a:gd name="connsiteY9" fmla="*/ 1265952 h 1290704"/>
              <a:gd name="connsiteX10" fmla="*/ 223520 w 4079230"/>
              <a:gd name="connsiteY10" fmla="*/ 1204992 h 1290704"/>
              <a:gd name="connsiteX11" fmla="*/ 0 w 4079230"/>
              <a:gd name="connsiteY11" fmla="*/ 471769 h 1290704"/>
              <a:gd name="connsiteX12" fmla="*/ 370169 w 4079230"/>
              <a:gd name="connsiteY12" fmla="*/ 162560 h 1290704"/>
              <a:gd name="connsiteX0" fmla="*/ 370169 w 4079230"/>
              <a:gd name="connsiteY0" fmla="*/ 162560 h 1290704"/>
              <a:gd name="connsiteX1" fmla="*/ 535492 w 4079230"/>
              <a:gd name="connsiteY1" fmla="*/ 41024 h 1290704"/>
              <a:gd name="connsiteX2" fmla="*/ 3613972 w 4079230"/>
              <a:gd name="connsiteY2" fmla="*/ 10544 h 1290704"/>
              <a:gd name="connsiteX3" fmla="*/ 4058338 w 4079230"/>
              <a:gd name="connsiteY3" fmla="*/ 142240 h 1290704"/>
              <a:gd name="connsiteX4" fmla="*/ 3844978 w 4079230"/>
              <a:gd name="connsiteY4" fmla="*/ 0 h 1290704"/>
              <a:gd name="connsiteX5" fmla="*/ 4061012 w 4079230"/>
              <a:gd name="connsiteY5" fmla="*/ 335664 h 1290704"/>
              <a:gd name="connsiteX6" fmla="*/ 4058338 w 4079230"/>
              <a:gd name="connsiteY6" fmla="*/ 1078663 h 1290704"/>
              <a:gd name="connsiteX7" fmla="*/ 3799929 w 4079230"/>
              <a:gd name="connsiteY7" fmla="*/ 1204992 h 1290704"/>
              <a:gd name="connsiteX8" fmla="*/ 2079811 w 4079230"/>
              <a:gd name="connsiteY8" fmla="*/ 1290704 h 1290704"/>
              <a:gd name="connsiteX9" fmla="*/ 1073971 w 4079230"/>
              <a:gd name="connsiteY9" fmla="*/ 1209424 h 1290704"/>
              <a:gd name="connsiteX10" fmla="*/ 50800 w 4079230"/>
              <a:gd name="connsiteY10" fmla="*/ 1265952 h 1290704"/>
              <a:gd name="connsiteX11" fmla="*/ 223520 w 4079230"/>
              <a:gd name="connsiteY11" fmla="*/ 1204992 h 1290704"/>
              <a:gd name="connsiteX12" fmla="*/ 0 w 4079230"/>
              <a:gd name="connsiteY12" fmla="*/ 471769 h 1290704"/>
              <a:gd name="connsiteX13" fmla="*/ 370169 w 4079230"/>
              <a:gd name="connsiteY13" fmla="*/ 162560 h 1290704"/>
              <a:gd name="connsiteX0" fmla="*/ 425033 w 4134094"/>
              <a:gd name="connsiteY0" fmla="*/ 162560 h 1290704"/>
              <a:gd name="connsiteX1" fmla="*/ 590356 w 4134094"/>
              <a:gd name="connsiteY1" fmla="*/ 41024 h 1290704"/>
              <a:gd name="connsiteX2" fmla="*/ 3668836 w 4134094"/>
              <a:gd name="connsiteY2" fmla="*/ 10544 h 1290704"/>
              <a:gd name="connsiteX3" fmla="*/ 4113202 w 4134094"/>
              <a:gd name="connsiteY3" fmla="*/ 142240 h 1290704"/>
              <a:gd name="connsiteX4" fmla="*/ 3899842 w 4134094"/>
              <a:gd name="connsiteY4" fmla="*/ 0 h 1290704"/>
              <a:gd name="connsiteX5" fmla="*/ 4115876 w 4134094"/>
              <a:gd name="connsiteY5" fmla="*/ 335664 h 1290704"/>
              <a:gd name="connsiteX6" fmla="*/ 4113202 w 4134094"/>
              <a:gd name="connsiteY6" fmla="*/ 1078663 h 1290704"/>
              <a:gd name="connsiteX7" fmla="*/ 3854793 w 4134094"/>
              <a:gd name="connsiteY7" fmla="*/ 1204992 h 1290704"/>
              <a:gd name="connsiteX8" fmla="*/ 2134675 w 4134094"/>
              <a:gd name="connsiteY8" fmla="*/ 1290704 h 1290704"/>
              <a:gd name="connsiteX9" fmla="*/ 1128835 w 4134094"/>
              <a:gd name="connsiteY9" fmla="*/ 1209424 h 1290704"/>
              <a:gd name="connsiteX10" fmla="*/ 105664 w 4134094"/>
              <a:gd name="connsiteY10" fmla="*/ 1265952 h 1290704"/>
              <a:gd name="connsiteX11" fmla="*/ 105664 w 4134094"/>
              <a:gd name="connsiteY11" fmla="*/ 1174512 h 1290704"/>
              <a:gd name="connsiteX12" fmla="*/ 54864 w 4134094"/>
              <a:gd name="connsiteY12" fmla="*/ 471769 h 1290704"/>
              <a:gd name="connsiteX13" fmla="*/ 425033 w 4134094"/>
              <a:gd name="connsiteY13" fmla="*/ 162560 h 1290704"/>
              <a:gd name="connsiteX0" fmla="*/ 292953 w 4134094"/>
              <a:gd name="connsiteY0" fmla="*/ 101600 h 1290704"/>
              <a:gd name="connsiteX1" fmla="*/ 590356 w 4134094"/>
              <a:gd name="connsiteY1" fmla="*/ 41024 h 1290704"/>
              <a:gd name="connsiteX2" fmla="*/ 3668836 w 4134094"/>
              <a:gd name="connsiteY2" fmla="*/ 10544 h 1290704"/>
              <a:gd name="connsiteX3" fmla="*/ 4113202 w 4134094"/>
              <a:gd name="connsiteY3" fmla="*/ 142240 h 1290704"/>
              <a:gd name="connsiteX4" fmla="*/ 3899842 w 4134094"/>
              <a:gd name="connsiteY4" fmla="*/ 0 h 1290704"/>
              <a:gd name="connsiteX5" fmla="*/ 4115876 w 4134094"/>
              <a:gd name="connsiteY5" fmla="*/ 335664 h 1290704"/>
              <a:gd name="connsiteX6" fmla="*/ 4113202 w 4134094"/>
              <a:gd name="connsiteY6" fmla="*/ 1078663 h 1290704"/>
              <a:gd name="connsiteX7" fmla="*/ 3854793 w 4134094"/>
              <a:gd name="connsiteY7" fmla="*/ 1204992 h 1290704"/>
              <a:gd name="connsiteX8" fmla="*/ 2134675 w 4134094"/>
              <a:gd name="connsiteY8" fmla="*/ 1290704 h 1290704"/>
              <a:gd name="connsiteX9" fmla="*/ 1128835 w 4134094"/>
              <a:gd name="connsiteY9" fmla="*/ 1209424 h 1290704"/>
              <a:gd name="connsiteX10" fmla="*/ 105664 w 4134094"/>
              <a:gd name="connsiteY10" fmla="*/ 1265952 h 1290704"/>
              <a:gd name="connsiteX11" fmla="*/ 105664 w 4134094"/>
              <a:gd name="connsiteY11" fmla="*/ 1174512 h 1290704"/>
              <a:gd name="connsiteX12" fmla="*/ 54864 w 4134094"/>
              <a:gd name="connsiteY12" fmla="*/ 471769 h 1290704"/>
              <a:gd name="connsiteX13" fmla="*/ 292953 w 4134094"/>
              <a:gd name="connsiteY13" fmla="*/ 101600 h 1290704"/>
              <a:gd name="connsiteX0" fmla="*/ 292953 w 4134094"/>
              <a:gd name="connsiteY0" fmla="*/ 101600 h 1290704"/>
              <a:gd name="connsiteX1" fmla="*/ 651316 w 4134094"/>
              <a:gd name="connsiteY1" fmla="*/ 91824 h 1290704"/>
              <a:gd name="connsiteX2" fmla="*/ 3668836 w 4134094"/>
              <a:gd name="connsiteY2" fmla="*/ 10544 h 1290704"/>
              <a:gd name="connsiteX3" fmla="*/ 4113202 w 4134094"/>
              <a:gd name="connsiteY3" fmla="*/ 142240 h 1290704"/>
              <a:gd name="connsiteX4" fmla="*/ 3899842 w 4134094"/>
              <a:gd name="connsiteY4" fmla="*/ 0 h 1290704"/>
              <a:gd name="connsiteX5" fmla="*/ 4115876 w 4134094"/>
              <a:gd name="connsiteY5" fmla="*/ 335664 h 1290704"/>
              <a:gd name="connsiteX6" fmla="*/ 4113202 w 4134094"/>
              <a:gd name="connsiteY6" fmla="*/ 1078663 h 1290704"/>
              <a:gd name="connsiteX7" fmla="*/ 3854793 w 4134094"/>
              <a:gd name="connsiteY7" fmla="*/ 1204992 h 1290704"/>
              <a:gd name="connsiteX8" fmla="*/ 2134675 w 4134094"/>
              <a:gd name="connsiteY8" fmla="*/ 1290704 h 1290704"/>
              <a:gd name="connsiteX9" fmla="*/ 1128835 w 4134094"/>
              <a:gd name="connsiteY9" fmla="*/ 1209424 h 1290704"/>
              <a:gd name="connsiteX10" fmla="*/ 105664 w 4134094"/>
              <a:gd name="connsiteY10" fmla="*/ 1265952 h 1290704"/>
              <a:gd name="connsiteX11" fmla="*/ 105664 w 4134094"/>
              <a:gd name="connsiteY11" fmla="*/ 1174512 h 1290704"/>
              <a:gd name="connsiteX12" fmla="*/ 54864 w 4134094"/>
              <a:gd name="connsiteY12" fmla="*/ 471769 h 1290704"/>
              <a:gd name="connsiteX13" fmla="*/ 292953 w 4134094"/>
              <a:gd name="connsiteY13" fmla="*/ 101600 h 1290704"/>
              <a:gd name="connsiteX0" fmla="*/ 292953 w 4134094"/>
              <a:gd name="connsiteY0" fmla="*/ 101600 h 1290704"/>
              <a:gd name="connsiteX1" fmla="*/ 651316 w 4134094"/>
              <a:gd name="connsiteY1" fmla="*/ 91824 h 1290704"/>
              <a:gd name="connsiteX2" fmla="*/ 3668836 w 4134094"/>
              <a:gd name="connsiteY2" fmla="*/ 10544 h 1290704"/>
              <a:gd name="connsiteX3" fmla="*/ 4113202 w 4134094"/>
              <a:gd name="connsiteY3" fmla="*/ 142240 h 1290704"/>
              <a:gd name="connsiteX4" fmla="*/ 3899842 w 4134094"/>
              <a:gd name="connsiteY4" fmla="*/ 0 h 1290704"/>
              <a:gd name="connsiteX5" fmla="*/ 4115876 w 4134094"/>
              <a:gd name="connsiteY5" fmla="*/ 335664 h 1290704"/>
              <a:gd name="connsiteX6" fmla="*/ 4113202 w 4134094"/>
              <a:gd name="connsiteY6" fmla="*/ 1078663 h 1290704"/>
              <a:gd name="connsiteX7" fmla="*/ 3854793 w 4134094"/>
              <a:gd name="connsiteY7" fmla="*/ 1204992 h 1290704"/>
              <a:gd name="connsiteX8" fmla="*/ 2134675 w 4134094"/>
              <a:gd name="connsiteY8" fmla="*/ 1290704 h 1290704"/>
              <a:gd name="connsiteX9" fmla="*/ 1128835 w 4134094"/>
              <a:gd name="connsiteY9" fmla="*/ 1209424 h 1290704"/>
              <a:gd name="connsiteX10" fmla="*/ 105664 w 4134094"/>
              <a:gd name="connsiteY10" fmla="*/ 1265952 h 1290704"/>
              <a:gd name="connsiteX11" fmla="*/ 105664 w 4134094"/>
              <a:gd name="connsiteY11" fmla="*/ 1174512 h 1290704"/>
              <a:gd name="connsiteX12" fmla="*/ 54864 w 4134094"/>
              <a:gd name="connsiteY12" fmla="*/ 471769 h 1290704"/>
              <a:gd name="connsiteX13" fmla="*/ 292953 w 4134094"/>
              <a:gd name="connsiteY13" fmla="*/ 101600 h 1290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134094" h="1290704">
                <a:moveTo>
                  <a:pt x="292953" y="101600"/>
                </a:moveTo>
                <a:cubicBezTo>
                  <a:pt x="368381" y="101728"/>
                  <a:pt x="575888" y="91696"/>
                  <a:pt x="651316" y="91824"/>
                </a:cubicBezTo>
                <a:cubicBezTo>
                  <a:pt x="1321876" y="-26709"/>
                  <a:pt x="2662996" y="37637"/>
                  <a:pt x="3668836" y="10544"/>
                </a:cubicBezTo>
                <a:cubicBezTo>
                  <a:pt x="4255977" y="27413"/>
                  <a:pt x="4083168" y="164317"/>
                  <a:pt x="4113202" y="142240"/>
                </a:cubicBezTo>
                <a:lnTo>
                  <a:pt x="3899842" y="0"/>
                </a:lnTo>
                <a:cubicBezTo>
                  <a:pt x="3881661" y="16997"/>
                  <a:pt x="4080316" y="155887"/>
                  <a:pt x="4115876" y="335664"/>
                </a:cubicBezTo>
                <a:cubicBezTo>
                  <a:pt x="4151436" y="515441"/>
                  <a:pt x="4126236" y="908375"/>
                  <a:pt x="4113202" y="1078663"/>
                </a:cubicBezTo>
                <a:cubicBezTo>
                  <a:pt x="4113202" y="1182100"/>
                  <a:pt x="3958230" y="1204992"/>
                  <a:pt x="3854793" y="1204992"/>
                </a:cubicBezTo>
                <a:cubicBezTo>
                  <a:pt x="3523345" y="1238639"/>
                  <a:pt x="2759530" y="1280544"/>
                  <a:pt x="2134675" y="1290704"/>
                </a:cubicBezTo>
                <a:cubicBezTo>
                  <a:pt x="1799395" y="1283931"/>
                  <a:pt x="1464115" y="1216197"/>
                  <a:pt x="1128835" y="1209424"/>
                </a:cubicBezTo>
                <a:lnTo>
                  <a:pt x="105664" y="1265952"/>
                </a:lnTo>
                <a:lnTo>
                  <a:pt x="105664" y="1174512"/>
                </a:lnTo>
                <a:cubicBezTo>
                  <a:pt x="-97536" y="1197651"/>
                  <a:pt x="54864" y="783910"/>
                  <a:pt x="54864" y="471769"/>
                </a:cubicBezTo>
                <a:cubicBezTo>
                  <a:pt x="54864" y="368332"/>
                  <a:pt x="189516" y="101600"/>
                  <a:pt x="292953" y="10160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6F930A"/>
            </a:solidFill>
            <a:prstDash val="dash"/>
          </a:ln>
        </p:spPr>
        <p:txBody>
          <a:bodyPr wrap="square" tIns="91440" bIns="18288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Poppins Light"/>
                <a:ea typeface="Arial Unicode MS"/>
              </a:defRPr>
            </a:lvl1pPr>
            <a:lvl2pPr marL="4572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Poppins Light"/>
                <a:ea typeface="Arial Unicode MS"/>
              </a:defRPr>
            </a:lvl2pPr>
            <a:lvl3pPr marL="9144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Poppins Light"/>
                <a:ea typeface="Arial Unicode MS"/>
              </a:defRPr>
            </a:lvl3pPr>
            <a:lvl4pPr marL="13716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Poppins Light"/>
                <a:ea typeface="Arial Unicode MS"/>
              </a:defRPr>
            </a:lvl4pPr>
            <a:lvl5pPr marL="18288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Poppins Light"/>
                <a:ea typeface="Arial Unicode MS"/>
              </a:defRPr>
            </a:lvl5pPr>
            <a:lvl6pPr marL="22860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Poppins Light"/>
                <a:ea typeface="Arial Unicode MS"/>
              </a:defRPr>
            </a:lvl6pPr>
            <a:lvl7pPr marL="27432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Poppins Light"/>
                <a:ea typeface="Arial Unicode MS"/>
              </a:defRPr>
            </a:lvl7pPr>
            <a:lvl8pPr marL="32004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Poppins Light"/>
                <a:ea typeface="Arial Unicode MS"/>
              </a:defRPr>
            </a:lvl8pPr>
            <a:lvl9pPr marL="36576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Poppins Light"/>
                <a:ea typeface="Arial Unicode MS"/>
              </a:defRPr>
            </a:lvl9pPr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566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E9BA383-2489-6C32-6D22-CA121EA89D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120" y="1308078"/>
            <a:ext cx="10840720" cy="2726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54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38">
            <a:extLst>
              <a:ext uri="{FF2B5EF4-FFF2-40B4-BE49-F238E27FC236}">
                <a16:creationId xmlns:a16="http://schemas.microsoft.com/office/drawing/2014/main" id="{FC91B4AC-7B8A-4107-13DD-76130C4BB72D}"/>
              </a:ext>
            </a:extLst>
          </p:cNvPr>
          <p:cNvSpPr txBox="1"/>
          <p:nvPr/>
        </p:nvSpPr>
        <p:spPr>
          <a:xfrm flipH="1">
            <a:off x="341806" y="260708"/>
            <a:ext cx="11576923" cy="6463285"/>
          </a:xfrm>
          <a:custGeom>
            <a:avLst/>
            <a:gdLst>
              <a:gd name="connsiteX0" fmla="*/ 187289 w 4007538"/>
              <a:gd name="connsiteY0" fmla="*/ 0 h 1123712"/>
              <a:gd name="connsiteX1" fmla="*/ 4007538 w 4007538"/>
              <a:gd name="connsiteY1" fmla="*/ 0 h 1123712"/>
              <a:gd name="connsiteX2" fmla="*/ 4007538 w 4007538"/>
              <a:gd name="connsiteY2" fmla="*/ 0 h 1123712"/>
              <a:gd name="connsiteX3" fmla="*/ 4007538 w 4007538"/>
              <a:gd name="connsiteY3" fmla="*/ 936423 h 1123712"/>
              <a:gd name="connsiteX4" fmla="*/ 3820249 w 4007538"/>
              <a:gd name="connsiteY4" fmla="*/ 1123712 h 1123712"/>
              <a:gd name="connsiteX5" fmla="*/ 0 w 4007538"/>
              <a:gd name="connsiteY5" fmla="*/ 1123712 h 1123712"/>
              <a:gd name="connsiteX6" fmla="*/ 0 w 4007538"/>
              <a:gd name="connsiteY6" fmla="*/ 1123712 h 1123712"/>
              <a:gd name="connsiteX7" fmla="*/ 0 w 4007538"/>
              <a:gd name="connsiteY7" fmla="*/ 187289 h 1123712"/>
              <a:gd name="connsiteX8" fmla="*/ 187289 w 4007538"/>
              <a:gd name="connsiteY8" fmla="*/ 0 h 1123712"/>
              <a:gd name="connsiteX0" fmla="*/ 187289 w 4007538"/>
              <a:gd name="connsiteY0" fmla="*/ 0 h 1123712"/>
              <a:gd name="connsiteX1" fmla="*/ 4007538 w 4007538"/>
              <a:gd name="connsiteY1" fmla="*/ 0 h 1123712"/>
              <a:gd name="connsiteX2" fmla="*/ 4007538 w 4007538"/>
              <a:gd name="connsiteY2" fmla="*/ 0 h 1123712"/>
              <a:gd name="connsiteX3" fmla="*/ 4007538 w 4007538"/>
              <a:gd name="connsiteY3" fmla="*/ 936423 h 1123712"/>
              <a:gd name="connsiteX4" fmla="*/ 3820249 w 4007538"/>
              <a:gd name="connsiteY4" fmla="*/ 1123712 h 1123712"/>
              <a:gd name="connsiteX5" fmla="*/ 0 w 4007538"/>
              <a:gd name="connsiteY5" fmla="*/ 1123712 h 1123712"/>
              <a:gd name="connsiteX6" fmla="*/ 172720 w 4007538"/>
              <a:gd name="connsiteY6" fmla="*/ 1062752 h 1123712"/>
              <a:gd name="connsiteX7" fmla="*/ 0 w 4007538"/>
              <a:gd name="connsiteY7" fmla="*/ 187289 h 1123712"/>
              <a:gd name="connsiteX8" fmla="*/ 187289 w 4007538"/>
              <a:gd name="connsiteY8" fmla="*/ 0 h 1123712"/>
              <a:gd name="connsiteX0" fmla="*/ 188912 w 4009161"/>
              <a:gd name="connsiteY0" fmla="*/ 0 h 1123712"/>
              <a:gd name="connsiteX1" fmla="*/ 4009161 w 4009161"/>
              <a:gd name="connsiteY1" fmla="*/ 0 h 1123712"/>
              <a:gd name="connsiteX2" fmla="*/ 4009161 w 4009161"/>
              <a:gd name="connsiteY2" fmla="*/ 0 h 1123712"/>
              <a:gd name="connsiteX3" fmla="*/ 4009161 w 4009161"/>
              <a:gd name="connsiteY3" fmla="*/ 936423 h 1123712"/>
              <a:gd name="connsiteX4" fmla="*/ 3821872 w 4009161"/>
              <a:gd name="connsiteY4" fmla="*/ 1123712 h 1123712"/>
              <a:gd name="connsiteX5" fmla="*/ 1623 w 4009161"/>
              <a:gd name="connsiteY5" fmla="*/ 1123712 h 1123712"/>
              <a:gd name="connsiteX6" fmla="*/ 174343 w 4009161"/>
              <a:gd name="connsiteY6" fmla="*/ 1062752 h 1123712"/>
              <a:gd name="connsiteX7" fmla="*/ 1623 w 4009161"/>
              <a:gd name="connsiteY7" fmla="*/ 187289 h 1123712"/>
              <a:gd name="connsiteX8" fmla="*/ 188912 w 4009161"/>
              <a:gd name="connsiteY8" fmla="*/ 0 h 1123712"/>
              <a:gd name="connsiteX0" fmla="*/ 238089 w 4058338"/>
              <a:gd name="connsiteY0" fmla="*/ 0 h 1123712"/>
              <a:gd name="connsiteX1" fmla="*/ 4058338 w 4058338"/>
              <a:gd name="connsiteY1" fmla="*/ 0 h 1123712"/>
              <a:gd name="connsiteX2" fmla="*/ 4058338 w 4058338"/>
              <a:gd name="connsiteY2" fmla="*/ 0 h 1123712"/>
              <a:gd name="connsiteX3" fmla="*/ 4058338 w 4058338"/>
              <a:gd name="connsiteY3" fmla="*/ 936423 h 1123712"/>
              <a:gd name="connsiteX4" fmla="*/ 3871049 w 4058338"/>
              <a:gd name="connsiteY4" fmla="*/ 1123712 h 1123712"/>
              <a:gd name="connsiteX5" fmla="*/ 50800 w 4058338"/>
              <a:gd name="connsiteY5" fmla="*/ 1123712 h 1123712"/>
              <a:gd name="connsiteX6" fmla="*/ 223520 w 4058338"/>
              <a:gd name="connsiteY6" fmla="*/ 1062752 h 1123712"/>
              <a:gd name="connsiteX7" fmla="*/ 0 w 4058338"/>
              <a:gd name="connsiteY7" fmla="*/ 329529 h 1123712"/>
              <a:gd name="connsiteX8" fmla="*/ 238089 w 4058338"/>
              <a:gd name="connsiteY8" fmla="*/ 0 h 1123712"/>
              <a:gd name="connsiteX0" fmla="*/ 370169 w 4058338"/>
              <a:gd name="connsiteY0" fmla="*/ 20320 h 1123712"/>
              <a:gd name="connsiteX1" fmla="*/ 4058338 w 4058338"/>
              <a:gd name="connsiteY1" fmla="*/ 0 h 1123712"/>
              <a:gd name="connsiteX2" fmla="*/ 4058338 w 4058338"/>
              <a:gd name="connsiteY2" fmla="*/ 0 h 1123712"/>
              <a:gd name="connsiteX3" fmla="*/ 4058338 w 4058338"/>
              <a:gd name="connsiteY3" fmla="*/ 936423 h 1123712"/>
              <a:gd name="connsiteX4" fmla="*/ 3871049 w 4058338"/>
              <a:gd name="connsiteY4" fmla="*/ 1123712 h 1123712"/>
              <a:gd name="connsiteX5" fmla="*/ 50800 w 4058338"/>
              <a:gd name="connsiteY5" fmla="*/ 1123712 h 1123712"/>
              <a:gd name="connsiteX6" fmla="*/ 223520 w 4058338"/>
              <a:gd name="connsiteY6" fmla="*/ 1062752 h 1123712"/>
              <a:gd name="connsiteX7" fmla="*/ 0 w 4058338"/>
              <a:gd name="connsiteY7" fmla="*/ 329529 h 1123712"/>
              <a:gd name="connsiteX8" fmla="*/ 370169 w 4058338"/>
              <a:gd name="connsiteY8" fmla="*/ 20320 h 1123712"/>
              <a:gd name="connsiteX0" fmla="*/ 370169 w 4058338"/>
              <a:gd name="connsiteY0" fmla="*/ 121536 h 1224928"/>
              <a:gd name="connsiteX1" fmla="*/ 535492 w 4058338"/>
              <a:gd name="connsiteY1" fmla="*/ 0 h 1224928"/>
              <a:gd name="connsiteX2" fmla="*/ 4058338 w 4058338"/>
              <a:gd name="connsiteY2" fmla="*/ 101216 h 1224928"/>
              <a:gd name="connsiteX3" fmla="*/ 4058338 w 4058338"/>
              <a:gd name="connsiteY3" fmla="*/ 101216 h 1224928"/>
              <a:gd name="connsiteX4" fmla="*/ 4058338 w 4058338"/>
              <a:gd name="connsiteY4" fmla="*/ 1037639 h 1224928"/>
              <a:gd name="connsiteX5" fmla="*/ 3871049 w 4058338"/>
              <a:gd name="connsiteY5" fmla="*/ 1224928 h 1224928"/>
              <a:gd name="connsiteX6" fmla="*/ 50800 w 4058338"/>
              <a:gd name="connsiteY6" fmla="*/ 1224928 h 1224928"/>
              <a:gd name="connsiteX7" fmla="*/ 223520 w 4058338"/>
              <a:gd name="connsiteY7" fmla="*/ 1163968 h 1224928"/>
              <a:gd name="connsiteX8" fmla="*/ 0 w 4058338"/>
              <a:gd name="connsiteY8" fmla="*/ 430745 h 1224928"/>
              <a:gd name="connsiteX9" fmla="*/ 370169 w 4058338"/>
              <a:gd name="connsiteY9" fmla="*/ 121536 h 1224928"/>
              <a:gd name="connsiteX0" fmla="*/ 370169 w 4058338"/>
              <a:gd name="connsiteY0" fmla="*/ 123784 h 1227176"/>
              <a:gd name="connsiteX1" fmla="*/ 535492 w 4058338"/>
              <a:gd name="connsiteY1" fmla="*/ 2248 h 1227176"/>
              <a:gd name="connsiteX2" fmla="*/ 4058338 w 4058338"/>
              <a:gd name="connsiteY2" fmla="*/ 103464 h 1227176"/>
              <a:gd name="connsiteX3" fmla="*/ 4058338 w 4058338"/>
              <a:gd name="connsiteY3" fmla="*/ 103464 h 1227176"/>
              <a:gd name="connsiteX4" fmla="*/ 4058338 w 4058338"/>
              <a:gd name="connsiteY4" fmla="*/ 1039887 h 1227176"/>
              <a:gd name="connsiteX5" fmla="*/ 3871049 w 4058338"/>
              <a:gd name="connsiteY5" fmla="*/ 1227176 h 1227176"/>
              <a:gd name="connsiteX6" fmla="*/ 50800 w 4058338"/>
              <a:gd name="connsiteY6" fmla="*/ 1227176 h 1227176"/>
              <a:gd name="connsiteX7" fmla="*/ 223520 w 4058338"/>
              <a:gd name="connsiteY7" fmla="*/ 1166216 h 1227176"/>
              <a:gd name="connsiteX8" fmla="*/ 0 w 4058338"/>
              <a:gd name="connsiteY8" fmla="*/ 432993 h 1227176"/>
              <a:gd name="connsiteX9" fmla="*/ 370169 w 4058338"/>
              <a:gd name="connsiteY9" fmla="*/ 123784 h 1227176"/>
              <a:gd name="connsiteX0" fmla="*/ 370169 w 4058338"/>
              <a:gd name="connsiteY0" fmla="*/ 162560 h 1265952"/>
              <a:gd name="connsiteX1" fmla="*/ 535492 w 4058338"/>
              <a:gd name="connsiteY1" fmla="*/ 41024 h 1265952"/>
              <a:gd name="connsiteX2" fmla="*/ 4058338 w 4058338"/>
              <a:gd name="connsiteY2" fmla="*/ 142240 h 1265952"/>
              <a:gd name="connsiteX3" fmla="*/ 3844978 w 4058338"/>
              <a:gd name="connsiteY3" fmla="*/ 0 h 1265952"/>
              <a:gd name="connsiteX4" fmla="*/ 4058338 w 4058338"/>
              <a:gd name="connsiteY4" fmla="*/ 1078663 h 1265952"/>
              <a:gd name="connsiteX5" fmla="*/ 3871049 w 4058338"/>
              <a:gd name="connsiteY5" fmla="*/ 1265952 h 1265952"/>
              <a:gd name="connsiteX6" fmla="*/ 50800 w 4058338"/>
              <a:gd name="connsiteY6" fmla="*/ 1265952 h 1265952"/>
              <a:gd name="connsiteX7" fmla="*/ 223520 w 4058338"/>
              <a:gd name="connsiteY7" fmla="*/ 1204992 h 1265952"/>
              <a:gd name="connsiteX8" fmla="*/ 0 w 4058338"/>
              <a:gd name="connsiteY8" fmla="*/ 471769 h 1265952"/>
              <a:gd name="connsiteX9" fmla="*/ 370169 w 4058338"/>
              <a:gd name="connsiteY9" fmla="*/ 162560 h 1265952"/>
              <a:gd name="connsiteX0" fmla="*/ 370169 w 4058338"/>
              <a:gd name="connsiteY0" fmla="*/ 162560 h 1265952"/>
              <a:gd name="connsiteX1" fmla="*/ 535492 w 4058338"/>
              <a:gd name="connsiteY1" fmla="*/ 41024 h 1265952"/>
              <a:gd name="connsiteX2" fmla="*/ 4058338 w 4058338"/>
              <a:gd name="connsiteY2" fmla="*/ 142240 h 1265952"/>
              <a:gd name="connsiteX3" fmla="*/ 3844978 w 4058338"/>
              <a:gd name="connsiteY3" fmla="*/ 0 h 1265952"/>
              <a:gd name="connsiteX4" fmla="*/ 4058338 w 4058338"/>
              <a:gd name="connsiteY4" fmla="*/ 1078663 h 1265952"/>
              <a:gd name="connsiteX5" fmla="*/ 3871049 w 4058338"/>
              <a:gd name="connsiteY5" fmla="*/ 1265952 h 1265952"/>
              <a:gd name="connsiteX6" fmla="*/ 50800 w 4058338"/>
              <a:gd name="connsiteY6" fmla="*/ 1265952 h 1265952"/>
              <a:gd name="connsiteX7" fmla="*/ 223520 w 4058338"/>
              <a:gd name="connsiteY7" fmla="*/ 1204992 h 1265952"/>
              <a:gd name="connsiteX8" fmla="*/ 0 w 4058338"/>
              <a:gd name="connsiteY8" fmla="*/ 471769 h 1265952"/>
              <a:gd name="connsiteX9" fmla="*/ 370169 w 4058338"/>
              <a:gd name="connsiteY9" fmla="*/ 162560 h 1265952"/>
              <a:gd name="connsiteX0" fmla="*/ 370169 w 4060279"/>
              <a:gd name="connsiteY0" fmla="*/ 162560 h 1265952"/>
              <a:gd name="connsiteX1" fmla="*/ 535492 w 4060279"/>
              <a:gd name="connsiteY1" fmla="*/ 41024 h 1265952"/>
              <a:gd name="connsiteX2" fmla="*/ 3613972 w 4060279"/>
              <a:gd name="connsiteY2" fmla="*/ 10544 h 1265952"/>
              <a:gd name="connsiteX3" fmla="*/ 4058338 w 4060279"/>
              <a:gd name="connsiteY3" fmla="*/ 142240 h 1265952"/>
              <a:gd name="connsiteX4" fmla="*/ 3844978 w 4060279"/>
              <a:gd name="connsiteY4" fmla="*/ 0 h 1265952"/>
              <a:gd name="connsiteX5" fmla="*/ 4058338 w 4060279"/>
              <a:gd name="connsiteY5" fmla="*/ 1078663 h 1265952"/>
              <a:gd name="connsiteX6" fmla="*/ 3871049 w 4060279"/>
              <a:gd name="connsiteY6" fmla="*/ 1265952 h 1265952"/>
              <a:gd name="connsiteX7" fmla="*/ 50800 w 4060279"/>
              <a:gd name="connsiteY7" fmla="*/ 1265952 h 1265952"/>
              <a:gd name="connsiteX8" fmla="*/ 223520 w 4060279"/>
              <a:gd name="connsiteY8" fmla="*/ 1204992 h 1265952"/>
              <a:gd name="connsiteX9" fmla="*/ 0 w 4060279"/>
              <a:gd name="connsiteY9" fmla="*/ 471769 h 1265952"/>
              <a:gd name="connsiteX10" fmla="*/ 370169 w 4060279"/>
              <a:gd name="connsiteY10" fmla="*/ 162560 h 1265952"/>
              <a:gd name="connsiteX0" fmla="*/ 370169 w 4079230"/>
              <a:gd name="connsiteY0" fmla="*/ 162560 h 1265952"/>
              <a:gd name="connsiteX1" fmla="*/ 535492 w 4079230"/>
              <a:gd name="connsiteY1" fmla="*/ 41024 h 1265952"/>
              <a:gd name="connsiteX2" fmla="*/ 3613972 w 4079230"/>
              <a:gd name="connsiteY2" fmla="*/ 10544 h 1265952"/>
              <a:gd name="connsiteX3" fmla="*/ 4058338 w 4079230"/>
              <a:gd name="connsiteY3" fmla="*/ 142240 h 1265952"/>
              <a:gd name="connsiteX4" fmla="*/ 3844978 w 4079230"/>
              <a:gd name="connsiteY4" fmla="*/ 0 h 1265952"/>
              <a:gd name="connsiteX5" fmla="*/ 4061012 w 4079230"/>
              <a:gd name="connsiteY5" fmla="*/ 335664 h 1265952"/>
              <a:gd name="connsiteX6" fmla="*/ 4058338 w 4079230"/>
              <a:gd name="connsiteY6" fmla="*/ 1078663 h 1265952"/>
              <a:gd name="connsiteX7" fmla="*/ 3871049 w 4079230"/>
              <a:gd name="connsiteY7" fmla="*/ 1265952 h 1265952"/>
              <a:gd name="connsiteX8" fmla="*/ 50800 w 4079230"/>
              <a:gd name="connsiteY8" fmla="*/ 1265952 h 1265952"/>
              <a:gd name="connsiteX9" fmla="*/ 223520 w 4079230"/>
              <a:gd name="connsiteY9" fmla="*/ 1204992 h 1265952"/>
              <a:gd name="connsiteX10" fmla="*/ 0 w 4079230"/>
              <a:gd name="connsiteY10" fmla="*/ 471769 h 1265952"/>
              <a:gd name="connsiteX11" fmla="*/ 370169 w 4079230"/>
              <a:gd name="connsiteY11" fmla="*/ 162560 h 1265952"/>
              <a:gd name="connsiteX0" fmla="*/ 370169 w 4079230"/>
              <a:gd name="connsiteY0" fmla="*/ 162560 h 1265952"/>
              <a:gd name="connsiteX1" fmla="*/ 535492 w 4079230"/>
              <a:gd name="connsiteY1" fmla="*/ 41024 h 1265952"/>
              <a:gd name="connsiteX2" fmla="*/ 3613972 w 4079230"/>
              <a:gd name="connsiteY2" fmla="*/ 10544 h 1265952"/>
              <a:gd name="connsiteX3" fmla="*/ 4058338 w 4079230"/>
              <a:gd name="connsiteY3" fmla="*/ 142240 h 1265952"/>
              <a:gd name="connsiteX4" fmla="*/ 3844978 w 4079230"/>
              <a:gd name="connsiteY4" fmla="*/ 0 h 1265952"/>
              <a:gd name="connsiteX5" fmla="*/ 4061012 w 4079230"/>
              <a:gd name="connsiteY5" fmla="*/ 335664 h 1265952"/>
              <a:gd name="connsiteX6" fmla="*/ 4058338 w 4079230"/>
              <a:gd name="connsiteY6" fmla="*/ 1078663 h 1265952"/>
              <a:gd name="connsiteX7" fmla="*/ 3799929 w 4079230"/>
              <a:gd name="connsiteY7" fmla="*/ 1204992 h 1265952"/>
              <a:gd name="connsiteX8" fmla="*/ 50800 w 4079230"/>
              <a:gd name="connsiteY8" fmla="*/ 1265952 h 1265952"/>
              <a:gd name="connsiteX9" fmla="*/ 223520 w 4079230"/>
              <a:gd name="connsiteY9" fmla="*/ 1204992 h 1265952"/>
              <a:gd name="connsiteX10" fmla="*/ 0 w 4079230"/>
              <a:gd name="connsiteY10" fmla="*/ 471769 h 1265952"/>
              <a:gd name="connsiteX11" fmla="*/ 370169 w 4079230"/>
              <a:gd name="connsiteY11" fmla="*/ 162560 h 1265952"/>
              <a:gd name="connsiteX0" fmla="*/ 370169 w 4079230"/>
              <a:gd name="connsiteY0" fmla="*/ 162560 h 1282304"/>
              <a:gd name="connsiteX1" fmla="*/ 535492 w 4079230"/>
              <a:gd name="connsiteY1" fmla="*/ 41024 h 1282304"/>
              <a:gd name="connsiteX2" fmla="*/ 3613972 w 4079230"/>
              <a:gd name="connsiteY2" fmla="*/ 10544 h 1282304"/>
              <a:gd name="connsiteX3" fmla="*/ 4058338 w 4079230"/>
              <a:gd name="connsiteY3" fmla="*/ 142240 h 1282304"/>
              <a:gd name="connsiteX4" fmla="*/ 3844978 w 4079230"/>
              <a:gd name="connsiteY4" fmla="*/ 0 h 1282304"/>
              <a:gd name="connsiteX5" fmla="*/ 4061012 w 4079230"/>
              <a:gd name="connsiteY5" fmla="*/ 335664 h 1282304"/>
              <a:gd name="connsiteX6" fmla="*/ 4058338 w 4079230"/>
              <a:gd name="connsiteY6" fmla="*/ 1078663 h 1282304"/>
              <a:gd name="connsiteX7" fmla="*/ 3799929 w 4079230"/>
              <a:gd name="connsiteY7" fmla="*/ 1204992 h 1282304"/>
              <a:gd name="connsiteX8" fmla="*/ 50800 w 4079230"/>
              <a:gd name="connsiteY8" fmla="*/ 1265952 h 1282304"/>
              <a:gd name="connsiteX9" fmla="*/ 223520 w 4079230"/>
              <a:gd name="connsiteY9" fmla="*/ 1204992 h 1282304"/>
              <a:gd name="connsiteX10" fmla="*/ 0 w 4079230"/>
              <a:gd name="connsiteY10" fmla="*/ 471769 h 1282304"/>
              <a:gd name="connsiteX11" fmla="*/ 370169 w 4079230"/>
              <a:gd name="connsiteY11" fmla="*/ 162560 h 1282304"/>
              <a:gd name="connsiteX0" fmla="*/ 370169 w 4079230"/>
              <a:gd name="connsiteY0" fmla="*/ 162560 h 1267479"/>
              <a:gd name="connsiteX1" fmla="*/ 535492 w 4079230"/>
              <a:gd name="connsiteY1" fmla="*/ 41024 h 1267479"/>
              <a:gd name="connsiteX2" fmla="*/ 3613972 w 4079230"/>
              <a:gd name="connsiteY2" fmla="*/ 10544 h 1267479"/>
              <a:gd name="connsiteX3" fmla="*/ 4058338 w 4079230"/>
              <a:gd name="connsiteY3" fmla="*/ 142240 h 1267479"/>
              <a:gd name="connsiteX4" fmla="*/ 3844978 w 4079230"/>
              <a:gd name="connsiteY4" fmla="*/ 0 h 1267479"/>
              <a:gd name="connsiteX5" fmla="*/ 4061012 w 4079230"/>
              <a:gd name="connsiteY5" fmla="*/ 335664 h 1267479"/>
              <a:gd name="connsiteX6" fmla="*/ 4058338 w 4079230"/>
              <a:gd name="connsiteY6" fmla="*/ 1078663 h 1267479"/>
              <a:gd name="connsiteX7" fmla="*/ 3799929 w 4079230"/>
              <a:gd name="connsiteY7" fmla="*/ 1204992 h 1267479"/>
              <a:gd name="connsiteX8" fmla="*/ 2069651 w 4079230"/>
              <a:gd name="connsiteY8" fmla="*/ 1199264 h 1267479"/>
              <a:gd name="connsiteX9" fmla="*/ 50800 w 4079230"/>
              <a:gd name="connsiteY9" fmla="*/ 1265952 h 1267479"/>
              <a:gd name="connsiteX10" fmla="*/ 223520 w 4079230"/>
              <a:gd name="connsiteY10" fmla="*/ 1204992 h 1267479"/>
              <a:gd name="connsiteX11" fmla="*/ 0 w 4079230"/>
              <a:gd name="connsiteY11" fmla="*/ 471769 h 1267479"/>
              <a:gd name="connsiteX12" fmla="*/ 370169 w 4079230"/>
              <a:gd name="connsiteY12" fmla="*/ 162560 h 1267479"/>
              <a:gd name="connsiteX0" fmla="*/ 370169 w 4079230"/>
              <a:gd name="connsiteY0" fmla="*/ 162560 h 1290704"/>
              <a:gd name="connsiteX1" fmla="*/ 535492 w 4079230"/>
              <a:gd name="connsiteY1" fmla="*/ 41024 h 1290704"/>
              <a:gd name="connsiteX2" fmla="*/ 3613972 w 4079230"/>
              <a:gd name="connsiteY2" fmla="*/ 10544 h 1290704"/>
              <a:gd name="connsiteX3" fmla="*/ 4058338 w 4079230"/>
              <a:gd name="connsiteY3" fmla="*/ 142240 h 1290704"/>
              <a:gd name="connsiteX4" fmla="*/ 3844978 w 4079230"/>
              <a:gd name="connsiteY4" fmla="*/ 0 h 1290704"/>
              <a:gd name="connsiteX5" fmla="*/ 4061012 w 4079230"/>
              <a:gd name="connsiteY5" fmla="*/ 335664 h 1290704"/>
              <a:gd name="connsiteX6" fmla="*/ 4058338 w 4079230"/>
              <a:gd name="connsiteY6" fmla="*/ 1078663 h 1290704"/>
              <a:gd name="connsiteX7" fmla="*/ 3799929 w 4079230"/>
              <a:gd name="connsiteY7" fmla="*/ 1204992 h 1290704"/>
              <a:gd name="connsiteX8" fmla="*/ 2079811 w 4079230"/>
              <a:gd name="connsiteY8" fmla="*/ 1290704 h 1290704"/>
              <a:gd name="connsiteX9" fmla="*/ 50800 w 4079230"/>
              <a:gd name="connsiteY9" fmla="*/ 1265952 h 1290704"/>
              <a:gd name="connsiteX10" fmla="*/ 223520 w 4079230"/>
              <a:gd name="connsiteY10" fmla="*/ 1204992 h 1290704"/>
              <a:gd name="connsiteX11" fmla="*/ 0 w 4079230"/>
              <a:gd name="connsiteY11" fmla="*/ 471769 h 1290704"/>
              <a:gd name="connsiteX12" fmla="*/ 370169 w 4079230"/>
              <a:gd name="connsiteY12" fmla="*/ 162560 h 1290704"/>
              <a:gd name="connsiteX0" fmla="*/ 370169 w 4079230"/>
              <a:gd name="connsiteY0" fmla="*/ 162560 h 1290704"/>
              <a:gd name="connsiteX1" fmla="*/ 535492 w 4079230"/>
              <a:gd name="connsiteY1" fmla="*/ 41024 h 1290704"/>
              <a:gd name="connsiteX2" fmla="*/ 3613972 w 4079230"/>
              <a:gd name="connsiteY2" fmla="*/ 10544 h 1290704"/>
              <a:gd name="connsiteX3" fmla="*/ 4058338 w 4079230"/>
              <a:gd name="connsiteY3" fmla="*/ 142240 h 1290704"/>
              <a:gd name="connsiteX4" fmla="*/ 3844978 w 4079230"/>
              <a:gd name="connsiteY4" fmla="*/ 0 h 1290704"/>
              <a:gd name="connsiteX5" fmla="*/ 4061012 w 4079230"/>
              <a:gd name="connsiteY5" fmla="*/ 335664 h 1290704"/>
              <a:gd name="connsiteX6" fmla="*/ 4058338 w 4079230"/>
              <a:gd name="connsiteY6" fmla="*/ 1078663 h 1290704"/>
              <a:gd name="connsiteX7" fmla="*/ 3799929 w 4079230"/>
              <a:gd name="connsiteY7" fmla="*/ 1204992 h 1290704"/>
              <a:gd name="connsiteX8" fmla="*/ 2079811 w 4079230"/>
              <a:gd name="connsiteY8" fmla="*/ 1290704 h 1290704"/>
              <a:gd name="connsiteX9" fmla="*/ 1073971 w 4079230"/>
              <a:gd name="connsiteY9" fmla="*/ 1209424 h 1290704"/>
              <a:gd name="connsiteX10" fmla="*/ 50800 w 4079230"/>
              <a:gd name="connsiteY10" fmla="*/ 1265952 h 1290704"/>
              <a:gd name="connsiteX11" fmla="*/ 223520 w 4079230"/>
              <a:gd name="connsiteY11" fmla="*/ 1204992 h 1290704"/>
              <a:gd name="connsiteX12" fmla="*/ 0 w 4079230"/>
              <a:gd name="connsiteY12" fmla="*/ 471769 h 1290704"/>
              <a:gd name="connsiteX13" fmla="*/ 370169 w 4079230"/>
              <a:gd name="connsiteY13" fmla="*/ 162560 h 1290704"/>
              <a:gd name="connsiteX0" fmla="*/ 425033 w 4134094"/>
              <a:gd name="connsiteY0" fmla="*/ 162560 h 1290704"/>
              <a:gd name="connsiteX1" fmla="*/ 590356 w 4134094"/>
              <a:gd name="connsiteY1" fmla="*/ 41024 h 1290704"/>
              <a:gd name="connsiteX2" fmla="*/ 3668836 w 4134094"/>
              <a:gd name="connsiteY2" fmla="*/ 10544 h 1290704"/>
              <a:gd name="connsiteX3" fmla="*/ 4113202 w 4134094"/>
              <a:gd name="connsiteY3" fmla="*/ 142240 h 1290704"/>
              <a:gd name="connsiteX4" fmla="*/ 3899842 w 4134094"/>
              <a:gd name="connsiteY4" fmla="*/ 0 h 1290704"/>
              <a:gd name="connsiteX5" fmla="*/ 4115876 w 4134094"/>
              <a:gd name="connsiteY5" fmla="*/ 335664 h 1290704"/>
              <a:gd name="connsiteX6" fmla="*/ 4113202 w 4134094"/>
              <a:gd name="connsiteY6" fmla="*/ 1078663 h 1290704"/>
              <a:gd name="connsiteX7" fmla="*/ 3854793 w 4134094"/>
              <a:gd name="connsiteY7" fmla="*/ 1204992 h 1290704"/>
              <a:gd name="connsiteX8" fmla="*/ 2134675 w 4134094"/>
              <a:gd name="connsiteY8" fmla="*/ 1290704 h 1290704"/>
              <a:gd name="connsiteX9" fmla="*/ 1128835 w 4134094"/>
              <a:gd name="connsiteY9" fmla="*/ 1209424 h 1290704"/>
              <a:gd name="connsiteX10" fmla="*/ 105664 w 4134094"/>
              <a:gd name="connsiteY10" fmla="*/ 1265952 h 1290704"/>
              <a:gd name="connsiteX11" fmla="*/ 105664 w 4134094"/>
              <a:gd name="connsiteY11" fmla="*/ 1174512 h 1290704"/>
              <a:gd name="connsiteX12" fmla="*/ 54864 w 4134094"/>
              <a:gd name="connsiteY12" fmla="*/ 471769 h 1290704"/>
              <a:gd name="connsiteX13" fmla="*/ 425033 w 4134094"/>
              <a:gd name="connsiteY13" fmla="*/ 162560 h 1290704"/>
              <a:gd name="connsiteX0" fmla="*/ 292953 w 4134094"/>
              <a:gd name="connsiteY0" fmla="*/ 101600 h 1290704"/>
              <a:gd name="connsiteX1" fmla="*/ 590356 w 4134094"/>
              <a:gd name="connsiteY1" fmla="*/ 41024 h 1290704"/>
              <a:gd name="connsiteX2" fmla="*/ 3668836 w 4134094"/>
              <a:gd name="connsiteY2" fmla="*/ 10544 h 1290704"/>
              <a:gd name="connsiteX3" fmla="*/ 4113202 w 4134094"/>
              <a:gd name="connsiteY3" fmla="*/ 142240 h 1290704"/>
              <a:gd name="connsiteX4" fmla="*/ 3899842 w 4134094"/>
              <a:gd name="connsiteY4" fmla="*/ 0 h 1290704"/>
              <a:gd name="connsiteX5" fmla="*/ 4115876 w 4134094"/>
              <a:gd name="connsiteY5" fmla="*/ 335664 h 1290704"/>
              <a:gd name="connsiteX6" fmla="*/ 4113202 w 4134094"/>
              <a:gd name="connsiteY6" fmla="*/ 1078663 h 1290704"/>
              <a:gd name="connsiteX7" fmla="*/ 3854793 w 4134094"/>
              <a:gd name="connsiteY7" fmla="*/ 1204992 h 1290704"/>
              <a:gd name="connsiteX8" fmla="*/ 2134675 w 4134094"/>
              <a:gd name="connsiteY8" fmla="*/ 1290704 h 1290704"/>
              <a:gd name="connsiteX9" fmla="*/ 1128835 w 4134094"/>
              <a:gd name="connsiteY9" fmla="*/ 1209424 h 1290704"/>
              <a:gd name="connsiteX10" fmla="*/ 105664 w 4134094"/>
              <a:gd name="connsiteY10" fmla="*/ 1265952 h 1290704"/>
              <a:gd name="connsiteX11" fmla="*/ 105664 w 4134094"/>
              <a:gd name="connsiteY11" fmla="*/ 1174512 h 1290704"/>
              <a:gd name="connsiteX12" fmla="*/ 54864 w 4134094"/>
              <a:gd name="connsiteY12" fmla="*/ 471769 h 1290704"/>
              <a:gd name="connsiteX13" fmla="*/ 292953 w 4134094"/>
              <a:gd name="connsiteY13" fmla="*/ 101600 h 1290704"/>
              <a:gd name="connsiteX0" fmla="*/ 292953 w 4134094"/>
              <a:gd name="connsiteY0" fmla="*/ 101600 h 1290704"/>
              <a:gd name="connsiteX1" fmla="*/ 651316 w 4134094"/>
              <a:gd name="connsiteY1" fmla="*/ 91824 h 1290704"/>
              <a:gd name="connsiteX2" fmla="*/ 3668836 w 4134094"/>
              <a:gd name="connsiteY2" fmla="*/ 10544 h 1290704"/>
              <a:gd name="connsiteX3" fmla="*/ 4113202 w 4134094"/>
              <a:gd name="connsiteY3" fmla="*/ 142240 h 1290704"/>
              <a:gd name="connsiteX4" fmla="*/ 3899842 w 4134094"/>
              <a:gd name="connsiteY4" fmla="*/ 0 h 1290704"/>
              <a:gd name="connsiteX5" fmla="*/ 4115876 w 4134094"/>
              <a:gd name="connsiteY5" fmla="*/ 335664 h 1290704"/>
              <a:gd name="connsiteX6" fmla="*/ 4113202 w 4134094"/>
              <a:gd name="connsiteY6" fmla="*/ 1078663 h 1290704"/>
              <a:gd name="connsiteX7" fmla="*/ 3854793 w 4134094"/>
              <a:gd name="connsiteY7" fmla="*/ 1204992 h 1290704"/>
              <a:gd name="connsiteX8" fmla="*/ 2134675 w 4134094"/>
              <a:gd name="connsiteY8" fmla="*/ 1290704 h 1290704"/>
              <a:gd name="connsiteX9" fmla="*/ 1128835 w 4134094"/>
              <a:gd name="connsiteY9" fmla="*/ 1209424 h 1290704"/>
              <a:gd name="connsiteX10" fmla="*/ 105664 w 4134094"/>
              <a:gd name="connsiteY10" fmla="*/ 1265952 h 1290704"/>
              <a:gd name="connsiteX11" fmla="*/ 105664 w 4134094"/>
              <a:gd name="connsiteY11" fmla="*/ 1174512 h 1290704"/>
              <a:gd name="connsiteX12" fmla="*/ 54864 w 4134094"/>
              <a:gd name="connsiteY12" fmla="*/ 471769 h 1290704"/>
              <a:gd name="connsiteX13" fmla="*/ 292953 w 4134094"/>
              <a:gd name="connsiteY13" fmla="*/ 101600 h 1290704"/>
              <a:gd name="connsiteX0" fmla="*/ 292953 w 4134094"/>
              <a:gd name="connsiteY0" fmla="*/ 101600 h 1290704"/>
              <a:gd name="connsiteX1" fmla="*/ 651316 w 4134094"/>
              <a:gd name="connsiteY1" fmla="*/ 91824 h 1290704"/>
              <a:gd name="connsiteX2" fmla="*/ 3668836 w 4134094"/>
              <a:gd name="connsiteY2" fmla="*/ 10544 h 1290704"/>
              <a:gd name="connsiteX3" fmla="*/ 4113202 w 4134094"/>
              <a:gd name="connsiteY3" fmla="*/ 142240 h 1290704"/>
              <a:gd name="connsiteX4" fmla="*/ 3899842 w 4134094"/>
              <a:gd name="connsiteY4" fmla="*/ 0 h 1290704"/>
              <a:gd name="connsiteX5" fmla="*/ 4115876 w 4134094"/>
              <a:gd name="connsiteY5" fmla="*/ 335664 h 1290704"/>
              <a:gd name="connsiteX6" fmla="*/ 4113202 w 4134094"/>
              <a:gd name="connsiteY6" fmla="*/ 1078663 h 1290704"/>
              <a:gd name="connsiteX7" fmla="*/ 3854793 w 4134094"/>
              <a:gd name="connsiteY7" fmla="*/ 1204992 h 1290704"/>
              <a:gd name="connsiteX8" fmla="*/ 2134675 w 4134094"/>
              <a:gd name="connsiteY8" fmla="*/ 1290704 h 1290704"/>
              <a:gd name="connsiteX9" fmla="*/ 1128835 w 4134094"/>
              <a:gd name="connsiteY9" fmla="*/ 1209424 h 1290704"/>
              <a:gd name="connsiteX10" fmla="*/ 105664 w 4134094"/>
              <a:gd name="connsiteY10" fmla="*/ 1265952 h 1290704"/>
              <a:gd name="connsiteX11" fmla="*/ 105664 w 4134094"/>
              <a:gd name="connsiteY11" fmla="*/ 1174512 h 1290704"/>
              <a:gd name="connsiteX12" fmla="*/ 54864 w 4134094"/>
              <a:gd name="connsiteY12" fmla="*/ 471769 h 1290704"/>
              <a:gd name="connsiteX13" fmla="*/ 292953 w 4134094"/>
              <a:gd name="connsiteY13" fmla="*/ 101600 h 1290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134094" h="1290704">
                <a:moveTo>
                  <a:pt x="292953" y="101600"/>
                </a:moveTo>
                <a:cubicBezTo>
                  <a:pt x="368381" y="101728"/>
                  <a:pt x="575888" y="91696"/>
                  <a:pt x="651316" y="91824"/>
                </a:cubicBezTo>
                <a:cubicBezTo>
                  <a:pt x="1321876" y="-26709"/>
                  <a:pt x="2662996" y="37637"/>
                  <a:pt x="3668836" y="10544"/>
                </a:cubicBezTo>
                <a:cubicBezTo>
                  <a:pt x="4255977" y="27413"/>
                  <a:pt x="4083168" y="164317"/>
                  <a:pt x="4113202" y="142240"/>
                </a:cubicBezTo>
                <a:lnTo>
                  <a:pt x="3899842" y="0"/>
                </a:lnTo>
                <a:cubicBezTo>
                  <a:pt x="3881661" y="16997"/>
                  <a:pt x="4080316" y="155887"/>
                  <a:pt x="4115876" y="335664"/>
                </a:cubicBezTo>
                <a:cubicBezTo>
                  <a:pt x="4151436" y="515441"/>
                  <a:pt x="4126236" y="908375"/>
                  <a:pt x="4113202" y="1078663"/>
                </a:cubicBezTo>
                <a:cubicBezTo>
                  <a:pt x="4113202" y="1182100"/>
                  <a:pt x="3958230" y="1204992"/>
                  <a:pt x="3854793" y="1204992"/>
                </a:cubicBezTo>
                <a:cubicBezTo>
                  <a:pt x="3523345" y="1238639"/>
                  <a:pt x="2759530" y="1280544"/>
                  <a:pt x="2134675" y="1290704"/>
                </a:cubicBezTo>
                <a:cubicBezTo>
                  <a:pt x="1799395" y="1283931"/>
                  <a:pt x="1464115" y="1216197"/>
                  <a:pt x="1128835" y="1209424"/>
                </a:cubicBezTo>
                <a:lnTo>
                  <a:pt x="105664" y="1265952"/>
                </a:lnTo>
                <a:lnTo>
                  <a:pt x="105664" y="1174512"/>
                </a:lnTo>
                <a:cubicBezTo>
                  <a:pt x="-97536" y="1197651"/>
                  <a:pt x="54864" y="783910"/>
                  <a:pt x="54864" y="471769"/>
                </a:cubicBezTo>
                <a:cubicBezTo>
                  <a:pt x="54864" y="368332"/>
                  <a:pt x="189516" y="101600"/>
                  <a:pt x="292953" y="10160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6F930A"/>
            </a:solidFill>
            <a:prstDash val="dash"/>
          </a:ln>
        </p:spPr>
        <p:txBody>
          <a:bodyPr wrap="square" tIns="91440" bIns="18288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Poppins Light"/>
                <a:ea typeface="Arial Unicode MS"/>
              </a:defRPr>
            </a:lvl1pPr>
            <a:lvl2pPr marL="4572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Poppins Light"/>
                <a:ea typeface="Arial Unicode MS"/>
              </a:defRPr>
            </a:lvl2pPr>
            <a:lvl3pPr marL="9144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Poppins Light"/>
                <a:ea typeface="Arial Unicode MS"/>
              </a:defRPr>
            </a:lvl3pPr>
            <a:lvl4pPr marL="13716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Poppins Light"/>
                <a:ea typeface="Arial Unicode MS"/>
              </a:defRPr>
            </a:lvl4pPr>
            <a:lvl5pPr marL="18288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Poppins Light"/>
                <a:ea typeface="Arial Unicode MS"/>
              </a:defRPr>
            </a:lvl5pPr>
            <a:lvl6pPr marL="22860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Poppins Light"/>
                <a:ea typeface="Arial Unicode MS"/>
              </a:defRPr>
            </a:lvl6pPr>
            <a:lvl7pPr marL="27432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Poppins Light"/>
                <a:ea typeface="Arial Unicode MS"/>
              </a:defRPr>
            </a:lvl7pPr>
            <a:lvl8pPr marL="32004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Poppins Light"/>
                <a:ea typeface="Arial Unicode MS"/>
              </a:defRPr>
            </a:lvl8pPr>
            <a:lvl9pPr marL="36576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Poppins Light"/>
                <a:ea typeface="Arial Unicode MS"/>
              </a:defRPr>
            </a:lvl9pPr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566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8F0590E7-5D06-228F-2578-60E6B26733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7266613"/>
              </p:ext>
            </p:extLst>
          </p:nvPr>
        </p:nvGraphicFramePr>
        <p:xfrm>
          <a:off x="863600" y="1694974"/>
          <a:ext cx="4704080" cy="701040"/>
        </p:xfrm>
        <a:graphic>
          <a:graphicData uri="http://schemas.openxmlformats.org/drawingml/2006/table">
            <a:tbl>
              <a:tblPr/>
              <a:tblGrid>
                <a:gridCol w="4704080">
                  <a:extLst>
                    <a:ext uri="{9D8B030D-6E8A-4147-A177-3AD203B41FA5}">
                      <a16:colId xmlns:a16="http://schemas.microsoft.com/office/drawing/2014/main" val="318490734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pt-BR" sz="4000" dirty="0">
                          <a:solidFill>
                            <a:srgbClr val="000000"/>
                          </a:solidFill>
                          <a:effectLst/>
                        </a:rPr>
                        <a:t>a) 60% của 250 </a:t>
                      </a:r>
                      <a:r>
                        <a:rPr lang="pt-BR" sz="4000" i="1" dirty="0">
                          <a:solidFill>
                            <a:srgbClr val="000000"/>
                          </a:solidFill>
                          <a:effectLst/>
                        </a:rPr>
                        <a:t>l</a:t>
                      </a:r>
                      <a:r>
                        <a:rPr lang="pt-BR" sz="4000" dirty="0">
                          <a:solidFill>
                            <a:srgbClr val="000000"/>
                          </a:solidFill>
                          <a:effectLst/>
                        </a:rPr>
                        <a:t>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0190064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CE725A7-FE18-8BFD-5EE3-EEB8046AC0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2662784"/>
              </p:ext>
            </p:extLst>
          </p:nvPr>
        </p:nvGraphicFramePr>
        <p:xfrm>
          <a:off x="6837680" y="1705134"/>
          <a:ext cx="4704080" cy="701040"/>
        </p:xfrm>
        <a:graphic>
          <a:graphicData uri="http://schemas.openxmlformats.org/drawingml/2006/table">
            <a:tbl>
              <a:tblPr/>
              <a:tblGrid>
                <a:gridCol w="4704080">
                  <a:extLst>
                    <a:ext uri="{9D8B030D-6E8A-4147-A177-3AD203B41FA5}">
                      <a16:colId xmlns:a16="http://schemas.microsoft.com/office/drawing/2014/main" val="318490734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pl-PL" sz="4000" dirty="0">
                          <a:solidFill>
                            <a:srgbClr val="000000"/>
                          </a:solidFill>
                          <a:effectLst/>
                        </a:rPr>
                        <a:t>b) 75% của 12 m.</a:t>
                      </a:r>
                      <a:endParaRPr lang="pt-BR" sz="40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0190064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B5960B75-72D4-6733-6DFB-841EDBC9B13D}"/>
              </a:ext>
            </a:extLst>
          </p:cNvPr>
          <p:cNvSpPr txBox="1"/>
          <p:nvPr/>
        </p:nvSpPr>
        <p:spPr>
          <a:xfrm>
            <a:off x="863600" y="2701905"/>
            <a:ext cx="42295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60% </a:t>
            </a:r>
            <a:r>
              <a:rPr lang="fr-FR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fr-FR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250 </a:t>
            </a:r>
            <a:r>
              <a:rPr lang="fr-FR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  <a:r>
              <a:rPr lang="fr-FR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là:</a:t>
            </a:r>
          </a:p>
          <a:p>
            <a:r>
              <a:rPr lang="fr-FR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250 × 60%= 150 (</a:t>
            </a:r>
            <a:r>
              <a:rPr lang="fr-FR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l)</a:t>
            </a:r>
            <a:endParaRPr lang="en-US" sz="3600" i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E11764E-0C8B-8C61-29E7-DA0BE82DDD67}"/>
              </a:ext>
            </a:extLst>
          </p:cNvPr>
          <p:cNvSpPr txBox="1"/>
          <p:nvPr/>
        </p:nvSpPr>
        <p:spPr>
          <a:xfrm>
            <a:off x="7213600" y="2509520"/>
            <a:ext cx="406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75% </a:t>
            </a:r>
            <a:r>
              <a:rPr lang="fr-FR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fr-FR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12 m là: 12 × 75%= 9 (m)</a:t>
            </a:r>
            <a:endParaRPr lang="en-US" sz="3600" i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2551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38">
            <a:extLst>
              <a:ext uri="{FF2B5EF4-FFF2-40B4-BE49-F238E27FC236}">
                <a16:creationId xmlns:a16="http://schemas.microsoft.com/office/drawing/2014/main" id="{FC91B4AC-7B8A-4107-13DD-76130C4BB72D}"/>
              </a:ext>
            </a:extLst>
          </p:cNvPr>
          <p:cNvSpPr txBox="1"/>
          <p:nvPr/>
        </p:nvSpPr>
        <p:spPr>
          <a:xfrm flipH="1">
            <a:off x="341806" y="260708"/>
            <a:ext cx="11576923" cy="6463285"/>
          </a:xfrm>
          <a:custGeom>
            <a:avLst/>
            <a:gdLst>
              <a:gd name="connsiteX0" fmla="*/ 187289 w 4007538"/>
              <a:gd name="connsiteY0" fmla="*/ 0 h 1123712"/>
              <a:gd name="connsiteX1" fmla="*/ 4007538 w 4007538"/>
              <a:gd name="connsiteY1" fmla="*/ 0 h 1123712"/>
              <a:gd name="connsiteX2" fmla="*/ 4007538 w 4007538"/>
              <a:gd name="connsiteY2" fmla="*/ 0 h 1123712"/>
              <a:gd name="connsiteX3" fmla="*/ 4007538 w 4007538"/>
              <a:gd name="connsiteY3" fmla="*/ 936423 h 1123712"/>
              <a:gd name="connsiteX4" fmla="*/ 3820249 w 4007538"/>
              <a:gd name="connsiteY4" fmla="*/ 1123712 h 1123712"/>
              <a:gd name="connsiteX5" fmla="*/ 0 w 4007538"/>
              <a:gd name="connsiteY5" fmla="*/ 1123712 h 1123712"/>
              <a:gd name="connsiteX6" fmla="*/ 0 w 4007538"/>
              <a:gd name="connsiteY6" fmla="*/ 1123712 h 1123712"/>
              <a:gd name="connsiteX7" fmla="*/ 0 w 4007538"/>
              <a:gd name="connsiteY7" fmla="*/ 187289 h 1123712"/>
              <a:gd name="connsiteX8" fmla="*/ 187289 w 4007538"/>
              <a:gd name="connsiteY8" fmla="*/ 0 h 1123712"/>
              <a:gd name="connsiteX0" fmla="*/ 187289 w 4007538"/>
              <a:gd name="connsiteY0" fmla="*/ 0 h 1123712"/>
              <a:gd name="connsiteX1" fmla="*/ 4007538 w 4007538"/>
              <a:gd name="connsiteY1" fmla="*/ 0 h 1123712"/>
              <a:gd name="connsiteX2" fmla="*/ 4007538 w 4007538"/>
              <a:gd name="connsiteY2" fmla="*/ 0 h 1123712"/>
              <a:gd name="connsiteX3" fmla="*/ 4007538 w 4007538"/>
              <a:gd name="connsiteY3" fmla="*/ 936423 h 1123712"/>
              <a:gd name="connsiteX4" fmla="*/ 3820249 w 4007538"/>
              <a:gd name="connsiteY4" fmla="*/ 1123712 h 1123712"/>
              <a:gd name="connsiteX5" fmla="*/ 0 w 4007538"/>
              <a:gd name="connsiteY5" fmla="*/ 1123712 h 1123712"/>
              <a:gd name="connsiteX6" fmla="*/ 172720 w 4007538"/>
              <a:gd name="connsiteY6" fmla="*/ 1062752 h 1123712"/>
              <a:gd name="connsiteX7" fmla="*/ 0 w 4007538"/>
              <a:gd name="connsiteY7" fmla="*/ 187289 h 1123712"/>
              <a:gd name="connsiteX8" fmla="*/ 187289 w 4007538"/>
              <a:gd name="connsiteY8" fmla="*/ 0 h 1123712"/>
              <a:gd name="connsiteX0" fmla="*/ 188912 w 4009161"/>
              <a:gd name="connsiteY0" fmla="*/ 0 h 1123712"/>
              <a:gd name="connsiteX1" fmla="*/ 4009161 w 4009161"/>
              <a:gd name="connsiteY1" fmla="*/ 0 h 1123712"/>
              <a:gd name="connsiteX2" fmla="*/ 4009161 w 4009161"/>
              <a:gd name="connsiteY2" fmla="*/ 0 h 1123712"/>
              <a:gd name="connsiteX3" fmla="*/ 4009161 w 4009161"/>
              <a:gd name="connsiteY3" fmla="*/ 936423 h 1123712"/>
              <a:gd name="connsiteX4" fmla="*/ 3821872 w 4009161"/>
              <a:gd name="connsiteY4" fmla="*/ 1123712 h 1123712"/>
              <a:gd name="connsiteX5" fmla="*/ 1623 w 4009161"/>
              <a:gd name="connsiteY5" fmla="*/ 1123712 h 1123712"/>
              <a:gd name="connsiteX6" fmla="*/ 174343 w 4009161"/>
              <a:gd name="connsiteY6" fmla="*/ 1062752 h 1123712"/>
              <a:gd name="connsiteX7" fmla="*/ 1623 w 4009161"/>
              <a:gd name="connsiteY7" fmla="*/ 187289 h 1123712"/>
              <a:gd name="connsiteX8" fmla="*/ 188912 w 4009161"/>
              <a:gd name="connsiteY8" fmla="*/ 0 h 1123712"/>
              <a:gd name="connsiteX0" fmla="*/ 238089 w 4058338"/>
              <a:gd name="connsiteY0" fmla="*/ 0 h 1123712"/>
              <a:gd name="connsiteX1" fmla="*/ 4058338 w 4058338"/>
              <a:gd name="connsiteY1" fmla="*/ 0 h 1123712"/>
              <a:gd name="connsiteX2" fmla="*/ 4058338 w 4058338"/>
              <a:gd name="connsiteY2" fmla="*/ 0 h 1123712"/>
              <a:gd name="connsiteX3" fmla="*/ 4058338 w 4058338"/>
              <a:gd name="connsiteY3" fmla="*/ 936423 h 1123712"/>
              <a:gd name="connsiteX4" fmla="*/ 3871049 w 4058338"/>
              <a:gd name="connsiteY4" fmla="*/ 1123712 h 1123712"/>
              <a:gd name="connsiteX5" fmla="*/ 50800 w 4058338"/>
              <a:gd name="connsiteY5" fmla="*/ 1123712 h 1123712"/>
              <a:gd name="connsiteX6" fmla="*/ 223520 w 4058338"/>
              <a:gd name="connsiteY6" fmla="*/ 1062752 h 1123712"/>
              <a:gd name="connsiteX7" fmla="*/ 0 w 4058338"/>
              <a:gd name="connsiteY7" fmla="*/ 329529 h 1123712"/>
              <a:gd name="connsiteX8" fmla="*/ 238089 w 4058338"/>
              <a:gd name="connsiteY8" fmla="*/ 0 h 1123712"/>
              <a:gd name="connsiteX0" fmla="*/ 370169 w 4058338"/>
              <a:gd name="connsiteY0" fmla="*/ 20320 h 1123712"/>
              <a:gd name="connsiteX1" fmla="*/ 4058338 w 4058338"/>
              <a:gd name="connsiteY1" fmla="*/ 0 h 1123712"/>
              <a:gd name="connsiteX2" fmla="*/ 4058338 w 4058338"/>
              <a:gd name="connsiteY2" fmla="*/ 0 h 1123712"/>
              <a:gd name="connsiteX3" fmla="*/ 4058338 w 4058338"/>
              <a:gd name="connsiteY3" fmla="*/ 936423 h 1123712"/>
              <a:gd name="connsiteX4" fmla="*/ 3871049 w 4058338"/>
              <a:gd name="connsiteY4" fmla="*/ 1123712 h 1123712"/>
              <a:gd name="connsiteX5" fmla="*/ 50800 w 4058338"/>
              <a:gd name="connsiteY5" fmla="*/ 1123712 h 1123712"/>
              <a:gd name="connsiteX6" fmla="*/ 223520 w 4058338"/>
              <a:gd name="connsiteY6" fmla="*/ 1062752 h 1123712"/>
              <a:gd name="connsiteX7" fmla="*/ 0 w 4058338"/>
              <a:gd name="connsiteY7" fmla="*/ 329529 h 1123712"/>
              <a:gd name="connsiteX8" fmla="*/ 370169 w 4058338"/>
              <a:gd name="connsiteY8" fmla="*/ 20320 h 1123712"/>
              <a:gd name="connsiteX0" fmla="*/ 370169 w 4058338"/>
              <a:gd name="connsiteY0" fmla="*/ 121536 h 1224928"/>
              <a:gd name="connsiteX1" fmla="*/ 535492 w 4058338"/>
              <a:gd name="connsiteY1" fmla="*/ 0 h 1224928"/>
              <a:gd name="connsiteX2" fmla="*/ 4058338 w 4058338"/>
              <a:gd name="connsiteY2" fmla="*/ 101216 h 1224928"/>
              <a:gd name="connsiteX3" fmla="*/ 4058338 w 4058338"/>
              <a:gd name="connsiteY3" fmla="*/ 101216 h 1224928"/>
              <a:gd name="connsiteX4" fmla="*/ 4058338 w 4058338"/>
              <a:gd name="connsiteY4" fmla="*/ 1037639 h 1224928"/>
              <a:gd name="connsiteX5" fmla="*/ 3871049 w 4058338"/>
              <a:gd name="connsiteY5" fmla="*/ 1224928 h 1224928"/>
              <a:gd name="connsiteX6" fmla="*/ 50800 w 4058338"/>
              <a:gd name="connsiteY6" fmla="*/ 1224928 h 1224928"/>
              <a:gd name="connsiteX7" fmla="*/ 223520 w 4058338"/>
              <a:gd name="connsiteY7" fmla="*/ 1163968 h 1224928"/>
              <a:gd name="connsiteX8" fmla="*/ 0 w 4058338"/>
              <a:gd name="connsiteY8" fmla="*/ 430745 h 1224928"/>
              <a:gd name="connsiteX9" fmla="*/ 370169 w 4058338"/>
              <a:gd name="connsiteY9" fmla="*/ 121536 h 1224928"/>
              <a:gd name="connsiteX0" fmla="*/ 370169 w 4058338"/>
              <a:gd name="connsiteY0" fmla="*/ 123784 h 1227176"/>
              <a:gd name="connsiteX1" fmla="*/ 535492 w 4058338"/>
              <a:gd name="connsiteY1" fmla="*/ 2248 h 1227176"/>
              <a:gd name="connsiteX2" fmla="*/ 4058338 w 4058338"/>
              <a:gd name="connsiteY2" fmla="*/ 103464 h 1227176"/>
              <a:gd name="connsiteX3" fmla="*/ 4058338 w 4058338"/>
              <a:gd name="connsiteY3" fmla="*/ 103464 h 1227176"/>
              <a:gd name="connsiteX4" fmla="*/ 4058338 w 4058338"/>
              <a:gd name="connsiteY4" fmla="*/ 1039887 h 1227176"/>
              <a:gd name="connsiteX5" fmla="*/ 3871049 w 4058338"/>
              <a:gd name="connsiteY5" fmla="*/ 1227176 h 1227176"/>
              <a:gd name="connsiteX6" fmla="*/ 50800 w 4058338"/>
              <a:gd name="connsiteY6" fmla="*/ 1227176 h 1227176"/>
              <a:gd name="connsiteX7" fmla="*/ 223520 w 4058338"/>
              <a:gd name="connsiteY7" fmla="*/ 1166216 h 1227176"/>
              <a:gd name="connsiteX8" fmla="*/ 0 w 4058338"/>
              <a:gd name="connsiteY8" fmla="*/ 432993 h 1227176"/>
              <a:gd name="connsiteX9" fmla="*/ 370169 w 4058338"/>
              <a:gd name="connsiteY9" fmla="*/ 123784 h 1227176"/>
              <a:gd name="connsiteX0" fmla="*/ 370169 w 4058338"/>
              <a:gd name="connsiteY0" fmla="*/ 162560 h 1265952"/>
              <a:gd name="connsiteX1" fmla="*/ 535492 w 4058338"/>
              <a:gd name="connsiteY1" fmla="*/ 41024 h 1265952"/>
              <a:gd name="connsiteX2" fmla="*/ 4058338 w 4058338"/>
              <a:gd name="connsiteY2" fmla="*/ 142240 h 1265952"/>
              <a:gd name="connsiteX3" fmla="*/ 3844978 w 4058338"/>
              <a:gd name="connsiteY3" fmla="*/ 0 h 1265952"/>
              <a:gd name="connsiteX4" fmla="*/ 4058338 w 4058338"/>
              <a:gd name="connsiteY4" fmla="*/ 1078663 h 1265952"/>
              <a:gd name="connsiteX5" fmla="*/ 3871049 w 4058338"/>
              <a:gd name="connsiteY5" fmla="*/ 1265952 h 1265952"/>
              <a:gd name="connsiteX6" fmla="*/ 50800 w 4058338"/>
              <a:gd name="connsiteY6" fmla="*/ 1265952 h 1265952"/>
              <a:gd name="connsiteX7" fmla="*/ 223520 w 4058338"/>
              <a:gd name="connsiteY7" fmla="*/ 1204992 h 1265952"/>
              <a:gd name="connsiteX8" fmla="*/ 0 w 4058338"/>
              <a:gd name="connsiteY8" fmla="*/ 471769 h 1265952"/>
              <a:gd name="connsiteX9" fmla="*/ 370169 w 4058338"/>
              <a:gd name="connsiteY9" fmla="*/ 162560 h 1265952"/>
              <a:gd name="connsiteX0" fmla="*/ 370169 w 4058338"/>
              <a:gd name="connsiteY0" fmla="*/ 162560 h 1265952"/>
              <a:gd name="connsiteX1" fmla="*/ 535492 w 4058338"/>
              <a:gd name="connsiteY1" fmla="*/ 41024 h 1265952"/>
              <a:gd name="connsiteX2" fmla="*/ 4058338 w 4058338"/>
              <a:gd name="connsiteY2" fmla="*/ 142240 h 1265952"/>
              <a:gd name="connsiteX3" fmla="*/ 3844978 w 4058338"/>
              <a:gd name="connsiteY3" fmla="*/ 0 h 1265952"/>
              <a:gd name="connsiteX4" fmla="*/ 4058338 w 4058338"/>
              <a:gd name="connsiteY4" fmla="*/ 1078663 h 1265952"/>
              <a:gd name="connsiteX5" fmla="*/ 3871049 w 4058338"/>
              <a:gd name="connsiteY5" fmla="*/ 1265952 h 1265952"/>
              <a:gd name="connsiteX6" fmla="*/ 50800 w 4058338"/>
              <a:gd name="connsiteY6" fmla="*/ 1265952 h 1265952"/>
              <a:gd name="connsiteX7" fmla="*/ 223520 w 4058338"/>
              <a:gd name="connsiteY7" fmla="*/ 1204992 h 1265952"/>
              <a:gd name="connsiteX8" fmla="*/ 0 w 4058338"/>
              <a:gd name="connsiteY8" fmla="*/ 471769 h 1265952"/>
              <a:gd name="connsiteX9" fmla="*/ 370169 w 4058338"/>
              <a:gd name="connsiteY9" fmla="*/ 162560 h 1265952"/>
              <a:gd name="connsiteX0" fmla="*/ 370169 w 4060279"/>
              <a:gd name="connsiteY0" fmla="*/ 162560 h 1265952"/>
              <a:gd name="connsiteX1" fmla="*/ 535492 w 4060279"/>
              <a:gd name="connsiteY1" fmla="*/ 41024 h 1265952"/>
              <a:gd name="connsiteX2" fmla="*/ 3613972 w 4060279"/>
              <a:gd name="connsiteY2" fmla="*/ 10544 h 1265952"/>
              <a:gd name="connsiteX3" fmla="*/ 4058338 w 4060279"/>
              <a:gd name="connsiteY3" fmla="*/ 142240 h 1265952"/>
              <a:gd name="connsiteX4" fmla="*/ 3844978 w 4060279"/>
              <a:gd name="connsiteY4" fmla="*/ 0 h 1265952"/>
              <a:gd name="connsiteX5" fmla="*/ 4058338 w 4060279"/>
              <a:gd name="connsiteY5" fmla="*/ 1078663 h 1265952"/>
              <a:gd name="connsiteX6" fmla="*/ 3871049 w 4060279"/>
              <a:gd name="connsiteY6" fmla="*/ 1265952 h 1265952"/>
              <a:gd name="connsiteX7" fmla="*/ 50800 w 4060279"/>
              <a:gd name="connsiteY7" fmla="*/ 1265952 h 1265952"/>
              <a:gd name="connsiteX8" fmla="*/ 223520 w 4060279"/>
              <a:gd name="connsiteY8" fmla="*/ 1204992 h 1265952"/>
              <a:gd name="connsiteX9" fmla="*/ 0 w 4060279"/>
              <a:gd name="connsiteY9" fmla="*/ 471769 h 1265952"/>
              <a:gd name="connsiteX10" fmla="*/ 370169 w 4060279"/>
              <a:gd name="connsiteY10" fmla="*/ 162560 h 1265952"/>
              <a:gd name="connsiteX0" fmla="*/ 370169 w 4079230"/>
              <a:gd name="connsiteY0" fmla="*/ 162560 h 1265952"/>
              <a:gd name="connsiteX1" fmla="*/ 535492 w 4079230"/>
              <a:gd name="connsiteY1" fmla="*/ 41024 h 1265952"/>
              <a:gd name="connsiteX2" fmla="*/ 3613972 w 4079230"/>
              <a:gd name="connsiteY2" fmla="*/ 10544 h 1265952"/>
              <a:gd name="connsiteX3" fmla="*/ 4058338 w 4079230"/>
              <a:gd name="connsiteY3" fmla="*/ 142240 h 1265952"/>
              <a:gd name="connsiteX4" fmla="*/ 3844978 w 4079230"/>
              <a:gd name="connsiteY4" fmla="*/ 0 h 1265952"/>
              <a:gd name="connsiteX5" fmla="*/ 4061012 w 4079230"/>
              <a:gd name="connsiteY5" fmla="*/ 335664 h 1265952"/>
              <a:gd name="connsiteX6" fmla="*/ 4058338 w 4079230"/>
              <a:gd name="connsiteY6" fmla="*/ 1078663 h 1265952"/>
              <a:gd name="connsiteX7" fmla="*/ 3871049 w 4079230"/>
              <a:gd name="connsiteY7" fmla="*/ 1265952 h 1265952"/>
              <a:gd name="connsiteX8" fmla="*/ 50800 w 4079230"/>
              <a:gd name="connsiteY8" fmla="*/ 1265952 h 1265952"/>
              <a:gd name="connsiteX9" fmla="*/ 223520 w 4079230"/>
              <a:gd name="connsiteY9" fmla="*/ 1204992 h 1265952"/>
              <a:gd name="connsiteX10" fmla="*/ 0 w 4079230"/>
              <a:gd name="connsiteY10" fmla="*/ 471769 h 1265952"/>
              <a:gd name="connsiteX11" fmla="*/ 370169 w 4079230"/>
              <a:gd name="connsiteY11" fmla="*/ 162560 h 1265952"/>
              <a:gd name="connsiteX0" fmla="*/ 370169 w 4079230"/>
              <a:gd name="connsiteY0" fmla="*/ 162560 h 1265952"/>
              <a:gd name="connsiteX1" fmla="*/ 535492 w 4079230"/>
              <a:gd name="connsiteY1" fmla="*/ 41024 h 1265952"/>
              <a:gd name="connsiteX2" fmla="*/ 3613972 w 4079230"/>
              <a:gd name="connsiteY2" fmla="*/ 10544 h 1265952"/>
              <a:gd name="connsiteX3" fmla="*/ 4058338 w 4079230"/>
              <a:gd name="connsiteY3" fmla="*/ 142240 h 1265952"/>
              <a:gd name="connsiteX4" fmla="*/ 3844978 w 4079230"/>
              <a:gd name="connsiteY4" fmla="*/ 0 h 1265952"/>
              <a:gd name="connsiteX5" fmla="*/ 4061012 w 4079230"/>
              <a:gd name="connsiteY5" fmla="*/ 335664 h 1265952"/>
              <a:gd name="connsiteX6" fmla="*/ 4058338 w 4079230"/>
              <a:gd name="connsiteY6" fmla="*/ 1078663 h 1265952"/>
              <a:gd name="connsiteX7" fmla="*/ 3799929 w 4079230"/>
              <a:gd name="connsiteY7" fmla="*/ 1204992 h 1265952"/>
              <a:gd name="connsiteX8" fmla="*/ 50800 w 4079230"/>
              <a:gd name="connsiteY8" fmla="*/ 1265952 h 1265952"/>
              <a:gd name="connsiteX9" fmla="*/ 223520 w 4079230"/>
              <a:gd name="connsiteY9" fmla="*/ 1204992 h 1265952"/>
              <a:gd name="connsiteX10" fmla="*/ 0 w 4079230"/>
              <a:gd name="connsiteY10" fmla="*/ 471769 h 1265952"/>
              <a:gd name="connsiteX11" fmla="*/ 370169 w 4079230"/>
              <a:gd name="connsiteY11" fmla="*/ 162560 h 1265952"/>
              <a:gd name="connsiteX0" fmla="*/ 370169 w 4079230"/>
              <a:gd name="connsiteY0" fmla="*/ 162560 h 1282304"/>
              <a:gd name="connsiteX1" fmla="*/ 535492 w 4079230"/>
              <a:gd name="connsiteY1" fmla="*/ 41024 h 1282304"/>
              <a:gd name="connsiteX2" fmla="*/ 3613972 w 4079230"/>
              <a:gd name="connsiteY2" fmla="*/ 10544 h 1282304"/>
              <a:gd name="connsiteX3" fmla="*/ 4058338 w 4079230"/>
              <a:gd name="connsiteY3" fmla="*/ 142240 h 1282304"/>
              <a:gd name="connsiteX4" fmla="*/ 3844978 w 4079230"/>
              <a:gd name="connsiteY4" fmla="*/ 0 h 1282304"/>
              <a:gd name="connsiteX5" fmla="*/ 4061012 w 4079230"/>
              <a:gd name="connsiteY5" fmla="*/ 335664 h 1282304"/>
              <a:gd name="connsiteX6" fmla="*/ 4058338 w 4079230"/>
              <a:gd name="connsiteY6" fmla="*/ 1078663 h 1282304"/>
              <a:gd name="connsiteX7" fmla="*/ 3799929 w 4079230"/>
              <a:gd name="connsiteY7" fmla="*/ 1204992 h 1282304"/>
              <a:gd name="connsiteX8" fmla="*/ 50800 w 4079230"/>
              <a:gd name="connsiteY8" fmla="*/ 1265952 h 1282304"/>
              <a:gd name="connsiteX9" fmla="*/ 223520 w 4079230"/>
              <a:gd name="connsiteY9" fmla="*/ 1204992 h 1282304"/>
              <a:gd name="connsiteX10" fmla="*/ 0 w 4079230"/>
              <a:gd name="connsiteY10" fmla="*/ 471769 h 1282304"/>
              <a:gd name="connsiteX11" fmla="*/ 370169 w 4079230"/>
              <a:gd name="connsiteY11" fmla="*/ 162560 h 1282304"/>
              <a:gd name="connsiteX0" fmla="*/ 370169 w 4079230"/>
              <a:gd name="connsiteY0" fmla="*/ 162560 h 1267479"/>
              <a:gd name="connsiteX1" fmla="*/ 535492 w 4079230"/>
              <a:gd name="connsiteY1" fmla="*/ 41024 h 1267479"/>
              <a:gd name="connsiteX2" fmla="*/ 3613972 w 4079230"/>
              <a:gd name="connsiteY2" fmla="*/ 10544 h 1267479"/>
              <a:gd name="connsiteX3" fmla="*/ 4058338 w 4079230"/>
              <a:gd name="connsiteY3" fmla="*/ 142240 h 1267479"/>
              <a:gd name="connsiteX4" fmla="*/ 3844978 w 4079230"/>
              <a:gd name="connsiteY4" fmla="*/ 0 h 1267479"/>
              <a:gd name="connsiteX5" fmla="*/ 4061012 w 4079230"/>
              <a:gd name="connsiteY5" fmla="*/ 335664 h 1267479"/>
              <a:gd name="connsiteX6" fmla="*/ 4058338 w 4079230"/>
              <a:gd name="connsiteY6" fmla="*/ 1078663 h 1267479"/>
              <a:gd name="connsiteX7" fmla="*/ 3799929 w 4079230"/>
              <a:gd name="connsiteY7" fmla="*/ 1204992 h 1267479"/>
              <a:gd name="connsiteX8" fmla="*/ 2069651 w 4079230"/>
              <a:gd name="connsiteY8" fmla="*/ 1199264 h 1267479"/>
              <a:gd name="connsiteX9" fmla="*/ 50800 w 4079230"/>
              <a:gd name="connsiteY9" fmla="*/ 1265952 h 1267479"/>
              <a:gd name="connsiteX10" fmla="*/ 223520 w 4079230"/>
              <a:gd name="connsiteY10" fmla="*/ 1204992 h 1267479"/>
              <a:gd name="connsiteX11" fmla="*/ 0 w 4079230"/>
              <a:gd name="connsiteY11" fmla="*/ 471769 h 1267479"/>
              <a:gd name="connsiteX12" fmla="*/ 370169 w 4079230"/>
              <a:gd name="connsiteY12" fmla="*/ 162560 h 1267479"/>
              <a:gd name="connsiteX0" fmla="*/ 370169 w 4079230"/>
              <a:gd name="connsiteY0" fmla="*/ 162560 h 1290704"/>
              <a:gd name="connsiteX1" fmla="*/ 535492 w 4079230"/>
              <a:gd name="connsiteY1" fmla="*/ 41024 h 1290704"/>
              <a:gd name="connsiteX2" fmla="*/ 3613972 w 4079230"/>
              <a:gd name="connsiteY2" fmla="*/ 10544 h 1290704"/>
              <a:gd name="connsiteX3" fmla="*/ 4058338 w 4079230"/>
              <a:gd name="connsiteY3" fmla="*/ 142240 h 1290704"/>
              <a:gd name="connsiteX4" fmla="*/ 3844978 w 4079230"/>
              <a:gd name="connsiteY4" fmla="*/ 0 h 1290704"/>
              <a:gd name="connsiteX5" fmla="*/ 4061012 w 4079230"/>
              <a:gd name="connsiteY5" fmla="*/ 335664 h 1290704"/>
              <a:gd name="connsiteX6" fmla="*/ 4058338 w 4079230"/>
              <a:gd name="connsiteY6" fmla="*/ 1078663 h 1290704"/>
              <a:gd name="connsiteX7" fmla="*/ 3799929 w 4079230"/>
              <a:gd name="connsiteY7" fmla="*/ 1204992 h 1290704"/>
              <a:gd name="connsiteX8" fmla="*/ 2079811 w 4079230"/>
              <a:gd name="connsiteY8" fmla="*/ 1290704 h 1290704"/>
              <a:gd name="connsiteX9" fmla="*/ 50800 w 4079230"/>
              <a:gd name="connsiteY9" fmla="*/ 1265952 h 1290704"/>
              <a:gd name="connsiteX10" fmla="*/ 223520 w 4079230"/>
              <a:gd name="connsiteY10" fmla="*/ 1204992 h 1290704"/>
              <a:gd name="connsiteX11" fmla="*/ 0 w 4079230"/>
              <a:gd name="connsiteY11" fmla="*/ 471769 h 1290704"/>
              <a:gd name="connsiteX12" fmla="*/ 370169 w 4079230"/>
              <a:gd name="connsiteY12" fmla="*/ 162560 h 1290704"/>
              <a:gd name="connsiteX0" fmla="*/ 370169 w 4079230"/>
              <a:gd name="connsiteY0" fmla="*/ 162560 h 1290704"/>
              <a:gd name="connsiteX1" fmla="*/ 535492 w 4079230"/>
              <a:gd name="connsiteY1" fmla="*/ 41024 h 1290704"/>
              <a:gd name="connsiteX2" fmla="*/ 3613972 w 4079230"/>
              <a:gd name="connsiteY2" fmla="*/ 10544 h 1290704"/>
              <a:gd name="connsiteX3" fmla="*/ 4058338 w 4079230"/>
              <a:gd name="connsiteY3" fmla="*/ 142240 h 1290704"/>
              <a:gd name="connsiteX4" fmla="*/ 3844978 w 4079230"/>
              <a:gd name="connsiteY4" fmla="*/ 0 h 1290704"/>
              <a:gd name="connsiteX5" fmla="*/ 4061012 w 4079230"/>
              <a:gd name="connsiteY5" fmla="*/ 335664 h 1290704"/>
              <a:gd name="connsiteX6" fmla="*/ 4058338 w 4079230"/>
              <a:gd name="connsiteY6" fmla="*/ 1078663 h 1290704"/>
              <a:gd name="connsiteX7" fmla="*/ 3799929 w 4079230"/>
              <a:gd name="connsiteY7" fmla="*/ 1204992 h 1290704"/>
              <a:gd name="connsiteX8" fmla="*/ 2079811 w 4079230"/>
              <a:gd name="connsiteY8" fmla="*/ 1290704 h 1290704"/>
              <a:gd name="connsiteX9" fmla="*/ 1073971 w 4079230"/>
              <a:gd name="connsiteY9" fmla="*/ 1209424 h 1290704"/>
              <a:gd name="connsiteX10" fmla="*/ 50800 w 4079230"/>
              <a:gd name="connsiteY10" fmla="*/ 1265952 h 1290704"/>
              <a:gd name="connsiteX11" fmla="*/ 223520 w 4079230"/>
              <a:gd name="connsiteY11" fmla="*/ 1204992 h 1290704"/>
              <a:gd name="connsiteX12" fmla="*/ 0 w 4079230"/>
              <a:gd name="connsiteY12" fmla="*/ 471769 h 1290704"/>
              <a:gd name="connsiteX13" fmla="*/ 370169 w 4079230"/>
              <a:gd name="connsiteY13" fmla="*/ 162560 h 1290704"/>
              <a:gd name="connsiteX0" fmla="*/ 425033 w 4134094"/>
              <a:gd name="connsiteY0" fmla="*/ 162560 h 1290704"/>
              <a:gd name="connsiteX1" fmla="*/ 590356 w 4134094"/>
              <a:gd name="connsiteY1" fmla="*/ 41024 h 1290704"/>
              <a:gd name="connsiteX2" fmla="*/ 3668836 w 4134094"/>
              <a:gd name="connsiteY2" fmla="*/ 10544 h 1290704"/>
              <a:gd name="connsiteX3" fmla="*/ 4113202 w 4134094"/>
              <a:gd name="connsiteY3" fmla="*/ 142240 h 1290704"/>
              <a:gd name="connsiteX4" fmla="*/ 3899842 w 4134094"/>
              <a:gd name="connsiteY4" fmla="*/ 0 h 1290704"/>
              <a:gd name="connsiteX5" fmla="*/ 4115876 w 4134094"/>
              <a:gd name="connsiteY5" fmla="*/ 335664 h 1290704"/>
              <a:gd name="connsiteX6" fmla="*/ 4113202 w 4134094"/>
              <a:gd name="connsiteY6" fmla="*/ 1078663 h 1290704"/>
              <a:gd name="connsiteX7" fmla="*/ 3854793 w 4134094"/>
              <a:gd name="connsiteY7" fmla="*/ 1204992 h 1290704"/>
              <a:gd name="connsiteX8" fmla="*/ 2134675 w 4134094"/>
              <a:gd name="connsiteY8" fmla="*/ 1290704 h 1290704"/>
              <a:gd name="connsiteX9" fmla="*/ 1128835 w 4134094"/>
              <a:gd name="connsiteY9" fmla="*/ 1209424 h 1290704"/>
              <a:gd name="connsiteX10" fmla="*/ 105664 w 4134094"/>
              <a:gd name="connsiteY10" fmla="*/ 1265952 h 1290704"/>
              <a:gd name="connsiteX11" fmla="*/ 105664 w 4134094"/>
              <a:gd name="connsiteY11" fmla="*/ 1174512 h 1290704"/>
              <a:gd name="connsiteX12" fmla="*/ 54864 w 4134094"/>
              <a:gd name="connsiteY12" fmla="*/ 471769 h 1290704"/>
              <a:gd name="connsiteX13" fmla="*/ 425033 w 4134094"/>
              <a:gd name="connsiteY13" fmla="*/ 162560 h 1290704"/>
              <a:gd name="connsiteX0" fmla="*/ 292953 w 4134094"/>
              <a:gd name="connsiteY0" fmla="*/ 101600 h 1290704"/>
              <a:gd name="connsiteX1" fmla="*/ 590356 w 4134094"/>
              <a:gd name="connsiteY1" fmla="*/ 41024 h 1290704"/>
              <a:gd name="connsiteX2" fmla="*/ 3668836 w 4134094"/>
              <a:gd name="connsiteY2" fmla="*/ 10544 h 1290704"/>
              <a:gd name="connsiteX3" fmla="*/ 4113202 w 4134094"/>
              <a:gd name="connsiteY3" fmla="*/ 142240 h 1290704"/>
              <a:gd name="connsiteX4" fmla="*/ 3899842 w 4134094"/>
              <a:gd name="connsiteY4" fmla="*/ 0 h 1290704"/>
              <a:gd name="connsiteX5" fmla="*/ 4115876 w 4134094"/>
              <a:gd name="connsiteY5" fmla="*/ 335664 h 1290704"/>
              <a:gd name="connsiteX6" fmla="*/ 4113202 w 4134094"/>
              <a:gd name="connsiteY6" fmla="*/ 1078663 h 1290704"/>
              <a:gd name="connsiteX7" fmla="*/ 3854793 w 4134094"/>
              <a:gd name="connsiteY7" fmla="*/ 1204992 h 1290704"/>
              <a:gd name="connsiteX8" fmla="*/ 2134675 w 4134094"/>
              <a:gd name="connsiteY8" fmla="*/ 1290704 h 1290704"/>
              <a:gd name="connsiteX9" fmla="*/ 1128835 w 4134094"/>
              <a:gd name="connsiteY9" fmla="*/ 1209424 h 1290704"/>
              <a:gd name="connsiteX10" fmla="*/ 105664 w 4134094"/>
              <a:gd name="connsiteY10" fmla="*/ 1265952 h 1290704"/>
              <a:gd name="connsiteX11" fmla="*/ 105664 w 4134094"/>
              <a:gd name="connsiteY11" fmla="*/ 1174512 h 1290704"/>
              <a:gd name="connsiteX12" fmla="*/ 54864 w 4134094"/>
              <a:gd name="connsiteY12" fmla="*/ 471769 h 1290704"/>
              <a:gd name="connsiteX13" fmla="*/ 292953 w 4134094"/>
              <a:gd name="connsiteY13" fmla="*/ 101600 h 1290704"/>
              <a:gd name="connsiteX0" fmla="*/ 292953 w 4134094"/>
              <a:gd name="connsiteY0" fmla="*/ 101600 h 1290704"/>
              <a:gd name="connsiteX1" fmla="*/ 651316 w 4134094"/>
              <a:gd name="connsiteY1" fmla="*/ 91824 h 1290704"/>
              <a:gd name="connsiteX2" fmla="*/ 3668836 w 4134094"/>
              <a:gd name="connsiteY2" fmla="*/ 10544 h 1290704"/>
              <a:gd name="connsiteX3" fmla="*/ 4113202 w 4134094"/>
              <a:gd name="connsiteY3" fmla="*/ 142240 h 1290704"/>
              <a:gd name="connsiteX4" fmla="*/ 3899842 w 4134094"/>
              <a:gd name="connsiteY4" fmla="*/ 0 h 1290704"/>
              <a:gd name="connsiteX5" fmla="*/ 4115876 w 4134094"/>
              <a:gd name="connsiteY5" fmla="*/ 335664 h 1290704"/>
              <a:gd name="connsiteX6" fmla="*/ 4113202 w 4134094"/>
              <a:gd name="connsiteY6" fmla="*/ 1078663 h 1290704"/>
              <a:gd name="connsiteX7" fmla="*/ 3854793 w 4134094"/>
              <a:gd name="connsiteY7" fmla="*/ 1204992 h 1290704"/>
              <a:gd name="connsiteX8" fmla="*/ 2134675 w 4134094"/>
              <a:gd name="connsiteY8" fmla="*/ 1290704 h 1290704"/>
              <a:gd name="connsiteX9" fmla="*/ 1128835 w 4134094"/>
              <a:gd name="connsiteY9" fmla="*/ 1209424 h 1290704"/>
              <a:gd name="connsiteX10" fmla="*/ 105664 w 4134094"/>
              <a:gd name="connsiteY10" fmla="*/ 1265952 h 1290704"/>
              <a:gd name="connsiteX11" fmla="*/ 105664 w 4134094"/>
              <a:gd name="connsiteY11" fmla="*/ 1174512 h 1290704"/>
              <a:gd name="connsiteX12" fmla="*/ 54864 w 4134094"/>
              <a:gd name="connsiteY12" fmla="*/ 471769 h 1290704"/>
              <a:gd name="connsiteX13" fmla="*/ 292953 w 4134094"/>
              <a:gd name="connsiteY13" fmla="*/ 101600 h 1290704"/>
              <a:gd name="connsiteX0" fmla="*/ 292953 w 4134094"/>
              <a:gd name="connsiteY0" fmla="*/ 101600 h 1290704"/>
              <a:gd name="connsiteX1" fmla="*/ 651316 w 4134094"/>
              <a:gd name="connsiteY1" fmla="*/ 91824 h 1290704"/>
              <a:gd name="connsiteX2" fmla="*/ 3668836 w 4134094"/>
              <a:gd name="connsiteY2" fmla="*/ 10544 h 1290704"/>
              <a:gd name="connsiteX3" fmla="*/ 4113202 w 4134094"/>
              <a:gd name="connsiteY3" fmla="*/ 142240 h 1290704"/>
              <a:gd name="connsiteX4" fmla="*/ 3899842 w 4134094"/>
              <a:gd name="connsiteY4" fmla="*/ 0 h 1290704"/>
              <a:gd name="connsiteX5" fmla="*/ 4115876 w 4134094"/>
              <a:gd name="connsiteY5" fmla="*/ 335664 h 1290704"/>
              <a:gd name="connsiteX6" fmla="*/ 4113202 w 4134094"/>
              <a:gd name="connsiteY6" fmla="*/ 1078663 h 1290704"/>
              <a:gd name="connsiteX7" fmla="*/ 3854793 w 4134094"/>
              <a:gd name="connsiteY7" fmla="*/ 1204992 h 1290704"/>
              <a:gd name="connsiteX8" fmla="*/ 2134675 w 4134094"/>
              <a:gd name="connsiteY8" fmla="*/ 1290704 h 1290704"/>
              <a:gd name="connsiteX9" fmla="*/ 1128835 w 4134094"/>
              <a:gd name="connsiteY9" fmla="*/ 1209424 h 1290704"/>
              <a:gd name="connsiteX10" fmla="*/ 105664 w 4134094"/>
              <a:gd name="connsiteY10" fmla="*/ 1265952 h 1290704"/>
              <a:gd name="connsiteX11" fmla="*/ 105664 w 4134094"/>
              <a:gd name="connsiteY11" fmla="*/ 1174512 h 1290704"/>
              <a:gd name="connsiteX12" fmla="*/ 54864 w 4134094"/>
              <a:gd name="connsiteY12" fmla="*/ 471769 h 1290704"/>
              <a:gd name="connsiteX13" fmla="*/ 292953 w 4134094"/>
              <a:gd name="connsiteY13" fmla="*/ 101600 h 1290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134094" h="1290704">
                <a:moveTo>
                  <a:pt x="292953" y="101600"/>
                </a:moveTo>
                <a:cubicBezTo>
                  <a:pt x="368381" y="101728"/>
                  <a:pt x="575888" y="91696"/>
                  <a:pt x="651316" y="91824"/>
                </a:cubicBezTo>
                <a:cubicBezTo>
                  <a:pt x="1321876" y="-26709"/>
                  <a:pt x="2662996" y="37637"/>
                  <a:pt x="3668836" y="10544"/>
                </a:cubicBezTo>
                <a:cubicBezTo>
                  <a:pt x="4255977" y="27413"/>
                  <a:pt x="4083168" y="164317"/>
                  <a:pt x="4113202" y="142240"/>
                </a:cubicBezTo>
                <a:lnTo>
                  <a:pt x="3899842" y="0"/>
                </a:lnTo>
                <a:cubicBezTo>
                  <a:pt x="3881661" y="16997"/>
                  <a:pt x="4080316" y="155887"/>
                  <a:pt x="4115876" y="335664"/>
                </a:cubicBezTo>
                <a:cubicBezTo>
                  <a:pt x="4151436" y="515441"/>
                  <a:pt x="4126236" y="908375"/>
                  <a:pt x="4113202" y="1078663"/>
                </a:cubicBezTo>
                <a:cubicBezTo>
                  <a:pt x="4113202" y="1182100"/>
                  <a:pt x="3958230" y="1204992"/>
                  <a:pt x="3854793" y="1204992"/>
                </a:cubicBezTo>
                <a:cubicBezTo>
                  <a:pt x="3523345" y="1238639"/>
                  <a:pt x="2759530" y="1280544"/>
                  <a:pt x="2134675" y="1290704"/>
                </a:cubicBezTo>
                <a:cubicBezTo>
                  <a:pt x="1799395" y="1283931"/>
                  <a:pt x="1464115" y="1216197"/>
                  <a:pt x="1128835" y="1209424"/>
                </a:cubicBezTo>
                <a:lnTo>
                  <a:pt x="105664" y="1265952"/>
                </a:lnTo>
                <a:lnTo>
                  <a:pt x="105664" y="1174512"/>
                </a:lnTo>
                <a:cubicBezTo>
                  <a:pt x="-97536" y="1197651"/>
                  <a:pt x="54864" y="783910"/>
                  <a:pt x="54864" y="471769"/>
                </a:cubicBezTo>
                <a:cubicBezTo>
                  <a:pt x="54864" y="368332"/>
                  <a:pt x="189516" y="101600"/>
                  <a:pt x="292953" y="10160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6F930A"/>
            </a:solidFill>
            <a:prstDash val="dash"/>
          </a:ln>
        </p:spPr>
        <p:txBody>
          <a:bodyPr wrap="square" tIns="91440" bIns="18288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Poppins Light"/>
                <a:ea typeface="Arial Unicode MS"/>
              </a:defRPr>
            </a:lvl1pPr>
            <a:lvl2pPr marL="4572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Poppins Light"/>
                <a:ea typeface="Arial Unicode MS"/>
              </a:defRPr>
            </a:lvl2pPr>
            <a:lvl3pPr marL="9144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Poppins Light"/>
                <a:ea typeface="Arial Unicode MS"/>
              </a:defRPr>
            </a:lvl3pPr>
            <a:lvl4pPr marL="13716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Poppins Light"/>
                <a:ea typeface="Arial Unicode MS"/>
              </a:defRPr>
            </a:lvl4pPr>
            <a:lvl5pPr marL="18288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Poppins Light"/>
                <a:ea typeface="Arial Unicode MS"/>
              </a:defRPr>
            </a:lvl5pPr>
            <a:lvl6pPr marL="22860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Poppins Light"/>
                <a:ea typeface="Arial Unicode MS"/>
              </a:defRPr>
            </a:lvl6pPr>
            <a:lvl7pPr marL="27432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Poppins Light"/>
                <a:ea typeface="Arial Unicode MS"/>
              </a:defRPr>
            </a:lvl7pPr>
            <a:lvl8pPr marL="32004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Poppins Light"/>
                <a:ea typeface="Arial Unicode MS"/>
              </a:defRPr>
            </a:lvl8pPr>
            <a:lvl9pPr marL="36576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Poppins Light"/>
                <a:ea typeface="Arial Unicode MS"/>
              </a:defRPr>
            </a:lvl9pPr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566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8F0590E7-5D06-228F-2578-60E6B26733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0662243"/>
              </p:ext>
            </p:extLst>
          </p:nvPr>
        </p:nvGraphicFramePr>
        <p:xfrm>
          <a:off x="772160" y="1766094"/>
          <a:ext cx="6360160" cy="640080"/>
        </p:xfrm>
        <a:graphic>
          <a:graphicData uri="http://schemas.openxmlformats.org/drawingml/2006/table">
            <a:tbl>
              <a:tblPr/>
              <a:tblGrid>
                <a:gridCol w="6360160">
                  <a:extLst>
                    <a:ext uri="{9D8B030D-6E8A-4147-A177-3AD203B41FA5}">
                      <a16:colId xmlns:a16="http://schemas.microsoft.com/office/drawing/2014/main" val="318490734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vi-VN" sz="3600" dirty="0">
                          <a:solidFill>
                            <a:srgbClr val="000000"/>
                          </a:solidFill>
                          <a:effectLst/>
                        </a:rPr>
                        <a:t>c) 120% của 150 người.</a:t>
                      </a:r>
                      <a:endParaRPr lang="pt-BR" sz="36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0190064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CE725A7-FE18-8BFD-5EE3-EEB8046AC0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5784701"/>
              </p:ext>
            </p:extLst>
          </p:nvPr>
        </p:nvGraphicFramePr>
        <p:xfrm>
          <a:off x="6837680" y="1705134"/>
          <a:ext cx="4704080" cy="640080"/>
        </p:xfrm>
        <a:graphic>
          <a:graphicData uri="http://schemas.openxmlformats.org/drawingml/2006/table">
            <a:tbl>
              <a:tblPr/>
              <a:tblGrid>
                <a:gridCol w="4704080">
                  <a:extLst>
                    <a:ext uri="{9D8B030D-6E8A-4147-A177-3AD203B41FA5}">
                      <a16:colId xmlns:a16="http://schemas.microsoft.com/office/drawing/2014/main" val="318490734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pl-PL" sz="3600" dirty="0">
                          <a:solidFill>
                            <a:srgbClr val="000000"/>
                          </a:solidFill>
                          <a:effectLst/>
                        </a:rPr>
                        <a:t>d) 64% của 12,5 g.</a:t>
                      </a:r>
                      <a:endParaRPr lang="pt-BR" sz="36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0190064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B5960B75-72D4-6733-6DFB-841EDBC9B13D}"/>
              </a:ext>
            </a:extLst>
          </p:cNvPr>
          <p:cNvSpPr txBox="1"/>
          <p:nvPr/>
        </p:nvSpPr>
        <p:spPr>
          <a:xfrm>
            <a:off x="782319" y="2682240"/>
            <a:ext cx="57901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120% của 150 người là: 150 × 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120%</a:t>
            </a:r>
            <a:r>
              <a:rPr lang="vi-VN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180 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vi-VN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E11764E-0C8B-8C61-29E7-DA0BE82DDD67}"/>
              </a:ext>
            </a:extLst>
          </p:cNvPr>
          <p:cNvSpPr txBox="1"/>
          <p:nvPr/>
        </p:nvSpPr>
        <p:spPr>
          <a:xfrm>
            <a:off x="7213600" y="2509520"/>
            <a:ext cx="406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fr-FR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64% </a:t>
            </a:r>
            <a:r>
              <a:rPr lang="fr-FR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fr-FR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12,5 g là: 12,5 ×</a:t>
            </a:r>
            <a:r>
              <a:rPr lang="en-US" sz="3600" dirty="0">
                <a:solidFill>
                  <a:srgbClr val="FF0000"/>
                </a:solidFill>
                <a:ea typeface="Cambria" panose="02040503050406030204" pitchFamily="18" charset="0"/>
              </a:rPr>
              <a:t> 64%</a:t>
            </a:r>
            <a:r>
              <a:rPr lang="fr-FR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8 (g)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3553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38">
            <a:extLst>
              <a:ext uri="{FF2B5EF4-FFF2-40B4-BE49-F238E27FC236}">
                <a16:creationId xmlns:a16="http://schemas.microsoft.com/office/drawing/2014/main" id="{FC91B4AC-7B8A-4107-13DD-76130C4BB72D}"/>
              </a:ext>
            </a:extLst>
          </p:cNvPr>
          <p:cNvSpPr txBox="1"/>
          <p:nvPr/>
        </p:nvSpPr>
        <p:spPr>
          <a:xfrm flipH="1">
            <a:off x="341806" y="260708"/>
            <a:ext cx="11576923" cy="6463285"/>
          </a:xfrm>
          <a:custGeom>
            <a:avLst/>
            <a:gdLst>
              <a:gd name="connsiteX0" fmla="*/ 187289 w 4007538"/>
              <a:gd name="connsiteY0" fmla="*/ 0 h 1123712"/>
              <a:gd name="connsiteX1" fmla="*/ 4007538 w 4007538"/>
              <a:gd name="connsiteY1" fmla="*/ 0 h 1123712"/>
              <a:gd name="connsiteX2" fmla="*/ 4007538 w 4007538"/>
              <a:gd name="connsiteY2" fmla="*/ 0 h 1123712"/>
              <a:gd name="connsiteX3" fmla="*/ 4007538 w 4007538"/>
              <a:gd name="connsiteY3" fmla="*/ 936423 h 1123712"/>
              <a:gd name="connsiteX4" fmla="*/ 3820249 w 4007538"/>
              <a:gd name="connsiteY4" fmla="*/ 1123712 h 1123712"/>
              <a:gd name="connsiteX5" fmla="*/ 0 w 4007538"/>
              <a:gd name="connsiteY5" fmla="*/ 1123712 h 1123712"/>
              <a:gd name="connsiteX6" fmla="*/ 0 w 4007538"/>
              <a:gd name="connsiteY6" fmla="*/ 1123712 h 1123712"/>
              <a:gd name="connsiteX7" fmla="*/ 0 w 4007538"/>
              <a:gd name="connsiteY7" fmla="*/ 187289 h 1123712"/>
              <a:gd name="connsiteX8" fmla="*/ 187289 w 4007538"/>
              <a:gd name="connsiteY8" fmla="*/ 0 h 1123712"/>
              <a:gd name="connsiteX0" fmla="*/ 187289 w 4007538"/>
              <a:gd name="connsiteY0" fmla="*/ 0 h 1123712"/>
              <a:gd name="connsiteX1" fmla="*/ 4007538 w 4007538"/>
              <a:gd name="connsiteY1" fmla="*/ 0 h 1123712"/>
              <a:gd name="connsiteX2" fmla="*/ 4007538 w 4007538"/>
              <a:gd name="connsiteY2" fmla="*/ 0 h 1123712"/>
              <a:gd name="connsiteX3" fmla="*/ 4007538 w 4007538"/>
              <a:gd name="connsiteY3" fmla="*/ 936423 h 1123712"/>
              <a:gd name="connsiteX4" fmla="*/ 3820249 w 4007538"/>
              <a:gd name="connsiteY4" fmla="*/ 1123712 h 1123712"/>
              <a:gd name="connsiteX5" fmla="*/ 0 w 4007538"/>
              <a:gd name="connsiteY5" fmla="*/ 1123712 h 1123712"/>
              <a:gd name="connsiteX6" fmla="*/ 172720 w 4007538"/>
              <a:gd name="connsiteY6" fmla="*/ 1062752 h 1123712"/>
              <a:gd name="connsiteX7" fmla="*/ 0 w 4007538"/>
              <a:gd name="connsiteY7" fmla="*/ 187289 h 1123712"/>
              <a:gd name="connsiteX8" fmla="*/ 187289 w 4007538"/>
              <a:gd name="connsiteY8" fmla="*/ 0 h 1123712"/>
              <a:gd name="connsiteX0" fmla="*/ 188912 w 4009161"/>
              <a:gd name="connsiteY0" fmla="*/ 0 h 1123712"/>
              <a:gd name="connsiteX1" fmla="*/ 4009161 w 4009161"/>
              <a:gd name="connsiteY1" fmla="*/ 0 h 1123712"/>
              <a:gd name="connsiteX2" fmla="*/ 4009161 w 4009161"/>
              <a:gd name="connsiteY2" fmla="*/ 0 h 1123712"/>
              <a:gd name="connsiteX3" fmla="*/ 4009161 w 4009161"/>
              <a:gd name="connsiteY3" fmla="*/ 936423 h 1123712"/>
              <a:gd name="connsiteX4" fmla="*/ 3821872 w 4009161"/>
              <a:gd name="connsiteY4" fmla="*/ 1123712 h 1123712"/>
              <a:gd name="connsiteX5" fmla="*/ 1623 w 4009161"/>
              <a:gd name="connsiteY5" fmla="*/ 1123712 h 1123712"/>
              <a:gd name="connsiteX6" fmla="*/ 174343 w 4009161"/>
              <a:gd name="connsiteY6" fmla="*/ 1062752 h 1123712"/>
              <a:gd name="connsiteX7" fmla="*/ 1623 w 4009161"/>
              <a:gd name="connsiteY7" fmla="*/ 187289 h 1123712"/>
              <a:gd name="connsiteX8" fmla="*/ 188912 w 4009161"/>
              <a:gd name="connsiteY8" fmla="*/ 0 h 1123712"/>
              <a:gd name="connsiteX0" fmla="*/ 238089 w 4058338"/>
              <a:gd name="connsiteY0" fmla="*/ 0 h 1123712"/>
              <a:gd name="connsiteX1" fmla="*/ 4058338 w 4058338"/>
              <a:gd name="connsiteY1" fmla="*/ 0 h 1123712"/>
              <a:gd name="connsiteX2" fmla="*/ 4058338 w 4058338"/>
              <a:gd name="connsiteY2" fmla="*/ 0 h 1123712"/>
              <a:gd name="connsiteX3" fmla="*/ 4058338 w 4058338"/>
              <a:gd name="connsiteY3" fmla="*/ 936423 h 1123712"/>
              <a:gd name="connsiteX4" fmla="*/ 3871049 w 4058338"/>
              <a:gd name="connsiteY4" fmla="*/ 1123712 h 1123712"/>
              <a:gd name="connsiteX5" fmla="*/ 50800 w 4058338"/>
              <a:gd name="connsiteY5" fmla="*/ 1123712 h 1123712"/>
              <a:gd name="connsiteX6" fmla="*/ 223520 w 4058338"/>
              <a:gd name="connsiteY6" fmla="*/ 1062752 h 1123712"/>
              <a:gd name="connsiteX7" fmla="*/ 0 w 4058338"/>
              <a:gd name="connsiteY7" fmla="*/ 329529 h 1123712"/>
              <a:gd name="connsiteX8" fmla="*/ 238089 w 4058338"/>
              <a:gd name="connsiteY8" fmla="*/ 0 h 1123712"/>
              <a:gd name="connsiteX0" fmla="*/ 370169 w 4058338"/>
              <a:gd name="connsiteY0" fmla="*/ 20320 h 1123712"/>
              <a:gd name="connsiteX1" fmla="*/ 4058338 w 4058338"/>
              <a:gd name="connsiteY1" fmla="*/ 0 h 1123712"/>
              <a:gd name="connsiteX2" fmla="*/ 4058338 w 4058338"/>
              <a:gd name="connsiteY2" fmla="*/ 0 h 1123712"/>
              <a:gd name="connsiteX3" fmla="*/ 4058338 w 4058338"/>
              <a:gd name="connsiteY3" fmla="*/ 936423 h 1123712"/>
              <a:gd name="connsiteX4" fmla="*/ 3871049 w 4058338"/>
              <a:gd name="connsiteY4" fmla="*/ 1123712 h 1123712"/>
              <a:gd name="connsiteX5" fmla="*/ 50800 w 4058338"/>
              <a:gd name="connsiteY5" fmla="*/ 1123712 h 1123712"/>
              <a:gd name="connsiteX6" fmla="*/ 223520 w 4058338"/>
              <a:gd name="connsiteY6" fmla="*/ 1062752 h 1123712"/>
              <a:gd name="connsiteX7" fmla="*/ 0 w 4058338"/>
              <a:gd name="connsiteY7" fmla="*/ 329529 h 1123712"/>
              <a:gd name="connsiteX8" fmla="*/ 370169 w 4058338"/>
              <a:gd name="connsiteY8" fmla="*/ 20320 h 1123712"/>
              <a:gd name="connsiteX0" fmla="*/ 370169 w 4058338"/>
              <a:gd name="connsiteY0" fmla="*/ 121536 h 1224928"/>
              <a:gd name="connsiteX1" fmla="*/ 535492 w 4058338"/>
              <a:gd name="connsiteY1" fmla="*/ 0 h 1224928"/>
              <a:gd name="connsiteX2" fmla="*/ 4058338 w 4058338"/>
              <a:gd name="connsiteY2" fmla="*/ 101216 h 1224928"/>
              <a:gd name="connsiteX3" fmla="*/ 4058338 w 4058338"/>
              <a:gd name="connsiteY3" fmla="*/ 101216 h 1224928"/>
              <a:gd name="connsiteX4" fmla="*/ 4058338 w 4058338"/>
              <a:gd name="connsiteY4" fmla="*/ 1037639 h 1224928"/>
              <a:gd name="connsiteX5" fmla="*/ 3871049 w 4058338"/>
              <a:gd name="connsiteY5" fmla="*/ 1224928 h 1224928"/>
              <a:gd name="connsiteX6" fmla="*/ 50800 w 4058338"/>
              <a:gd name="connsiteY6" fmla="*/ 1224928 h 1224928"/>
              <a:gd name="connsiteX7" fmla="*/ 223520 w 4058338"/>
              <a:gd name="connsiteY7" fmla="*/ 1163968 h 1224928"/>
              <a:gd name="connsiteX8" fmla="*/ 0 w 4058338"/>
              <a:gd name="connsiteY8" fmla="*/ 430745 h 1224928"/>
              <a:gd name="connsiteX9" fmla="*/ 370169 w 4058338"/>
              <a:gd name="connsiteY9" fmla="*/ 121536 h 1224928"/>
              <a:gd name="connsiteX0" fmla="*/ 370169 w 4058338"/>
              <a:gd name="connsiteY0" fmla="*/ 123784 h 1227176"/>
              <a:gd name="connsiteX1" fmla="*/ 535492 w 4058338"/>
              <a:gd name="connsiteY1" fmla="*/ 2248 h 1227176"/>
              <a:gd name="connsiteX2" fmla="*/ 4058338 w 4058338"/>
              <a:gd name="connsiteY2" fmla="*/ 103464 h 1227176"/>
              <a:gd name="connsiteX3" fmla="*/ 4058338 w 4058338"/>
              <a:gd name="connsiteY3" fmla="*/ 103464 h 1227176"/>
              <a:gd name="connsiteX4" fmla="*/ 4058338 w 4058338"/>
              <a:gd name="connsiteY4" fmla="*/ 1039887 h 1227176"/>
              <a:gd name="connsiteX5" fmla="*/ 3871049 w 4058338"/>
              <a:gd name="connsiteY5" fmla="*/ 1227176 h 1227176"/>
              <a:gd name="connsiteX6" fmla="*/ 50800 w 4058338"/>
              <a:gd name="connsiteY6" fmla="*/ 1227176 h 1227176"/>
              <a:gd name="connsiteX7" fmla="*/ 223520 w 4058338"/>
              <a:gd name="connsiteY7" fmla="*/ 1166216 h 1227176"/>
              <a:gd name="connsiteX8" fmla="*/ 0 w 4058338"/>
              <a:gd name="connsiteY8" fmla="*/ 432993 h 1227176"/>
              <a:gd name="connsiteX9" fmla="*/ 370169 w 4058338"/>
              <a:gd name="connsiteY9" fmla="*/ 123784 h 1227176"/>
              <a:gd name="connsiteX0" fmla="*/ 370169 w 4058338"/>
              <a:gd name="connsiteY0" fmla="*/ 162560 h 1265952"/>
              <a:gd name="connsiteX1" fmla="*/ 535492 w 4058338"/>
              <a:gd name="connsiteY1" fmla="*/ 41024 h 1265952"/>
              <a:gd name="connsiteX2" fmla="*/ 4058338 w 4058338"/>
              <a:gd name="connsiteY2" fmla="*/ 142240 h 1265952"/>
              <a:gd name="connsiteX3" fmla="*/ 3844978 w 4058338"/>
              <a:gd name="connsiteY3" fmla="*/ 0 h 1265952"/>
              <a:gd name="connsiteX4" fmla="*/ 4058338 w 4058338"/>
              <a:gd name="connsiteY4" fmla="*/ 1078663 h 1265952"/>
              <a:gd name="connsiteX5" fmla="*/ 3871049 w 4058338"/>
              <a:gd name="connsiteY5" fmla="*/ 1265952 h 1265952"/>
              <a:gd name="connsiteX6" fmla="*/ 50800 w 4058338"/>
              <a:gd name="connsiteY6" fmla="*/ 1265952 h 1265952"/>
              <a:gd name="connsiteX7" fmla="*/ 223520 w 4058338"/>
              <a:gd name="connsiteY7" fmla="*/ 1204992 h 1265952"/>
              <a:gd name="connsiteX8" fmla="*/ 0 w 4058338"/>
              <a:gd name="connsiteY8" fmla="*/ 471769 h 1265952"/>
              <a:gd name="connsiteX9" fmla="*/ 370169 w 4058338"/>
              <a:gd name="connsiteY9" fmla="*/ 162560 h 1265952"/>
              <a:gd name="connsiteX0" fmla="*/ 370169 w 4058338"/>
              <a:gd name="connsiteY0" fmla="*/ 162560 h 1265952"/>
              <a:gd name="connsiteX1" fmla="*/ 535492 w 4058338"/>
              <a:gd name="connsiteY1" fmla="*/ 41024 h 1265952"/>
              <a:gd name="connsiteX2" fmla="*/ 4058338 w 4058338"/>
              <a:gd name="connsiteY2" fmla="*/ 142240 h 1265952"/>
              <a:gd name="connsiteX3" fmla="*/ 3844978 w 4058338"/>
              <a:gd name="connsiteY3" fmla="*/ 0 h 1265952"/>
              <a:gd name="connsiteX4" fmla="*/ 4058338 w 4058338"/>
              <a:gd name="connsiteY4" fmla="*/ 1078663 h 1265952"/>
              <a:gd name="connsiteX5" fmla="*/ 3871049 w 4058338"/>
              <a:gd name="connsiteY5" fmla="*/ 1265952 h 1265952"/>
              <a:gd name="connsiteX6" fmla="*/ 50800 w 4058338"/>
              <a:gd name="connsiteY6" fmla="*/ 1265952 h 1265952"/>
              <a:gd name="connsiteX7" fmla="*/ 223520 w 4058338"/>
              <a:gd name="connsiteY7" fmla="*/ 1204992 h 1265952"/>
              <a:gd name="connsiteX8" fmla="*/ 0 w 4058338"/>
              <a:gd name="connsiteY8" fmla="*/ 471769 h 1265952"/>
              <a:gd name="connsiteX9" fmla="*/ 370169 w 4058338"/>
              <a:gd name="connsiteY9" fmla="*/ 162560 h 1265952"/>
              <a:gd name="connsiteX0" fmla="*/ 370169 w 4060279"/>
              <a:gd name="connsiteY0" fmla="*/ 162560 h 1265952"/>
              <a:gd name="connsiteX1" fmla="*/ 535492 w 4060279"/>
              <a:gd name="connsiteY1" fmla="*/ 41024 h 1265952"/>
              <a:gd name="connsiteX2" fmla="*/ 3613972 w 4060279"/>
              <a:gd name="connsiteY2" fmla="*/ 10544 h 1265952"/>
              <a:gd name="connsiteX3" fmla="*/ 4058338 w 4060279"/>
              <a:gd name="connsiteY3" fmla="*/ 142240 h 1265952"/>
              <a:gd name="connsiteX4" fmla="*/ 3844978 w 4060279"/>
              <a:gd name="connsiteY4" fmla="*/ 0 h 1265952"/>
              <a:gd name="connsiteX5" fmla="*/ 4058338 w 4060279"/>
              <a:gd name="connsiteY5" fmla="*/ 1078663 h 1265952"/>
              <a:gd name="connsiteX6" fmla="*/ 3871049 w 4060279"/>
              <a:gd name="connsiteY6" fmla="*/ 1265952 h 1265952"/>
              <a:gd name="connsiteX7" fmla="*/ 50800 w 4060279"/>
              <a:gd name="connsiteY7" fmla="*/ 1265952 h 1265952"/>
              <a:gd name="connsiteX8" fmla="*/ 223520 w 4060279"/>
              <a:gd name="connsiteY8" fmla="*/ 1204992 h 1265952"/>
              <a:gd name="connsiteX9" fmla="*/ 0 w 4060279"/>
              <a:gd name="connsiteY9" fmla="*/ 471769 h 1265952"/>
              <a:gd name="connsiteX10" fmla="*/ 370169 w 4060279"/>
              <a:gd name="connsiteY10" fmla="*/ 162560 h 1265952"/>
              <a:gd name="connsiteX0" fmla="*/ 370169 w 4079230"/>
              <a:gd name="connsiteY0" fmla="*/ 162560 h 1265952"/>
              <a:gd name="connsiteX1" fmla="*/ 535492 w 4079230"/>
              <a:gd name="connsiteY1" fmla="*/ 41024 h 1265952"/>
              <a:gd name="connsiteX2" fmla="*/ 3613972 w 4079230"/>
              <a:gd name="connsiteY2" fmla="*/ 10544 h 1265952"/>
              <a:gd name="connsiteX3" fmla="*/ 4058338 w 4079230"/>
              <a:gd name="connsiteY3" fmla="*/ 142240 h 1265952"/>
              <a:gd name="connsiteX4" fmla="*/ 3844978 w 4079230"/>
              <a:gd name="connsiteY4" fmla="*/ 0 h 1265952"/>
              <a:gd name="connsiteX5" fmla="*/ 4061012 w 4079230"/>
              <a:gd name="connsiteY5" fmla="*/ 335664 h 1265952"/>
              <a:gd name="connsiteX6" fmla="*/ 4058338 w 4079230"/>
              <a:gd name="connsiteY6" fmla="*/ 1078663 h 1265952"/>
              <a:gd name="connsiteX7" fmla="*/ 3871049 w 4079230"/>
              <a:gd name="connsiteY7" fmla="*/ 1265952 h 1265952"/>
              <a:gd name="connsiteX8" fmla="*/ 50800 w 4079230"/>
              <a:gd name="connsiteY8" fmla="*/ 1265952 h 1265952"/>
              <a:gd name="connsiteX9" fmla="*/ 223520 w 4079230"/>
              <a:gd name="connsiteY9" fmla="*/ 1204992 h 1265952"/>
              <a:gd name="connsiteX10" fmla="*/ 0 w 4079230"/>
              <a:gd name="connsiteY10" fmla="*/ 471769 h 1265952"/>
              <a:gd name="connsiteX11" fmla="*/ 370169 w 4079230"/>
              <a:gd name="connsiteY11" fmla="*/ 162560 h 1265952"/>
              <a:gd name="connsiteX0" fmla="*/ 370169 w 4079230"/>
              <a:gd name="connsiteY0" fmla="*/ 162560 h 1265952"/>
              <a:gd name="connsiteX1" fmla="*/ 535492 w 4079230"/>
              <a:gd name="connsiteY1" fmla="*/ 41024 h 1265952"/>
              <a:gd name="connsiteX2" fmla="*/ 3613972 w 4079230"/>
              <a:gd name="connsiteY2" fmla="*/ 10544 h 1265952"/>
              <a:gd name="connsiteX3" fmla="*/ 4058338 w 4079230"/>
              <a:gd name="connsiteY3" fmla="*/ 142240 h 1265952"/>
              <a:gd name="connsiteX4" fmla="*/ 3844978 w 4079230"/>
              <a:gd name="connsiteY4" fmla="*/ 0 h 1265952"/>
              <a:gd name="connsiteX5" fmla="*/ 4061012 w 4079230"/>
              <a:gd name="connsiteY5" fmla="*/ 335664 h 1265952"/>
              <a:gd name="connsiteX6" fmla="*/ 4058338 w 4079230"/>
              <a:gd name="connsiteY6" fmla="*/ 1078663 h 1265952"/>
              <a:gd name="connsiteX7" fmla="*/ 3799929 w 4079230"/>
              <a:gd name="connsiteY7" fmla="*/ 1204992 h 1265952"/>
              <a:gd name="connsiteX8" fmla="*/ 50800 w 4079230"/>
              <a:gd name="connsiteY8" fmla="*/ 1265952 h 1265952"/>
              <a:gd name="connsiteX9" fmla="*/ 223520 w 4079230"/>
              <a:gd name="connsiteY9" fmla="*/ 1204992 h 1265952"/>
              <a:gd name="connsiteX10" fmla="*/ 0 w 4079230"/>
              <a:gd name="connsiteY10" fmla="*/ 471769 h 1265952"/>
              <a:gd name="connsiteX11" fmla="*/ 370169 w 4079230"/>
              <a:gd name="connsiteY11" fmla="*/ 162560 h 1265952"/>
              <a:gd name="connsiteX0" fmla="*/ 370169 w 4079230"/>
              <a:gd name="connsiteY0" fmla="*/ 162560 h 1282304"/>
              <a:gd name="connsiteX1" fmla="*/ 535492 w 4079230"/>
              <a:gd name="connsiteY1" fmla="*/ 41024 h 1282304"/>
              <a:gd name="connsiteX2" fmla="*/ 3613972 w 4079230"/>
              <a:gd name="connsiteY2" fmla="*/ 10544 h 1282304"/>
              <a:gd name="connsiteX3" fmla="*/ 4058338 w 4079230"/>
              <a:gd name="connsiteY3" fmla="*/ 142240 h 1282304"/>
              <a:gd name="connsiteX4" fmla="*/ 3844978 w 4079230"/>
              <a:gd name="connsiteY4" fmla="*/ 0 h 1282304"/>
              <a:gd name="connsiteX5" fmla="*/ 4061012 w 4079230"/>
              <a:gd name="connsiteY5" fmla="*/ 335664 h 1282304"/>
              <a:gd name="connsiteX6" fmla="*/ 4058338 w 4079230"/>
              <a:gd name="connsiteY6" fmla="*/ 1078663 h 1282304"/>
              <a:gd name="connsiteX7" fmla="*/ 3799929 w 4079230"/>
              <a:gd name="connsiteY7" fmla="*/ 1204992 h 1282304"/>
              <a:gd name="connsiteX8" fmla="*/ 50800 w 4079230"/>
              <a:gd name="connsiteY8" fmla="*/ 1265952 h 1282304"/>
              <a:gd name="connsiteX9" fmla="*/ 223520 w 4079230"/>
              <a:gd name="connsiteY9" fmla="*/ 1204992 h 1282304"/>
              <a:gd name="connsiteX10" fmla="*/ 0 w 4079230"/>
              <a:gd name="connsiteY10" fmla="*/ 471769 h 1282304"/>
              <a:gd name="connsiteX11" fmla="*/ 370169 w 4079230"/>
              <a:gd name="connsiteY11" fmla="*/ 162560 h 1282304"/>
              <a:gd name="connsiteX0" fmla="*/ 370169 w 4079230"/>
              <a:gd name="connsiteY0" fmla="*/ 162560 h 1267479"/>
              <a:gd name="connsiteX1" fmla="*/ 535492 w 4079230"/>
              <a:gd name="connsiteY1" fmla="*/ 41024 h 1267479"/>
              <a:gd name="connsiteX2" fmla="*/ 3613972 w 4079230"/>
              <a:gd name="connsiteY2" fmla="*/ 10544 h 1267479"/>
              <a:gd name="connsiteX3" fmla="*/ 4058338 w 4079230"/>
              <a:gd name="connsiteY3" fmla="*/ 142240 h 1267479"/>
              <a:gd name="connsiteX4" fmla="*/ 3844978 w 4079230"/>
              <a:gd name="connsiteY4" fmla="*/ 0 h 1267479"/>
              <a:gd name="connsiteX5" fmla="*/ 4061012 w 4079230"/>
              <a:gd name="connsiteY5" fmla="*/ 335664 h 1267479"/>
              <a:gd name="connsiteX6" fmla="*/ 4058338 w 4079230"/>
              <a:gd name="connsiteY6" fmla="*/ 1078663 h 1267479"/>
              <a:gd name="connsiteX7" fmla="*/ 3799929 w 4079230"/>
              <a:gd name="connsiteY7" fmla="*/ 1204992 h 1267479"/>
              <a:gd name="connsiteX8" fmla="*/ 2069651 w 4079230"/>
              <a:gd name="connsiteY8" fmla="*/ 1199264 h 1267479"/>
              <a:gd name="connsiteX9" fmla="*/ 50800 w 4079230"/>
              <a:gd name="connsiteY9" fmla="*/ 1265952 h 1267479"/>
              <a:gd name="connsiteX10" fmla="*/ 223520 w 4079230"/>
              <a:gd name="connsiteY10" fmla="*/ 1204992 h 1267479"/>
              <a:gd name="connsiteX11" fmla="*/ 0 w 4079230"/>
              <a:gd name="connsiteY11" fmla="*/ 471769 h 1267479"/>
              <a:gd name="connsiteX12" fmla="*/ 370169 w 4079230"/>
              <a:gd name="connsiteY12" fmla="*/ 162560 h 1267479"/>
              <a:gd name="connsiteX0" fmla="*/ 370169 w 4079230"/>
              <a:gd name="connsiteY0" fmla="*/ 162560 h 1290704"/>
              <a:gd name="connsiteX1" fmla="*/ 535492 w 4079230"/>
              <a:gd name="connsiteY1" fmla="*/ 41024 h 1290704"/>
              <a:gd name="connsiteX2" fmla="*/ 3613972 w 4079230"/>
              <a:gd name="connsiteY2" fmla="*/ 10544 h 1290704"/>
              <a:gd name="connsiteX3" fmla="*/ 4058338 w 4079230"/>
              <a:gd name="connsiteY3" fmla="*/ 142240 h 1290704"/>
              <a:gd name="connsiteX4" fmla="*/ 3844978 w 4079230"/>
              <a:gd name="connsiteY4" fmla="*/ 0 h 1290704"/>
              <a:gd name="connsiteX5" fmla="*/ 4061012 w 4079230"/>
              <a:gd name="connsiteY5" fmla="*/ 335664 h 1290704"/>
              <a:gd name="connsiteX6" fmla="*/ 4058338 w 4079230"/>
              <a:gd name="connsiteY6" fmla="*/ 1078663 h 1290704"/>
              <a:gd name="connsiteX7" fmla="*/ 3799929 w 4079230"/>
              <a:gd name="connsiteY7" fmla="*/ 1204992 h 1290704"/>
              <a:gd name="connsiteX8" fmla="*/ 2079811 w 4079230"/>
              <a:gd name="connsiteY8" fmla="*/ 1290704 h 1290704"/>
              <a:gd name="connsiteX9" fmla="*/ 50800 w 4079230"/>
              <a:gd name="connsiteY9" fmla="*/ 1265952 h 1290704"/>
              <a:gd name="connsiteX10" fmla="*/ 223520 w 4079230"/>
              <a:gd name="connsiteY10" fmla="*/ 1204992 h 1290704"/>
              <a:gd name="connsiteX11" fmla="*/ 0 w 4079230"/>
              <a:gd name="connsiteY11" fmla="*/ 471769 h 1290704"/>
              <a:gd name="connsiteX12" fmla="*/ 370169 w 4079230"/>
              <a:gd name="connsiteY12" fmla="*/ 162560 h 1290704"/>
              <a:gd name="connsiteX0" fmla="*/ 370169 w 4079230"/>
              <a:gd name="connsiteY0" fmla="*/ 162560 h 1290704"/>
              <a:gd name="connsiteX1" fmla="*/ 535492 w 4079230"/>
              <a:gd name="connsiteY1" fmla="*/ 41024 h 1290704"/>
              <a:gd name="connsiteX2" fmla="*/ 3613972 w 4079230"/>
              <a:gd name="connsiteY2" fmla="*/ 10544 h 1290704"/>
              <a:gd name="connsiteX3" fmla="*/ 4058338 w 4079230"/>
              <a:gd name="connsiteY3" fmla="*/ 142240 h 1290704"/>
              <a:gd name="connsiteX4" fmla="*/ 3844978 w 4079230"/>
              <a:gd name="connsiteY4" fmla="*/ 0 h 1290704"/>
              <a:gd name="connsiteX5" fmla="*/ 4061012 w 4079230"/>
              <a:gd name="connsiteY5" fmla="*/ 335664 h 1290704"/>
              <a:gd name="connsiteX6" fmla="*/ 4058338 w 4079230"/>
              <a:gd name="connsiteY6" fmla="*/ 1078663 h 1290704"/>
              <a:gd name="connsiteX7" fmla="*/ 3799929 w 4079230"/>
              <a:gd name="connsiteY7" fmla="*/ 1204992 h 1290704"/>
              <a:gd name="connsiteX8" fmla="*/ 2079811 w 4079230"/>
              <a:gd name="connsiteY8" fmla="*/ 1290704 h 1290704"/>
              <a:gd name="connsiteX9" fmla="*/ 1073971 w 4079230"/>
              <a:gd name="connsiteY9" fmla="*/ 1209424 h 1290704"/>
              <a:gd name="connsiteX10" fmla="*/ 50800 w 4079230"/>
              <a:gd name="connsiteY10" fmla="*/ 1265952 h 1290704"/>
              <a:gd name="connsiteX11" fmla="*/ 223520 w 4079230"/>
              <a:gd name="connsiteY11" fmla="*/ 1204992 h 1290704"/>
              <a:gd name="connsiteX12" fmla="*/ 0 w 4079230"/>
              <a:gd name="connsiteY12" fmla="*/ 471769 h 1290704"/>
              <a:gd name="connsiteX13" fmla="*/ 370169 w 4079230"/>
              <a:gd name="connsiteY13" fmla="*/ 162560 h 1290704"/>
              <a:gd name="connsiteX0" fmla="*/ 425033 w 4134094"/>
              <a:gd name="connsiteY0" fmla="*/ 162560 h 1290704"/>
              <a:gd name="connsiteX1" fmla="*/ 590356 w 4134094"/>
              <a:gd name="connsiteY1" fmla="*/ 41024 h 1290704"/>
              <a:gd name="connsiteX2" fmla="*/ 3668836 w 4134094"/>
              <a:gd name="connsiteY2" fmla="*/ 10544 h 1290704"/>
              <a:gd name="connsiteX3" fmla="*/ 4113202 w 4134094"/>
              <a:gd name="connsiteY3" fmla="*/ 142240 h 1290704"/>
              <a:gd name="connsiteX4" fmla="*/ 3899842 w 4134094"/>
              <a:gd name="connsiteY4" fmla="*/ 0 h 1290704"/>
              <a:gd name="connsiteX5" fmla="*/ 4115876 w 4134094"/>
              <a:gd name="connsiteY5" fmla="*/ 335664 h 1290704"/>
              <a:gd name="connsiteX6" fmla="*/ 4113202 w 4134094"/>
              <a:gd name="connsiteY6" fmla="*/ 1078663 h 1290704"/>
              <a:gd name="connsiteX7" fmla="*/ 3854793 w 4134094"/>
              <a:gd name="connsiteY7" fmla="*/ 1204992 h 1290704"/>
              <a:gd name="connsiteX8" fmla="*/ 2134675 w 4134094"/>
              <a:gd name="connsiteY8" fmla="*/ 1290704 h 1290704"/>
              <a:gd name="connsiteX9" fmla="*/ 1128835 w 4134094"/>
              <a:gd name="connsiteY9" fmla="*/ 1209424 h 1290704"/>
              <a:gd name="connsiteX10" fmla="*/ 105664 w 4134094"/>
              <a:gd name="connsiteY10" fmla="*/ 1265952 h 1290704"/>
              <a:gd name="connsiteX11" fmla="*/ 105664 w 4134094"/>
              <a:gd name="connsiteY11" fmla="*/ 1174512 h 1290704"/>
              <a:gd name="connsiteX12" fmla="*/ 54864 w 4134094"/>
              <a:gd name="connsiteY12" fmla="*/ 471769 h 1290704"/>
              <a:gd name="connsiteX13" fmla="*/ 425033 w 4134094"/>
              <a:gd name="connsiteY13" fmla="*/ 162560 h 1290704"/>
              <a:gd name="connsiteX0" fmla="*/ 292953 w 4134094"/>
              <a:gd name="connsiteY0" fmla="*/ 101600 h 1290704"/>
              <a:gd name="connsiteX1" fmla="*/ 590356 w 4134094"/>
              <a:gd name="connsiteY1" fmla="*/ 41024 h 1290704"/>
              <a:gd name="connsiteX2" fmla="*/ 3668836 w 4134094"/>
              <a:gd name="connsiteY2" fmla="*/ 10544 h 1290704"/>
              <a:gd name="connsiteX3" fmla="*/ 4113202 w 4134094"/>
              <a:gd name="connsiteY3" fmla="*/ 142240 h 1290704"/>
              <a:gd name="connsiteX4" fmla="*/ 3899842 w 4134094"/>
              <a:gd name="connsiteY4" fmla="*/ 0 h 1290704"/>
              <a:gd name="connsiteX5" fmla="*/ 4115876 w 4134094"/>
              <a:gd name="connsiteY5" fmla="*/ 335664 h 1290704"/>
              <a:gd name="connsiteX6" fmla="*/ 4113202 w 4134094"/>
              <a:gd name="connsiteY6" fmla="*/ 1078663 h 1290704"/>
              <a:gd name="connsiteX7" fmla="*/ 3854793 w 4134094"/>
              <a:gd name="connsiteY7" fmla="*/ 1204992 h 1290704"/>
              <a:gd name="connsiteX8" fmla="*/ 2134675 w 4134094"/>
              <a:gd name="connsiteY8" fmla="*/ 1290704 h 1290704"/>
              <a:gd name="connsiteX9" fmla="*/ 1128835 w 4134094"/>
              <a:gd name="connsiteY9" fmla="*/ 1209424 h 1290704"/>
              <a:gd name="connsiteX10" fmla="*/ 105664 w 4134094"/>
              <a:gd name="connsiteY10" fmla="*/ 1265952 h 1290704"/>
              <a:gd name="connsiteX11" fmla="*/ 105664 w 4134094"/>
              <a:gd name="connsiteY11" fmla="*/ 1174512 h 1290704"/>
              <a:gd name="connsiteX12" fmla="*/ 54864 w 4134094"/>
              <a:gd name="connsiteY12" fmla="*/ 471769 h 1290704"/>
              <a:gd name="connsiteX13" fmla="*/ 292953 w 4134094"/>
              <a:gd name="connsiteY13" fmla="*/ 101600 h 1290704"/>
              <a:gd name="connsiteX0" fmla="*/ 292953 w 4134094"/>
              <a:gd name="connsiteY0" fmla="*/ 101600 h 1290704"/>
              <a:gd name="connsiteX1" fmla="*/ 651316 w 4134094"/>
              <a:gd name="connsiteY1" fmla="*/ 91824 h 1290704"/>
              <a:gd name="connsiteX2" fmla="*/ 3668836 w 4134094"/>
              <a:gd name="connsiteY2" fmla="*/ 10544 h 1290704"/>
              <a:gd name="connsiteX3" fmla="*/ 4113202 w 4134094"/>
              <a:gd name="connsiteY3" fmla="*/ 142240 h 1290704"/>
              <a:gd name="connsiteX4" fmla="*/ 3899842 w 4134094"/>
              <a:gd name="connsiteY4" fmla="*/ 0 h 1290704"/>
              <a:gd name="connsiteX5" fmla="*/ 4115876 w 4134094"/>
              <a:gd name="connsiteY5" fmla="*/ 335664 h 1290704"/>
              <a:gd name="connsiteX6" fmla="*/ 4113202 w 4134094"/>
              <a:gd name="connsiteY6" fmla="*/ 1078663 h 1290704"/>
              <a:gd name="connsiteX7" fmla="*/ 3854793 w 4134094"/>
              <a:gd name="connsiteY7" fmla="*/ 1204992 h 1290704"/>
              <a:gd name="connsiteX8" fmla="*/ 2134675 w 4134094"/>
              <a:gd name="connsiteY8" fmla="*/ 1290704 h 1290704"/>
              <a:gd name="connsiteX9" fmla="*/ 1128835 w 4134094"/>
              <a:gd name="connsiteY9" fmla="*/ 1209424 h 1290704"/>
              <a:gd name="connsiteX10" fmla="*/ 105664 w 4134094"/>
              <a:gd name="connsiteY10" fmla="*/ 1265952 h 1290704"/>
              <a:gd name="connsiteX11" fmla="*/ 105664 w 4134094"/>
              <a:gd name="connsiteY11" fmla="*/ 1174512 h 1290704"/>
              <a:gd name="connsiteX12" fmla="*/ 54864 w 4134094"/>
              <a:gd name="connsiteY12" fmla="*/ 471769 h 1290704"/>
              <a:gd name="connsiteX13" fmla="*/ 292953 w 4134094"/>
              <a:gd name="connsiteY13" fmla="*/ 101600 h 1290704"/>
              <a:gd name="connsiteX0" fmla="*/ 292953 w 4134094"/>
              <a:gd name="connsiteY0" fmla="*/ 101600 h 1290704"/>
              <a:gd name="connsiteX1" fmla="*/ 651316 w 4134094"/>
              <a:gd name="connsiteY1" fmla="*/ 91824 h 1290704"/>
              <a:gd name="connsiteX2" fmla="*/ 3668836 w 4134094"/>
              <a:gd name="connsiteY2" fmla="*/ 10544 h 1290704"/>
              <a:gd name="connsiteX3" fmla="*/ 4113202 w 4134094"/>
              <a:gd name="connsiteY3" fmla="*/ 142240 h 1290704"/>
              <a:gd name="connsiteX4" fmla="*/ 3899842 w 4134094"/>
              <a:gd name="connsiteY4" fmla="*/ 0 h 1290704"/>
              <a:gd name="connsiteX5" fmla="*/ 4115876 w 4134094"/>
              <a:gd name="connsiteY5" fmla="*/ 335664 h 1290704"/>
              <a:gd name="connsiteX6" fmla="*/ 4113202 w 4134094"/>
              <a:gd name="connsiteY6" fmla="*/ 1078663 h 1290704"/>
              <a:gd name="connsiteX7" fmla="*/ 3854793 w 4134094"/>
              <a:gd name="connsiteY7" fmla="*/ 1204992 h 1290704"/>
              <a:gd name="connsiteX8" fmla="*/ 2134675 w 4134094"/>
              <a:gd name="connsiteY8" fmla="*/ 1290704 h 1290704"/>
              <a:gd name="connsiteX9" fmla="*/ 1128835 w 4134094"/>
              <a:gd name="connsiteY9" fmla="*/ 1209424 h 1290704"/>
              <a:gd name="connsiteX10" fmla="*/ 105664 w 4134094"/>
              <a:gd name="connsiteY10" fmla="*/ 1265952 h 1290704"/>
              <a:gd name="connsiteX11" fmla="*/ 105664 w 4134094"/>
              <a:gd name="connsiteY11" fmla="*/ 1174512 h 1290704"/>
              <a:gd name="connsiteX12" fmla="*/ 54864 w 4134094"/>
              <a:gd name="connsiteY12" fmla="*/ 471769 h 1290704"/>
              <a:gd name="connsiteX13" fmla="*/ 292953 w 4134094"/>
              <a:gd name="connsiteY13" fmla="*/ 101600 h 1290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134094" h="1290704">
                <a:moveTo>
                  <a:pt x="292953" y="101600"/>
                </a:moveTo>
                <a:cubicBezTo>
                  <a:pt x="368381" y="101728"/>
                  <a:pt x="575888" y="91696"/>
                  <a:pt x="651316" y="91824"/>
                </a:cubicBezTo>
                <a:cubicBezTo>
                  <a:pt x="1321876" y="-26709"/>
                  <a:pt x="2662996" y="37637"/>
                  <a:pt x="3668836" y="10544"/>
                </a:cubicBezTo>
                <a:cubicBezTo>
                  <a:pt x="4255977" y="27413"/>
                  <a:pt x="4083168" y="164317"/>
                  <a:pt x="4113202" y="142240"/>
                </a:cubicBezTo>
                <a:lnTo>
                  <a:pt x="3899842" y="0"/>
                </a:lnTo>
                <a:cubicBezTo>
                  <a:pt x="3881661" y="16997"/>
                  <a:pt x="4080316" y="155887"/>
                  <a:pt x="4115876" y="335664"/>
                </a:cubicBezTo>
                <a:cubicBezTo>
                  <a:pt x="4151436" y="515441"/>
                  <a:pt x="4126236" y="908375"/>
                  <a:pt x="4113202" y="1078663"/>
                </a:cubicBezTo>
                <a:cubicBezTo>
                  <a:pt x="4113202" y="1182100"/>
                  <a:pt x="3958230" y="1204992"/>
                  <a:pt x="3854793" y="1204992"/>
                </a:cubicBezTo>
                <a:cubicBezTo>
                  <a:pt x="3523345" y="1238639"/>
                  <a:pt x="2759530" y="1280544"/>
                  <a:pt x="2134675" y="1290704"/>
                </a:cubicBezTo>
                <a:cubicBezTo>
                  <a:pt x="1799395" y="1283931"/>
                  <a:pt x="1464115" y="1216197"/>
                  <a:pt x="1128835" y="1209424"/>
                </a:cubicBezTo>
                <a:lnTo>
                  <a:pt x="105664" y="1265952"/>
                </a:lnTo>
                <a:lnTo>
                  <a:pt x="105664" y="1174512"/>
                </a:lnTo>
                <a:cubicBezTo>
                  <a:pt x="-97536" y="1197651"/>
                  <a:pt x="54864" y="783910"/>
                  <a:pt x="54864" y="471769"/>
                </a:cubicBezTo>
                <a:cubicBezTo>
                  <a:pt x="54864" y="368332"/>
                  <a:pt x="189516" y="101600"/>
                  <a:pt x="292953" y="10160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6F930A"/>
            </a:solidFill>
            <a:prstDash val="dash"/>
          </a:ln>
        </p:spPr>
        <p:txBody>
          <a:bodyPr wrap="square" tIns="91440" bIns="18288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Poppins Light"/>
                <a:ea typeface="Arial Unicode MS"/>
              </a:defRPr>
            </a:lvl1pPr>
            <a:lvl2pPr marL="4572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Poppins Light"/>
                <a:ea typeface="Arial Unicode MS"/>
              </a:defRPr>
            </a:lvl2pPr>
            <a:lvl3pPr marL="9144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Poppins Light"/>
                <a:ea typeface="Arial Unicode MS"/>
              </a:defRPr>
            </a:lvl3pPr>
            <a:lvl4pPr marL="13716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Poppins Light"/>
                <a:ea typeface="Arial Unicode MS"/>
              </a:defRPr>
            </a:lvl4pPr>
            <a:lvl5pPr marL="18288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Poppins Light"/>
                <a:ea typeface="Arial Unicode MS"/>
              </a:defRPr>
            </a:lvl5pPr>
            <a:lvl6pPr marL="22860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Poppins Light"/>
                <a:ea typeface="Arial Unicode MS"/>
              </a:defRPr>
            </a:lvl6pPr>
            <a:lvl7pPr marL="27432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Poppins Light"/>
                <a:ea typeface="Arial Unicode MS"/>
              </a:defRPr>
            </a:lvl7pPr>
            <a:lvl8pPr marL="32004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Poppins Light"/>
                <a:ea typeface="Arial Unicode MS"/>
              </a:defRPr>
            </a:lvl8pPr>
            <a:lvl9pPr marL="36576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Poppins Light"/>
                <a:ea typeface="Arial Unicode MS"/>
              </a:defRPr>
            </a:lvl9pPr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566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8F0590E7-5D06-228F-2578-60E6B26733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3010141"/>
              </p:ext>
            </p:extLst>
          </p:nvPr>
        </p:nvGraphicFramePr>
        <p:xfrm>
          <a:off x="772160" y="1766094"/>
          <a:ext cx="6360160" cy="640080"/>
        </p:xfrm>
        <a:graphic>
          <a:graphicData uri="http://schemas.openxmlformats.org/drawingml/2006/table">
            <a:tbl>
              <a:tblPr/>
              <a:tblGrid>
                <a:gridCol w="6360160">
                  <a:extLst>
                    <a:ext uri="{9D8B030D-6E8A-4147-A177-3AD203B41FA5}">
                      <a16:colId xmlns:a16="http://schemas.microsoft.com/office/drawing/2014/main" val="318490734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en-US" sz="36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e) 30% </a:t>
                      </a:r>
                      <a:r>
                        <a:rPr lang="en-US" sz="36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của</a:t>
                      </a:r>
                      <a:r>
                        <a:rPr lang="en-US" sz="36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800 m</a:t>
                      </a:r>
                      <a:r>
                        <a:rPr lang="en-US" sz="3600" b="0" i="0" kern="1200" baseline="30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en-US" sz="36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pt-BR" sz="60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0190064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CE725A7-FE18-8BFD-5EE3-EEB8046AC0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3719365"/>
              </p:ext>
            </p:extLst>
          </p:nvPr>
        </p:nvGraphicFramePr>
        <p:xfrm>
          <a:off x="6502400" y="1867694"/>
          <a:ext cx="5191760" cy="579120"/>
        </p:xfrm>
        <a:graphic>
          <a:graphicData uri="http://schemas.openxmlformats.org/drawingml/2006/table">
            <a:tbl>
              <a:tblPr/>
              <a:tblGrid>
                <a:gridCol w="5191760">
                  <a:extLst>
                    <a:ext uri="{9D8B030D-6E8A-4147-A177-3AD203B41FA5}">
                      <a16:colId xmlns:a16="http://schemas.microsoft.com/office/drawing/2014/main" val="318490734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pl-PL" sz="3200" dirty="0">
                          <a:solidFill>
                            <a:srgbClr val="000000"/>
                          </a:solidFill>
                          <a:effectLst/>
                        </a:rPr>
                        <a:t>g) 175% của 30 000 đồng.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0190064"/>
                  </a:ext>
                </a:extLst>
              </a:tr>
            </a:tbl>
          </a:graphicData>
        </a:graphic>
      </p:graphicFrame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5960B75-72D4-6733-6DFB-841EDBC9B13D}"/>
                  </a:ext>
                </a:extLst>
              </p:cNvPr>
              <p:cNvSpPr txBox="1"/>
              <p:nvPr/>
            </p:nvSpPr>
            <p:spPr>
              <a:xfrm>
                <a:off x="782320" y="2682240"/>
                <a:ext cx="5161280" cy="124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lang="fr-FR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30% </a:t>
                </a:r>
                <a:r>
                  <a:rPr lang="fr-FR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fr-FR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800 </a:t>
                </a:r>
                <a:r>
                  <a:rPr lang="en-US" sz="3600" dirty="0">
                    <a:solidFill>
                      <a:srgbClr val="FF0000"/>
                    </a:solidFill>
                  </a:rPr>
                  <a:t>m</a:t>
                </a:r>
                <a:r>
                  <a:rPr lang="en-US" sz="3600" baseline="30000" dirty="0">
                    <a:solidFill>
                      <a:srgbClr val="FF0000"/>
                    </a:solidFill>
                  </a:rPr>
                  <a:t>2</a:t>
                </a:r>
                <a:r>
                  <a:rPr lang="fr-FR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là:</a:t>
                </a:r>
              </a:p>
              <a:p>
                <a:pPr lvl="0"/>
                <a:r>
                  <a:rPr lang="fr-FR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800 ×</a:t>
                </a:r>
                <a:r>
                  <a:rPr lang="en-US" sz="3600" dirty="0">
                    <a:solidFill>
                      <a:srgbClr val="FF0000"/>
                    </a:solidFill>
                    <a:ea typeface="Cambria" panose="02040503050406030204" pitchFamily="18" charset="0"/>
                  </a:rPr>
                  <a:t> 30%</a:t>
                </a:r>
                <a:r>
                  <a:rPr lang="fr-FR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240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sz="36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3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)</m:t>
                    </m:r>
                  </m:oMath>
                </a14:m>
                <a:endParaRPr kumimoji="0" lang="en-US" sz="3600" b="0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5960B75-72D4-6733-6DFB-841EDBC9B1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2320" y="2682240"/>
                <a:ext cx="5161280" cy="1247777"/>
              </a:xfrm>
              <a:prstGeom prst="rect">
                <a:avLst/>
              </a:prstGeom>
              <a:blipFill>
                <a:blip r:embed="rId3"/>
                <a:stretch>
                  <a:fillRect l="-3542" t="-7317" b="-136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5E11764E-0C8B-8C61-29E7-DA0BE82DDD67}"/>
              </a:ext>
            </a:extLst>
          </p:cNvPr>
          <p:cNvSpPr txBox="1"/>
          <p:nvPr/>
        </p:nvSpPr>
        <p:spPr>
          <a:xfrm>
            <a:off x="5702710" y="2672080"/>
            <a:ext cx="59711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fr-FR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175% </a:t>
            </a:r>
            <a:r>
              <a:rPr lang="fr-FR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fr-FR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30 000 </a:t>
            </a:r>
            <a:r>
              <a:rPr lang="fr-FR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fr-FR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là: </a:t>
            </a:r>
          </a:p>
          <a:p>
            <a:pPr lvl="0"/>
            <a:r>
              <a:rPr lang="fr-FR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30 000 ×</a:t>
            </a:r>
            <a:r>
              <a:rPr lang="en-US" sz="3200" dirty="0">
                <a:solidFill>
                  <a:srgbClr val="FF0000"/>
                </a:solidFill>
                <a:ea typeface="Cambria" panose="02040503050406030204" pitchFamily="18" charset="0"/>
              </a:rPr>
              <a:t> 175%</a:t>
            </a:r>
            <a:r>
              <a:rPr lang="fr-FR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52 500 (</a:t>
            </a:r>
            <a:r>
              <a:rPr lang="fr-FR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fr-FR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530053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图标&#10;&#10;描述已自动生成">
            <a:extLst>
              <a:ext uri="{FF2B5EF4-FFF2-40B4-BE49-F238E27FC236}">
                <a16:creationId xmlns:a16="http://schemas.microsoft.com/office/drawing/2014/main" id="{18E96586-37DE-AC84-4925-4FBABD8E46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7"/>
          <a:stretch/>
        </p:blipFill>
        <p:spPr>
          <a:xfrm>
            <a:off x="0" y="4664990"/>
            <a:ext cx="12192000" cy="219301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FC402D2-E212-D7A3-90DA-5A5B558E57D8}"/>
              </a:ext>
            </a:extLst>
          </p:cNvPr>
          <p:cNvGrpSpPr/>
          <p:nvPr/>
        </p:nvGrpSpPr>
        <p:grpSpPr>
          <a:xfrm>
            <a:off x="-29863" y="4469136"/>
            <a:ext cx="12589775" cy="2652258"/>
            <a:chOff x="37557" y="4469136"/>
            <a:chExt cx="12589775" cy="2652258"/>
          </a:xfrm>
        </p:grpSpPr>
        <p:pic>
          <p:nvPicPr>
            <p:cNvPr id="15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id="{DDA98A51-4475-5193-4B3B-7514D52FC4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3389" r="80761"/>
            <a:stretch/>
          </p:blipFill>
          <p:spPr>
            <a:xfrm>
              <a:off x="37557" y="4469136"/>
              <a:ext cx="2636345" cy="2388864"/>
            </a:xfrm>
            <a:prstGeom prst="rect">
              <a:avLst/>
            </a:prstGeom>
          </p:spPr>
        </p:pic>
        <p:pic>
          <p:nvPicPr>
            <p:cNvPr id="2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id="{14E57AB5-D073-492D-4F47-8DCFC7B145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82" t="67253" r="61879" b="-3864"/>
            <a:stretch/>
          </p:blipFill>
          <p:spPr>
            <a:xfrm>
              <a:off x="2045172" y="4732530"/>
              <a:ext cx="2636345" cy="2388864"/>
            </a:xfrm>
            <a:prstGeom prst="rect">
              <a:avLst/>
            </a:prstGeom>
          </p:spPr>
        </p:pic>
        <p:pic>
          <p:nvPicPr>
            <p:cNvPr id="8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id="{2FDE9110-C403-25C7-212E-34D329E80F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901" t="63675" r="40860" b="-286"/>
            <a:stretch/>
          </p:blipFill>
          <p:spPr>
            <a:xfrm>
              <a:off x="4581419" y="4485690"/>
              <a:ext cx="2636345" cy="2388864"/>
            </a:xfrm>
            <a:prstGeom prst="rect">
              <a:avLst/>
            </a:prstGeom>
          </p:spPr>
        </p:pic>
        <p:pic>
          <p:nvPicPr>
            <p:cNvPr id="9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id="{A8FDC74B-6B21-6F0A-1A8E-B0D2B23457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984" t="63300" r="17777" b="89"/>
            <a:stretch/>
          </p:blipFill>
          <p:spPr>
            <a:xfrm>
              <a:off x="7354642" y="4483192"/>
              <a:ext cx="2636345" cy="2388864"/>
            </a:xfrm>
            <a:prstGeom prst="rect">
              <a:avLst/>
            </a:prstGeom>
          </p:spPr>
        </p:pic>
        <p:pic>
          <p:nvPicPr>
            <p:cNvPr id="10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id="{F36FF9C6-DEBD-EA70-E0DF-30CFCD8F37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641" t="64330" r="-2880" b="-941"/>
            <a:stretch/>
          </p:blipFill>
          <p:spPr>
            <a:xfrm>
              <a:off x="9990987" y="4518867"/>
              <a:ext cx="2636345" cy="2388864"/>
            </a:xfrm>
            <a:prstGeom prst="rect">
              <a:avLst/>
            </a:prstGeom>
          </p:spPr>
        </p:pic>
      </p:grpSp>
      <p:pic>
        <p:nvPicPr>
          <p:cNvPr id="29" name="图片 28" descr="图片包含 游戏机, 物体, 钟表, 花&#10;&#10;描述已自动生成">
            <a:extLst>
              <a:ext uri="{FF2B5EF4-FFF2-40B4-BE49-F238E27FC236}">
                <a16:creationId xmlns:a16="http://schemas.microsoft.com/office/drawing/2014/main" id="{9F9D2F69-0F80-5E8B-720D-8DF531E998F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293"/>
          <a:stretch/>
        </p:blipFill>
        <p:spPr>
          <a:xfrm>
            <a:off x="0" y="0"/>
            <a:ext cx="12192000" cy="25572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907E4F3-6B3F-0C44-DEEA-EDB0424F44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26059" y="1594809"/>
            <a:ext cx="9339881" cy="3974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393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6C24050-FC43-7162-4722-993F96F4F24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504" r="24528" b="43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968D568-B960-C9A3-A2D7-0C3F8E851B7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59" b="66126"/>
          <a:stretch/>
        </p:blipFill>
        <p:spPr>
          <a:xfrm>
            <a:off x="441880" y="321275"/>
            <a:ext cx="3462855" cy="23230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AC5EB97-CB8F-A087-95F1-62D6E86927F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07" t="-1170" r="-1206" b="67357"/>
          <a:stretch/>
        </p:blipFill>
        <p:spPr>
          <a:xfrm flipH="1">
            <a:off x="210065" y="3789406"/>
            <a:ext cx="3249827" cy="23189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DD19A99-3C7B-8696-B35B-639AD987ADE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40" t="36036" r="-5007" b="33573"/>
          <a:stretch/>
        </p:blipFill>
        <p:spPr>
          <a:xfrm>
            <a:off x="4114800" y="3707027"/>
            <a:ext cx="3118021" cy="2084174"/>
          </a:xfrm>
          <a:prstGeom prst="rect">
            <a:avLst/>
          </a:prstGeom>
        </p:spPr>
      </p:pic>
      <p:pic>
        <p:nvPicPr>
          <p:cNvPr id="2" name="Picture 1">
            <a:hlinkClick r:id="rId6" action="ppaction://hlinksldjump"/>
            <a:extLst>
              <a:ext uri="{FF2B5EF4-FFF2-40B4-BE49-F238E27FC236}">
                <a16:creationId xmlns:a16="http://schemas.microsoft.com/office/drawing/2014/main" id="{BC896769-1754-C469-EC6A-BA12B18CC6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8553" y="1482809"/>
            <a:ext cx="1072989" cy="1286367"/>
          </a:xfrm>
          <a:prstGeom prst="rect">
            <a:avLst/>
          </a:prstGeom>
        </p:spPr>
      </p:pic>
      <p:pic>
        <p:nvPicPr>
          <p:cNvPr id="4" name="Picture 3">
            <a:hlinkClick r:id="rId8" action="ppaction://hlinksldjump"/>
            <a:extLst>
              <a:ext uri="{FF2B5EF4-FFF2-40B4-BE49-F238E27FC236}">
                <a16:creationId xmlns:a16="http://schemas.microsoft.com/office/drawing/2014/main" id="{2459B7B2-D1A1-EE94-D8D1-EAC86016D50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0594" y="5148017"/>
            <a:ext cx="1072989" cy="1286367"/>
          </a:xfrm>
          <a:prstGeom prst="rect">
            <a:avLst/>
          </a:prstGeom>
        </p:spPr>
      </p:pic>
      <p:pic>
        <p:nvPicPr>
          <p:cNvPr id="5" name="Picture 4">
            <a:hlinkClick r:id="rId10" action="ppaction://hlinksldjump"/>
            <a:extLst>
              <a:ext uri="{FF2B5EF4-FFF2-40B4-BE49-F238E27FC236}">
                <a16:creationId xmlns:a16="http://schemas.microsoft.com/office/drawing/2014/main" id="{B3287FDE-BE03-FA08-3FE8-02992D50721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446560" y="5038233"/>
            <a:ext cx="1072989" cy="1286367"/>
          </a:xfrm>
          <a:prstGeom prst="rect">
            <a:avLst/>
          </a:prstGeom>
        </p:spPr>
      </p:pic>
      <p:pic>
        <p:nvPicPr>
          <p:cNvPr id="15" name="Picture 14">
            <a:hlinkClick r:id="rId12" action="ppaction://hlinksldjump"/>
            <a:extLst>
              <a:ext uri="{FF2B5EF4-FFF2-40B4-BE49-F238E27FC236}">
                <a16:creationId xmlns:a16="http://schemas.microsoft.com/office/drawing/2014/main" id="{F14D3786-DAFD-7A60-00B2-6F6A796F275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151363" y="5736285"/>
            <a:ext cx="1859441" cy="117663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3C15026-C1BF-40D4-54FC-AB37A77736C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211016" y="1749192"/>
            <a:ext cx="7635892" cy="40405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54DDBE3-EE90-8407-9655-A68735FE313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2" t="42584" r="54394" b="16936"/>
          <a:stretch/>
        </p:blipFill>
        <p:spPr>
          <a:xfrm>
            <a:off x="4114800" y="94733"/>
            <a:ext cx="2730843" cy="2776153"/>
          </a:xfrm>
          <a:prstGeom prst="rect">
            <a:avLst/>
          </a:prstGeom>
        </p:spPr>
      </p:pic>
      <p:pic>
        <p:nvPicPr>
          <p:cNvPr id="3" name="Picture 2">
            <a:hlinkClick r:id="rId15" action="ppaction://hlinksldjump"/>
            <a:extLst>
              <a:ext uri="{FF2B5EF4-FFF2-40B4-BE49-F238E27FC236}">
                <a16:creationId xmlns:a16="http://schemas.microsoft.com/office/drawing/2014/main" id="{70C8335E-6C33-CF58-120E-1A039233F31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519549" y="1997044"/>
            <a:ext cx="1072989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72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1AD31E3-E4D0-69CB-66F2-6CBE70D9A32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73" b="319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组合 3">
            <a:extLst>
              <a:ext uri="{FF2B5EF4-FFF2-40B4-BE49-F238E27FC236}">
                <a16:creationId xmlns:a16="http://schemas.microsoft.com/office/drawing/2014/main" id="{45500D67-EB71-898A-650B-7B2123A19DB5}"/>
              </a:ext>
            </a:extLst>
          </p:cNvPr>
          <p:cNvGrpSpPr/>
          <p:nvPr/>
        </p:nvGrpSpPr>
        <p:grpSpPr>
          <a:xfrm>
            <a:off x="616154" y="282543"/>
            <a:ext cx="10959691" cy="5675075"/>
            <a:chOff x="781050" y="749301"/>
            <a:chExt cx="10420350" cy="5480049"/>
          </a:xfrm>
          <a:solidFill>
            <a:schemeClr val="bg1">
              <a:alpha val="74000"/>
            </a:schemeClr>
          </a:solidFill>
        </p:grpSpPr>
        <p:sp>
          <p:nvSpPr>
            <p:cNvPr id="7" name="圆角矩形 22">
              <a:extLst>
                <a:ext uri="{FF2B5EF4-FFF2-40B4-BE49-F238E27FC236}">
                  <a16:creationId xmlns:a16="http://schemas.microsoft.com/office/drawing/2014/main" id="{0160DC88-0CED-795A-0DAA-6F5DFDD213FC}"/>
                </a:ext>
              </a:extLst>
            </p:cNvPr>
            <p:cNvSpPr/>
            <p:nvPr/>
          </p:nvSpPr>
          <p:spPr>
            <a:xfrm>
              <a:off x="781050" y="749301"/>
              <a:ext cx="10420350" cy="5480049"/>
            </a:xfrm>
            <a:prstGeom prst="roundRect">
              <a:avLst>
                <a:gd name="adj" fmla="val 50000"/>
              </a:avLst>
            </a:prstGeom>
            <a:grpFill/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</a:endParaRPr>
            </a:p>
          </p:txBody>
        </p:sp>
        <p:sp>
          <p:nvSpPr>
            <p:cNvPr id="8" name="圆角矩形 25">
              <a:extLst>
                <a:ext uri="{FF2B5EF4-FFF2-40B4-BE49-F238E27FC236}">
                  <a16:creationId xmlns:a16="http://schemas.microsoft.com/office/drawing/2014/main" id="{40042854-ED9C-0C9E-7274-2A9A0D2B5B05}"/>
                </a:ext>
              </a:extLst>
            </p:cNvPr>
            <p:cNvSpPr/>
            <p:nvPr/>
          </p:nvSpPr>
          <p:spPr>
            <a:xfrm>
              <a:off x="882196" y="867227"/>
              <a:ext cx="10218058" cy="5244196"/>
            </a:xfrm>
            <a:prstGeom prst="roundRect">
              <a:avLst>
                <a:gd name="adj" fmla="val 49764"/>
              </a:avLst>
            </a:prstGeom>
            <a:grpFill/>
            <a:ln w="28575">
              <a:solidFill>
                <a:srgbClr val="3E8DB8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5C7DB5AB-AD27-2504-DB31-04F81931BD6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59" b="66126"/>
          <a:stretch/>
        </p:blipFill>
        <p:spPr>
          <a:xfrm>
            <a:off x="147870" y="4540794"/>
            <a:ext cx="3462855" cy="2323071"/>
          </a:xfrm>
          <a:prstGeom prst="rect">
            <a:avLst/>
          </a:prstGeom>
        </p:spPr>
      </p:pic>
      <p:sp>
        <p:nvSpPr>
          <p:cNvPr id="13" name="PA-文本框 54">
            <a:extLst>
              <a:ext uri="{FF2B5EF4-FFF2-40B4-BE49-F238E27FC236}">
                <a16:creationId xmlns:a16="http://schemas.microsoft.com/office/drawing/2014/main" id="{98F66E05-E91A-BD14-D8D0-B96E1C9E2142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617360" y="642441"/>
            <a:ext cx="60979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0" i="0" u="none" strike="noStrike" kern="1200" cap="none" spc="-30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Tìm</a:t>
            </a:r>
            <a:r>
              <a:rPr kumimoji="0" lang="en-US" altLang="zh-CN" sz="5400" b="0" i="0" u="none" strike="noStrike" kern="1200" cap="none" spc="-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5400" b="0" i="0" u="none" strike="noStrike" kern="1200" cap="none" spc="-30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tỉ</a:t>
            </a:r>
            <a:r>
              <a:rPr kumimoji="0" lang="en-US" altLang="zh-CN" sz="5400" b="0" i="0" u="none" strike="noStrike" kern="1200" cap="none" spc="-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5400" b="0" i="0" u="none" strike="noStrike" kern="1200" cap="none" spc="-30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số</a:t>
            </a:r>
            <a:r>
              <a:rPr kumimoji="0" lang="en-US" altLang="zh-CN" sz="5400" b="0" i="0" u="none" strike="noStrike" kern="1200" cap="none" spc="-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5400" b="0" i="0" u="none" strike="noStrike" kern="1200" cap="none" spc="-30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phần</a:t>
            </a:r>
            <a:r>
              <a:rPr kumimoji="0" lang="en-US" altLang="zh-CN" sz="5400" b="0" i="0" u="none" strike="noStrike" kern="1200" cap="none" spc="-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5400" b="0" i="0" u="none" strike="noStrike" kern="1200" cap="none" spc="-30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trăm</a:t>
            </a:r>
            <a:r>
              <a:rPr kumimoji="0" lang="en-US" altLang="zh-CN" sz="5400" b="0" i="0" u="none" strike="noStrike" kern="1200" cap="none" spc="-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5400" b="0" i="0" u="none" strike="noStrike" kern="1200" cap="none" spc="-30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của</a:t>
            </a:r>
            <a:r>
              <a:rPr kumimoji="0" lang="en-US" altLang="zh-CN" sz="5400" b="0" i="0" u="none" strike="noStrike" kern="1200" cap="none" spc="-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 4 </a:t>
            </a:r>
            <a:r>
              <a:rPr kumimoji="0" lang="en-US" altLang="zh-CN" sz="5400" b="0" i="0" u="none" strike="noStrike" kern="1200" cap="none" spc="-30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và</a:t>
            </a:r>
            <a:r>
              <a:rPr kumimoji="0" lang="en-US" altLang="zh-CN" sz="5400" b="0" i="0" u="none" strike="noStrike" kern="1200" cap="none" spc="-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 5</a:t>
            </a:r>
            <a:endParaRPr kumimoji="0" lang="zh-CN" altLang="en-US" sz="5400" b="1" i="0" u="none" strike="noStrike" kern="1200" cap="none" spc="-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Vogue-ExtraBold" panose="020B0500000000000000" pitchFamily="34" charset="0"/>
              <a:cs typeface="Arial" panose="020B0604020202020204" pitchFamily="34" charset="0"/>
              <a:sym typeface="思源黑体 CN" panose="020B0500000000000000" pitchFamily="34" charset="-122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99D8DEF-DC99-8DC0-31E0-2A8C985BE5EC}"/>
              </a:ext>
            </a:extLst>
          </p:cNvPr>
          <p:cNvGrpSpPr/>
          <p:nvPr/>
        </p:nvGrpSpPr>
        <p:grpSpPr>
          <a:xfrm>
            <a:off x="1819311" y="2413908"/>
            <a:ext cx="4292321" cy="1170582"/>
            <a:chOff x="1092954" y="2371436"/>
            <a:chExt cx="4611922" cy="1170582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A12F2B2A-DCE7-1F33-5791-309289792D43}"/>
                </a:ext>
              </a:extLst>
            </p:cNvPr>
            <p:cNvGrpSpPr/>
            <p:nvPr/>
          </p:nvGrpSpPr>
          <p:grpSpPr>
            <a:xfrm>
              <a:off x="1456545" y="2371436"/>
              <a:ext cx="4248331" cy="1132616"/>
              <a:chOff x="1108416" y="4554145"/>
              <a:chExt cx="5124211" cy="1371634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D873BB41-BA51-EB0E-A99F-DC508CF6A43A}"/>
                  </a:ext>
                </a:extLst>
              </p:cNvPr>
              <p:cNvGrpSpPr/>
              <p:nvPr/>
            </p:nvGrpSpPr>
            <p:grpSpPr>
              <a:xfrm>
                <a:off x="1108416" y="4554145"/>
                <a:ext cx="5124211" cy="1371634"/>
                <a:chOff x="1153352" y="404137"/>
                <a:chExt cx="10870885" cy="4944813"/>
              </a:xfrm>
            </p:grpSpPr>
            <p:sp>
              <p:nvSpPr>
                <p:cNvPr id="21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76E917C7-0C5B-BF62-2C40-96EB2DBDC0A8}"/>
                    </a:ext>
                  </a:extLst>
                </p:cNvPr>
                <p:cNvSpPr/>
                <p:nvPr/>
              </p:nvSpPr>
              <p:spPr>
                <a:xfrm>
                  <a:off x="1153352" y="404137"/>
                  <a:ext cx="10870885" cy="4944813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47C6F8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22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EF09D5DD-4BAD-2362-9D10-84A5C6C4407C}"/>
                    </a:ext>
                  </a:extLst>
                </p:cNvPr>
                <p:cNvSpPr/>
                <p:nvPr/>
              </p:nvSpPr>
              <p:spPr>
                <a:xfrm>
                  <a:off x="1153352" y="684742"/>
                  <a:ext cx="10800569" cy="457905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  <p:sp>
            <p:nvSpPr>
              <p:cNvPr id="20" name="Rectangle 6">
                <a:extLst>
                  <a:ext uri="{FF2B5EF4-FFF2-40B4-BE49-F238E27FC236}">
                    <a16:creationId xmlns:a16="http://schemas.microsoft.com/office/drawing/2014/main" id="{E0A30A46-BE6B-089F-769C-9223698048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5284" y="4672159"/>
                <a:ext cx="4450474" cy="100636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800" b="1" i="0" u="none" strike="noStrike" kern="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70 %</a:t>
                </a:r>
              </a:p>
            </p:txBody>
          </p:sp>
        </p:grp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E582563-EE63-7381-E377-C752AF484A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556" r="80948" b="81481"/>
            <a:stretch/>
          </p:blipFill>
          <p:spPr>
            <a:xfrm>
              <a:off x="1092954" y="2386318"/>
              <a:ext cx="888921" cy="1155700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74BDF05-2E2A-7C83-E836-B3490BCA52CA}"/>
              </a:ext>
            </a:extLst>
          </p:cNvPr>
          <p:cNvGrpSpPr/>
          <p:nvPr/>
        </p:nvGrpSpPr>
        <p:grpSpPr>
          <a:xfrm>
            <a:off x="6311333" y="2281120"/>
            <a:ext cx="4382495" cy="1203763"/>
            <a:chOff x="6092322" y="2271847"/>
            <a:chExt cx="4568775" cy="1203763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5077966B-FD46-8401-7959-2D1B996F0EDF}"/>
                </a:ext>
              </a:extLst>
            </p:cNvPr>
            <p:cNvGrpSpPr/>
            <p:nvPr/>
          </p:nvGrpSpPr>
          <p:grpSpPr>
            <a:xfrm>
              <a:off x="6363536" y="2382011"/>
              <a:ext cx="4297561" cy="1093599"/>
              <a:chOff x="1122602" y="2520411"/>
              <a:chExt cx="5016486" cy="1306792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6EB99293-2358-8C62-77A3-86BB0C35F4CB}"/>
                  </a:ext>
                </a:extLst>
              </p:cNvPr>
              <p:cNvGrpSpPr/>
              <p:nvPr/>
            </p:nvGrpSpPr>
            <p:grpSpPr>
              <a:xfrm>
                <a:off x="1122602" y="2520411"/>
                <a:ext cx="5016486" cy="1306792"/>
                <a:chOff x="1183448" y="577127"/>
                <a:chExt cx="10642349" cy="4711056"/>
              </a:xfrm>
            </p:grpSpPr>
            <p:sp>
              <p:nvSpPr>
                <p:cNvPr id="28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A18A1E6E-0E99-7545-2BA1-9B0913AD3902}"/>
                    </a:ext>
                  </a:extLst>
                </p:cNvPr>
                <p:cNvSpPr/>
                <p:nvPr/>
              </p:nvSpPr>
              <p:spPr>
                <a:xfrm>
                  <a:off x="1309417" y="577127"/>
                  <a:ext cx="10516380" cy="471105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323972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29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D99C2D33-B556-EC73-B33C-37AE65A971E4}"/>
                    </a:ext>
                  </a:extLst>
                </p:cNvPr>
                <p:cNvSpPr/>
                <p:nvPr/>
              </p:nvSpPr>
              <p:spPr>
                <a:xfrm>
                  <a:off x="1183448" y="738688"/>
                  <a:ext cx="10448355" cy="4431998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  <p:sp>
            <p:nvSpPr>
              <p:cNvPr id="27" name="Rectangle 33">
                <a:extLst>
                  <a:ext uri="{FF2B5EF4-FFF2-40B4-BE49-F238E27FC236}">
                    <a16:creationId xmlns:a16="http://schemas.microsoft.com/office/drawing/2014/main" id="{953DFFDC-45F7-BE8A-DD59-A7CFDE36C7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8061" y="2533970"/>
                <a:ext cx="4306831" cy="91944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400" b="1" i="0" u="none" strike="noStrike" kern="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90 %</a:t>
                </a:r>
              </a:p>
            </p:txBody>
          </p:sp>
        </p:grp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DB841999-AC57-6C49-C2BC-85DD1501A9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61" t="-1242" r="65801" b="82167"/>
            <a:stretch/>
          </p:blipFill>
          <p:spPr>
            <a:xfrm>
              <a:off x="6092322" y="2271847"/>
              <a:ext cx="763252" cy="1178800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A1F2D60-08B5-C5D0-97D4-96BC13B2138E}"/>
              </a:ext>
            </a:extLst>
          </p:cNvPr>
          <p:cNvGrpSpPr/>
          <p:nvPr/>
        </p:nvGrpSpPr>
        <p:grpSpPr>
          <a:xfrm>
            <a:off x="1738957" y="3902175"/>
            <a:ext cx="4281016" cy="1277244"/>
            <a:chOff x="990071" y="3965497"/>
            <a:chExt cx="4714805" cy="1277244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6ABC6977-3535-1284-53AE-2ACD9A182371}"/>
                </a:ext>
              </a:extLst>
            </p:cNvPr>
            <p:cNvGrpSpPr/>
            <p:nvPr/>
          </p:nvGrpSpPr>
          <p:grpSpPr>
            <a:xfrm>
              <a:off x="1458184" y="3965497"/>
              <a:ext cx="4246692" cy="1277244"/>
              <a:chOff x="1181980" y="2520411"/>
              <a:chExt cx="4957108" cy="1526236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65735857-B9B7-E04D-4381-084C850237A7}"/>
                  </a:ext>
                </a:extLst>
              </p:cNvPr>
              <p:cNvGrpSpPr/>
              <p:nvPr/>
            </p:nvGrpSpPr>
            <p:grpSpPr>
              <a:xfrm>
                <a:off x="1181980" y="2520411"/>
                <a:ext cx="4957108" cy="1526236"/>
                <a:chOff x="1309417" y="577127"/>
                <a:chExt cx="10516380" cy="5502166"/>
              </a:xfrm>
            </p:grpSpPr>
            <p:sp>
              <p:nvSpPr>
                <p:cNvPr id="35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A15C52F7-0FE1-D6BD-926A-080F49AA5CF0}"/>
                    </a:ext>
                  </a:extLst>
                </p:cNvPr>
                <p:cNvSpPr/>
                <p:nvPr/>
              </p:nvSpPr>
              <p:spPr>
                <a:xfrm>
                  <a:off x="1309417" y="577127"/>
                  <a:ext cx="10516380" cy="550216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99C312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36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0D7CFF67-412F-2A9F-FDFA-BB25938E7C5A}"/>
                    </a:ext>
                  </a:extLst>
                </p:cNvPr>
                <p:cNvSpPr/>
                <p:nvPr/>
              </p:nvSpPr>
              <p:spPr>
                <a:xfrm>
                  <a:off x="1370244" y="749729"/>
                  <a:ext cx="10310145" cy="5208358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C7EEAF94-6044-D690-0747-EFF575E8DA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73609" y="2676697"/>
                <a:ext cx="4353477" cy="99299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800" b="1" i="0" u="none" strike="noStrike" kern="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80 %</a:t>
                </a:r>
              </a:p>
            </p:txBody>
          </p:sp>
        </p:grp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E1ABE485-488C-6E12-F192-0B0E6D3FDE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22" t="268" r="50475" b="80657"/>
            <a:stretch/>
          </p:blipFill>
          <p:spPr>
            <a:xfrm>
              <a:off x="990071" y="3965497"/>
              <a:ext cx="799425" cy="1277242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004B91E-C966-FAA0-205E-21E4066C7D7E}"/>
              </a:ext>
            </a:extLst>
          </p:cNvPr>
          <p:cNvGrpSpPr/>
          <p:nvPr/>
        </p:nvGrpSpPr>
        <p:grpSpPr>
          <a:xfrm>
            <a:off x="6352842" y="3879370"/>
            <a:ext cx="4393647" cy="1399865"/>
            <a:chOff x="6047625" y="4021001"/>
            <a:chExt cx="4664340" cy="1242022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4C609F4C-11DC-2885-EA6F-536C7A9DC490}"/>
                </a:ext>
              </a:extLst>
            </p:cNvPr>
            <p:cNvGrpSpPr/>
            <p:nvPr/>
          </p:nvGrpSpPr>
          <p:grpSpPr>
            <a:xfrm>
              <a:off x="6414405" y="4021001"/>
              <a:ext cx="4297560" cy="1173693"/>
              <a:chOff x="1122603" y="2520411"/>
              <a:chExt cx="5016485" cy="1402498"/>
            </a:xfrm>
          </p:grpSpPr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176F74C2-BC45-2C7C-9BA4-85CFA23EE3D6}"/>
                  </a:ext>
                </a:extLst>
              </p:cNvPr>
              <p:cNvGrpSpPr/>
              <p:nvPr/>
            </p:nvGrpSpPr>
            <p:grpSpPr>
              <a:xfrm>
                <a:off x="1122603" y="2520411"/>
                <a:ext cx="5016485" cy="1402498"/>
                <a:chOff x="1183450" y="577127"/>
                <a:chExt cx="10642347" cy="5056080"/>
              </a:xfrm>
            </p:grpSpPr>
            <p:sp>
              <p:nvSpPr>
                <p:cNvPr id="42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EDF237B8-5D1D-F23B-6507-AE20398A0508}"/>
                    </a:ext>
                  </a:extLst>
                </p:cNvPr>
                <p:cNvSpPr/>
                <p:nvPr/>
              </p:nvSpPr>
              <p:spPr>
                <a:xfrm>
                  <a:off x="1309418" y="577127"/>
                  <a:ext cx="10516379" cy="5056080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FF3464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43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03C778A5-5107-981D-1734-542BEAF87D8A}"/>
                    </a:ext>
                  </a:extLst>
                </p:cNvPr>
                <p:cNvSpPr/>
                <p:nvPr/>
              </p:nvSpPr>
              <p:spPr>
                <a:xfrm>
                  <a:off x="1183450" y="630896"/>
                  <a:ext cx="10448355" cy="4864077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  <p:sp>
            <p:nvSpPr>
              <p:cNvPr id="41" name="Rectangle 33">
                <a:extLst>
                  <a:ext uri="{FF2B5EF4-FFF2-40B4-BE49-F238E27FC236}">
                    <a16:creationId xmlns:a16="http://schemas.microsoft.com/office/drawing/2014/main" id="{7F7D599F-6531-E282-2743-A05978DA8B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43966" y="2802681"/>
                <a:ext cx="4288084" cy="88102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800" b="1" i="0" u="none" strike="noStrike" kern="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60 %</a:t>
                </a:r>
              </a:p>
            </p:txBody>
          </p:sp>
        </p:grp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E3D7F56F-1952-241B-FD2B-5342E57A14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24" t="-144" r="31943" b="81069"/>
            <a:stretch/>
          </p:blipFill>
          <p:spPr>
            <a:xfrm>
              <a:off x="6047625" y="4021001"/>
              <a:ext cx="929283" cy="1242022"/>
            </a:xfrm>
            <a:prstGeom prst="rect">
              <a:avLst/>
            </a:prstGeom>
          </p:spPr>
        </p:pic>
      </p:grpSp>
      <p:pic>
        <p:nvPicPr>
          <p:cNvPr id="5" name="Picture 4">
            <a:hlinkClick r:id="rId7" action="ppaction://hlinksldjump"/>
            <a:extLst>
              <a:ext uri="{FF2B5EF4-FFF2-40B4-BE49-F238E27FC236}">
                <a16:creationId xmlns:a16="http://schemas.microsoft.com/office/drawing/2014/main" id="{D4BA3F19-C9A8-998B-768E-613649B31BD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31095" y="5872998"/>
            <a:ext cx="1841152" cy="118272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B15A3FD-52F4-35D5-3757-E32287D7A86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5907" y="5725744"/>
            <a:ext cx="1072989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939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1AD31E3-E4D0-69CB-66F2-6CBE70D9A32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73" b="319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组合 3">
            <a:extLst>
              <a:ext uri="{FF2B5EF4-FFF2-40B4-BE49-F238E27FC236}">
                <a16:creationId xmlns:a16="http://schemas.microsoft.com/office/drawing/2014/main" id="{45500D67-EB71-898A-650B-7B2123A19DB5}"/>
              </a:ext>
            </a:extLst>
          </p:cNvPr>
          <p:cNvGrpSpPr/>
          <p:nvPr/>
        </p:nvGrpSpPr>
        <p:grpSpPr>
          <a:xfrm>
            <a:off x="616154" y="282543"/>
            <a:ext cx="10959691" cy="5675075"/>
            <a:chOff x="781050" y="749301"/>
            <a:chExt cx="10420350" cy="5480049"/>
          </a:xfrm>
          <a:solidFill>
            <a:schemeClr val="bg1">
              <a:alpha val="74000"/>
            </a:schemeClr>
          </a:solidFill>
        </p:grpSpPr>
        <p:sp>
          <p:nvSpPr>
            <p:cNvPr id="7" name="圆角矩形 22">
              <a:extLst>
                <a:ext uri="{FF2B5EF4-FFF2-40B4-BE49-F238E27FC236}">
                  <a16:creationId xmlns:a16="http://schemas.microsoft.com/office/drawing/2014/main" id="{0160DC88-0CED-795A-0DAA-6F5DFDD213FC}"/>
                </a:ext>
              </a:extLst>
            </p:cNvPr>
            <p:cNvSpPr/>
            <p:nvPr/>
          </p:nvSpPr>
          <p:spPr>
            <a:xfrm>
              <a:off x="781050" y="749301"/>
              <a:ext cx="10420350" cy="5480049"/>
            </a:xfrm>
            <a:prstGeom prst="roundRect">
              <a:avLst>
                <a:gd name="adj" fmla="val 50000"/>
              </a:avLst>
            </a:prstGeom>
            <a:grpFill/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</a:endParaRPr>
            </a:p>
          </p:txBody>
        </p:sp>
        <p:sp>
          <p:nvSpPr>
            <p:cNvPr id="8" name="圆角矩形 25">
              <a:extLst>
                <a:ext uri="{FF2B5EF4-FFF2-40B4-BE49-F238E27FC236}">
                  <a16:creationId xmlns:a16="http://schemas.microsoft.com/office/drawing/2014/main" id="{40042854-ED9C-0C9E-7274-2A9A0D2B5B05}"/>
                </a:ext>
              </a:extLst>
            </p:cNvPr>
            <p:cNvSpPr/>
            <p:nvPr/>
          </p:nvSpPr>
          <p:spPr>
            <a:xfrm>
              <a:off x="882196" y="867227"/>
              <a:ext cx="10218058" cy="5244196"/>
            </a:xfrm>
            <a:prstGeom prst="roundRect">
              <a:avLst>
                <a:gd name="adj" fmla="val 49764"/>
              </a:avLst>
            </a:prstGeom>
            <a:grpFill/>
            <a:ln w="28575">
              <a:solidFill>
                <a:srgbClr val="3E8DB8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99D8DEF-DC99-8DC0-31E0-2A8C985BE5EC}"/>
              </a:ext>
            </a:extLst>
          </p:cNvPr>
          <p:cNvGrpSpPr/>
          <p:nvPr/>
        </p:nvGrpSpPr>
        <p:grpSpPr>
          <a:xfrm>
            <a:off x="1819311" y="2413909"/>
            <a:ext cx="4292321" cy="1205445"/>
            <a:chOff x="1092954" y="2371437"/>
            <a:chExt cx="4611922" cy="1205445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A12F2B2A-DCE7-1F33-5791-309289792D43}"/>
                </a:ext>
              </a:extLst>
            </p:cNvPr>
            <p:cNvGrpSpPr/>
            <p:nvPr/>
          </p:nvGrpSpPr>
          <p:grpSpPr>
            <a:xfrm>
              <a:off x="1456545" y="2371437"/>
              <a:ext cx="4248331" cy="1205445"/>
              <a:chOff x="1108416" y="4554145"/>
              <a:chExt cx="5124211" cy="1459832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D873BB41-BA51-EB0E-A99F-DC508CF6A43A}"/>
                  </a:ext>
                </a:extLst>
              </p:cNvPr>
              <p:cNvGrpSpPr/>
              <p:nvPr/>
            </p:nvGrpSpPr>
            <p:grpSpPr>
              <a:xfrm>
                <a:off x="1108416" y="4554145"/>
                <a:ext cx="5124211" cy="1371634"/>
                <a:chOff x="1153352" y="404137"/>
                <a:chExt cx="10870885" cy="4944813"/>
              </a:xfrm>
            </p:grpSpPr>
            <p:sp>
              <p:nvSpPr>
                <p:cNvPr id="21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76E917C7-0C5B-BF62-2C40-96EB2DBDC0A8}"/>
                    </a:ext>
                  </a:extLst>
                </p:cNvPr>
                <p:cNvSpPr/>
                <p:nvPr/>
              </p:nvSpPr>
              <p:spPr>
                <a:xfrm>
                  <a:off x="1153352" y="404137"/>
                  <a:ext cx="10870885" cy="4944813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47C6F8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22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EF09D5DD-4BAD-2362-9D10-84A5C6C4407C}"/>
                    </a:ext>
                  </a:extLst>
                </p:cNvPr>
                <p:cNvSpPr/>
                <p:nvPr/>
              </p:nvSpPr>
              <p:spPr>
                <a:xfrm>
                  <a:off x="1153352" y="684742"/>
                  <a:ext cx="10800569" cy="457905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  <p:sp>
            <p:nvSpPr>
              <p:cNvPr id="20" name="Rectangle 6">
                <a:extLst>
                  <a:ext uri="{FF2B5EF4-FFF2-40B4-BE49-F238E27FC236}">
                    <a16:creationId xmlns:a16="http://schemas.microsoft.com/office/drawing/2014/main" id="{E0A30A46-BE6B-089F-769C-9223698048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5284" y="4672159"/>
                <a:ext cx="4450474" cy="13418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00" b="1" i="0" u="none" strike="noStrike" kern="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2E74B4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70 %</a:t>
                </a:r>
              </a:p>
            </p:txBody>
          </p:sp>
        </p:grp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E582563-EE63-7381-E377-C752AF484A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556" r="80948" b="81481"/>
            <a:stretch/>
          </p:blipFill>
          <p:spPr>
            <a:xfrm>
              <a:off x="1092954" y="2386318"/>
              <a:ext cx="888921" cy="1155700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74BDF05-2E2A-7C83-E836-B3490BCA52CA}"/>
              </a:ext>
            </a:extLst>
          </p:cNvPr>
          <p:cNvGrpSpPr/>
          <p:nvPr/>
        </p:nvGrpSpPr>
        <p:grpSpPr>
          <a:xfrm>
            <a:off x="6311333" y="2281120"/>
            <a:ext cx="4382495" cy="1229507"/>
            <a:chOff x="6092322" y="2271847"/>
            <a:chExt cx="4568775" cy="1229507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5077966B-FD46-8401-7959-2D1B996F0EDF}"/>
                </a:ext>
              </a:extLst>
            </p:cNvPr>
            <p:cNvGrpSpPr/>
            <p:nvPr/>
          </p:nvGrpSpPr>
          <p:grpSpPr>
            <a:xfrm>
              <a:off x="6363536" y="2382012"/>
              <a:ext cx="4297561" cy="1119342"/>
              <a:chOff x="1122602" y="2520411"/>
              <a:chExt cx="5016486" cy="1337553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6EB99293-2358-8C62-77A3-86BB0C35F4CB}"/>
                  </a:ext>
                </a:extLst>
              </p:cNvPr>
              <p:cNvGrpSpPr/>
              <p:nvPr/>
            </p:nvGrpSpPr>
            <p:grpSpPr>
              <a:xfrm>
                <a:off x="1122602" y="2520411"/>
                <a:ext cx="5016486" cy="1306792"/>
                <a:chOff x="1183448" y="577127"/>
                <a:chExt cx="10642349" cy="4711056"/>
              </a:xfrm>
            </p:grpSpPr>
            <p:sp>
              <p:nvSpPr>
                <p:cNvPr id="28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A18A1E6E-0E99-7545-2BA1-9B0913AD3902}"/>
                    </a:ext>
                  </a:extLst>
                </p:cNvPr>
                <p:cNvSpPr/>
                <p:nvPr/>
              </p:nvSpPr>
              <p:spPr>
                <a:xfrm>
                  <a:off x="1309417" y="577127"/>
                  <a:ext cx="10516380" cy="471105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323972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29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D99C2D33-B556-EC73-B33C-37AE65A971E4}"/>
                    </a:ext>
                  </a:extLst>
                </p:cNvPr>
                <p:cNvSpPr/>
                <p:nvPr/>
              </p:nvSpPr>
              <p:spPr>
                <a:xfrm>
                  <a:off x="1183448" y="738688"/>
                  <a:ext cx="10448355" cy="4431998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  <p:sp>
            <p:nvSpPr>
              <p:cNvPr id="27" name="Rectangle 33">
                <a:extLst>
                  <a:ext uri="{FF2B5EF4-FFF2-40B4-BE49-F238E27FC236}">
                    <a16:creationId xmlns:a16="http://schemas.microsoft.com/office/drawing/2014/main" id="{953DFFDC-45F7-BE8A-DD59-A7CFDE36C7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8061" y="2533970"/>
                <a:ext cx="4306831" cy="132399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00" b="1" i="0" u="none" strike="noStrike" kern="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323972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60 %</a:t>
                </a:r>
              </a:p>
            </p:txBody>
          </p:sp>
        </p:grp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DB841999-AC57-6C49-C2BC-85DD1501A9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61" t="-1242" r="65801" b="82167"/>
            <a:stretch/>
          </p:blipFill>
          <p:spPr>
            <a:xfrm>
              <a:off x="6092322" y="2271847"/>
              <a:ext cx="763252" cy="1178800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A1F2D60-08B5-C5D0-97D4-96BC13B2138E}"/>
              </a:ext>
            </a:extLst>
          </p:cNvPr>
          <p:cNvGrpSpPr/>
          <p:nvPr/>
        </p:nvGrpSpPr>
        <p:grpSpPr>
          <a:xfrm>
            <a:off x="1738957" y="3902174"/>
            <a:ext cx="4281016" cy="1277243"/>
            <a:chOff x="990071" y="3965496"/>
            <a:chExt cx="4714805" cy="1277243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6ABC6977-3535-1284-53AE-2ACD9A182371}"/>
                </a:ext>
              </a:extLst>
            </p:cNvPr>
            <p:cNvGrpSpPr/>
            <p:nvPr/>
          </p:nvGrpSpPr>
          <p:grpSpPr>
            <a:xfrm>
              <a:off x="1458184" y="3965496"/>
              <a:ext cx="4246692" cy="1277243"/>
              <a:chOff x="1181980" y="2520411"/>
              <a:chExt cx="4957108" cy="1526236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65735857-B9B7-E04D-4381-084C850237A7}"/>
                  </a:ext>
                </a:extLst>
              </p:cNvPr>
              <p:cNvGrpSpPr/>
              <p:nvPr/>
            </p:nvGrpSpPr>
            <p:grpSpPr>
              <a:xfrm>
                <a:off x="1181980" y="2520411"/>
                <a:ext cx="4957108" cy="1526236"/>
                <a:chOff x="1309417" y="577127"/>
                <a:chExt cx="10516380" cy="5502166"/>
              </a:xfrm>
            </p:grpSpPr>
            <p:sp>
              <p:nvSpPr>
                <p:cNvPr id="35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A15C52F7-0FE1-D6BD-926A-080F49AA5CF0}"/>
                    </a:ext>
                  </a:extLst>
                </p:cNvPr>
                <p:cNvSpPr/>
                <p:nvPr/>
              </p:nvSpPr>
              <p:spPr>
                <a:xfrm>
                  <a:off x="1309417" y="577127"/>
                  <a:ext cx="10516380" cy="550216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99C312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36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0D7CFF67-412F-2A9F-FDFA-BB25938E7C5A}"/>
                    </a:ext>
                  </a:extLst>
                </p:cNvPr>
                <p:cNvSpPr/>
                <p:nvPr/>
              </p:nvSpPr>
              <p:spPr>
                <a:xfrm>
                  <a:off x="1370244" y="749729"/>
                  <a:ext cx="10310145" cy="5208358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C7EEAF94-6044-D690-0747-EFF575E8DA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73609" y="2676697"/>
                <a:ext cx="4353477" cy="132399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00" b="1" i="0" u="none" strike="noStrike" kern="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99C312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50 %</a:t>
                </a:r>
              </a:p>
            </p:txBody>
          </p:sp>
        </p:grp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E1ABE485-488C-6E12-F192-0B0E6D3FDE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22" t="268" r="50475" b="80657"/>
            <a:stretch/>
          </p:blipFill>
          <p:spPr>
            <a:xfrm>
              <a:off x="990071" y="3965497"/>
              <a:ext cx="799425" cy="1277242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004B91E-C966-FAA0-205E-21E4066C7D7E}"/>
              </a:ext>
            </a:extLst>
          </p:cNvPr>
          <p:cNvGrpSpPr/>
          <p:nvPr/>
        </p:nvGrpSpPr>
        <p:grpSpPr>
          <a:xfrm>
            <a:off x="6352842" y="3879370"/>
            <a:ext cx="4393647" cy="1399865"/>
            <a:chOff x="6047625" y="4021001"/>
            <a:chExt cx="4664340" cy="1242022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4C609F4C-11DC-2885-EA6F-536C7A9DC490}"/>
                </a:ext>
              </a:extLst>
            </p:cNvPr>
            <p:cNvGrpSpPr/>
            <p:nvPr/>
          </p:nvGrpSpPr>
          <p:grpSpPr>
            <a:xfrm>
              <a:off x="6414405" y="4021001"/>
              <a:ext cx="4297560" cy="1173693"/>
              <a:chOff x="1122603" y="2520411"/>
              <a:chExt cx="5016485" cy="1402498"/>
            </a:xfrm>
          </p:grpSpPr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176F74C2-BC45-2C7C-9BA4-85CFA23EE3D6}"/>
                  </a:ext>
                </a:extLst>
              </p:cNvPr>
              <p:cNvGrpSpPr/>
              <p:nvPr/>
            </p:nvGrpSpPr>
            <p:grpSpPr>
              <a:xfrm>
                <a:off x="1122603" y="2520411"/>
                <a:ext cx="5016485" cy="1402498"/>
                <a:chOff x="1183450" y="577127"/>
                <a:chExt cx="10642347" cy="5056080"/>
              </a:xfrm>
            </p:grpSpPr>
            <p:sp>
              <p:nvSpPr>
                <p:cNvPr id="42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EDF237B8-5D1D-F23B-6507-AE20398A0508}"/>
                    </a:ext>
                  </a:extLst>
                </p:cNvPr>
                <p:cNvSpPr/>
                <p:nvPr/>
              </p:nvSpPr>
              <p:spPr>
                <a:xfrm>
                  <a:off x="1309418" y="577127"/>
                  <a:ext cx="10516379" cy="5056080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FF3464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43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03C778A5-5107-981D-1734-542BEAF87D8A}"/>
                    </a:ext>
                  </a:extLst>
                </p:cNvPr>
                <p:cNvSpPr/>
                <p:nvPr/>
              </p:nvSpPr>
              <p:spPr>
                <a:xfrm>
                  <a:off x="1183450" y="630896"/>
                  <a:ext cx="10448355" cy="4864077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  <p:sp>
            <p:nvSpPr>
              <p:cNvPr id="41" name="Rectangle 33">
                <a:extLst>
                  <a:ext uri="{FF2B5EF4-FFF2-40B4-BE49-F238E27FC236}">
                    <a16:creationId xmlns:a16="http://schemas.microsoft.com/office/drawing/2014/main" id="{7F7D599F-6531-E282-2743-A05978DA8B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98199" y="2709247"/>
                <a:ext cx="4288084" cy="117470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00" b="1" i="0" u="none" strike="noStrike" kern="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FF3464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80 %</a:t>
                </a:r>
              </a:p>
            </p:txBody>
          </p:sp>
        </p:grp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E3D7F56F-1952-241B-FD2B-5342E57A14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24" t="-144" r="31943" b="81069"/>
            <a:stretch/>
          </p:blipFill>
          <p:spPr>
            <a:xfrm>
              <a:off x="6047625" y="4021001"/>
              <a:ext cx="929283" cy="1242022"/>
            </a:xfrm>
            <a:prstGeom prst="rect">
              <a:avLst/>
            </a:prstGeom>
          </p:spPr>
        </p:pic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id="{DF006EF8-DE78-837B-500C-470A375DC38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2" t="42584" r="54394" b="16936"/>
          <a:stretch/>
        </p:blipFill>
        <p:spPr>
          <a:xfrm>
            <a:off x="-289116" y="4121913"/>
            <a:ext cx="2730843" cy="2776153"/>
          </a:xfrm>
          <a:prstGeom prst="rect">
            <a:avLst/>
          </a:prstGeom>
        </p:spPr>
      </p:pic>
      <p:sp>
        <p:nvSpPr>
          <p:cNvPr id="13" name="PA-文本框 54">
            <a:extLst>
              <a:ext uri="{FF2B5EF4-FFF2-40B4-BE49-F238E27FC236}">
                <a16:creationId xmlns:a16="http://schemas.microsoft.com/office/drawing/2014/main" id="{98F66E05-E91A-BD14-D8D0-B96E1C9E2142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790001" y="423231"/>
            <a:ext cx="853119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-30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Tìm</a:t>
            </a:r>
            <a:r>
              <a:rPr kumimoji="0" lang="en-US" altLang="zh-CN" sz="6000" b="0" i="0" u="none" strike="noStrike" kern="1200" cap="none" spc="-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6000" b="0" i="0" u="none" strike="noStrike" kern="1200" cap="none" spc="-30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tỉ</a:t>
            </a:r>
            <a:r>
              <a:rPr kumimoji="0" lang="en-US" altLang="zh-CN" sz="6000" b="0" i="0" u="none" strike="noStrike" kern="1200" cap="none" spc="-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6000" b="0" i="0" u="none" strike="noStrike" kern="1200" cap="none" spc="-30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số</a:t>
            </a:r>
            <a:r>
              <a:rPr kumimoji="0" lang="en-US" altLang="zh-CN" sz="6000" b="0" i="0" u="none" strike="noStrike" kern="1200" cap="none" spc="-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6000" b="0" i="0" u="none" strike="noStrike" kern="1200" cap="none" spc="-30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phần</a:t>
            </a:r>
            <a:r>
              <a:rPr kumimoji="0" lang="en-US" altLang="zh-CN" sz="6000" b="0" i="0" u="none" strike="noStrike" kern="1200" cap="none" spc="-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6000" b="0" i="0" u="none" strike="noStrike" kern="1200" cap="none" spc="-30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trăm</a:t>
            </a:r>
            <a:r>
              <a:rPr kumimoji="0" lang="en-US" altLang="zh-CN" sz="6000" b="0" i="0" u="none" strike="noStrike" kern="1200" cap="none" spc="-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6000" b="0" i="0" u="none" strike="noStrike" kern="1200" cap="none" spc="-30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của</a:t>
            </a:r>
            <a:r>
              <a:rPr kumimoji="0" lang="en-US" altLang="zh-CN" sz="6000" b="0" i="0" u="none" strike="noStrike" kern="1200" cap="none" spc="-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-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7 </a:t>
            </a:r>
            <a:r>
              <a:rPr kumimoji="0" lang="en-US" altLang="zh-CN" sz="6000" b="0" i="0" u="none" strike="noStrike" kern="1200" cap="none" spc="-30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và</a:t>
            </a:r>
            <a:r>
              <a:rPr kumimoji="0" lang="en-US" altLang="zh-CN" sz="6000" b="0" i="0" u="none" strike="noStrike" kern="1200" cap="none" spc="-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 10</a:t>
            </a:r>
            <a:endParaRPr kumimoji="0" lang="zh-CN" altLang="en-US" sz="6000" b="1" i="0" u="none" strike="noStrike" kern="1200" cap="none" spc="-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Vogue-ExtraBold" panose="020B0500000000000000" pitchFamily="34" charset="0"/>
              <a:cs typeface="Arial" panose="020B0604020202020204" pitchFamily="34" charset="0"/>
              <a:sym typeface="思源黑体 CN" panose="020B0500000000000000" pitchFamily="34" charset="-12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5E6CBA-6554-7865-9895-96BE8999B8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82816" y="5892766"/>
            <a:ext cx="1072989" cy="1286367"/>
          </a:xfrm>
          <a:prstGeom prst="rect">
            <a:avLst/>
          </a:prstGeom>
        </p:spPr>
      </p:pic>
      <p:pic>
        <p:nvPicPr>
          <p:cNvPr id="51" name="Picture 50">
            <a:hlinkClick r:id="rId8" action="ppaction://hlinksldjump"/>
            <a:extLst>
              <a:ext uri="{FF2B5EF4-FFF2-40B4-BE49-F238E27FC236}">
                <a16:creationId xmlns:a16="http://schemas.microsoft.com/office/drawing/2014/main" id="{96793489-3C48-E530-FE45-70DEF9DA9EF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31095" y="5872998"/>
            <a:ext cx="1841152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674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1AD31E3-E4D0-69CB-66F2-6CBE70D9A32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73" b="31978"/>
          <a:stretch/>
        </p:blipFill>
        <p:spPr>
          <a:xfrm>
            <a:off x="103830" y="-191486"/>
            <a:ext cx="12192000" cy="7049485"/>
          </a:xfrm>
          <a:prstGeom prst="rect">
            <a:avLst/>
          </a:prstGeom>
        </p:spPr>
      </p:pic>
      <p:grpSp>
        <p:nvGrpSpPr>
          <p:cNvPr id="6" name="组合 3">
            <a:extLst>
              <a:ext uri="{FF2B5EF4-FFF2-40B4-BE49-F238E27FC236}">
                <a16:creationId xmlns:a16="http://schemas.microsoft.com/office/drawing/2014/main" id="{45500D67-EB71-898A-650B-7B2123A19DB5}"/>
              </a:ext>
            </a:extLst>
          </p:cNvPr>
          <p:cNvGrpSpPr/>
          <p:nvPr/>
        </p:nvGrpSpPr>
        <p:grpSpPr>
          <a:xfrm>
            <a:off x="616154" y="282543"/>
            <a:ext cx="10959691" cy="5675075"/>
            <a:chOff x="781050" y="749301"/>
            <a:chExt cx="10420350" cy="5480049"/>
          </a:xfrm>
          <a:solidFill>
            <a:schemeClr val="bg1">
              <a:alpha val="74000"/>
            </a:schemeClr>
          </a:solidFill>
        </p:grpSpPr>
        <p:sp>
          <p:nvSpPr>
            <p:cNvPr id="7" name="圆角矩形 22">
              <a:extLst>
                <a:ext uri="{FF2B5EF4-FFF2-40B4-BE49-F238E27FC236}">
                  <a16:creationId xmlns:a16="http://schemas.microsoft.com/office/drawing/2014/main" id="{0160DC88-0CED-795A-0DAA-6F5DFDD213FC}"/>
                </a:ext>
              </a:extLst>
            </p:cNvPr>
            <p:cNvSpPr/>
            <p:nvPr/>
          </p:nvSpPr>
          <p:spPr>
            <a:xfrm>
              <a:off x="781050" y="749301"/>
              <a:ext cx="10420350" cy="5480049"/>
            </a:xfrm>
            <a:prstGeom prst="roundRect">
              <a:avLst>
                <a:gd name="adj" fmla="val 50000"/>
              </a:avLst>
            </a:prstGeom>
            <a:grpFill/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</a:endParaRPr>
            </a:p>
          </p:txBody>
        </p:sp>
        <p:sp>
          <p:nvSpPr>
            <p:cNvPr id="8" name="圆角矩形 25">
              <a:extLst>
                <a:ext uri="{FF2B5EF4-FFF2-40B4-BE49-F238E27FC236}">
                  <a16:creationId xmlns:a16="http://schemas.microsoft.com/office/drawing/2014/main" id="{40042854-ED9C-0C9E-7274-2A9A0D2B5B05}"/>
                </a:ext>
              </a:extLst>
            </p:cNvPr>
            <p:cNvSpPr/>
            <p:nvPr/>
          </p:nvSpPr>
          <p:spPr>
            <a:xfrm>
              <a:off x="882196" y="867227"/>
              <a:ext cx="10218058" cy="5244196"/>
            </a:xfrm>
            <a:prstGeom prst="roundRect">
              <a:avLst>
                <a:gd name="adj" fmla="val 49764"/>
              </a:avLst>
            </a:prstGeom>
            <a:grpFill/>
            <a:ln w="28575">
              <a:solidFill>
                <a:srgbClr val="3E8DB8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99D8DEF-DC99-8DC0-31E0-2A8C985BE5EC}"/>
              </a:ext>
            </a:extLst>
          </p:cNvPr>
          <p:cNvGrpSpPr/>
          <p:nvPr/>
        </p:nvGrpSpPr>
        <p:grpSpPr>
          <a:xfrm>
            <a:off x="1819311" y="2413909"/>
            <a:ext cx="4292321" cy="1205445"/>
            <a:chOff x="1092954" y="2371437"/>
            <a:chExt cx="4611922" cy="1205445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A12F2B2A-DCE7-1F33-5791-309289792D43}"/>
                </a:ext>
              </a:extLst>
            </p:cNvPr>
            <p:cNvGrpSpPr/>
            <p:nvPr/>
          </p:nvGrpSpPr>
          <p:grpSpPr>
            <a:xfrm>
              <a:off x="1456545" y="2371437"/>
              <a:ext cx="4248331" cy="1205445"/>
              <a:chOff x="1108416" y="4554145"/>
              <a:chExt cx="5124211" cy="1459832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D873BB41-BA51-EB0E-A99F-DC508CF6A43A}"/>
                  </a:ext>
                </a:extLst>
              </p:cNvPr>
              <p:cNvGrpSpPr/>
              <p:nvPr/>
            </p:nvGrpSpPr>
            <p:grpSpPr>
              <a:xfrm>
                <a:off x="1108416" y="4554145"/>
                <a:ext cx="5124211" cy="1371634"/>
                <a:chOff x="1153352" y="404137"/>
                <a:chExt cx="10870885" cy="4944813"/>
              </a:xfrm>
            </p:grpSpPr>
            <p:sp>
              <p:nvSpPr>
                <p:cNvPr id="21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76E917C7-0C5B-BF62-2C40-96EB2DBDC0A8}"/>
                    </a:ext>
                  </a:extLst>
                </p:cNvPr>
                <p:cNvSpPr/>
                <p:nvPr/>
              </p:nvSpPr>
              <p:spPr>
                <a:xfrm>
                  <a:off x="1153352" y="404137"/>
                  <a:ext cx="10870885" cy="4944813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47C6F8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22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EF09D5DD-4BAD-2362-9D10-84A5C6C4407C}"/>
                    </a:ext>
                  </a:extLst>
                </p:cNvPr>
                <p:cNvSpPr/>
                <p:nvPr/>
              </p:nvSpPr>
              <p:spPr>
                <a:xfrm>
                  <a:off x="1153352" y="684742"/>
                  <a:ext cx="10800569" cy="457905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  <p:sp>
            <p:nvSpPr>
              <p:cNvPr id="20" name="Rectangle 6">
                <a:extLst>
                  <a:ext uri="{FF2B5EF4-FFF2-40B4-BE49-F238E27FC236}">
                    <a16:creationId xmlns:a16="http://schemas.microsoft.com/office/drawing/2014/main" id="{E0A30A46-BE6B-089F-769C-9223698048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5284" y="4672159"/>
                <a:ext cx="4450474" cy="13418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00" b="1" i="0" u="none" strike="noStrike" kern="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2E74B4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6</a:t>
                </a:r>
                <a:r>
                  <a:rPr kumimoji="0" lang="vi-VN" altLang="en-US" sz="6600" b="1" i="0" u="none" strike="noStrike" kern="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2E74B4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0 %</a:t>
                </a:r>
              </a:p>
            </p:txBody>
          </p:sp>
        </p:grp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E582563-EE63-7381-E377-C752AF484A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556" r="80948" b="81481"/>
            <a:stretch/>
          </p:blipFill>
          <p:spPr>
            <a:xfrm>
              <a:off x="1092954" y="2386318"/>
              <a:ext cx="888921" cy="1155700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74BDF05-2E2A-7C83-E836-B3490BCA52CA}"/>
              </a:ext>
            </a:extLst>
          </p:cNvPr>
          <p:cNvGrpSpPr/>
          <p:nvPr/>
        </p:nvGrpSpPr>
        <p:grpSpPr>
          <a:xfrm>
            <a:off x="6311333" y="2281120"/>
            <a:ext cx="4382495" cy="1229507"/>
            <a:chOff x="6092322" y="2271847"/>
            <a:chExt cx="4568775" cy="1229507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5077966B-FD46-8401-7959-2D1B996F0EDF}"/>
                </a:ext>
              </a:extLst>
            </p:cNvPr>
            <p:cNvGrpSpPr/>
            <p:nvPr/>
          </p:nvGrpSpPr>
          <p:grpSpPr>
            <a:xfrm>
              <a:off x="6363536" y="2382012"/>
              <a:ext cx="4297561" cy="1119342"/>
              <a:chOff x="1122602" y="2520411"/>
              <a:chExt cx="5016486" cy="1337553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6EB99293-2358-8C62-77A3-86BB0C35F4CB}"/>
                  </a:ext>
                </a:extLst>
              </p:cNvPr>
              <p:cNvGrpSpPr/>
              <p:nvPr/>
            </p:nvGrpSpPr>
            <p:grpSpPr>
              <a:xfrm>
                <a:off x="1122602" y="2520411"/>
                <a:ext cx="5016486" cy="1306792"/>
                <a:chOff x="1183448" y="577127"/>
                <a:chExt cx="10642349" cy="4711056"/>
              </a:xfrm>
            </p:grpSpPr>
            <p:sp>
              <p:nvSpPr>
                <p:cNvPr id="28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A18A1E6E-0E99-7545-2BA1-9B0913AD3902}"/>
                    </a:ext>
                  </a:extLst>
                </p:cNvPr>
                <p:cNvSpPr/>
                <p:nvPr/>
              </p:nvSpPr>
              <p:spPr>
                <a:xfrm>
                  <a:off x="1309417" y="577127"/>
                  <a:ext cx="10516380" cy="471105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323972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29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D99C2D33-B556-EC73-B33C-37AE65A971E4}"/>
                    </a:ext>
                  </a:extLst>
                </p:cNvPr>
                <p:cNvSpPr/>
                <p:nvPr/>
              </p:nvSpPr>
              <p:spPr>
                <a:xfrm>
                  <a:off x="1183448" y="738688"/>
                  <a:ext cx="10448355" cy="4431998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  <p:sp>
            <p:nvSpPr>
              <p:cNvPr id="27" name="Rectangle 33">
                <a:extLst>
                  <a:ext uri="{FF2B5EF4-FFF2-40B4-BE49-F238E27FC236}">
                    <a16:creationId xmlns:a16="http://schemas.microsoft.com/office/drawing/2014/main" id="{953DFFDC-45F7-BE8A-DD59-A7CFDE36C7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8061" y="2533970"/>
                <a:ext cx="4306831" cy="132399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00" b="1" i="0" u="none" strike="noStrike" kern="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323972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50 %</a:t>
                </a:r>
              </a:p>
            </p:txBody>
          </p:sp>
        </p:grp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DB841999-AC57-6C49-C2BC-85DD1501A9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61" t="-1242" r="65801" b="82167"/>
            <a:stretch/>
          </p:blipFill>
          <p:spPr>
            <a:xfrm>
              <a:off x="6092322" y="2271847"/>
              <a:ext cx="763252" cy="1178800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A1F2D60-08B5-C5D0-97D4-96BC13B2138E}"/>
              </a:ext>
            </a:extLst>
          </p:cNvPr>
          <p:cNvGrpSpPr/>
          <p:nvPr/>
        </p:nvGrpSpPr>
        <p:grpSpPr>
          <a:xfrm>
            <a:off x="1814983" y="4018492"/>
            <a:ext cx="4281016" cy="1277243"/>
            <a:chOff x="990071" y="3965496"/>
            <a:chExt cx="4714805" cy="1277243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6ABC6977-3535-1284-53AE-2ACD9A182371}"/>
                </a:ext>
              </a:extLst>
            </p:cNvPr>
            <p:cNvGrpSpPr/>
            <p:nvPr/>
          </p:nvGrpSpPr>
          <p:grpSpPr>
            <a:xfrm>
              <a:off x="1458184" y="3965496"/>
              <a:ext cx="4246692" cy="1277243"/>
              <a:chOff x="1181980" y="2520411"/>
              <a:chExt cx="4957108" cy="1526236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65735857-B9B7-E04D-4381-084C850237A7}"/>
                  </a:ext>
                </a:extLst>
              </p:cNvPr>
              <p:cNvGrpSpPr/>
              <p:nvPr/>
            </p:nvGrpSpPr>
            <p:grpSpPr>
              <a:xfrm>
                <a:off x="1181980" y="2520411"/>
                <a:ext cx="4957108" cy="1526236"/>
                <a:chOff x="1309417" y="577127"/>
                <a:chExt cx="10516380" cy="5502166"/>
              </a:xfrm>
            </p:grpSpPr>
            <p:sp>
              <p:nvSpPr>
                <p:cNvPr id="35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A15C52F7-0FE1-D6BD-926A-080F49AA5CF0}"/>
                    </a:ext>
                  </a:extLst>
                </p:cNvPr>
                <p:cNvSpPr/>
                <p:nvPr/>
              </p:nvSpPr>
              <p:spPr>
                <a:xfrm>
                  <a:off x="1309417" y="577127"/>
                  <a:ext cx="10516380" cy="550216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99C312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36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0D7CFF67-412F-2A9F-FDFA-BB25938E7C5A}"/>
                    </a:ext>
                  </a:extLst>
                </p:cNvPr>
                <p:cNvSpPr/>
                <p:nvPr/>
              </p:nvSpPr>
              <p:spPr>
                <a:xfrm>
                  <a:off x="1370244" y="749729"/>
                  <a:ext cx="10310145" cy="5208358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C7EEAF94-6044-D690-0747-EFF575E8DA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73609" y="2676697"/>
                <a:ext cx="4353477" cy="132399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00" b="1" i="0" u="none" strike="noStrike" kern="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99C312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40 %</a:t>
                </a:r>
              </a:p>
            </p:txBody>
          </p:sp>
        </p:grp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E1ABE485-488C-6E12-F192-0B0E6D3FDE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22" t="268" r="50475" b="80657"/>
            <a:stretch/>
          </p:blipFill>
          <p:spPr>
            <a:xfrm>
              <a:off x="990071" y="3965497"/>
              <a:ext cx="799425" cy="1277242"/>
            </a:xfrm>
            <a:prstGeom prst="rect">
              <a:avLst/>
            </a:prstGeom>
          </p:spPr>
        </p:pic>
      </p:grpSp>
      <p:pic>
        <p:nvPicPr>
          <p:cNvPr id="51" name="Picture 50">
            <a:extLst>
              <a:ext uri="{FF2B5EF4-FFF2-40B4-BE49-F238E27FC236}">
                <a16:creationId xmlns:a16="http://schemas.microsoft.com/office/drawing/2014/main" id="{5788AAB2-B89E-1A28-C24D-BC6F99F200E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07" t="-1170" r="-1206" b="67357"/>
          <a:stretch/>
        </p:blipFill>
        <p:spPr>
          <a:xfrm flipH="1">
            <a:off x="172600" y="4437400"/>
            <a:ext cx="3249827" cy="2318950"/>
          </a:xfrm>
          <a:prstGeom prst="rect">
            <a:avLst/>
          </a:prstGeom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A518005C-98A4-18A8-0614-4E14E8EB00A6}"/>
              </a:ext>
            </a:extLst>
          </p:cNvPr>
          <p:cNvGrpSpPr/>
          <p:nvPr/>
        </p:nvGrpSpPr>
        <p:grpSpPr>
          <a:xfrm>
            <a:off x="722535" y="5822543"/>
            <a:ext cx="775186" cy="830997"/>
            <a:chOff x="1125534" y="667455"/>
            <a:chExt cx="775186" cy="830997"/>
          </a:xfrm>
        </p:grpSpPr>
        <p:sp>
          <p:nvSpPr>
            <p:cNvPr id="53" name="Flowchart: Connector 52">
              <a:extLst>
                <a:ext uri="{FF2B5EF4-FFF2-40B4-BE49-F238E27FC236}">
                  <a16:creationId xmlns:a16="http://schemas.microsoft.com/office/drawing/2014/main" id="{D533EEF2-D9BE-2FD4-B9ED-8B4F6D704001}"/>
                </a:ext>
              </a:extLst>
            </p:cNvPr>
            <p:cNvSpPr/>
            <p:nvPr/>
          </p:nvSpPr>
          <p:spPr>
            <a:xfrm>
              <a:off x="1240973" y="839756"/>
              <a:ext cx="593736" cy="593736"/>
            </a:xfrm>
            <a:prstGeom prst="flowChartConnector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4" name="PA-文本框 54">
              <a:extLst>
                <a:ext uri="{FF2B5EF4-FFF2-40B4-BE49-F238E27FC236}">
                  <a16:creationId xmlns:a16="http://schemas.microsoft.com/office/drawing/2014/main" id="{354D1126-795D-C4DA-4C50-45BB20ABE155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1125534" y="667455"/>
              <a:ext cx="7751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4800" b="0" i="0" u="none" strike="noStrike" kern="1200" cap="none" spc="-300" normalizeH="0" baseline="0" noProof="0" dirty="0">
                  <a:ln>
                    <a:noFill/>
                  </a:ln>
                  <a:solidFill>
                    <a:srgbClr val="3E8DB8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思源黑体 CN" panose="020B0500000000000000" pitchFamily="34" charset="-122"/>
                </a:rPr>
                <a:t>3</a:t>
              </a:r>
              <a:endParaRPr kumimoji="0" lang="zh-CN" altLang="en-US" sz="4800" b="0" i="0" u="none" strike="noStrike" kern="1200" cap="none" spc="-300" normalizeH="0" baseline="0" noProof="0" dirty="0">
                <a:ln>
                  <a:noFill/>
                </a:ln>
                <a:solidFill>
                  <a:srgbClr val="3E8DB8"/>
                </a:solidFill>
                <a:effectLst/>
                <a:uLnTx/>
                <a:uFillTx/>
                <a:latin typeface="Cambria" panose="02040503050406030204" pitchFamily="18" charset="0"/>
                <a:ea typeface="字魂156号-萌趣苏打饼" panose="00000500000000000000" pitchFamily="2" charset="-122"/>
                <a:sym typeface="思源黑体 CN" panose="020B0500000000000000" pitchFamily="34" charset="-122"/>
              </a:endParaRPr>
            </a:p>
          </p:txBody>
        </p:sp>
      </p:grpSp>
      <p:pic>
        <p:nvPicPr>
          <p:cNvPr id="37" name="Picture 36">
            <a:hlinkClick r:id="rId8" action="ppaction://hlinksldjump"/>
            <a:extLst>
              <a:ext uri="{FF2B5EF4-FFF2-40B4-BE49-F238E27FC236}">
                <a16:creationId xmlns:a16="http://schemas.microsoft.com/office/drawing/2014/main" id="{865CAF61-59F9-5FB1-C53E-A42FDE18B7D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31095" y="5872998"/>
            <a:ext cx="1841152" cy="1182727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8AC75495-DEAB-8A53-1F5E-31E81DCB6E5F}"/>
              </a:ext>
            </a:extLst>
          </p:cNvPr>
          <p:cNvGrpSpPr/>
          <p:nvPr/>
        </p:nvGrpSpPr>
        <p:grpSpPr>
          <a:xfrm>
            <a:off x="6352842" y="3879370"/>
            <a:ext cx="4393647" cy="1399865"/>
            <a:chOff x="6047625" y="4021001"/>
            <a:chExt cx="4664340" cy="1242022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6E9D62FE-0E30-6170-D76D-46D023E139CB}"/>
                </a:ext>
              </a:extLst>
            </p:cNvPr>
            <p:cNvGrpSpPr/>
            <p:nvPr/>
          </p:nvGrpSpPr>
          <p:grpSpPr>
            <a:xfrm>
              <a:off x="6414405" y="4021001"/>
              <a:ext cx="4297560" cy="1173693"/>
              <a:chOff x="1122603" y="2520411"/>
              <a:chExt cx="5016485" cy="1402498"/>
            </a:xfrm>
          </p:grpSpPr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59D51BD5-C928-C41B-3FA5-9847B3D1A2BB}"/>
                  </a:ext>
                </a:extLst>
              </p:cNvPr>
              <p:cNvGrpSpPr/>
              <p:nvPr/>
            </p:nvGrpSpPr>
            <p:grpSpPr>
              <a:xfrm>
                <a:off x="1122603" y="2520411"/>
                <a:ext cx="5016485" cy="1402498"/>
                <a:chOff x="1183450" y="577127"/>
                <a:chExt cx="10642347" cy="5056080"/>
              </a:xfrm>
            </p:grpSpPr>
            <p:sp>
              <p:nvSpPr>
                <p:cNvPr id="44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7538747E-B8EA-B6EA-A347-FC8B3516045E}"/>
                    </a:ext>
                  </a:extLst>
                </p:cNvPr>
                <p:cNvSpPr/>
                <p:nvPr/>
              </p:nvSpPr>
              <p:spPr>
                <a:xfrm>
                  <a:off x="1309418" y="577127"/>
                  <a:ext cx="10516379" cy="5056080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FF3464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45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BD4AEF7B-0EFF-7728-E81F-1EE45D144FA8}"/>
                    </a:ext>
                  </a:extLst>
                </p:cNvPr>
                <p:cNvSpPr/>
                <p:nvPr/>
              </p:nvSpPr>
              <p:spPr>
                <a:xfrm>
                  <a:off x="1183450" y="630896"/>
                  <a:ext cx="10448355" cy="4864077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  <p:sp>
            <p:nvSpPr>
              <p:cNvPr id="43" name="Rectangle 33">
                <a:extLst>
                  <a:ext uri="{FF2B5EF4-FFF2-40B4-BE49-F238E27FC236}">
                    <a16:creationId xmlns:a16="http://schemas.microsoft.com/office/drawing/2014/main" id="{1E291EE3-75F0-7074-2148-6C246C9CAE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98199" y="2709247"/>
                <a:ext cx="4288084" cy="117470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00" b="1" i="0" u="none" strike="noStrike" kern="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FF3464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70 %</a:t>
                </a:r>
              </a:p>
            </p:txBody>
          </p:sp>
        </p:grp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F7A24766-8CF1-06DD-8E10-AB88DD0FB9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24" t="-144" r="31943" b="81069"/>
            <a:stretch/>
          </p:blipFill>
          <p:spPr>
            <a:xfrm>
              <a:off x="6047625" y="4021001"/>
              <a:ext cx="929283" cy="1242022"/>
            </a:xfrm>
            <a:prstGeom prst="rect">
              <a:avLst/>
            </a:prstGeom>
          </p:spPr>
        </p:pic>
      </p:grpSp>
      <p:sp>
        <p:nvSpPr>
          <p:cNvPr id="2" name="PA-文本框 54">
            <a:extLst>
              <a:ext uri="{FF2B5EF4-FFF2-40B4-BE49-F238E27FC236}">
                <a16:creationId xmlns:a16="http://schemas.microsoft.com/office/drawing/2014/main" id="{A186950F-EFE1-D611-F475-538C7C30DD2C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431710" y="596088"/>
            <a:ext cx="94470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0" i="0" u="none" strike="noStrike" kern="1200" cap="none" spc="-30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Tìm</a:t>
            </a:r>
            <a:r>
              <a:rPr kumimoji="0" lang="en-US" altLang="zh-CN" sz="5400" b="0" i="0" u="none" strike="noStrike" kern="1200" cap="none" spc="-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5400" b="0" i="0" u="none" strike="noStrike" kern="1200" cap="none" spc="-30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tỉ</a:t>
            </a:r>
            <a:r>
              <a:rPr kumimoji="0" lang="en-US" altLang="zh-CN" sz="5400" b="0" i="0" u="none" strike="noStrike" kern="1200" cap="none" spc="-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5400" b="0" i="0" u="none" strike="noStrike" kern="1200" cap="none" spc="-30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số</a:t>
            </a:r>
            <a:r>
              <a:rPr kumimoji="0" lang="en-US" altLang="zh-CN" sz="5400" b="0" i="0" u="none" strike="noStrike" kern="1200" cap="none" spc="-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5400" b="0" i="0" u="none" strike="noStrike" kern="1200" cap="none" spc="-30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phần</a:t>
            </a:r>
            <a:r>
              <a:rPr kumimoji="0" lang="en-US" altLang="zh-CN" sz="5400" b="0" i="0" u="none" strike="noStrike" kern="1200" cap="none" spc="-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5400" b="0" i="0" u="none" strike="noStrike" kern="1200" cap="none" spc="-30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trăm</a:t>
            </a:r>
            <a:r>
              <a:rPr kumimoji="0" lang="en-US" altLang="zh-CN" sz="5400" b="0" i="0" u="none" strike="noStrike" kern="1200" cap="none" spc="-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5400" b="0" i="0" u="none" strike="noStrike" kern="1200" cap="none" spc="-30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của</a:t>
            </a:r>
            <a:r>
              <a:rPr kumimoji="0" lang="en-US" altLang="zh-CN" sz="5400" b="0" i="0" u="none" strike="noStrike" kern="1200" cap="none" spc="-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0" i="0" u="none" strike="noStrike" kern="1200" cap="none" spc="-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12 </a:t>
            </a:r>
            <a:r>
              <a:rPr kumimoji="0" lang="en-US" altLang="zh-CN" sz="5400" b="0" i="0" u="none" strike="noStrike" kern="1200" cap="none" spc="-30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và</a:t>
            </a:r>
            <a:r>
              <a:rPr kumimoji="0" lang="en-US" altLang="zh-CN" sz="5400" b="0" i="0" u="none" strike="noStrike" kern="1200" cap="none" spc="-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 24</a:t>
            </a:r>
            <a:endParaRPr kumimoji="0" lang="zh-CN" altLang="en-US" sz="5400" b="1" i="0" u="none" strike="noStrike" kern="1200" cap="none" spc="-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Vogue-ExtraBold" panose="020B0500000000000000" pitchFamily="34" charset="0"/>
              <a:cs typeface="Arial" panose="020B0604020202020204" pitchFamily="34" charset="0"/>
              <a:sym typeface="思源黑体 CN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77443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16EB3E3-8B09-287C-6825-A7913FE3D2D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73" b="319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组合 3">
            <a:extLst>
              <a:ext uri="{FF2B5EF4-FFF2-40B4-BE49-F238E27FC236}">
                <a16:creationId xmlns:a16="http://schemas.microsoft.com/office/drawing/2014/main" id="{DB970A40-24F0-3181-32E1-0F0BB36DFE3D}"/>
              </a:ext>
            </a:extLst>
          </p:cNvPr>
          <p:cNvGrpSpPr/>
          <p:nvPr/>
        </p:nvGrpSpPr>
        <p:grpSpPr>
          <a:xfrm>
            <a:off x="616154" y="282543"/>
            <a:ext cx="10959691" cy="5675075"/>
            <a:chOff x="781050" y="749301"/>
            <a:chExt cx="10420350" cy="5480049"/>
          </a:xfrm>
          <a:solidFill>
            <a:schemeClr val="bg1">
              <a:alpha val="74000"/>
            </a:schemeClr>
          </a:solidFill>
        </p:grpSpPr>
        <p:sp>
          <p:nvSpPr>
            <p:cNvPr id="13" name="圆角矩形 22">
              <a:extLst>
                <a:ext uri="{FF2B5EF4-FFF2-40B4-BE49-F238E27FC236}">
                  <a16:creationId xmlns:a16="http://schemas.microsoft.com/office/drawing/2014/main" id="{C00F29F9-CE73-9C9E-87C6-AE3D4BCB4710}"/>
                </a:ext>
              </a:extLst>
            </p:cNvPr>
            <p:cNvSpPr/>
            <p:nvPr/>
          </p:nvSpPr>
          <p:spPr>
            <a:xfrm>
              <a:off x="781050" y="749301"/>
              <a:ext cx="10420350" cy="5480049"/>
            </a:xfrm>
            <a:prstGeom prst="roundRect">
              <a:avLst>
                <a:gd name="adj" fmla="val 50000"/>
              </a:avLst>
            </a:prstGeom>
            <a:grpFill/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</a:endParaRPr>
            </a:p>
          </p:txBody>
        </p:sp>
        <p:sp>
          <p:nvSpPr>
            <p:cNvPr id="16" name="圆角矩形 25">
              <a:extLst>
                <a:ext uri="{FF2B5EF4-FFF2-40B4-BE49-F238E27FC236}">
                  <a16:creationId xmlns:a16="http://schemas.microsoft.com/office/drawing/2014/main" id="{6C231FF6-7D12-1A7E-B692-9D2462672A57}"/>
                </a:ext>
              </a:extLst>
            </p:cNvPr>
            <p:cNvSpPr/>
            <p:nvPr/>
          </p:nvSpPr>
          <p:spPr>
            <a:xfrm>
              <a:off x="882196" y="867227"/>
              <a:ext cx="10218058" cy="5244196"/>
            </a:xfrm>
            <a:prstGeom prst="roundRect">
              <a:avLst>
                <a:gd name="adj" fmla="val 49764"/>
              </a:avLst>
            </a:prstGeom>
            <a:grpFill/>
            <a:ln w="28575">
              <a:solidFill>
                <a:srgbClr val="3E8DB8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2A0FD72A-297D-5E30-15E9-DD07FA7FF81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59" b="66126"/>
          <a:stretch/>
        </p:blipFill>
        <p:spPr>
          <a:xfrm>
            <a:off x="147870" y="4540794"/>
            <a:ext cx="3462855" cy="2323071"/>
          </a:xfrm>
          <a:prstGeom prst="rect">
            <a:avLst/>
          </a:prstGeom>
        </p:spPr>
      </p:pic>
      <p:sp>
        <p:nvSpPr>
          <p:cNvPr id="18" name="PA-文本框 54">
            <a:extLst>
              <a:ext uri="{FF2B5EF4-FFF2-40B4-BE49-F238E27FC236}">
                <a16:creationId xmlns:a16="http://schemas.microsoft.com/office/drawing/2014/main" id="{EB8E369B-AF8F-18FA-2F02-6BBD8582F49B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617360" y="642441"/>
            <a:ext cx="60979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0" i="0" u="none" strike="noStrike" kern="1200" cap="none" spc="-30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Tìm</a:t>
            </a:r>
            <a:r>
              <a:rPr kumimoji="0" lang="en-US" altLang="zh-CN" sz="5400" b="0" i="0" u="none" strike="noStrike" kern="1200" cap="none" spc="-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5400" b="0" i="0" u="none" strike="noStrike" kern="1200" cap="none" spc="-30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tỉ</a:t>
            </a:r>
            <a:r>
              <a:rPr kumimoji="0" lang="en-US" altLang="zh-CN" sz="5400" b="0" i="0" u="none" strike="noStrike" kern="1200" cap="none" spc="-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5400" b="0" i="0" u="none" strike="noStrike" kern="1200" cap="none" spc="-30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số</a:t>
            </a:r>
            <a:r>
              <a:rPr kumimoji="0" lang="en-US" altLang="zh-CN" sz="5400" b="0" i="0" u="none" strike="noStrike" kern="1200" cap="none" spc="-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5400" b="0" i="0" u="none" strike="noStrike" kern="1200" cap="none" spc="-30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phần</a:t>
            </a:r>
            <a:r>
              <a:rPr kumimoji="0" lang="en-US" altLang="zh-CN" sz="5400" b="0" i="0" u="none" strike="noStrike" kern="1200" cap="none" spc="-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5400" b="0" i="0" u="none" strike="noStrike" kern="1200" cap="none" spc="-30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trăm</a:t>
            </a:r>
            <a:r>
              <a:rPr kumimoji="0" lang="en-US" altLang="zh-CN" sz="5400" b="0" i="0" u="none" strike="noStrike" kern="1200" cap="none" spc="-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5400" b="0" i="0" u="none" strike="noStrike" kern="1200" cap="none" spc="-30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của</a:t>
            </a:r>
            <a:r>
              <a:rPr kumimoji="0" lang="en-US" altLang="zh-CN" sz="5400" b="0" i="0" u="none" strike="noStrike" kern="1200" cap="none" spc="-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 2,4 </a:t>
            </a:r>
            <a:r>
              <a:rPr kumimoji="0" lang="en-US" altLang="zh-CN" sz="5400" b="0" i="0" u="none" strike="noStrike" kern="1200" cap="none" spc="-30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và</a:t>
            </a:r>
            <a:r>
              <a:rPr kumimoji="0" lang="en-US" altLang="zh-CN" sz="5400" b="0" i="0" u="none" strike="noStrike" kern="1200" cap="none" spc="-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 12</a:t>
            </a:r>
            <a:endParaRPr kumimoji="0" lang="zh-CN" altLang="en-US" sz="5400" b="1" i="0" u="none" strike="noStrike" kern="1200" cap="none" spc="-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Vogue-ExtraBold" panose="020B0500000000000000" pitchFamily="34" charset="0"/>
              <a:cs typeface="Arial" panose="020B0604020202020204" pitchFamily="34" charset="0"/>
              <a:sym typeface="思源黑体 CN" panose="020B0500000000000000" pitchFamily="34" charset="-122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81F94BC-902F-88EF-10DF-1CA3FBAD36E5}"/>
              </a:ext>
            </a:extLst>
          </p:cNvPr>
          <p:cNvGrpSpPr/>
          <p:nvPr/>
        </p:nvGrpSpPr>
        <p:grpSpPr>
          <a:xfrm>
            <a:off x="1819311" y="2413908"/>
            <a:ext cx="4292321" cy="1170582"/>
            <a:chOff x="1092954" y="2371436"/>
            <a:chExt cx="4611922" cy="1170582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2F186786-14EE-9C23-E917-EDB14C8D1753}"/>
                </a:ext>
              </a:extLst>
            </p:cNvPr>
            <p:cNvGrpSpPr/>
            <p:nvPr/>
          </p:nvGrpSpPr>
          <p:grpSpPr>
            <a:xfrm>
              <a:off x="1456545" y="2371436"/>
              <a:ext cx="4248331" cy="1132616"/>
              <a:chOff x="1108416" y="4554145"/>
              <a:chExt cx="5124211" cy="1371634"/>
            </a:xfrm>
          </p:grpSpPr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C8115663-3735-B642-ADAF-A98A03454589}"/>
                  </a:ext>
                </a:extLst>
              </p:cNvPr>
              <p:cNvGrpSpPr/>
              <p:nvPr/>
            </p:nvGrpSpPr>
            <p:grpSpPr>
              <a:xfrm>
                <a:off x="1108416" y="4554145"/>
                <a:ext cx="5124211" cy="1371634"/>
                <a:chOff x="1153352" y="404137"/>
                <a:chExt cx="10870885" cy="4944813"/>
              </a:xfrm>
            </p:grpSpPr>
            <p:sp>
              <p:nvSpPr>
                <p:cNvPr id="24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14BA41BC-80EC-EBFE-5445-B84DB5D62998}"/>
                    </a:ext>
                  </a:extLst>
                </p:cNvPr>
                <p:cNvSpPr/>
                <p:nvPr/>
              </p:nvSpPr>
              <p:spPr>
                <a:xfrm>
                  <a:off x="1153352" y="404137"/>
                  <a:ext cx="10870885" cy="4944813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47C6F8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25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55D20A4A-6040-6CAD-7032-799CFA011E03}"/>
                    </a:ext>
                  </a:extLst>
                </p:cNvPr>
                <p:cNvSpPr/>
                <p:nvPr/>
              </p:nvSpPr>
              <p:spPr>
                <a:xfrm>
                  <a:off x="1153352" y="684742"/>
                  <a:ext cx="10800569" cy="457905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  <p:sp>
            <p:nvSpPr>
              <p:cNvPr id="23" name="Rectangle 6">
                <a:extLst>
                  <a:ext uri="{FF2B5EF4-FFF2-40B4-BE49-F238E27FC236}">
                    <a16:creationId xmlns:a16="http://schemas.microsoft.com/office/drawing/2014/main" id="{77445C2C-CF74-21AD-B554-AB5A0CEC19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5284" y="4672159"/>
                <a:ext cx="4450474" cy="111818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en-US" sz="5400" b="1" kern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2E74B4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</a:rPr>
                  <a:t>30 %</a:t>
                </a:r>
                <a:endParaRPr kumimoji="0" lang="en-US" altLang="en-US" sz="5400" b="1" i="0" u="none" strike="noStrike" kern="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2E74B4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9637C4C-9564-23A2-E964-DF94811126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556" r="80948" b="81481"/>
            <a:stretch/>
          </p:blipFill>
          <p:spPr>
            <a:xfrm>
              <a:off x="1092954" y="2386318"/>
              <a:ext cx="888921" cy="1155700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2A81387-09FC-2797-5607-5BE0A29A8EDA}"/>
              </a:ext>
            </a:extLst>
          </p:cNvPr>
          <p:cNvGrpSpPr/>
          <p:nvPr/>
        </p:nvGrpSpPr>
        <p:grpSpPr>
          <a:xfrm>
            <a:off x="6311333" y="2281120"/>
            <a:ext cx="4382495" cy="1203763"/>
            <a:chOff x="6092322" y="2271847"/>
            <a:chExt cx="4568775" cy="1203763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3CE301FE-4227-717D-2A46-E6DEACBA84BA}"/>
                </a:ext>
              </a:extLst>
            </p:cNvPr>
            <p:cNvGrpSpPr/>
            <p:nvPr/>
          </p:nvGrpSpPr>
          <p:grpSpPr>
            <a:xfrm>
              <a:off x="6363536" y="2382011"/>
              <a:ext cx="4297561" cy="1093599"/>
              <a:chOff x="1122602" y="2520411"/>
              <a:chExt cx="5016486" cy="1306792"/>
            </a:xfrm>
          </p:grpSpPr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0E430445-59EE-E6A2-A097-F80E7BEA8C44}"/>
                  </a:ext>
                </a:extLst>
              </p:cNvPr>
              <p:cNvGrpSpPr/>
              <p:nvPr/>
            </p:nvGrpSpPr>
            <p:grpSpPr>
              <a:xfrm>
                <a:off x="1122602" y="2520411"/>
                <a:ext cx="5016486" cy="1306792"/>
                <a:chOff x="1183448" y="577127"/>
                <a:chExt cx="10642349" cy="4711056"/>
              </a:xfrm>
            </p:grpSpPr>
            <p:sp>
              <p:nvSpPr>
                <p:cNvPr id="31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8A9EED51-59C9-2732-9338-7ED6326F54A4}"/>
                    </a:ext>
                  </a:extLst>
                </p:cNvPr>
                <p:cNvSpPr/>
                <p:nvPr/>
              </p:nvSpPr>
              <p:spPr>
                <a:xfrm>
                  <a:off x="1309417" y="577127"/>
                  <a:ext cx="10516380" cy="471105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323972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32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3905D337-197D-B33E-3E42-4F8A46B35A54}"/>
                    </a:ext>
                  </a:extLst>
                </p:cNvPr>
                <p:cNvSpPr/>
                <p:nvPr/>
              </p:nvSpPr>
              <p:spPr>
                <a:xfrm>
                  <a:off x="1183448" y="738688"/>
                  <a:ext cx="10448355" cy="4431998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  <p:sp>
            <p:nvSpPr>
              <p:cNvPr id="30" name="Rectangle 33">
                <a:extLst>
                  <a:ext uri="{FF2B5EF4-FFF2-40B4-BE49-F238E27FC236}">
                    <a16:creationId xmlns:a16="http://schemas.microsoft.com/office/drawing/2014/main" id="{78B8BB85-6B4E-EE70-3298-6CFE01AC7D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8061" y="2533970"/>
                <a:ext cx="4306831" cy="1103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en-US" sz="5400" b="1" kern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323972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</a:rPr>
                  <a:t>40 %</a:t>
                </a:r>
                <a:endParaRPr kumimoji="0" lang="en-US" altLang="en-US" sz="5400" b="1" i="0" u="none" strike="noStrike" kern="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323972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54316FB5-B57D-F251-16EB-B9BF29B0A5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61" t="-1242" r="65801" b="82167"/>
            <a:stretch/>
          </p:blipFill>
          <p:spPr>
            <a:xfrm>
              <a:off x="6092322" y="2271847"/>
              <a:ext cx="763252" cy="1178800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4EB36D8-96B8-CE5F-3D22-1954E75F4659}"/>
              </a:ext>
            </a:extLst>
          </p:cNvPr>
          <p:cNvGrpSpPr/>
          <p:nvPr/>
        </p:nvGrpSpPr>
        <p:grpSpPr>
          <a:xfrm>
            <a:off x="1738957" y="3902175"/>
            <a:ext cx="4281016" cy="1277244"/>
            <a:chOff x="990071" y="3965497"/>
            <a:chExt cx="4714805" cy="1277244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EC9570BD-FE1C-2C1E-BC76-F008B095E719}"/>
                </a:ext>
              </a:extLst>
            </p:cNvPr>
            <p:cNvGrpSpPr/>
            <p:nvPr/>
          </p:nvGrpSpPr>
          <p:grpSpPr>
            <a:xfrm>
              <a:off x="1458184" y="3965497"/>
              <a:ext cx="4246692" cy="1277244"/>
              <a:chOff x="1181980" y="2520411"/>
              <a:chExt cx="4957108" cy="1526236"/>
            </a:xfrm>
          </p:grpSpPr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136E01B6-23F5-156A-5AD9-0F4F0EC955B4}"/>
                  </a:ext>
                </a:extLst>
              </p:cNvPr>
              <p:cNvGrpSpPr/>
              <p:nvPr/>
            </p:nvGrpSpPr>
            <p:grpSpPr>
              <a:xfrm>
                <a:off x="1181980" y="2520411"/>
                <a:ext cx="4957108" cy="1526236"/>
                <a:chOff x="1309417" y="577127"/>
                <a:chExt cx="10516380" cy="5502166"/>
              </a:xfrm>
            </p:grpSpPr>
            <p:sp>
              <p:nvSpPr>
                <p:cNvPr id="38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126D136A-C561-5B1A-AFF7-65A89A92B0C4}"/>
                    </a:ext>
                  </a:extLst>
                </p:cNvPr>
                <p:cNvSpPr/>
                <p:nvPr/>
              </p:nvSpPr>
              <p:spPr>
                <a:xfrm>
                  <a:off x="1309417" y="577127"/>
                  <a:ext cx="10516380" cy="550216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99C312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39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9DBA0C64-72DB-15C0-DCAD-C3CCA10F439E}"/>
                    </a:ext>
                  </a:extLst>
                </p:cNvPr>
                <p:cNvSpPr/>
                <p:nvPr/>
              </p:nvSpPr>
              <p:spPr>
                <a:xfrm>
                  <a:off x="1370244" y="749729"/>
                  <a:ext cx="10310145" cy="5208358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E59B8B80-08E1-A89B-499C-D6C931B25E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73609" y="2676697"/>
                <a:ext cx="4353477" cy="110332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5400" b="1" i="0" u="none" strike="noStrike" kern="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99C312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20 %</a:t>
                </a:r>
              </a:p>
            </p:txBody>
          </p:sp>
        </p:grp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E6C2A486-8AB7-5187-2068-ECB4F18F60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22" t="268" r="50475" b="80657"/>
            <a:stretch/>
          </p:blipFill>
          <p:spPr>
            <a:xfrm>
              <a:off x="990071" y="3965497"/>
              <a:ext cx="799425" cy="1277242"/>
            </a:xfrm>
            <a:prstGeom prst="rect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02730E03-7837-863D-9F15-C6BFFA6FD821}"/>
              </a:ext>
            </a:extLst>
          </p:cNvPr>
          <p:cNvGrpSpPr/>
          <p:nvPr/>
        </p:nvGrpSpPr>
        <p:grpSpPr>
          <a:xfrm>
            <a:off x="6352842" y="3879370"/>
            <a:ext cx="4393647" cy="1399865"/>
            <a:chOff x="6047625" y="4021001"/>
            <a:chExt cx="4664340" cy="1242022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E26EE470-B0B6-D4DC-7B53-22D114FEF323}"/>
                </a:ext>
              </a:extLst>
            </p:cNvPr>
            <p:cNvGrpSpPr/>
            <p:nvPr/>
          </p:nvGrpSpPr>
          <p:grpSpPr>
            <a:xfrm>
              <a:off x="6414405" y="4021001"/>
              <a:ext cx="4297560" cy="1173693"/>
              <a:chOff x="1122603" y="2520411"/>
              <a:chExt cx="5016485" cy="1402498"/>
            </a:xfrm>
          </p:grpSpPr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id="{64CA6E06-9F74-DBD1-0E26-51BBC1F22B82}"/>
                  </a:ext>
                </a:extLst>
              </p:cNvPr>
              <p:cNvGrpSpPr/>
              <p:nvPr/>
            </p:nvGrpSpPr>
            <p:grpSpPr>
              <a:xfrm>
                <a:off x="1122603" y="2520411"/>
                <a:ext cx="5016485" cy="1402498"/>
                <a:chOff x="1183450" y="577127"/>
                <a:chExt cx="10642347" cy="5056080"/>
              </a:xfrm>
            </p:grpSpPr>
            <p:sp>
              <p:nvSpPr>
                <p:cNvPr id="50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30E694DD-FFD2-4745-39DF-7392704A4DE5}"/>
                    </a:ext>
                  </a:extLst>
                </p:cNvPr>
                <p:cNvSpPr/>
                <p:nvPr/>
              </p:nvSpPr>
              <p:spPr>
                <a:xfrm>
                  <a:off x="1309418" y="577127"/>
                  <a:ext cx="10516379" cy="5056080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FF3464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51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6DE1BFE4-F605-5A89-F09C-B4E48A5477E0}"/>
                    </a:ext>
                  </a:extLst>
                </p:cNvPr>
                <p:cNvSpPr/>
                <p:nvPr/>
              </p:nvSpPr>
              <p:spPr>
                <a:xfrm>
                  <a:off x="1183450" y="630896"/>
                  <a:ext cx="10448355" cy="4864077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  <p:sp>
            <p:nvSpPr>
              <p:cNvPr id="49" name="Rectangle 33">
                <a:extLst>
                  <a:ext uri="{FF2B5EF4-FFF2-40B4-BE49-F238E27FC236}">
                    <a16:creationId xmlns:a16="http://schemas.microsoft.com/office/drawing/2014/main" id="{D0A91E0E-7E1F-390E-B1EF-8CFD15FEF6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43966" y="2802681"/>
                <a:ext cx="4288084" cy="97892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5400" b="1" i="0" u="none" strike="noStrike" kern="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FF3464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50 %</a:t>
                </a:r>
              </a:p>
            </p:txBody>
          </p:sp>
        </p:grpSp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8C02C5F2-F61B-8178-640B-AB9DF9153C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24" t="-144" r="31943" b="81069"/>
            <a:stretch/>
          </p:blipFill>
          <p:spPr>
            <a:xfrm>
              <a:off x="6047625" y="4021001"/>
              <a:ext cx="929283" cy="1242022"/>
            </a:xfrm>
            <a:prstGeom prst="rect">
              <a:avLst/>
            </a:prstGeom>
          </p:spPr>
        </p:pic>
      </p:grpSp>
      <p:pic>
        <p:nvPicPr>
          <p:cNvPr id="52" name="Picture 51">
            <a:hlinkClick r:id="rId7" action="ppaction://hlinksldjump"/>
            <a:extLst>
              <a:ext uri="{FF2B5EF4-FFF2-40B4-BE49-F238E27FC236}">
                <a16:creationId xmlns:a16="http://schemas.microsoft.com/office/drawing/2014/main" id="{A36C3EC9-9E7D-EB55-B4EE-D25F099DF5B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31095" y="5872998"/>
            <a:ext cx="1841152" cy="1182727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9432114C-DD99-BFD0-1F64-4E047468319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5907" y="5725744"/>
            <a:ext cx="1072989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354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680E695-DB3D-E7FF-7211-CA08F0540DC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73" b="31978"/>
          <a:stretch/>
        </p:blipFill>
        <p:spPr>
          <a:xfrm>
            <a:off x="-6350" y="1829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A8C73FC-8E71-65CD-D88C-03BBF84432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C782E6-9265-7D90-32C9-978443B114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97461EC-3DDF-97FC-0755-B31586BFB42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59" b="66126"/>
          <a:stretch/>
        </p:blipFill>
        <p:spPr>
          <a:xfrm>
            <a:off x="-8798918" y="3429000"/>
            <a:ext cx="3462855" cy="23230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8E51385-918B-354C-76A8-E1F5091E292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2" t="42584" r="54394" b="16936"/>
          <a:stretch/>
        </p:blipFill>
        <p:spPr>
          <a:xfrm>
            <a:off x="-3672851" y="4414001"/>
            <a:ext cx="2370241" cy="240956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F439B1E-29A1-A071-CAC7-744DD7A6914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40" t="36036" r="-5007" b="33573"/>
          <a:stretch/>
        </p:blipFill>
        <p:spPr>
          <a:xfrm>
            <a:off x="-3550491" y="8321040"/>
            <a:ext cx="2808112" cy="187702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043355B-C0AC-6D1C-F9B8-A82701E0CA0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01" b="65601"/>
          <a:stretch/>
        </p:blipFill>
        <p:spPr>
          <a:xfrm>
            <a:off x="-9150750" y="6553961"/>
            <a:ext cx="4952129" cy="3310126"/>
          </a:xfrm>
          <a:prstGeom prst="rect">
            <a:avLst/>
          </a:prstGeom>
        </p:spPr>
      </p:pic>
      <p:grpSp>
        <p:nvGrpSpPr>
          <p:cNvPr id="15" name="组合 12">
            <a:extLst>
              <a:ext uri="{FF2B5EF4-FFF2-40B4-BE49-F238E27FC236}">
                <a16:creationId xmlns:a16="http://schemas.microsoft.com/office/drawing/2014/main" id="{8470AD2B-CBFE-44AB-4364-B7E9F5FBDD1A}"/>
              </a:ext>
            </a:extLst>
          </p:cNvPr>
          <p:cNvGrpSpPr/>
          <p:nvPr/>
        </p:nvGrpSpPr>
        <p:grpSpPr>
          <a:xfrm>
            <a:off x="522742" y="1986222"/>
            <a:ext cx="11146515" cy="2576253"/>
            <a:chOff x="2078964" y="1673038"/>
            <a:chExt cx="8032746" cy="81182638"/>
          </a:xfrm>
          <a:effectLst>
            <a:outerShdw blurRad="254000" sx="102000" sy="102000" algn="ctr" rotWithShape="0">
              <a:prstClr val="black">
                <a:alpha val="30000"/>
              </a:prstClr>
            </a:outerShdw>
          </a:effectLst>
        </p:grpSpPr>
        <p:sp>
          <p:nvSpPr>
            <p:cNvPr id="16" name="PA-文本框 54">
              <a:extLst>
                <a:ext uri="{FF2B5EF4-FFF2-40B4-BE49-F238E27FC236}">
                  <a16:creationId xmlns:a16="http://schemas.microsoft.com/office/drawing/2014/main" id="{E55A02B3-32E3-60F8-6945-F27177076FAB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2081344" y="2357099"/>
              <a:ext cx="8030366" cy="80498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8000" b="0" i="0" u="none" strike="noStrike" kern="1200" cap="none" spc="-300" normalizeH="0" baseline="0" noProof="0" dirty="0">
                  <a:ln w="1905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ĐƯA THUYỀN VỀ CẢNG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8000" b="0" i="0" u="none" strike="noStrike" kern="1200" cap="none" spc="-300" normalizeH="0" baseline="0" noProof="0" dirty="0">
                  <a:ln w="1905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THÀNH CÔNG!</a:t>
              </a:r>
              <a:endParaRPr kumimoji="0" lang="zh-CN" altLang="en-US" sz="8000" b="0" i="0" u="none" strike="noStrike" kern="1200" cap="none" spc="-300" normalizeH="0" baseline="0" noProof="0" dirty="0">
                <a:ln w="190500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  <p:sp>
          <p:nvSpPr>
            <p:cNvPr id="17" name="PA-文本框 54">
              <a:extLst>
                <a:ext uri="{FF2B5EF4-FFF2-40B4-BE49-F238E27FC236}">
                  <a16:creationId xmlns:a16="http://schemas.microsoft.com/office/drawing/2014/main" id="{144FF45D-1489-3BBD-B313-C9D308334F35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2078964" y="1673038"/>
              <a:ext cx="8030366" cy="80498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8000" b="0" i="0" u="none" strike="noStrike" kern="1200" cap="none" spc="-300" normalizeH="0" baseline="0" noProof="0" dirty="0">
                  <a:ln>
                    <a:noFill/>
                  </a:ln>
                  <a:solidFill>
                    <a:srgbClr val="E94E1B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ĐƯA THUYỀN VỀ CẢNG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8000" b="0" i="0" u="none" strike="noStrike" kern="1200" cap="none" spc="-300" normalizeH="0" baseline="0" noProof="0" dirty="0">
                  <a:ln>
                    <a:noFill/>
                  </a:ln>
                  <a:solidFill>
                    <a:srgbClr val="E94E1B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THÀNH CÔNG!</a:t>
              </a:r>
              <a:endParaRPr kumimoji="0" lang="zh-CN" altLang="en-US" sz="8000" b="0" i="0" u="none" strike="noStrike" kern="1200" cap="none" spc="-300" normalizeH="0" baseline="0" noProof="0" dirty="0">
                <a:ln>
                  <a:noFill/>
                </a:ln>
                <a:solidFill>
                  <a:srgbClr val="E94E1B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23100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96296E-6 L 0.91875 -0.34583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37" y="-1729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2.96296E-6 L 0.80573 -0.51504 " pathEditMode="relative" rAng="0" ptsTypes="AA">
                                      <p:cBhvr>
                                        <p:cTn id="9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286" y="-257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000"/>
                            </p:stCondLst>
                            <p:childTnLst>
                              <p:par>
                                <p:cTn id="1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48148E-6 L 0.79062 -0.80833 " pathEditMode="relative" rAng="0" ptsTypes="AA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531" y="-404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9000"/>
                            </p:stCondLst>
                            <p:childTnLst>
                              <p:par>
                                <p:cTn id="1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7.40741E-7 L 0.7724 -0.4463 " pathEditMode="relative" rAng="0" ptsTypes="AA">
                                      <p:cBhvr>
                                        <p:cTn id="15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620" y="-2231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图标&#10;&#10;描述已自动生成">
            <a:extLst>
              <a:ext uri="{FF2B5EF4-FFF2-40B4-BE49-F238E27FC236}">
                <a16:creationId xmlns:a16="http://schemas.microsoft.com/office/drawing/2014/main" id="{18E96586-37DE-AC84-4925-4FBABD8E46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7"/>
          <a:stretch/>
        </p:blipFill>
        <p:spPr>
          <a:xfrm>
            <a:off x="0" y="4664990"/>
            <a:ext cx="12192000" cy="219301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FC402D2-E212-D7A3-90DA-5A5B558E57D8}"/>
              </a:ext>
            </a:extLst>
          </p:cNvPr>
          <p:cNvGrpSpPr/>
          <p:nvPr/>
        </p:nvGrpSpPr>
        <p:grpSpPr>
          <a:xfrm>
            <a:off x="-29863" y="4469136"/>
            <a:ext cx="12589775" cy="2652258"/>
            <a:chOff x="37557" y="4469136"/>
            <a:chExt cx="12589775" cy="2652258"/>
          </a:xfrm>
        </p:grpSpPr>
        <p:pic>
          <p:nvPicPr>
            <p:cNvPr id="15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id="{DDA98A51-4475-5193-4B3B-7514D52FC4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3389" r="80761"/>
            <a:stretch/>
          </p:blipFill>
          <p:spPr>
            <a:xfrm>
              <a:off x="37557" y="4469136"/>
              <a:ext cx="2636345" cy="2388864"/>
            </a:xfrm>
            <a:prstGeom prst="rect">
              <a:avLst/>
            </a:prstGeom>
          </p:spPr>
        </p:pic>
        <p:pic>
          <p:nvPicPr>
            <p:cNvPr id="2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id="{14E57AB5-D073-492D-4F47-8DCFC7B145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82" t="67253" r="61879" b="-3864"/>
            <a:stretch/>
          </p:blipFill>
          <p:spPr>
            <a:xfrm>
              <a:off x="2045172" y="4732530"/>
              <a:ext cx="2636345" cy="2388864"/>
            </a:xfrm>
            <a:prstGeom prst="rect">
              <a:avLst/>
            </a:prstGeom>
          </p:spPr>
        </p:pic>
        <p:pic>
          <p:nvPicPr>
            <p:cNvPr id="8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id="{2FDE9110-C403-25C7-212E-34D329E80F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901" t="63675" r="40860" b="-286"/>
            <a:stretch/>
          </p:blipFill>
          <p:spPr>
            <a:xfrm>
              <a:off x="4581419" y="4485690"/>
              <a:ext cx="2636345" cy="2388864"/>
            </a:xfrm>
            <a:prstGeom prst="rect">
              <a:avLst/>
            </a:prstGeom>
          </p:spPr>
        </p:pic>
        <p:pic>
          <p:nvPicPr>
            <p:cNvPr id="9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id="{A8FDC74B-6B21-6F0A-1A8E-B0D2B23457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984" t="63300" r="17777" b="89"/>
            <a:stretch/>
          </p:blipFill>
          <p:spPr>
            <a:xfrm>
              <a:off x="7354642" y="4483192"/>
              <a:ext cx="2636345" cy="2388864"/>
            </a:xfrm>
            <a:prstGeom prst="rect">
              <a:avLst/>
            </a:prstGeom>
          </p:spPr>
        </p:pic>
        <p:pic>
          <p:nvPicPr>
            <p:cNvPr id="10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id="{F36FF9C6-DEBD-EA70-E0DF-30CFCD8F37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641" t="64330" r="-2880" b="-941"/>
            <a:stretch/>
          </p:blipFill>
          <p:spPr>
            <a:xfrm>
              <a:off x="9990987" y="4518867"/>
              <a:ext cx="2636345" cy="2388864"/>
            </a:xfrm>
            <a:prstGeom prst="rect">
              <a:avLst/>
            </a:prstGeom>
          </p:spPr>
        </p:pic>
      </p:grpSp>
      <p:pic>
        <p:nvPicPr>
          <p:cNvPr id="29" name="图片 28" descr="图片包含 游戏机, 物体, 钟表, 花&#10;&#10;描述已自动生成">
            <a:extLst>
              <a:ext uri="{FF2B5EF4-FFF2-40B4-BE49-F238E27FC236}">
                <a16:creationId xmlns:a16="http://schemas.microsoft.com/office/drawing/2014/main" id="{9F9D2F69-0F80-5E8B-720D-8DF531E998F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293"/>
          <a:stretch/>
        </p:blipFill>
        <p:spPr>
          <a:xfrm>
            <a:off x="0" y="23134"/>
            <a:ext cx="12192000" cy="2557220"/>
          </a:xfrm>
          <a:prstGeom prst="rect">
            <a:avLst/>
          </a:prstGeom>
        </p:spPr>
      </p:pic>
      <p:pic>
        <p:nvPicPr>
          <p:cNvPr id="14" name="Picture 4" descr="Division Symbol clipart - Number, Sign, Yellow, transparent clip art">
            <a:extLst>
              <a:ext uri="{FF2B5EF4-FFF2-40B4-BE49-F238E27FC236}">
                <a16:creationId xmlns:a16="http://schemas.microsoft.com/office/drawing/2014/main" id="{F62DA7E3-2AAC-E723-FF4E-63DB4C1FED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5758" b="100000" l="38222" r="69889">
                        <a14:foregroundMark x1="52778" y1="62121" x2="57333" y2="72424"/>
                        <a14:foregroundMark x1="50889" y1="88485" x2="57444" y2="97424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452" t="57948" r="26869" b="-8286"/>
          <a:stretch/>
        </p:blipFill>
        <p:spPr bwMode="auto">
          <a:xfrm rot="561589">
            <a:off x="9550" y="1219802"/>
            <a:ext cx="1479461" cy="1449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CDEC6BD-4C98-0793-5456-EAA2CBF4213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85" t="72364" r="-533" b="-1551"/>
          <a:stretch/>
        </p:blipFill>
        <p:spPr>
          <a:xfrm rot="1173953">
            <a:off x="10469695" y="1095283"/>
            <a:ext cx="1156812" cy="121546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7C3C5C1-7D2E-E53B-6700-914C3A706CF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" t="73435" r="79848" b="537"/>
          <a:stretch/>
        </p:blipFill>
        <p:spPr>
          <a:xfrm>
            <a:off x="10512503" y="4044870"/>
            <a:ext cx="1141651" cy="106971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2C681EF-9135-12B1-896C-D03B476FC86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59" t="77549" r="52293" b="-6736"/>
          <a:stretch/>
        </p:blipFill>
        <p:spPr>
          <a:xfrm rot="1173953">
            <a:off x="3384" y="3877958"/>
            <a:ext cx="1156812" cy="121546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85433C1-E3DE-74A9-C365-82C923CD150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59" t="77549" r="52293" b="-6736"/>
          <a:stretch/>
        </p:blipFill>
        <p:spPr>
          <a:xfrm rot="1173953">
            <a:off x="9236086" y="884817"/>
            <a:ext cx="1156812" cy="121546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19B01BA-D613-F5AE-494D-0E31DB4EE62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7722" y="2264684"/>
            <a:ext cx="10358002" cy="32311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D005BF4-53FB-56C3-F411-7285BEF0B4B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97843" y="1068213"/>
            <a:ext cx="2455441" cy="1330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731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图标&#10;&#10;描述已自动生成">
            <a:extLst>
              <a:ext uri="{FF2B5EF4-FFF2-40B4-BE49-F238E27FC236}">
                <a16:creationId xmlns:a16="http://schemas.microsoft.com/office/drawing/2014/main" id="{18E96586-37DE-AC84-4925-4FBABD8E46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7"/>
          <a:stretch/>
        </p:blipFill>
        <p:spPr>
          <a:xfrm>
            <a:off x="0" y="4664990"/>
            <a:ext cx="12192000" cy="2193010"/>
          </a:xfrm>
          <a:prstGeom prst="rect">
            <a:avLst/>
          </a:prstGeom>
        </p:spPr>
      </p:pic>
      <p:pic>
        <p:nvPicPr>
          <p:cNvPr id="31" name="图片 30" descr="卡通人物&#10;&#10;中度可信度描述已自动生成">
            <a:extLst>
              <a:ext uri="{FF2B5EF4-FFF2-40B4-BE49-F238E27FC236}">
                <a16:creationId xmlns:a16="http://schemas.microsoft.com/office/drawing/2014/main" id="{016F98EC-BB6F-81E1-BE91-262A7F06526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673" b="80699"/>
          <a:stretch/>
        </p:blipFill>
        <p:spPr>
          <a:xfrm flipH="1">
            <a:off x="9479797" y="163051"/>
            <a:ext cx="2712203" cy="1323636"/>
          </a:xfrm>
          <a:prstGeom prst="rect">
            <a:avLst/>
          </a:prstGeom>
        </p:spPr>
      </p:pic>
      <p:pic>
        <p:nvPicPr>
          <p:cNvPr id="34" name="图片 33" descr="背景图案&#10;&#10;描述已自动生成">
            <a:extLst>
              <a:ext uri="{FF2B5EF4-FFF2-40B4-BE49-F238E27FC236}">
                <a16:creationId xmlns:a16="http://schemas.microsoft.com/office/drawing/2014/main" id="{A1BF9799-8502-CC58-6A93-B28009643A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360" y="3081709"/>
            <a:ext cx="4005022" cy="4005022"/>
          </a:xfrm>
          <a:prstGeom prst="rect">
            <a:avLst/>
          </a:prstGeom>
        </p:spPr>
      </p:pic>
      <p:pic>
        <p:nvPicPr>
          <p:cNvPr id="2" name="图片 41" descr="图片包含 游戏机, 花&#10;&#10;描述已自动生成">
            <a:extLst>
              <a:ext uri="{FF2B5EF4-FFF2-40B4-BE49-F238E27FC236}">
                <a16:creationId xmlns:a16="http://schemas.microsoft.com/office/drawing/2014/main" id="{0A9EF6D2-B6A2-CBBB-8008-482FEE64073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1" t="16291" r="22251" b="22711"/>
          <a:stretch/>
        </p:blipFill>
        <p:spPr>
          <a:xfrm>
            <a:off x="10899884" y="3298699"/>
            <a:ext cx="1086064" cy="1086064"/>
          </a:xfrm>
          <a:prstGeom prst="rect">
            <a:avLst/>
          </a:prstGeom>
        </p:spPr>
      </p:pic>
      <p:pic>
        <p:nvPicPr>
          <p:cNvPr id="25" name="图片 24" descr="游戏机里面的人物&#10;&#10;低可信度描述已自动生成">
            <a:extLst>
              <a:ext uri="{FF2B5EF4-FFF2-40B4-BE49-F238E27FC236}">
                <a16:creationId xmlns:a16="http://schemas.microsoft.com/office/drawing/2014/main" id="{F2505A2D-DA46-CC35-4DE6-75888A1DC07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05" b="37817"/>
          <a:stretch/>
        </p:blipFill>
        <p:spPr>
          <a:xfrm flipH="1">
            <a:off x="0" y="4005022"/>
            <a:ext cx="8921858" cy="2852978"/>
          </a:xfrm>
          <a:custGeom>
            <a:avLst/>
            <a:gdLst>
              <a:gd name="connsiteX0" fmla="*/ 0 w 6858000"/>
              <a:gd name="connsiteY0" fmla="*/ 0 h 4264506"/>
              <a:gd name="connsiteX1" fmla="*/ 6858000 w 6858000"/>
              <a:gd name="connsiteY1" fmla="*/ 0 h 4264506"/>
              <a:gd name="connsiteX2" fmla="*/ 6858000 w 6858000"/>
              <a:gd name="connsiteY2" fmla="*/ 4264506 h 4264506"/>
              <a:gd name="connsiteX3" fmla="*/ 0 w 6858000"/>
              <a:gd name="connsiteY3" fmla="*/ 4264506 h 4264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4264506">
                <a:moveTo>
                  <a:pt x="0" y="0"/>
                </a:moveTo>
                <a:lnTo>
                  <a:pt x="6858000" y="0"/>
                </a:lnTo>
                <a:lnTo>
                  <a:pt x="6858000" y="4264506"/>
                </a:lnTo>
                <a:lnTo>
                  <a:pt x="0" y="4264506"/>
                </a:lnTo>
                <a:close/>
              </a:path>
            </a:pathLst>
          </a:custGeom>
        </p:spPr>
      </p:pic>
      <p:pic>
        <p:nvPicPr>
          <p:cNvPr id="21" name="图片 20" descr="图标&#10;&#10;描述已自动生成">
            <a:extLst>
              <a:ext uri="{FF2B5EF4-FFF2-40B4-BE49-F238E27FC236}">
                <a16:creationId xmlns:a16="http://schemas.microsoft.com/office/drawing/2014/main" id="{43191343-22AF-A06C-370E-C10C4387F13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5246" y="36770"/>
            <a:ext cx="5286896" cy="528689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2B33B7A-1EDE-3D34-D4B0-864A898E3A34}"/>
              </a:ext>
            </a:extLst>
          </p:cNvPr>
          <p:cNvGrpSpPr/>
          <p:nvPr/>
        </p:nvGrpSpPr>
        <p:grpSpPr>
          <a:xfrm>
            <a:off x="1920208" y="660420"/>
            <a:ext cx="8087509" cy="5025070"/>
            <a:chOff x="1920208" y="660420"/>
            <a:chExt cx="8087509" cy="5025070"/>
          </a:xfrm>
        </p:grpSpPr>
        <p:pic>
          <p:nvPicPr>
            <p:cNvPr id="9" name="图片 4">
              <a:extLst>
                <a:ext uri="{FF2B5EF4-FFF2-40B4-BE49-F238E27FC236}">
                  <a16:creationId xmlns:a16="http://schemas.microsoft.com/office/drawing/2014/main" id="{4F4886B0-41BD-4D8F-57AD-09FE40C9C9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36" t="33936" r="6339" b="24370"/>
            <a:stretch/>
          </p:blipFill>
          <p:spPr>
            <a:xfrm rot="10580711" flipV="1">
              <a:off x="1920208" y="660420"/>
              <a:ext cx="8087509" cy="4690472"/>
            </a:xfrm>
            <a:custGeom>
              <a:avLst/>
              <a:gdLst>
                <a:gd name="connsiteX0" fmla="*/ 0 w 12192000"/>
                <a:gd name="connsiteY0" fmla="*/ 6858000 h 6858000"/>
                <a:gd name="connsiteX1" fmla="*/ 12192000 w 12192000"/>
                <a:gd name="connsiteY1" fmla="*/ 6858000 h 6858000"/>
                <a:gd name="connsiteX2" fmla="*/ 12192000 w 12192000"/>
                <a:gd name="connsiteY2" fmla="*/ 0 h 6858000"/>
                <a:gd name="connsiteX3" fmla="*/ 0 w 12192000"/>
                <a:gd name="connsiteY3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6858000">
                  <a:moveTo>
                    <a:pt x="0" y="6858000"/>
                  </a:moveTo>
                  <a:lnTo>
                    <a:pt x="12192000" y="6858000"/>
                  </a:lnTo>
                  <a:lnTo>
                    <a:pt x="12192000" y="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D3AEE3E-0AD2-B0B7-98C8-57957FB9E4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913612" y="911908"/>
              <a:ext cx="6364776" cy="47735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65880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heme/theme1.xml><?xml version="1.0" encoding="utf-8"?>
<a:theme xmlns:a="http://schemas.openxmlformats.org/drawingml/2006/main" name="Office 主题​​">
  <a:themeElements>
    <a:clrScheme name="自定义 1">
      <a:dk1>
        <a:sysClr val="windowText" lastClr="000000"/>
      </a:dk1>
      <a:lt1>
        <a:sysClr val="window" lastClr="FFFFFF"/>
      </a:lt1>
      <a:dk2>
        <a:srgbClr val="3F3F3F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Medium">
      <a:majorFont>
        <a:latin typeface="思源黑体 CN Medium"/>
        <a:ea typeface="思源黑体 CN Medium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296</TotalTime>
  <Words>424</Words>
  <Application>Microsoft Office PowerPoint</Application>
  <PresentationFormat>Widescreen</PresentationFormat>
  <Paragraphs>60</Paragraphs>
  <Slides>17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微软雅黑</vt:lpstr>
      <vt:lpstr>Arial</vt:lpstr>
      <vt:lpstr>Calibri</vt:lpstr>
      <vt:lpstr>Cambria</vt:lpstr>
      <vt:lpstr>Cambria Math</vt:lpstr>
      <vt:lpstr>SVN-Cookies</vt:lpstr>
      <vt:lpstr>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Administrator</cp:lastModifiedBy>
  <cp:revision>17</cp:revision>
  <dcterms:created xsi:type="dcterms:W3CDTF">2023-12-05T13:32:39Z</dcterms:created>
  <dcterms:modified xsi:type="dcterms:W3CDTF">2024-12-18T03:32:32Z</dcterms:modified>
</cp:coreProperties>
</file>