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2" r:id="rId3"/>
    <p:sldMasterId id="2147483763" r:id="rId4"/>
  </p:sldMasterIdLst>
  <p:notesMasterIdLst>
    <p:notesMasterId r:id="rId26"/>
  </p:notesMasterIdLst>
  <p:sldIdLst>
    <p:sldId id="11917" r:id="rId5"/>
    <p:sldId id="2633" r:id="rId6"/>
    <p:sldId id="262" r:id="rId7"/>
    <p:sldId id="259" r:id="rId8"/>
    <p:sldId id="261" r:id="rId9"/>
    <p:sldId id="263" r:id="rId10"/>
    <p:sldId id="264" r:id="rId11"/>
    <p:sldId id="265" r:id="rId12"/>
    <p:sldId id="1424" r:id="rId13"/>
    <p:sldId id="2654" r:id="rId14"/>
    <p:sldId id="270" r:id="rId15"/>
    <p:sldId id="268" r:id="rId16"/>
    <p:sldId id="2661" r:id="rId17"/>
    <p:sldId id="2663" r:id="rId18"/>
    <p:sldId id="2664" r:id="rId19"/>
    <p:sldId id="2665" r:id="rId20"/>
    <p:sldId id="2666" r:id="rId21"/>
    <p:sldId id="2667" r:id="rId22"/>
    <p:sldId id="2646" r:id="rId23"/>
    <p:sldId id="284" r:id="rId24"/>
    <p:sldId id="1191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84" autoAdjust="0"/>
  </p:normalViewPr>
  <p:slideViewPr>
    <p:cSldViewPr snapToGrid="0">
      <p:cViewPr varScale="1">
        <p:scale>
          <a:sx n="72" d="100"/>
          <a:sy n="72" d="100"/>
        </p:scale>
        <p:origin x="1260"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5C939-66B2-4363-B44F-C84592D1DF35}"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DFF4F-B292-423B-ACFD-6BB0227DF629}" type="slidenum">
              <a:rPr lang="en-US" smtClean="0"/>
              <a:t>‹#›</a:t>
            </a:fld>
            <a:endParaRPr lang="en-US"/>
          </a:p>
        </p:txBody>
      </p:sp>
    </p:spTree>
    <p:extLst>
      <p:ext uri="{BB962C8B-B14F-4D97-AF65-F5344CB8AC3E}">
        <p14:creationId xmlns:p14="http://schemas.microsoft.com/office/powerpoint/2010/main" val="3689490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3625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311273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103659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34182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196703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1043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8719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460890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67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E75890-B072-1A63-86A8-2DAAE601CD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6CF5A0B-9061-CB97-AFF3-74F29E37006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817319-7C54-416B-EE7D-EDBB7CDD8487}"/>
              </a:ext>
            </a:extLst>
          </p:cNvPr>
          <p:cNvSpPr>
            <a:spLocks noGrp="1"/>
          </p:cNvSpPr>
          <p:nvPr>
            <p:ph type="dt" sz="half" idx="10"/>
          </p:nvPr>
        </p:nvSpPr>
        <p:spPr/>
        <p:txBody>
          <a:bodyPr/>
          <a:lstStyle/>
          <a:p>
            <a:fld id="{420B8E91-E583-4A8F-BD5D-34B970A7B9CB}"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3D0E955C-D0CF-CAEC-7DD2-284325977BA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891F2C1-8342-6589-6A3A-EFD884D06AE2}"/>
              </a:ext>
            </a:extLst>
          </p:cNvPr>
          <p:cNvSpPr>
            <a:spLocks noGrp="1"/>
          </p:cNvSpPr>
          <p:nvPr>
            <p:ph type="sldNum" sz="quarter" idx="12"/>
          </p:nvPr>
        </p:nvSpPr>
        <p:spPr/>
        <p:txBody>
          <a:bodyPr/>
          <a:lstStyle/>
          <a:p>
            <a:fld id="{C2C84C73-474E-4EB9-8EC3-5A74F237DB8E}" type="slidenum">
              <a:rPr lang="zh-CN" altLang="en-US" smtClean="0"/>
              <a:t>‹#›</a:t>
            </a:fld>
            <a:endParaRPr lang="zh-CN" altLang="en-US"/>
          </a:p>
        </p:txBody>
      </p:sp>
    </p:spTree>
    <p:extLst>
      <p:ext uri="{BB962C8B-B14F-4D97-AF65-F5344CB8AC3E}">
        <p14:creationId xmlns:p14="http://schemas.microsoft.com/office/powerpoint/2010/main" val="832393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05808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27672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39484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46823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03241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49467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790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30408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62008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9668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17940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23339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71410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44329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90219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89430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1178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983294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22132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74609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1521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57123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54327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90850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08426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3727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7788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50412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4999255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305640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56258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66547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047489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44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37538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145241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110545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13519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350697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959268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934620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55788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372666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84371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48127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4622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95095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624291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202385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20804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716819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819562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823479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805244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99681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71613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50221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72121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947002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1604539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75577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42906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11/11/2023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594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11/11/2023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30563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11/11/2023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909184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11/11/2023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159705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11/11/2023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699066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11/11/2023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600131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11/11/2023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647516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11/11/2023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01765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11/11/2023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931361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11/11/2023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0616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481953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11/11/2023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0303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118110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2.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4.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C485936-6E0D-6FB8-B188-AB30DBEBDD5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5060A6A4-E802-4D2C-72E6-76A7BACFEFE7}"/>
              </a:ext>
            </a:extLst>
          </p:cNvPr>
          <p:cNvGrpSpPr/>
          <p:nvPr userDrawn="1"/>
        </p:nvGrpSpPr>
        <p:grpSpPr>
          <a:xfrm>
            <a:off x="-3388235" y="0"/>
            <a:ext cx="3842965" cy="2357824"/>
            <a:chOff x="5586065" y="1777554"/>
            <a:chExt cx="2882224" cy="1768368"/>
          </a:xfrm>
        </p:grpSpPr>
        <p:grpSp>
          <p:nvGrpSpPr>
            <p:cNvPr id="4" name="Group 3">
              <a:extLst>
                <a:ext uri="{FF2B5EF4-FFF2-40B4-BE49-F238E27FC236}">
                  <a16:creationId xmlns:a16="http://schemas.microsoft.com/office/drawing/2014/main" id="{00447E9E-6A13-4F3A-A67D-F5B0EF66057E}"/>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882F575C-CF8F-F315-412B-4BF12AA6B03A}"/>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8" name="TextBox 7">
                <a:extLst>
                  <a:ext uri="{FF2B5EF4-FFF2-40B4-BE49-F238E27FC236}">
                    <a16:creationId xmlns:a16="http://schemas.microsoft.com/office/drawing/2014/main" id="{835EF067-D7AF-57F9-B9AE-B4566DF998FE}"/>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9" name="TextBox 8">
                <a:extLst>
                  <a:ext uri="{FF2B5EF4-FFF2-40B4-BE49-F238E27FC236}">
                    <a16:creationId xmlns:a16="http://schemas.microsoft.com/office/drawing/2014/main" id="{4D1D4274-7377-D39B-625D-C8CE5E3B673B}"/>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6AA97C91-F6DE-5870-EE6C-B04922ADA19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676979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028C6CA-2E8E-D599-8DC0-2677440A1F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3" name="Group 2">
            <a:extLst>
              <a:ext uri="{FF2B5EF4-FFF2-40B4-BE49-F238E27FC236}">
                <a16:creationId xmlns:a16="http://schemas.microsoft.com/office/drawing/2014/main" id="{F2716183-5F20-7B14-0177-D6401BE693EC}"/>
              </a:ext>
            </a:extLst>
          </p:cNvPr>
          <p:cNvGrpSpPr/>
          <p:nvPr userDrawn="1"/>
        </p:nvGrpSpPr>
        <p:grpSpPr>
          <a:xfrm>
            <a:off x="-3388235" y="0"/>
            <a:ext cx="3842965" cy="2357824"/>
            <a:chOff x="5586065" y="1777554"/>
            <a:chExt cx="2882224" cy="1768368"/>
          </a:xfrm>
        </p:grpSpPr>
        <p:grpSp>
          <p:nvGrpSpPr>
            <p:cNvPr id="4" name="Group 3">
              <a:extLst>
                <a:ext uri="{FF2B5EF4-FFF2-40B4-BE49-F238E27FC236}">
                  <a16:creationId xmlns:a16="http://schemas.microsoft.com/office/drawing/2014/main" id="{51C4CFA2-7BB2-5E29-B9AE-6E36A0FD26FE}"/>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0E0F43AD-3334-00A5-3929-147A69A7F380}"/>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402AB2B3-2A70-6994-4D2A-C04B19C80EA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E9E6720F-C8E1-348B-2353-083CDF6B59B6}"/>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0285B360-7D45-1D9D-8AD9-1BF71197E7B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307411427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FA91E34-1362-B119-3D59-D467CDAD61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3" name="Group 2">
            <a:extLst>
              <a:ext uri="{FF2B5EF4-FFF2-40B4-BE49-F238E27FC236}">
                <a16:creationId xmlns:a16="http://schemas.microsoft.com/office/drawing/2014/main" id="{A23CD352-94EE-DB66-F584-1D746186EB91}"/>
              </a:ext>
            </a:extLst>
          </p:cNvPr>
          <p:cNvGrpSpPr/>
          <p:nvPr userDrawn="1"/>
        </p:nvGrpSpPr>
        <p:grpSpPr>
          <a:xfrm>
            <a:off x="-3388235" y="0"/>
            <a:ext cx="3842965" cy="2357824"/>
            <a:chOff x="5586065" y="1777554"/>
            <a:chExt cx="2882224" cy="1768368"/>
          </a:xfrm>
        </p:grpSpPr>
        <p:grpSp>
          <p:nvGrpSpPr>
            <p:cNvPr id="4" name="Group 3">
              <a:extLst>
                <a:ext uri="{FF2B5EF4-FFF2-40B4-BE49-F238E27FC236}">
                  <a16:creationId xmlns:a16="http://schemas.microsoft.com/office/drawing/2014/main" id="{2A9B9CDC-ABAB-CD85-22FE-9848D9E9781E}"/>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C290FCBF-9DD7-6D55-86D4-5FAE14F4C051}"/>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9F5FEC0E-6DB7-830E-F6B6-E7594DBD5AEA}"/>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330FFE8A-0373-B279-15B0-88E9A5044207}"/>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BC783376-5846-002C-7695-BF1CA2883A3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1851384951"/>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FFA1CB0-1741-89C8-7A88-27E9F539F07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3" name="Group 2">
            <a:extLst>
              <a:ext uri="{FF2B5EF4-FFF2-40B4-BE49-F238E27FC236}">
                <a16:creationId xmlns:a16="http://schemas.microsoft.com/office/drawing/2014/main" id="{CB239991-73FD-AC2B-D3EF-61BF17C103F7}"/>
              </a:ext>
            </a:extLst>
          </p:cNvPr>
          <p:cNvGrpSpPr/>
          <p:nvPr userDrawn="1"/>
        </p:nvGrpSpPr>
        <p:grpSpPr>
          <a:xfrm>
            <a:off x="-3388235" y="0"/>
            <a:ext cx="3842965" cy="2357824"/>
            <a:chOff x="5586065" y="1777554"/>
            <a:chExt cx="2882224" cy="1768368"/>
          </a:xfrm>
        </p:grpSpPr>
        <p:grpSp>
          <p:nvGrpSpPr>
            <p:cNvPr id="4" name="Group 3">
              <a:extLst>
                <a:ext uri="{FF2B5EF4-FFF2-40B4-BE49-F238E27FC236}">
                  <a16:creationId xmlns:a16="http://schemas.microsoft.com/office/drawing/2014/main" id="{EB4EC68D-7FF6-D8E2-6359-76EE82585978}"/>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95FCA932-BD0A-7F0B-338E-E7303BE02EE1}"/>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987FDEB9-05EA-BFFE-2FA8-0C8F742F8B7D}"/>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237F5E87-EFCB-3821-D2C1-EFEF3BB24E6A}"/>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63EA9A84-E586-E89A-5BF4-EDC1B9FD3F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7687472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5.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76.xml"/><Relationship Id="rId6" Type="http://schemas.openxmlformats.org/officeDocument/2006/relationships/image" Target="../media/image53.png"/><Relationship Id="rId5" Type="http://schemas.openxmlformats.org/officeDocument/2006/relationships/image" Target="../media/image45.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76.xml"/><Relationship Id="rId6" Type="http://schemas.openxmlformats.org/officeDocument/2006/relationships/image" Target="../media/image53.png"/><Relationship Id="rId5" Type="http://schemas.openxmlformats.org/officeDocument/2006/relationships/image" Target="../media/image46.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7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76.xml"/><Relationship Id="rId6" Type="http://schemas.openxmlformats.org/officeDocument/2006/relationships/image" Target="../media/image53.png"/><Relationship Id="rId5" Type="http://schemas.openxmlformats.org/officeDocument/2006/relationships/image" Target="../media/image48.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54.png"/><Relationship Id="rId2" Type="http://schemas.openxmlformats.org/officeDocument/2006/relationships/notesSlide" Target="../notesSlides/notesSlide7.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9.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7.png"/><Relationship Id="rId1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jpeg"/><Relationship Id="rId2" Type="http://schemas.openxmlformats.org/officeDocument/2006/relationships/notesSlide" Target="../notesSlides/notesSlide1.xml"/><Relationship Id="rId16" Type="http://schemas.openxmlformats.org/officeDocument/2006/relationships/image" Target="../media/image19.png"/><Relationship Id="rId20"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8.png"/><Relationship Id="rId18" Type="http://schemas.openxmlformats.org/officeDocument/2006/relationships/image" Target="../media/image59.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30.png"/><Relationship Id="rId17" Type="http://schemas.openxmlformats.org/officeDocument/2006/relationships/image" Target="../media/image18.png"/><Relationship Id="rId2" Type="http://schemas.openxmlformats.org/officeDocument/2006/relationships/notesSlide" Target="../notesSlides/notesSlide8.xml"/><Relationship Id="rId16" Type="http://schemas.openxmlformats.org/officeDocument/2006/relationships/image" Target="../media/image17.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57.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28.png"/><Relationship Id="rId19"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9.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7.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6.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6.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41.png"/><Relationship Id="rId5" Type="http://schemas.openxmlformats.org/officeDocument/2006/relationships/slideLayout" Target="../slideLayouts/slideLayout76.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1.mp3"/><Relationship Id="rId7" Type="http://schemas.openxmlformats.org/officeDocument/2006/relationships/image" Target="../media/image36.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41.png"/><Relationship Id="rId5" Type="http://schemas.openxmlformats.org/officeDocument/2006/relationships/slideLayout" Target="../slideLayouts/slideLayout76.xml"/><Relationship Id="rId10" Type="http://schemas.openxmlformats.org/officeDocument/2006/relationships/image" Target="../media/image40.png"/><Relationship Id="rId4" Type="http://schemas.openxmlformats.org/officeDocument/2006/relationships/audio" Target="../media/media1.mp3"/><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36.jpg"/><Relationship Id="rId12"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42.PNG"/><Relationship Id="rId5" Type="http://schemas.openxmlformats.org/officeDocument/2006/relationships/slideLayout" Target="../slideLayouts/slideLayout76.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44.png"/><Relationship Id="rId2" Type="http://schemas.openxmlformats.org/officeDocument/2006/relationships/notesSlide" Target="../notesSlides/notesSlide6.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9.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7.pn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7" y="3172"/>
            <a:ext cx="12180721" cy="6851656"/>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0859" y="2897249"/>
            <a:ext cx="3122175" cy="3824409"/>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8667" y="2313010"/>
            <a:ext cx="6800903" cy="584327"/>
          </a:xfrm>
          <a:prstGeom prst="rect">
            <a:avLst/>
          </a:prstGeom>
          <a:noFill/>
        </p:spPr>
        <p:txBody>
          <a:bodyPr wrap="square" rtlCol="0">
            <a:spAutoFit/>
          </a:bodyPr>
          <a:lstStyle/>
          <a:p>
            <a:r>
              <a:rPr lang="en-US" sz="3197"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9849" y="3036240"/>
            <a:ext cx="6800903" cy="584327"/>
          </a:xfrm>
          <a:prstGeom prst="rect">
            <a:avLst/>
          </a:prstGeom>
          <a:noFill/>
        </p:spPr>
        <p:txBody>
          <a:bodyPr wrap="square" rtlCol="0">
            <a:spAutoFit/>
          </a:bodyPr>
          <a:lstStyle/>
          <a:p>
            <a:r>
              <a:rPr lang="en-US" sz="3197">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31017" y="123165"/>
          <a:ext cx="12180721" cy="739297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31017" y="123165"/>
                        <a:ext cx="12180721" cy="739297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EE9C801-806A-1BAA-0AFA-BDB479A60B8C}"/>
              </a:ext>
            </a:extLst>
          </p:cNvPr>
          <p:cNvGrpSpPr/>
          <p:nvPr/>
        </p:nvGrpSpPr>
        <p:grpSpPr>
          <a:xfrm>
            <a:off x="7448087" y="2370073"/>
            <a:ext cx="3842965" cy="2357824"/>
            <a:chOff x="5586065" y="1777554"/>
            <a:chExt cx="2882224" cy="1768368"/>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86065" y="1777554"/>
              <a:ext cx="2882224" cy="1768368"/>
              <a:chOff x="6282158" y="1877677"/>
              <a:chExt cx="4326340" cy="2783227"/>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8" name="Picture 7">
              <a:extLst>
                <a:ext uri="{FF2B5EF4-FFF2-40B4-BE49-F238E27FC236}">
                  <a16:creationId xmlns:a16="http://schemas.microsoft.com/office/drawing/2014/main" id="{8EE0C0FC-0F43-2AB9-0DAA-64F54265C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26223428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814443"/>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Em</a:t>
            </a:r>
            <a:r>
              <a:rPr kumimoji="0" lang="en-US" sz="4400" b="1"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sẽ</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khuyên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bạn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điều</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gì</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a:t>
            </a:r>
            <a:endParaRPr kumimoji="0" lang="en-US" sz="4400" b="1" i="0" u="none" strike="noStrike" kern="1200" cap="none" spc="0" normalizeH="0" baseline="0" noProof="0" dirty="0">
              <a:ln>
                <a:noFill/>
              </a:ln>
              <a:solidFill>
                <a:srgbClr val="E6F7FF">
                  <a:lumMod val="25000"/>
                </a:srgbClr>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44D46943-0AE9-1DF9-2BC3-AEA5042C89B3}"/>
              </a:ext>
            </a:extLst>
          </p:cNvPr>
          <p:cNvPicPr>
            <a:picLocks noChangeAspect="1"/>
          </p:cNvPicPr>
          <p:nvPr/>
        </p:nvPicPr>
        <p:blipFill>
          <a:blip r:embed="rId2"/>
          <a:stretch>
            <a:fillRect/>
          </a:stretch>
        </p:blipFill>
        <p:spPr>
          <a:xfrm>
            <a:off x="1285875" y="1528762"/>
            <a:ext cx="4305300" cy="2390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8CFA9388-F89F-FFD2-B9F9-D175E4A4E8EE}"/>
              </a:ext>
            </a:extLst>
          </p:cNvPr>
          <p:cNvPicPr>
            <a:picLocks noChangeAspect="1"/>
          </p:cNvPicPr>
          <p:nvPr/>
        </p:nvPicPr>
        <p:blipFill>
          <a:blip r:embed="rId3"/>
          <a:stretch>
            <a:fillRect/>
          </a:stretch>
        </p:blipFill>
        <p:spPr>
          <a:xfrm>
            <a:off x="6853237" y="1390650"/>
            <a:ext cx="3552825" cy="2343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6E22ADD2-E805-C621-CBF7-EDD4CEB17876}"/>
              </a:ext>
            </a:extLst>
          </p:cNvPr>
          <p:cNvPicPr>
            <a:picLocks noChangeAspect="1"/>
          </p:cNvPicPr>
          <p:nvPr/>
        </p:nvPicPr>
        <p:blipFill>
          <a:blip r:embed="rId4"/>
          <a:stretch>
            <a:fillRect/>
          </a:stretch>
        </p:blipFill>
        <p:spPr>
          <a:xfrm>
            <a:off x="1590675" y="4135742"/>
            <a:ext cx="3124200" cy="2379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3CF4F953-E893-C239-FEEA-8952D4ACFB4C}"/>
              </a:ext>
            </a:extLst>
          </p:cNvPr>
          <p:cNvPicPr>
            <a:picLocks noChangeAspect="1"/>
          </p:cNvPicPr>
          <p:nvPr/>
        </p:nvPicPr>
        <p:blipFill>
          <a:blip r:embed="rId5"/>
          <a:stretch>
            <a:fillRect/>
          </a:stretch>
        </p:blipFill>
        <p:spPr>
          <a:xfrm>
            <a:off x="6367462" y="4238625"/>
            <a:ext cx="4619625" cy="211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12837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1FD0752-25F9-AF4C-B9D1-EB7FF863BC6B}"/>
              </a:ext>
            </a:extLst>
          </p:cNvPr>
          <p:cNvPicPr>
            <a:picLocks noChangeAspect="1"/>
          </p:cNvPicPr>
          <p:nvPr/>
        </p:nvPicPr>
        <p:blipFill>
          <a:blip r:embed="rId3"/>
          <a:stretch>
            <a:fillRect/>
          </a:stretch>
        </p:blipFill>
        <p:spPr>
          <a:xfrm>
            <a:off x="376973" y="31540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361950"/>
            <a:ext cx="6046294" cy="6246445"/>
            <a:chOff x="729861" y="1028931"/>
            <a:chExt cx="4495800" cy="5372481"/>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hành động này của Huy là không đúng. Vì học sinh đến trường ngoài việc học cần tham gia các hoạt động khác do trường lớp tổ chức trong đó có các hoạt động lao động.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E2D8A9F9-7D03-223A-8370-0E63A9090A01}"/>
              </a:ext>
            </a:extLst>
          </p:cNvPr>
          <p:cNvPicPr>
            <a:picLocks noChangeAspect="1"/>
          </p:cNvPicPr>
          <p:nvPr/>
        </p:nvPicPr>
        <p:blipFill>
          <a:blip r:embed="rId5"/>
          <a:stretch>
            <a:fillRect/>
          </a:stretch>
        </p:blipFill>
        <p:spPr>
          <a:xfrm>
            <a:off x="6410324" y="314326"/>
            <a:ext cx="5291573"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Icon&#10;&#10;Description automatically generated">
            <a:extLst>
              <a:ext uri="{FF2B5EF4-FFF2-40B4-BE49-F238E27FC236}">
                <a16:creationId xmlns:a16="http://schemas.microsoft.com/office/drawing/2014/main" id="{EDCF4B60-3510-802D-F761-579FA1B3BD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extLst>
      <p:ext uri="{BB962C8B-B14F-4D97-AF65-F5344CB8AC3E}">
        <p14:creationId xmlns:p14="http://schemas.microsoft.com/office/powerpoint/2010/main" val="2506634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62">
                                          <p:stCondLst>
                                            <p:cond delay="0"/>
                                          </p:stCondLst>
                                        </p:cTn>
                                        <p:tgtEl>
                                          <p:spTgt spid="6"/>
                                        </p:tgtEl>
                                      </p:cBhvr>
                                    </p:animEffect>
                                    <p:anim calcmode="lin" valueType="num">
                                      <p:cBhvr>
                                        <p:cTn id="8"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6"/>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13" dur="16">
                                          <p:stCondLst>
                                            <p:cond delay="406"/>
                                          </p:stCondLst>
                                        </p:cTn>
                                        <p:tgtEl>
                                          <p:spTgt spid="6"/>
                                        </p:tgtEl>
                                      </p:cBhvr>
                                      <p:to x="100000" y="60000"/>
                                    </p:animScale>
                                    <p:animScale>
                                      <p:cBhvr>
                                        <p:cTn id="14" dur="104" decel="50000">
                                          <p:stCondLst>
                                            <p:cond delay="423"/>
                                          </p:stCondLst>
                                        </p:cTn>
                                        <p:tgtEl>
                                          <p:spTgt spid="6"/>
                                        </p:tgtEl>
                                      </p:cBhvr>
                                      <p:to x="100000" y="100000"/>
                                    </p:animScale>
                                    <p:animScale>
                                      <p:cBhvr>
                                        <p:cTn id="15" dur="16">
                                          <p:stCondLst>
                                            <p:cond delay="820"/>
                                          </p:stCondLst>
                                        </p:cTn>
                                        <p:tgtEl>
                                          <p:spTgt spid="6"/>
                                        </p:tgtEl>
                                      </p:cBhvr>
                                      <p:to x="100000" y="80000"/>
                                    </p:animScale>
                                    <p:animScale>
                                      <p:cBhvr>
                                        <p:cTn id="16" dur="104" decel="50000">
                                          <p:stCondLst>
                                            <p:cond delay="836"/>
                                          </p:stCondLst>
                                        </p:cTn>
                                        <p:tgtEl>
                                          <p:spTgt spid="6"/>
                                        </p:tgtEl>
                                      </p:cBhvr>
                                      <p:to x="100000" y="100000"/>
                                    </p:animScale>
                                    <p:animScale>
                                      <p:cBhvr>
                                        <p:cTn id="17" dur="16">
                                          <p:stCondLst>
                                            <p:cond delay="1026"/>
                                          </p:stCondLst>
                                        </p:cTn>
                                        <p:tgtEl>
                                          <p:spTgt spid="6"/>
                                        </p:tgtEl>
                                      </p:cBhvr>
                                      <p:to x="100000" y="90000"/>
                                    </p:animScale>
                                    <p:animScale>
                                      <p:cBhvr>
                                        <p:cTn id="18" dur="104" decel="50000">
                                          <p:stCondLst>
                                            <p:cond delay="1042"/>
                                          </p:stCondLst>
                                        </p:cTn>
                                        <p:tgtEl>
                                          <p:spTgt spid="6"/>
                                        </p:tgtEl>
                                      </p:cBhvr>
                                      <p:to x="100000" y="100000"/>
                                    </p:animScale>
                                    <p:animScale>
                                      <p:cBhvr>
                                        <p:cTn id="19" dur="16">
                                          <p:stCondLst>
                                            <p:cond delay="1130"/>
                                          </p:stCondLst>
                                        </p:cTn>
                                        <p:tgtEl>
                                          <p:spTgt spid="6"/>
                                        </p:tgtEl>
                                      </p:cBhvr>
                                      <p:to x="100000" y="95000"/>
                                    </p:animScale>
                                    <p:animScale>
                                      <p:cBhvr>
                                        <p:cTn id="20" dur="104" decel="50000">
                                          <p:stCondLst>
                                            <p:cond delay="1146"/>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361950"/>
            <a:ext cx="6046294" cy="6246445"/>
            <a:chOff x="729861" y="1028931"/>
            <a:chExt cx="4495800" cy="5372481"/>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của Khuê là không đúng vì tích cực tham gia các hoạt động tập thể của trường, lớp trong đó có hoạt động giữ gìn trường lớp sạch đẹp là yêu cầu không thể thiếu đối với mỗi học sinh..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D70D6DB5-0A72-AD0C-E7FC-AD61A333B444}"/>
              </a:ext>
            </a:extLst>
          </p:cNvPr>
          <p:cNvPicPr>
            <a:picLocks noChangeAspect="1"/>
          </p:cNvPicPr>
          <p:nvPr/>
        </p:nvPicPr>
        <p:blipFill>
          <a:blip r:embed="rId5"/>
          <a:stretch>
            <a:fillRect/>
          </a:stretch>
        </p:blipFill>
        <p:spPr>
          <a:xfrm>
            <a:off x="6843712" y="142875"/>
            <a:ext cx="5127044" cy="3381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a:extLst>
              <a:ext uri="{FF2B5EF4-FFF2-40B4-BE49-F238E27FC236}">
                <a16:creationId xmlns:a16="http://schemas.microsoft.com/office/drawing/2014/main" id="{ED11A2E5-9501-C137-1EAC-E2AB1EFEAE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extLst>
      <p:ext uri="{BB962C8B-B14F-4D97-AF65-F5344CB8AC3E}">
        <p14:creationId xmlns:p14="http://schemas.microsoft.com/office/powerpoint/2010/main" val="19248428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4A2DD-69D3-1B00-853D-E7A93A819682}"/>
              </a:ext>
            </a:extLst>
          </p:cNvPr>
          <p:cNvPicPr>
            <a:picLocks noChangeAspect="1"/>
          </p:cNvPicPr>
          <p:nvPr/>
        </p:nvPicPr>
        <p:blipFill>
          <a:blip r:embed="rId4"/>
          <a:stretch>
            <a:fillRect/>
          </a:stretch>
        </p:blipFill>
        <p:spPr>
          <a:xfrm>
            <a:off x="7315199" y="219075"/>
            <a:ext cx="3877089" cy="2952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a:extLst>
              <a:ext uri="{FF2B5EF4-FFF2-40B4-BE49-F238E27FC236}">
                <a16:creationId xmlns:a16="http://schemas.microsoft.com/office/drawing/2014/main" id="{51D73B0E-EFB4-152E-3B01-95804BC24772}"/>
              </a:ext>
            </a:extLst>
          </p:cNvPr>
          <p:cNvGrpSpPr/>
          <p:nvPr/>
        </p:nvGrpSpPr>
        <p:grpSpPr>
          <a:xfrm>
            <a:off x="0" y="400050"/>
            <a:ext cx="6627319" cy="6804815"/>
            <a:chOff x="729861" y="1028931"/>
            <a:chExt cx="4495800" cy="5852727"/>
          </a:xfrm>
        </p:grpSpPr>
        <p:pic>
          <p:nvPicPr>
            <p:cNvPr id="9" name="Picture 8" descr="A picture containing text&#10;&#10;Description automatically generated">
              <a:extLst>
                <a:ext uri="{FF2B5EF4-FFF2-40B4-BE49-F238E27FC236}">
                  <a16:creationId xmlns:a16="http://schemas.microsoft.com/office/drawing/2014/main" id="{B3665596-1EB7-ABC1-E99E-27153A02A7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a:extLst>
                <a:ext uri="{FF2B5EF4-FFF2-40B4-BE49-F238E27FC236}">
                  <a16:creationId xmlns:a16="http://schemas.microsoft.com/office/drawing/2014/main" id="{56D96955-742C-2FC0-3CD4-F41A5DCAA104}"/>
                </a:ext>
              </a:extLst>
            </p:cNvPr>
            <p:cNvSpPr txBox="1"/>
            <p:nvPr/>
          </p:nvSpPr>
          <p:spPr>
            <a:xfrm>
              <a:off x="729861" y="3625671"/>
              <a:ext cx="4495800" cy="3255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Quỳnh có thời gian nên giúp đỡ bố mẹ làm những việc phù hợp với khả năng của mình như nấu cơm, rửa chén bát…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Picture 10" descr="Icon&#10;&#10;Description automatically generated">
            <a:extLst>
              <a:ext uri="{FF2B5EF4-FFF2-40B4-BE49-F238E27FC236}">
                <a16:creationId xmlns:a16="http://schemas.microsoft.com/office/drawing/2014/main" id="{AD8B4EE6-56EE-51AC-54BE-A021FA9393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0574" y="2361070"/>
            <a:ext cx="1779155" cy="1779155"/>
          </a:xfrm>
          <a:prstGeom prst="rect">
            <a:avLst/>
          </a:prstGeom>
        </p:spPr>
      </p:pic>
    </p:spTree>
    <p:extLst>
      <p:ext uri="{BB962C8B-B14F-4D97-AF65-F5344CB8AC3E}">
        <p14:creationId xmlns:p14="http://schemas.microsoft.com/office/powerpoint/2010/main" val="11822336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1D73B0E-EFB4-152E-3B01-95804BC24772}"/>
              </a:ext>
            </a:extLst>
          </p:cNvPr>
          <p:cNvGrpSpPr/>
          <p:nvPr/>
        </p:nvGrpSpPr>
        <p:grpSpPr>
          <a:xfrm>
            <a:off x="1019175" y="361950"/>
            <a:ext cx="5886449" cy="6246445"/>
            <a:chOff x="729861" y="1028931"/>
            <a:chExt cx="4495800" cy="5372481"/>
          </a:xfrm>
        </p:grpSpPr>
        <p:pic>
          <p:nvPicPr>
            <p:cNvPr id="9" name="Picture 8" descr="A picture containing text&#10;&#10;Description automatically generated">
              <a:extLst>
                <a:ext uri="{FF2B5EF4-FFF2-40B4-BE49-F238E27FC236}">
                  <a16:creationId xmlns:a16="http://schemas.microsoft.com/office/drawing/2014/main" id="{B3665596-1EB7-ABC1-E99E-27153A02A79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a:extLst>
                <a:ext uri="{FF2B5EF4-FFF2-40B4-BE49-F238E27FC236}">
                  <a16:creationId xmlns:a16="http://schemas.microsoft.com/office/drawing/2014/main" id="{56D96955-742C-2FC0-3CD4-F41A5DCAA104}"/>
                </a:ext>
              </a:extLst>
            </p:cNvPr>
            <p:cNvSpPr txBox="1"/>
            <p:nvPr/>
          </p:nvSpPr>
          <p:spPr>
            <a:xfrm>
              <a:off x="729861" y="3625671"/>
              <a:ext cx="435758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Hường không nên từ chối việc mà tập thể lớp giao.</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75FB5F14-1420-EBCB-32F8-EDFA7C17E9B7}"/>
              </a:ext>
            </a:extLst>
          </p:cNvPr>
          <p:cNvPicPr>
            <a:picLocks noChangeAspect="1"/>
          </p:cNvPicPr>
          <p:nvPr/>
        </p:nvPicPr>
        <p:blipFill>
          <a:blip r:embed="rId5"/>
          <a:stretch>
            <a:fillRect/>
          </a:stretch>
        </p:blipFill>
        <p:spPr>
          <a:xfrm>
            <a:off x="6567487" y="152400"/>
            <a:ext cx="5556035" cy="2543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a:extLst>
              <a:ext uri="{FF2B5EF4-FFF2-40B4-BE49-F238E27FC236}">
                <a16:creationId xmlns:a16="http://schemas.microsoft.com/office/drawing/2014/main" id="{821F1E07-4727-5502-513A-F834C0360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1099" y="2313445"/>
            <a:ext cx="1779155" cy="1779155"/>
          </a:xfrm>
          <a:prstGeom prst="rect">
            <a:avLst/>
          </a:prstGeom>
        </p:spPr>
      </p:pic>
    </p:spTree>
    <p:extLst>
      <p:ext uri="{BB962C8B-B14F-4D97-AF65-F5344CB8AC3E}">
        <p14:creationId xmlns:p14="http://schemas.microsoft.com/office/powerpoint/2010/main" val="15360703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3254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6F7FF">
                    <a:lumMod val="25000"/>
                  </a:srgbClr>
                </a:solidFill>
                <a:sym typeface="Arial"/>
              </a:rPr>
              <a:t>Em hãy tìm những biểu hiện yêu lao động, lười lao động và nối với ô chữ tương ứng.</a:t>
            </a:r>
            <a:endParaRPr kumimoji="0" lang="en-US" sz="3600" b="1" i="0" u="none" strike="noStrike" kern="1200" cap="none" spc="0" normalizeH="0" baseline="0" noProof="0" dirty="0">
              <a:ln>
                <a:noFill/>
              </a:ln>
              <a:solidFill>
                <a:srgbClr val="E6F7FF">
                  <a:lumMod val="25000"/>
                </a:srgbClr>
              </a:solidFill>
              <a:effectLst/>
              <a:uLnTx/>
              <a:uFillTx/>
              <a:latin typeface="Arial"/>
              <a:sym typeface="Arial"/>
            </a:endParaRPr>
          </a:p>
        </p:txBody>
      </p:sp>
      <p:graphicFrame>
        <p:nvGraphicFramePr>
          <p:cNvPr id="2" name="Table 2">
            <a:extLst>
              <a:ext uri="{FF2B5EF4-FFF2-40B4-BE49-F238E27FC236}">
                <a16:creationId xmlns:a16="http://schemas.microsoft.com/office/drawing/2014/main" id="{78108599-1951-9622-5072-7EBF4B79DE8C}"/>
              </a:ext>
            </a:extLst>
          </p:cNvPr>
          <p:cNvGraphicFramePr>
            <a:graphicFrameLocks noGrp="1"/>
          </p:cNvGraphicFramePr>
          <p:nvPr>
            <p:extLst>
              <p:ext uri="{D42A27DB-BD31-4B8C-83A1-F6EECF244321}">
                <p14:modId xmlns:p14="http://schemas.microsoft.com/office/powerpoint/2010/main" val="2812823103"/>
              </p:ext>
            </p:extLst>
          </p:nvPr>
        </p:nvGraphicFramePr>
        <p:xfrm>
          <a:off x="250825" y="1986491"/>
          <a:ext cx="7035800" cy="4580467"/>
        </p:xfrm>
        <a:graphic>
          <a:graphicData uri="http://schemas.openxmlformats.org/drawingml/2006/table">
            <a:tbl>
              <a:tblPr firstRow="1" bandRow="1">
                <a:tableStyleId>{5DA37D80-6434-44D0-A028-1B22A696006F}</a:tableStyleId>
              </a:tblPr>
              <a:tblGrid>
                <a:gridCol w="7035800">
                  <a:extLst>
                    <a:ext uri="{9D8B030D-6E8A-4147-A177-3AD203B41FA5}">
                      <a16:colId xmlns:a16="http://schemas.microsoft.com/office/drawing/2014/main" val="1604492144"/>
                    </a:ext>
                  </a:extLst>
                </a:gridCol>
              </a:tblGrid>
              <a:tr h="800947">
                <a:tc>
                  <a:txBody>
                    <a:bodyPr/>
                    <a:lstStyle/>
                    <a:p>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tốt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nhiệm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lớp</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295370701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Tích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buổi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động</a:t>
                      </a:r>
                      <a:r>
                        <a:rPr lang="en-US" sz="2800" b="1" dirty="0">
                          <a:solidFill>
                            <a:srgbClr val="002060"/>
                          </a:solidFill>
                          <a:latin typeface="Calibri" panose="020F0502020204030204" pitchFamily="34" charset="0"/>
                          <a:cs typeface="Calibri" panose="020F0502020204030204" pitchFamily="34" charset="0"/>
                        </a:rPr>
                        <a:t> do </a:t>
                      </a:r>
                      <a:r>
                        <a:rPr lang="en-US" sz="2800" b="1" dirty="0" err="1">
                          <a:solidFill>
                            <a:srgbClr val="002060"/>
                          </a:solidFill>
                          <a:latin typeface="Calibri" panose="020F0502020204030204" pitchFamily="34" charset="0"/>
                          <a:cs typeface="Calibri" panose="020F0502020204030204" pitchFamily="34" charset="0"/>
                        </a:rPr>
                        <a:t>lớp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trường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địa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phương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tổ</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chức</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96363427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Chỉ</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dễ</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đùn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đẩy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a:t>
                      </a:r>
                    </a:p>
                  </a:txBody>
                  <a:tcPr>
                    <a:solidFill>
                      <a:schemeClr val="tx1"/>
                    </a:solidFill>
                  </a:tcPr>
                </a:tc>
                <a:extLst>
                  <a:ext uri="{0D108BD9-81ED-4DB2-BD59-A6C34878D82A}">
                    <a16:rowId xmlns:a16="http://schemas.microsoft.com/office/drawing/2014/main" val="3073984104"/>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Tự</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phù</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hợp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với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khả</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năng</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365576112"/>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Nhờ</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hộ</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phần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chơi</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577184911"/>
                  </a:ext>
                </a:extLst>
              </a:tr>
            </a:tbl>
          </a:graphicData>
        </a:graphic>
      </p:graphicFrame>
      <p:sp>
        <p:nvSpPr>
          <p:cNvPr id="3" name="Rectangle: Rounded Corners 2">
            <a:extLst>
              <a:ext uri="{FF2B5EF4-FFF2-40B4-BE49-F238E27FC236}">
                <a16:creationId xmlns:a16="http://schemas.microsoft.com/office/drawing/2014/main" id="{DA72CE80-70E8-7867-DDB9-2D99E2BCB7A9}"/>
              </a:ext>
            </a:extLst>
          </p:cNvPr>
          <p:cNvSpPr/>
          <p:nvPr/>
        </p:nvSpPr>
        <p:spPr>
          <a:xfrm>
            <a:off x="9086850" y="2390775"/>
            <a:ext cx="288607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Yêu</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sp>
        <p:nvSpPr>
          <p:cNvPr id="4" name="Rectangle: Rounded Corners 3">
            <a:extLst>
              <a:ext uri="{FF2B5EF4-FFF2-40B4-BE49-F238E27FC236}">
                <a16:creationId xmlns:a16="http://schemas.microsoft.com/office/drawing/2014/main" id="{03214A41-9A8B-F7BD-065C-AD38712C6591}"/>
              </a:ext>
            </a:extLst>
          </p:cNvPr>
          <p:cNvSpPr/>
          <p:nvPr/>
        </p:nvSpPr>
        <p:spPr>
          <a:xfrm>
            <a:off x="8953500" y="4333875"/>
            <a:ext cx="313372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Lười</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cxnSp>
        <p:nvCxnSpPr>
          <p:cNvPr id="7" name="Straight Connector 6">
            <a:extLst>
              <a:ext uri="{FF2B5EF4-FFF2-40B4-BE49-F238E27FC236}">
                <a16:creationId xmlns:a16="http://schemas.microsoft.com/office/drawing/2014/main" id="{0EFBAF9E-25FF-B6D3-8811-BB31C65C2290}"/>
              </a:ext>
            </a:extLst>
          </p:cNvPr>
          <p:cNvCxnSpPr>
            <a:cxnSpLocks/>
            <a:stCxn id="3" idx="1"/>
          </p:cNvCxnSpPr>
          <p:nvPr/>
        </p:nvCxnSpPr>
        <p:spPr>
          <a:xfrm flipH="1" flipV="1">
            <a:off x="7277100" y="2324100"/>
            <a:ext cx="1809750" cy="5191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C13C89-00C3-EA86-66AD-A65925A3679A}"/>
              </a:ext>
            </a:extLst>
          </p:cNvPr>
          <p:cNvCxnSpPr>
            <a:cxnSpLocks/>
          </p:cNvCxnSpPr>
          <p:nvPr/>
        </p:nvCxnSpPr>
        <p:spPr>
          <a:xfrm flipH="1">
            <a:off x="7286625" y="2881313"/>
            <a:ext cx="1800225" cy="404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DE1B40-4AC0-C5B7-C606-5EC9CC3FB8AD}"/>
              </a:ext>
            </a:extLst>
          </p:cNvPr>
          <p:cNvCxnSpPr>
            <a:cxnSpLocks/>
            <a:endCxn id="2" idx="3"/>
          </p:cNvCxnSpPr>
          <p:nvPr/>
        </p:nvCxnSpPr>
        <p:spPr>
          <a:xfrm flipH="1" flipV="1">
            <a:off x="7286625" y="4276724"/>
            <a:ext cx="1647825" cy="3667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556F5C-0500-5CA2-612D-0BE4CE507ECD}"/>
              </a:ext>
            </a:extLst>
          </p:cNvPr>
          <p:cNvCxnSpPr>
            <a:cxnSpLocks/>
            <a:stCxn id="3" idx="1"/>
          </p:cNvCxnSpPr>
          <p:nvPr/>
        </p:nvCxnSpPr>
        <p:spPr>
          <a:xfrm flipH="1">
            <a:off x="7286625" y="2843213"/>
            <a:ext cx="1800225" cy="22621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CCB0C87-F560-49D5-C27A-160D59E8CAFD}"/>
              </a:ext>
            </a:extLst>
          </p:cNvPr>
          <p:cNvCxnSpPr>
            <a:cxnSpLocks/>
          </p:cNvCxnSpPr>
          <p:nvPr/>
        </p:nvCxnSpPr>
        <p:spPr>
          <a:xfrm flipH="1">
            <a:off x="7305675" y="4681538"/>
            <a:ext cx="1628775" cy="13763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191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righ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right)">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03</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3" name="Picture 2">
            <a:extLst>
              <a:ext uri="{FF2B5EF4-FFF2-40B4-BE49-F238E27FC236}">
                <a16:creationId xmlns:a16="http://schemas.microsoft.com/office/drawing/2014/main" id="{81392142-86CE-F508-D406-5809BEA1F169}"/>
              </a:ext>
            </a:extLst>
          </p:cNvPr>
          <p:cNvPicPr>
            <a:picLocks noChangeAspect="1"/>
          </p:cNvPicPr>
          <p:nvPr/>
        </p:nvPicPr>
        <p:blipFill>
          <a:blip r:embed="rId17"/>
          <a:stretch>
            <a:fillRect/>
          </a:stretch>
        </p:blipFill>
        <p:spPr>
          <a:xfrm>
            <a:off x="3733936" y="2253157"/>
            <a:ext cx="5657578" cy="1780186"/>
          </a:xfrm>
          <a:prstGeom prst="rect">
            <a:avLst/>
          </a:prstGeom>
        </p:spPr>
      </p:pic>
    </p:spTree>
    <p:extLst>
      <p:ext uri="{BB962C8B-B14F-4D97-AF65-F5344CB8AC3E}">
        <p14:creationId xmlns:p14="http://schemas.microsoft.com/office/powerpoint/2010/main" val="3442442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6302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E6F7FF">
                    <a:lumMod val="25000"/>
                  </a:srgbClr>
                </a:solidFill>
                <a:latin typeface="Calibri" panose="020F0502020204030204" pitchFamily="34" charset="0"/>
                <a:cs typeface="Calibri" panose="020F0502020204030204" pitchFamily="34" charset="0"/>
                <a:sym typeface="Arial"/>
              </a:rPr>
              <a:t>Em</a:t>
            </a:r>
            <a:r>
              <a:rPr lang="en-US" sz="3600" b="1" dirty="0">
                <a:solidFill>
                  <a:srgbClr val="E6F7FF">
                    <a:lumMod val="25000"/>
                  </a:srgbClr>
                </a:solidFill>
                <a:latin typeface="Calibri" panose="020F0502020204030204" pitchFamily="34" charset="0"/>
                <a:cs typeface="Calibri" panose="020F0502020204030204" pitchFamily="34" charset="0"/>
                <a:sym typeface="Arial"/>
              </a:rPr>
              <a:t> </a:t>
            </a:r>
            <a:r>
              <a:rPr lang="en-US" sz="3600" b="1" dirty="0" err="1">
                <a:solidFill>
                  <a:srgbClr val="E6F7FF">
                    <a:lumMod val="25000"/>
                  </a:srgbClr>
                </a:solidFill>
                <a:latin typeface="Calibri" panose="020F0502020204030204" pitchFamily="34" charset="0"/>
                <a:cs typeface="Calibri" panose="020F0502020204030204" pitchFamily="34" charset="0"/>
                <a:sym typeface="Arial"/>
              </a:rPr>
              <a:t>hãy</a:t>
            </a:r>
            <a:r>
              <a:rPr lang="en-US" sz="3600" b="1" dirty="0">
                <a:solidFill>
                  <a:srgbClr val="E6F7FF">
                    <a:lumMod val="25000"/>
                  </a:srgbClr>
                </a:solidFill>
                <a:latin typeface="Calibri" panose="020F0502020204030204" pitchFamily="34" charset="0"/>
                <a:cs typeface="Calibri" panose="020F0502020204030204" pitchFamily="34" charset="0"/>
                <a:sym typeface="Arial"/>
              </a:rPr>
              <a:t> </a:t>
            </a:r>
            <a:r>
              <a:rPr lang="vi-VN" sz="3600" b="1" dirty="0">
                <a:solidFill>
                  <a:srgbClr val="E6F7FF">
                    <a:lumMod val="25000"/>
                  </a:srgbClr>
                </a:solidFill>
                <a:latin typeface="Calibri" panose="020F0502020204030204" pitchFamily="34" charset="0"/>
                <a:cs typeface="Calibri" panose="020F0502020204030204" pitchFamily="34" charset="0"/>
                <a:sym typeface="Arial"/>
              </a:rPr>
              <a:t>tự giác thực hiện các công việc ở nhà, ở trường phù hợp với khả năng của bản thân và đánh dấu vào bảng theo gợi ý dưới đây. </a:t>
            </a:r>
            <a:endParaRPr kumimoji="0" lang="en-US" sz="3600" b="1" i="0" u="none" strike="noStrike" kern="1200" cap="none" spc="0" normalizeH="0" baseline="0" noProof="0" dirty="0">
              <a:ln>
                <a:noFill/>
              </a:ln>
              <a:solidFill>
                <a:srgbClr val="E6F7FF">
                  <a:lumMod val="25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7EB48DFE-F21C-5C19-E7BF-4F9FBC7096E0}"/>
              </a:ext>
            </a:extLst>
          </p:cNvPr>
          <p:cNvPicPr>
            <a:picLocks noChangeAspect="1"/>
          </p:cNvPicPr>
          <p:nvPr/>
        </p:nvPicPr>
        <p:blipFill>
          <a:blip r:embed="rId2"/>
          <a:stretch>
            <a:fillRect/>
          </a:stretch>
        </p:blipFill>
        <p:spPr>
          <a:xfrm>
            <a:off x="976312" y="2700337"/>
            <a:ext cx="10752571" cy="2919413"/>
          </a:xfrm>
          <a:prstGeom prst="rect">
            <a:avLst/>
          </a:prstGeom>
        </p:spPr>
      </p:pic>
    </p:spTree>
    <p:extLst>
      <p:ext uri="{BB962C8B-B14F-4D97-AF65-F5344CB8AC3E}">
        <p14:creationId xmlns:p14="http://schemas.microsoft.com/office/powerpoint/2010/main" val="521095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2FD433-1008-4F2C-BC2B-403C4AB0E99F}"/>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49915" y="983092"/>
            <a:ext cx="4442085" cy="4891815"/>
          </a:xfrm>
          <a:prstGeom prst="rect">
            <a:avLst/>
          </a:prstGeom>
        </p:spPr>
      </p:pic>
      <p:sp>
        <p:nvSpPr>
          <p:cNvPr id="8" name="Rounded Rectangular Callout 16">
            <a:extLst>
              <a:ext uri="{FF2B5EF4-FFF2-40B4-BE49-F238E27FC236}">
                <a16:creationId xmlns:a16="http://schemas.microsoft.com/office/drawing/2014/main" id="{90C52A0F-56C3-4521-A4DA-2AE2D2003FF4}"/>
              </a:ext>
            </a:extLst>
          </p:cNvPr>
          <p:cNvSpPr/>
          <p:nvPr/>
        </p:nvSpPr>
        <p:spPr>
          <a:xfrm>
            <a:off x="342900" y="1395912"/>
            <a:ext cx="8058150" cy="2591090"/>
          </a:xfrm>
          <a:prstGeom prst="wedgeRoundRectCallout">
            <a:avLst>
              <a:gd name="adj1" fmla="val -17289"/>
              <a:gd name="adj2" fmla="val 42333"/>
              <a:gd name="adj3" fmla="val 16667"/>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Ôn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lại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nội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dung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học</a:t>
            </a:r>
            <a:endPar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Chuẩn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bị</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Tiết</a:t>
            </a:r>
            <a:r>
              <a:rPr kumimoji="0" lang="en-US" sz="4800" b="0" i="0" u="none" strike="noStrike" kern="1200" cap="none" spc="0" normalizeH="0" baseline="0" noProof="0">
                <a:ln>
                  <a:noFill/>
                </a:ln>
                <a:solidFill>
                  <a:srgbClr val="E6F7FF">
                    <a:lumMod val="25000"/>
                  </a:srgbClr>
                </a:solidFill>
                <a:effectLst/>
                <a:uLnTx/>
                <a:uFillTx/>
                <a:latin typeface="Arial" panose="020B0604020202020204" pitchFamily="34" charset="0"/>
                <a:ea typeface="+mn-ea"/>
                <a:cs typeface="+mn-cs"/>
                <a:sym typeface="Arial"/>
              </a:rPr>
              <a:t> 4</a:t>
            </a:r>
            <a:endParaRPr kumimoji="0" lang="vi-VN"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4241705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257" y="1272783"/>
            <a:ext cx="3564929" cy="772416"/>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60" y="5217882"/>
            <a:ext cx="1821302" cy="85301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0873" y="6130735"/>
            <a:ext cx="5901127" cy="744929"/>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2925" y="4918861"/>
            <a:ext cx="1077134" cy="1191723"/>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6749" y="5066147"/>
            <a:ext cx="780895" cy="872228"/>
          </a:xfrm>
          <a:prstGeom prst="rect">
            <a:avLst/>
          </a:prstGeom>
        </p:spPr>
      </p:pic>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61" y="5345198"/>
            <a:ext cx="1755083" cy="684080"/>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21090" y="5937159"/>
            <a:ext cx="662531" cy="380141"/>
          </a:xfrm>
          <a:prstGeom prst="rect">
            <a:avLst/>
          </a:prstGeom>
        </p:spPr>
      </p:pic>
      <p:pic>
        <p:nvPicPr>
          <p:cNvPr id="24" name="图片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43" y="5605774"/>
            <a:ext cx="923132" cy="1131478"/>
          </a:xfrm>
          <a:prstGeom prst="rect">
            <a:avLst/>
          </a:prstGeom>
        </p:spPr>
      </p:pic>
      <p:pic>
        <p:nvPicPr>
          <p:cNvPr id="32" name="图片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8887" y="583715"/>
            <a:ext cx="1352715" cy="394478"/>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44" name="图片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1026"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7696731" y="4710397"/>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6072969"/>
            <a:ext cx="6304266" cy="795819"/>
          </a:xfrm>
          <a:prstGeom prst="rect">
            <a:avLst/>
          </a:prstGeom>
        </p:spPr>
      </p:pic>
      <p:pic>
        <p:nvPicPr>
          <p:cNvPr id="3" name="Picture 2"/>
          <p:cNvPicPr>
            <a:picLocks noChangeAspect="1"/>
          </p:cNvPicPr>
          <p:nvPr/>
        </p:nvPicPr>
        <p:blipFill rotWithShape="1">
          <a:blip r:embed="rId19">
            <a:clrChange>
              <a:clrFrom>
                <a:srgbClr val="8C99A9"/>
              </a:clrFrom>
              <a:clrTo>
                <a:srgbClr val="8C99A9">
                  <a:alpha val="0"/>
                </a:srgbClr>
              </a:clrTo>
            </a:clrChange>
            <a:extLst>
              <a:ext uri="{BEBA8EAE-BF5A-486C-A8C5-ECC9F3942E4B}">
                <a14:imgProps xmlns:a14="http://schemas.microsoft.com/office/drawing/2010/main">
                  <a14:imgLayer r:embed="rId20">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t="36161" r="80770" b="31106"/>
          <a:stretch/>
        </p:blipFill>
        <p:spPr>
          <a:xfrm>
            <a:off x="4903257" y="4872354"/>
            <a:ext cx="1192743" cy="1748143"/>
          </a:xfrm>
          <a:prstGeom prst="rect">
            <a:avLst/>
          </a:prstGeom>
        </p:spPr>
      </p:pic>
      <p:pic>
        <p:nvPicPr>
          <p:cNvPr id="29" name="Picture 28"/>
          <p:cNvPicPr>
            <a:picLocks noChangeAspect="1"/>
          </p:cNvPicPr>
          <p:nvPr/>
        </p:nvPicPr>
        <p:blipFill rotWithShape="1">
          <a:blip r:embed="rId19">
            <a:clrChange>
              <a:clrFrom>
                <a:srgbClr val="8C99A9"/>
              </a:clrFrom>
              <a:clrTo>
                <a:srgbClr val="8C99A9">
                  <a:alpha val="0"/>
                </a:srgbClr>
              </a:clrTo>
            </a:clrChange>
            <a:extLst>
              <a:ext uri="{BEBA8EAE-BF5A-486C-A8C5-ECC9F3942E4B}">
                <a14:imgProps xmlns:a14="http://schemas.microsoft.com/office/drawing/2010/main">
                  <a14:imgLayer r:embed="rId20">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l="57223" t="35899" r="23547" b="31368"/>
          <a:stretch/>
        </p:blipFill>
        <p:spPr>
          <a:xfrm>
            <a:off x="2225082" y="4843126"/>
            <a:ext cx="1151861" cy="1688224"/>
          </a:xfrm>
          <a:prstGeom prst="rect">
            <a:avLst/>
          </a:prstGeom>
        </p:spPr>
      </p:pic>
      <p:pic>
        <p:nvPicPr>
          <p:cNvPr id="31"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19508" r="58553" b="66285"/>
          <a:stretch/>
        </p:blipFill>
        <p:spPr bwMode="auto">
          <a:xfrm>
            <a:off x="3671275" y="4710397"/>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54823" t="1889" r="30673" b="64396"/>
          <a:stretch/>
        </p:blipFill>
        <p:spPr bwMode="auto">
          <a:xfrm>
            <a:off x="8802981" y="4730240"/>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9841302" y="4419208"/>
            <a:ext cx="1407071"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10" t="1619" r="78071" b="64666"/>
          <a:stretch/>
        </p:blipFill>
        <p:spPr bwMode="auto">
          <a:xfrm>
            <a:off x="6351057" y="4889580"/>
            <a:ext cx="1308154" cy="1730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21815" y="399745"/>
            <a:ext cx="60126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Thứ</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ngày</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tháng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năm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p>
        </p:txBody>
      </p:sp>
      <p:pic>
        <p:nvPicPr>
          <p:cNvPr id="6" name="Picture 5">
            <a:extLst>
              <a:ext uri="{FF2B5EF4-FFF2-40B4-BE49-F238E27FC236}">
                <a16:creationId xmlns:a16="http://schemas.microsoft.com/office/drawing/2014/main" id="{F1DB447C-0F70-E412-FBCB-15595D562C00}"/>
              </a:ext>
            </a:extLst>
          </p:cNvPr>
          <p:cNvPicPr>
            <a:picLocks noChangeAspect="1"/>
          </p:cNvPicPr>
          <p:nvPr/>
        </p:nvPicPr>
        <p:blipFill>
          <a:blip r:embed="rId21"/>
          <a:stretch>
            <a:fillRect/>
          </a:stretch>
        </p:blipFill>
        <p:spPr>
          <a:xfrm>
            <a:off x="3332765" y="1099131"/>
            <a:ext cx="5145470" cy="1249788"/>
          </a:xfrm>
          <a:prstGeom prst="rect">
            <a:avLst/>
          </a:prstGeom>
        </p:spPr>
      </p:pic>
      <p:pic>
        <p:nvPicPr>
          <p:cNvPr id="5" name="Picture 4">
            <a:extLst>
              <a:ext uri="{FF2B5EF4-FFF2-40B4-BE49-F238E27FC236}">
                <a16:creationId xmlns:a16="http://schemas.microsoft.com/office/drawing/2014/main" id="{7CF15C3F-08A3-608B-ADF0-26857FCEE094}"/>
              </a:ext>
            </a:extLst>
          </p:cNvPr>
          <p:cNvPicPr>
            <a:picLocks noChangeAspect="1"/>
          </p:cNvPicPr>
          <p:nvPr/>
        </p:nvPicPr>
        <p:blipFill>
          <a:blip r:embed="rId22"/>
          <a:stretch>
            <a:fillRect/>
          </a:stretch>
        </p:blipFill>
        <p:spPr>
          <a:xfrm>
            <a:off x="1247332" y="2360613"/>
            <a:ext cx="10211685" cy="1450974"/>
          </a:xfrm>
          <a:prstGeom prst="rect">
            <a:avLst/>
          </a:prstGeom>
        </p:spPr>
      </p:pic>
      <p:sp>
        <p:nvSpPr>
          <p:cNvPr id="9" name="TextBox 8">
            <a:extLst>
              <a:ext uri="{FF2B5EF4-FFF2-40B4-BE49-F238E27FC236}">
                <a16:creationId xmlns:a16="http://schemas.microsoft.com/office/drawing/2014/main" id="{3E712AD3-FF78-D10B-773C-04A0CC837A0B}"/>
              </a:ext>
            </a:extLst>
          </p:cNvPr>
          <p:cNvSpPr txBox="1"/>
          <p:nvPr/>
        </p:nvSpPr>
        <p:spPr>
          <a:xfrm>
            <a:off x="5229224" y="3905250"/>
            <a:ext cx="2181225"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3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par>
                                <p:cTn id="12" presetID="63" presetClass="path" presetSubtype="0" repeatCount="indefinite" autoRev="1" fill="hold" nodeType="withEffect">
                                  <p:stCondLst>
                                    <p:cond delay="1400"/>
                                  </p:stCondLst>
                                  <p:childTnLst>
                                    <p:animMotion origin="layout" path="M -2.08333E-6 2.22222E-6 L 0.09753 2.22222E-6 " pathEditMode="relative" rAng="0" ptsTypes="AA">
                                      <p:cBhvr>
                                        <p:cTn id="13" dur="5000" spd="-100000" fill="hold"/>
                                        <p:tgtEl>
                                          <p:spTgt spid="32"/>
                                        </p:tgtEl>
                                        <p:attrNameLst>
                                          <p:attrName>ppt_x</p:attrName>
                                          <p:attrName>ppt_y</p:attrName>
                                        </p:attrNameLst>
                                      </p:cBhvr>
                                      <p:rCtr x="4870" y="0"/>
                                    </p:animMotion>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2000"/>
                                        <p:tgtEl>
                                          <p:spTgt spid="49"/>
                                        </p:tgtEl>
                                      </p:cBhvr>
                                    </p:animEffect>
                                  </p:childTnLst>
                                </p:cTn>
                              </p:par>
                              <p:par>
                                <p:cTn id="17" presetID="63" presetClass="path" presetSubtype="0" repeatCount="indefinite" autoRev="1" fill="hold" nodeType="withEffect">
                                  <p:stCondLst>
                                    <p:cond delay="0"/>
                                  </p:stCondLst>
                                  <p:childTnLst>
                                    <p:animMotion origin="layout" path="M -2.91667E-6 -2.96296E-6 L 0.08985 0.00371 " pathEditMode="relative" rAng="0" ptsTypes="AA">
                                      <p:cBhvr>
                                        <p:cTn id="18" dur="5000" fill="hold"/>
                                        <p:tgtEl>
                                          <p:spTgt spid="49"/>
                                        </p:tgtEl>
                                        <p:attrNameLst>
                                          <p:attrName>ppt_x</p:attrName>
                                          <p:attrName>ppt_y</p:attrName>
                                        </p:attrNameLst>
                                      </p:cBhvr>
                                      <p:rCtr x="4492" y="185"/>
                                    </p:animMotion>
                                  </p:childTnLst>
                                </p:cTn>
                              </p:par>
                              <p:par>
                                <p:cTn id="19" presetID="42" presetClass="entr" presetSubtype="0" fill="hold" nodeType="withEffect">
                                  <p:stCondLst>
                                    <p:cond delay="57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62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2" presetClass="entr" presetSubtype="8" fill="hold" nodeType="withEffect">
                                  <p:stCondLst>
                                    <p:cond delay="53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900" fill="hold"/>
                                        <p:tgtEl>
                                          <p:spTgt spid="18"/>
                                        </p:tgtEl>
                                        <p:attrNameLst>
                                          <p:attrName>ppt_x</p:attrName>
                                        </p:attrNameLst>
                                      </p:cBhvr>
                                      <p:tavLst>
                                        <p:tav tm="0">
                                          <p:val>
                                            <p:strVal val="0-#ppt_w/2"/>
                                          </p:val>
                                        </p:tav>
                                        <p:tav tm="100000">
                                          <p:val>
                                            <p:strVal val="#ppt_x"/>
                                          </p:val>
                                        </p:tav>
                                      </p:tavLst>
                                    </p:anim>
                                    <p:anim calcmode="lin" valueType="num">
                                      <p:cBhvr additive="base">
                                        <p:cTn id="32" dur="1900" fill="hold"/>
                                        <p:tgtEl>
                                          <p:spTgt spid="18"/>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13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63" presetClass="path" presetSubtype="0" repeatCount="indefinite" autoRev="1" fill="hold" nodeType="withEffect">
                                  <p:stCondLst>
                                    <p:cond delay="1400"/>
                                  </p:stCondLst>
                                  <p:childTnLst>
                                    <p:animMotion origin="layout" path="M -2.08333E-6 2.22222E-6 L 0.09753 2.22222E-6 " pathEditMode="relative" rAng="0" ptsTypes="AA">
                                      <p:cBhvr>
                                        <p:cTn id="37" dur="5000" spd="-100000" fill="hold"/>
                                        <p:tgtEl>
                                          <p:spTgt spid="12"/>
                                        </p:tgtEl>
                                        <p:attrNameLst>
                                          <p:attrName>ppt_x</p:attrName>
                                          <p:attrName>ppt_y</p:attrName>
                                        </p:attrNameLst>
                                      </p:cBhvr>
                                      <p:rCtr x="4870" y="0"/>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812" y="1267038"/>
            <a:ext cx="7246978" cy="2647492"/>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pic>
        <p:nvPicPr>
          <p:cNvPr id="2" name="Picture 1">
            <a:extLst>
              <a:ext uri="{FF2B5EF4-FFF2-40B4-BE49-F238E27FC236}">
                <a16:creationId xmlns:a16="http://schemas.microsoft.com/office/drawing/2014/main" id="{B18470E6-3ED9-07FD-C539-04B7B6267DE3}"/>
              </a:ext>
            </a:extLst>
          </p:cNvPr>
          <p:cNvPicPr>
            <a:picLocks noChangeAspect="1"/>
          </p:cNvPicPr>
          <p:nvPr/>
        </p:nvPicPr>
        <p:blipFill>
          <a:blip r:embed="rId20"/>
          <a:stretch>
            <a:fillRect/>
          </a:stretch>
        </p:blipFill>
        <p:spPr>
          <a:xfrm>
            <a:off x="2780251" y="1520087"/>
            <a:ext cx="6608637" cy="23776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7" y="3172"/>
            <a:ext cx="12180721" cy="6851656"/>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0859" y="2897249"/>
            <a:ext cx="3122175" cy="3824409"/>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8667" y="2313010"/>
            <a:ext cx="6800903" cy="584327"/>
          </a:xfrm>
          <a:prstGeom prst="rect">
            <a:avLst/>
          </a:prstGeom>
          <a:noFill/>
        </p:spPr>
        <p:txBody>
          <a:bodyPr wrap="square" rtlCol="0">
            <a:spAutoFit/>
          </a:bodyPr>
          <a:lstStyle/>
          <a:p>
            <a:r>
              <a:rPr lang="en-US" sz="3197"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9849" y="3036240"/>
            <a:ext cx="6800903" cy="584327"/>
          </a:xfrm>
          <a:prstGeom prst="rect">
            <a:avLst/>
          </a:prstGeom>
          <a:noFill/>
        </p:spPr>
        <p:txBody>
          <a:bodyPr wrap="square" rtlCol="0">
            <a:spAutoFit/>
          </a:bodyPr>
          <a:lstStyle/>
          <a:p>
            <a:r>
              <a:rPr lang="en-US" sz="3197">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31017" y="123165"/>
          <a:ext cx="12180721" cy="739297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31017" y="123165"/>
                        <a:ext cx="12180721" cy="739297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EE9C801-806A-1BAA-0AFA-BDB479A60B8C}"/>
              </a:ext>
            </a:extLst>
          </p:cNvPr>
          <p:cNvGrpSpPr/>
          <p:nvPr/>
        </p:nvGrpSpPr>
        <p:grpSpPr>
          <a:xfrm>
            <a:off x="7448087" y="2370073"/>
            <a:ext cx="3842965" cy="2357824"/>
            <a:chOff x="5586065" y="1777554"/>
            <a:chExt cx="2882224" cy="1768368"/>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86065" y="1777554"/>
              <a:ext cx="2882224" cy="1768368"/>
              <a:chOff x="6282158" y="1877677"/>
              <a:chExt cx="4326340" cy="2783227"/>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8" name="Picture 7">
              <a:extLst>
                <a:ext uri="{FF2B5EF4-FFF2-40B4-BE49-F238E27FC236}">
                  <a16:creationId xmlns:a16="http://schemas.microsoft.com/office/drawing/2014/main" id="{8EE0C0FC-0F43-2AB9-0DAA-64F54265C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248302284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925940" y="321266"/>
            <a:ext cx="6814538"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05441"/>
              <a:ext cx="76660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01</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a16="http://schemas.microsoft.com/office/drawing/2014/main" id="{7E64AEAB-6F29-7A8D-8C18-0FF3F24422F9}"/>
              </a:ext>
            </a:extLst>
          </p:cNvPr>
          <p:cNvPicPr>
            <a:picLocks noChangeAspect="1"/>
          </p:cNvPicPr>
          <p:nvPr/>
        </p:nvPicPr>
        <p:blipFill>
          <a:blip r:embed="rId17"/>
          <a:stretch>
            <a:fillRect/>
          </a:stretch>
        </p:blipFill>
        <p:spPr>
          <a:xfrm>
            <a:off x="3242418" y="2524426"/>
            <a:ext cx="6297714" cy="184724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FEB08C59-970F-590B-8D28-ED75DF2214E4}"/>
              </a:ext>
            </a:extLst>
          </p:cNvPr>
          <p:cNvPicPr>
            <a:picLocks noChangeAspect="1"/>
          </p:cNvPicPr>
          <p:nvPr/>
        </p:nvPicPr>
        <p:blipFill>
          <a:blip r:embed="rId4"/>
          <a:stretch>
            <a:fillRect/>
          </a:stretch>
        </p:blipFill>
        <p:spPr>
          <a:xfrm>
            <a:off x="3370032" y="2688278"/>
            <a:ext cx="6785436" cy="1329043"/>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ta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3"/>
            <a:ext cx="5081154" cy="2194641"/>
          </a:xfrm>
          <a:custGeom>
            <a:avLst/>
            <a:gdLst>
              <a:gd name="connsiteX0" fmla="*/ 817454 w 5081154"/>
              <a:gd name="connsiteY0" fmla="*/ 0 h 2194641"/>
              <a:gd name="connsiteX1" fmla="*/ 1391828 w 5081154"/>
              <a:gd name="connsiteY1" fmla="*/ 0 h 2194641"/>
              <a:gd name="connsiteX2" fmla="*/ 1966202 w 5081154"/>
              <a:gd name="connsiteY2" fmla="*/ 0 h 2194641"/>
              <a:gd name="connsiteX3" fmla="*/ 2437189 w 5081154"/>
              <a:gd name="connsiteY3" fmla="*/ 0 h 2194641"/>
              <a:gd name="connsiteX4" fmla="*/ 3046026 w 5081154"/>
              <a:gd name="connsiteY4" fmla="*/ 0 h 2194641"/>
              <a:gd name="connsiteX5" fmla="*/ 3517013 w 5081154"/>
              <a:gd name="connsiteY5" fmla="*/ 0 h 2194641"/>
              <a:gd name="connsiteX6" fmla="*/ 4263699 w 5081154"/>
              <a:gd name="connsiteY6" fmla="*/ 0 h 2194641"/>
              <a:gd name="connsiteX7" fmla="*/ 5081154 w 5081154"/>
              <a:gd name="connsiteY7" fmla="*/ 1097320 h 2194641"/>
              <a:gd name="connsiteX8" fmla="*/ 4263699 w 5081154"/>
              <a:gd name="connsiteY8" fmla="*/ 2194641 h 2194641"/>
              <a:gd name="connsiteX9" fmla="*/ 3758250 w 5081154"/>
              <a:gd name="connsiteY9" fmla="*/ 2194641 h 2194641"/>
              <a:gd name="connsiteX10" fmla="*/ 3218338 w 5081154"/>
              <a:gd name="connsiteY10" fmla="*/ 2194641 h 2194641"/>
              <a:gd name="connsiteX11" fmla="*/ 2678426 w 5081154"/>
              <a:gd name="connsiteY11" fmla="*/ 2194641 h 2194641"/>
              <a:gd name="connsiteX12" fmla="*/ 2104052 w 5081154"/>
              <a:gd name="connsiteY12" fmla="*/ 2194641 h 2194641"/>
              <a:gd name="connsiteX13" fmla="*/ 1529678 w 5081154"/>
              <a:gd name="connsiteY13" fmla="*/ 2194641 h 2194641"/>
              <a:gd name="connsiteX14" fmla="*/ 817454 w 5081154"/>
              <a:gd name="connsiteY14" fmla="*/ 2194641 h 2194641"/>
              <a:gd name="connsiteX15" fmla="*/ 0 w 5081154"/>
              <a:gd name="connsiteY15" fmla="*/ 1097320 h 2194641"/>
              <a:gd name="connsiteX16" fmla="*/ 817454 w 5081154"/>
              <a:gd name="connsiteY16" fmla="*/ 0 h 219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2194641"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4959" y="-158071"/>
                  <a:pt x="5218103" y="452865"/>
                  <a:pt x="5081154" y="1097320"/>
                </a:cubicBezTo>
                <a:cubicBezTo>
                  <a:pt x="5094881" y="1774236"/>
                  <a:pt x="4688987" y="2202432"/>
                  <a:pt x="4263699" y="2194641"/>
                </a:cubicBezTo>
                <a:cubicBezTo>
                  <a:pt x="4154517" y="2244963"/>
                  <a:pt x="3979950" y="2193674"/>
                  <a:pt x="3758250" y="2194641"/>
                </a:cubicBezTo>
                <a:cubicBezTo>
                  <a:pt x="3536550" y="2195608"/>
                  <a:pt x="3450585" y="2187852"/>
                  <a:pt x="3218338" y="2194641"/>
                </a:cubicBezTo>
                <a:cubicBezTo>
                  <a:pt x="2986091" y="2201430"/>
                  <a:pt x="2895058" y="2164778"/>
                  <a:pt x="2678426" y="2194641"/>
                </a:cubicBezTo>
                <a:cubicBezTo>
                  <a:pt x="2461794" y="2224504"/>
                  <a:pt x="2276161" y="2185263"/>
                  <a:pt x="2104052" y="2194641"/>
                </a:cubicBezTo>
                <a:cubicBezTo>
                  <a:pt x="1931943" y="2204019"/>
                  <a:pt x="1782594" y="2186652"/>
                  <a:pt x="1529678" y="2194641"/>
                </a:cubicBezTo>
                <a:cubicBezTo>
                  <a:pt x="1276762" y="2202630"/>
                  <a:pt x="1081468" y="2182473"/>
                  <a:pt x="817454" y="2194641"/>
                </a:cubicBezTo>
                <a:cubicBezTo>
                  <a:pt x="322954" y="2120258"/>
                  <a:pt x="-12746" y="1699950"/>
                  <a:pt x="0" y="1097320"/>
                </a:cubicBezTo>
                <a:cubicBezTo>
                  <a:pt x="71907" y="402166"/>
                  <a:pt x="409523" y="-102350"/>
                  <a:pt x="817454" y="0"/>
                </a:cubicBezTo>
                <a:close/>
              </a:path>
              <a:path w="5081154" h="2194641"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26364" y="-8174"/>
                  <a:pt x="5067145" y="410741"/>
                  <a:pt x="5081154" y="1097320"/>
                </a:cubicBezTo>
                <a:cubicBezTo>
                  <a:pt x="5159487" y="1625110"/>
                  <a:pt x="4737146" y="2223787"/>
                  <a:pt x="4263699" y="2194641"/>
                </a:cubicBezTo>
                <a:cubicBezTo>
                  <a:pt x="4106882" y="2214047"/>
                  <a:pt x="3983934" y="2137410"/>
                  <a:pt x="3758250" y="2194641"/>
                </a:cubicBezTo>
                <a:cubicBezTo>
                  <a:pt x="3532566" y="2251872"/>
                  <a:pt x="3387897" y="2174167"/>
                  <a:pt x="3252800" y="2194641"/>
                </a:cubicBezTo>
                <a:cubicBezTo>
                  <a:pt x="3117703" y="2215115"/>
                  <a:pt x="2889599" y="2157051"/>
                  <a:pt x="2712889" y="2194641"/>
                </a:cubicBezTo>
                <a:cubicBezTo>
                  <a:pt x="2536179" y="2232231"/>
                  <a:pt x="2393235" y="2156315"/>
                  <a:pt x="2207439" y="2194641"/>
                </a:cubicBezTo>
                <a:cubicBezTo>
                  <a:pt x="2021643" y="2232967"/>
                  <a:pt x="1782941" y="2192056"/>
                  <a:pt x="1667528" y="2194641"/>
                </a:cubicBezTo>
                <a:cubicBezTo>
                  <a:pt x="1552115" y="2197226"/>
                  <a:pt x="996904" y="2114710"/>
                  <a:pt x="817454" y="2194641"/>
                </a:cubicBezTo>
                <a:cubicBezTo>
                  <a:pt x="369351" y="2128843"/>
                  <a:pt x="-2834" y="1672007"/>
                  <a:pt x="0" y="1097320"/>
                </a:cubicBezTo>
                <a:cubicBezTo>
                  <a:pt x="1244" y="51203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latin typeface="Calibri" panose="020F0502020204030204"/>
              </a:rPr>
              <a:t>A. </a:t>
            </a:r>
            <a:r>
              <a:rPr lang="vi-VN" sz="3200" dirty="0">
                <a:solidFill>
                  <a:prstClr val="black"/>
                </a:solidFill>
                <a:latin typeface="Calibri" panose="020F0502020204030204"/>
              </a:rPr>
              <a:t>Lao động tạo ra của cải vật chất nhằm thỏa mãn nhu cầu vật chất, tinh thần của con người.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Lao</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ta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mất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nhiều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sức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mệt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mỏi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defRPr/>
            </a:pPr>
            <a:r>
              <a:rPr lang="en-US" sz="3200" dirty="0">
                <a:solidFill>
                  <a:prstClr val="black"/>
                </a:solidFill>
              </a:rPr>
              <a:t>A. Nam </a:t>
            </a:r>
            <a:r>
              <a:rPr lang="en-US" sz="3200" dirty="0" err="1">
                <a:solidFill>
                  <a:prstClr val="black"/>
                </a:solidFill>
              </a:rPr>
              <a:t>thường</a:t>
            </a:r>
            <a:r>
              <a:rPr lang="en-US" sz="3200" dirty="0">
                <a:solidFill>
                  <a:prstClr val="black"/>
                </a:solidFill>
              </a:rPr>
              <a:t> </a:t>
            </a:r>
            <a:r>
              <a:rPr lang="en-US" sz="3200" dirty="0" err="1">
                <a:solidFill>
                  <a:prstClr val="black"/>
                </a:solidFill>
              </a:rPr>
              <a:t>lấy</a:t>
            </a:r>
            <a:r>
              <a:rPr lang="en-US" sz="3200" dirty="0">
                <a:solidFill>
                  <a:prstClr val="black"/>
                </a:solidFill>
              </a:rPr>
              <a:t> </a:t>
            </a:r>
            <a:r>
              <a:rPr lang="en-US" sz="3200" dirty="0" err="1">
                <a:solidFill>
                  <a:prstClr val="black"/>
                </a:solidFill>
              </a:rPr>
              <a:t>lý</a:t>
            </a:r>
            <a:r>
              <a:rPr lang="en-US" sz="3200" dirty="0">
                <a:solidFill>
                  <a:prstClr val="black"/>
                </a:solidFill>
              </a:rPr>
              <a:t> do </a:t>
            </a:r>
            <a:r>
              <a:rPr lang="en-US" sz="3200" dirty="0" err="1">
                <a:solidFill>
                  <a:prstClr val="black"/>
                </a:solidFill>
              </a:rPr>
              <a:t>bị</a:t>
            </a:r>
            <a:r>
              <a:rPr lang="en-US" sz="3200" dirty="0">
                <a:solidFill>
                  <a:prstClr val="black"/>
                </a:solidFill>
              </a:rPr>
              <a:t> </a:t>
            </a:r>
            <a:r>
              <a:rPr lang="en-US" sz="3200" dirty="0" err="1">
                <a:solidFill>
                  <a:prstClr val="black"/>
                </a:solidFill>
              </a:rPr>
              <a:t>mệt</a:t>
            </a:r>
            <a:r>
              <a:rPr lang="en-US" sz="3200" dirty="0">
                <a:solidFill>
                  <a:prstClr val="black"/>
                </a:solidFill>
              </a:rPr>
              <a:t> </a:t>
            </a:r>
            <a:r>
              <a:rPr lang="en-US" sz="3200" dirty="0" err="1">
                <a:solidFill>
                  <a:prstClr val="black"/>
                </a:solidFill>
              </a:rPr>
              <a:t>để</a:t>
            </a:r>
            <a:r>
              <a:rPr lang="en-US" sz="3200" dirty="0">
                <a:solidFill>
                  <a:prstClr val="black"/>
                </a:solidFill>
              </a:rPr>
              <a:t> </a:t>
            </a:r>
            <a:r>
              <a:rPr lang="en-US" sz="3200" dirty="0" err="1">
                <a:solidFill>
                  <a:prstClr val="black"/>
                </a:solidFill>
              </a:rPr>
              <a:t>không</a:t>
            </a:r>
            <a:r>
              <a:rPr lang="en-US" sz="3200" dirty="0">
                <a:solidFill>
                  <a:prstClr val="black"/>
                </a:solidFill>
              </a:rPr>
              <a:t> </a:t>
            </a:r>
            <a:r>
              <a:rPr lang="en-US" sz="3200" dirty="0" err="1">
                <a:solidFill>
                  <a:prstClr val="black"/>
                </a:solidFill>
              </a:rPr>
              <a:t>phải</a:t>
            </a:r>
            <a:r>
              <a:rPr lang="en-US" sz="3200" dirty="0">
                <a:solidFill>
                  <a:prstClr val="black"/>
                </a:solidFill>
              </a:rPr>
              <a:t> </a:t>
            </a:r>
            <a:r>
              <a:rPr lang="en-US" sz="3200" dirty="0" err="1">
                <a:solidFill>
                  <a:prstClr val="black"/>
                </a:solidFill>
              </a:rPr>
              <a:t>làm</a:t>
            </a:r>
            <a:r>
              <a:rPr lang="en-US" sz="3200" dirty="0">
                <a:solidFill>
                  <a:prstClr val="black"/>
                </a:solidFill>
              </a:rPr>
              <a:t> </a:t>
            </a:r>
            <a:r>
              <a:rPr lang="en-US" sz="3200" dirty="0" err="1">
                <a:solidFill>
                  <a:prstClr val="black"/>
                </a:solidFill>
              </a:rPr>
              <a:t>việc</a:t>
            </a:r>
            <a:r>
              <a:rPr lang="en-US" sz="3200" dirty="0">
                <a:solidFill>
                  <a:prstClr val="black"/>
                </a:solidFill>
              </a:rPr>
              <a:t> </a:t>
            </a:r>
            <a:r>
              <a:rPr lang="en-US" sz="3200" dirty="0" err="1">
                <a:solidFill>
                  <a:prstClr val="black"/>
                </a:solidFill>
              </a:rPr>
              <a:t>nhà</a:t>
            </a:r>
            <a:endParaRPr lang="en-US" sz="3200" dirty="0">
              <a:solidFill>
                <a:prstClr val="black"/>
              </a:solidFill>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Tuấn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thường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mẹ</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nhặt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rau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quét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nhà</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grpSp>
        <p:nvGrpSpPr>
          <p:cNvPr id="9" name="Group 8">
            <a:extLst>
              <a:ext uri="{FF2B5EF4-FFF2-40B4-BE49-F238E27FC236}">
                <a16:creationId xmlns:a16="http://schemas.microsoft.com/office/drawing/2014/main" id="{F399E83B-64C8-C7DC-3D14-F2A2CF8935E9}"/>
              </a:ext>
            </a:extLst>
          </p:cNvPr>
          <p:cNvGrpSpPr/>
          <p:nvPr/>
        </p:nvGrpSpPr>
        <p:grpSpPr>
          <a:xfrm>
            <a:off x="271959" y="2376793"/>
            <a:ext cx="4589890" cy="2806709"/>
            <a:chOff x="519694" y="2430110"/>
            <a:chExt cx="4128600" cy="2690530"/>
          </a:xfrm>
        </p:grpSpPr>
        <p:sp>
          <p:nvSpPr>
            <p:cNvPr id="3" name="Flowchart: Terminator 2">
              <a:extLst>
                <a:ext uri="{FF2B5EF4-FFF2-40B4-BE49-F238E27FC236}">
                  <a16:creationId xmlns:a16="http://schemas.microsoft.com/office/drawing/2014/main" id="{44331F29-DEEF-130E-9781-12449E0805D3}"/>
                </a:ext>
              </a:extLst>
            </p:cNvPr>
            <p:cNvSpPr/>
            <p:nvPr/>
          </p:nvSpPr>
          <p:spPr>
            <a:xfrm>
              <a:off x="519694" y="2430110"/>
              <a:ext cx="4128600" cy="2690530"/>
            </a:xfrm>
            <a:custGeom>
              <a:avLst/>
              <a:gdLst>
                <a:gd name="connsiteX0" fmla="*/ 664207 w 4128600"/>
                <a:gd name="connsiteY0" fmla="*/ 0 h 2690530"/>
                <a:gd name="connsiteX1" fmla="*/ 1196242 w 4128600"/>
                <a:gd name="connsiteY1" fmla="*/ 0 h 2690530"/>
                <a:gd name="connsiteX2" fmla="*/ 1728277 w 4128600"/>
                <a:gd name="connsiteY2" fmla="*/ 0 h 2690530"/>
                <a:gd name="connsiteX3" fmla="*/ 2344318 w 4128600"/>
                <a:gd name="connsiteY3" fmla="*/ 0 h 2690530"/>
                <a:gd name="connsiteX4" fmla="*/ 2904355 w 4128600"/>
                <a:gd name="connsiteY4" fmla="*/ 0 h 2690530"/>
                <a:gd name="connsiteX5" fmla="*/ 3464392 w 4128600"/>
                <a:gd name="connsiteY5" fmla="*/ 0 h 2690530"/>
                <a:gd name="connsiteX6" fmla="*/ 4128600 w 4128600"/>
                <a:gd name="connsiteY6" fmla="*/ 1345265 h 2690530"/>
                <a:gd name="connsiteX7" fmla="*/ 3464392 w 4128600"/>
                <a:gd name="connsiteY7" fmla="*/ 2690530 h 2690530"/>
                <a:gd name="connsiteX8" fmla="*/ 2876353 w 4128600"/>
                <a:gd name="connsiteY8" fmla="*/ 2690530 h 2690530"/>
                <a:gd name="connsiteX9" fmla="*/ 2372320 w 4128600"/>
                <a:gd name="connsiteY9" fmla="*/ 2690530 h 2690530"/>
                <a:gd name="connsiteX10" fmla="*/ 1784281 w 4128600"/>
                <a:gd name="connsiteY10" fmla="*/ 2690530 h 2690530"/>
                <a:gd name="connsiteX11" fmla="*/ 1196242 w 4128600"/>
                <a:gd name="connsiteY11" fmla="*/ 2690530 h 2690530"/>
                <a:gd name="connsiteX12" fmla="*/ 664207 w 4128600"/>
                <a:gd name="connsiteY12" fmla="*/ 2690530 h 2690530"/>
                <a:gd name="connsiteX13" fmla="*/ 0 w 4128600"/>
                <a:gd name="connsiteY13" fmla="*/ 1345265 h 2690530"/>
                <a:gd name="connsiteX14" fmla="*/ 664207 w 4128600"/>
                <a:gd name="connsiteY14" fmla="*/ 0 h 269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8600" h="2690530" fill="none" extrusionOk="0">
                  <a:moveTo>
                    <a:pt x="664207" y="0"/>
                  </a:moveTo>
                  <a:cubicBezTo>
                    <a:pt x="926056" y="-18366"/>
                    <a:pt x="980766" y="18096"/>
                    <a:pt x="1196242" y="0"/>
                  </a:cubicBezTo>
                  <a:cubicBezTo>
                    <a:pt x="1411719" y="-18096"/>
                    <a:pt x="1577218" y="21419"/>
                    <a:pt x="1728277" y="0"/>
                  </a:cubicBezTo>
                  <a:cubicBezTo>
                    <a:pt x="1879337" y="-21419"/>
                    <a:pt x="2167177" y="41845"/>
                    <a:pt x="2344318" y="0"/>
                  </a:cubicBezTo>
                  <a:cubicBezTo>
                    <a:pt x="2521459" y="-41845"/>
                    <a:pt x="2693519" y="8085"/>
                    <a:pt x="2904355" y="0"/>
                  </a:cubicBezTo>
                  <a:cubicBezTo>
                    <a:pt x="3115191" y="-8085"/>
                    <a:pt x="3275137" y="4061"/>
                    <a:pt x="3464392" y="0"/>
                  </a:cubicBezTo>
                  <a:cubicBezTo>
                    <a:pt x="3799047" y="25657"/>
                    <a:pt x="4213107" y="595761"/>
                    <a:pt x="4128600" y="1345265"/>
                  </a:cubicBezTo>
                  <a:cubicBezTo>
                    <a:pt x="4187495" y="2169693"/>
                    <a:pt x="3919449" y="2720165"/>
                    <a:pt x="3464392" y="2690530"/>
                  </a:cubicBezTo>
                  <a:cubicBezTo>
                    <a:pt x="3176366" y="2742557"/>
                    <a:pt x="3087524" y="2623351"/>
                    <a:pt x="2876353" y="2690530"/>
                  </a:cubicBezTo>
                  <a:cubicBezTo>
                    <a:pt x="2665182" y="2757709"/>
                    <a:pt x="2592772" y="2632636"/>
                    <a:pt x="2372320" y="2690530"/>
                  </a:cubicBezTo>
                  <a:cubicBezTo>
                    <a:pt x="2151868" y="2748424"/>
                    <a:pt x="1977346" y="2625084"/>
                    <a:pt x="1784281" y="2690530"/>
                  </a:cubicBezTo>
                  <a:cubicBezTo>
                    <a:pt x="1591216" y="2755976"/>
                    <a:pt x="1423369" y="2659096"/>
                    <a:pt x="1196242" y="2690530"/>
                  </a:cubicBezTo>
                  <a:cubicBezTo>
                    <a:pt x="969115" y="2721964"/>
                    <a:pt x="802502" y="2675795"/>
                    <a:pt x="664207" y="2690530"/>
                  </a:cubicBezTo>
                  <a:cubicBezTo>
                    <a:pt x="486676" y="2696400"/>
                    <a:pt x="29527" y="2091696"/>
                    <a:pt x="0" y="1345265"/>
                  </a:cubicBezTo>
                  <a:cubicBezTo>
                    <a:pt x="-61873" y="593104"/>
                    <a:pt x="404864" y="11543"/>
                    <a:pt x="664207" y="0"/>
                  </a:cubicBezTo>
                  <a:close/>
                </a:path>
                <a:path w="4128600" h="2690530" stroke="0" extrusionOk="0">
                  <a:moveTo>
                    <a:pt x="664207" y="0"/>
                  </a:moveTo>
                  <a:cubicBezTo>
                    <a:pt x="888535" y="-20195"/>
                    <a:pt x="1044941" y="28"/>
                    <a:pt x="1224244" y="0"/>
                  </a:cubicBezTo>
                  <a:cubicBezTo>
                    <a:pt x="1403547" y="-28"/>
                    <a:pt x="1634847" y="62112"/>
                    <a:pt x="1784281" y="0"/>
                  </a:cubicBezTo>
                  <a:cubicBezTo>
                    <a:pt x="1933715" y="-62112"/>
                    <a:pt x="2105390" y="22872"/>
                    <a:pt x="2260312" y="0"/>
                  </a:cubicBezTo>
                  <a:cubicBezTo>
                    <a:pt x="2415234" y="-22872"/>
                    <a:pt x="2556241" y="53207"/>
                    <a:pt x="2736344" y="0"/>
                  </a:cubicBezTo>
                  <a:cubicBezTo>
                    <a:pt x="2916447" y="-53207"/>
                    <a:pt x="3290989" y="73627"/>
                    <a:pt x="3464392" y="0"/>
                  </a:cubicBezTo>
                  <a:cubicBezTo>
                    <a:pt x="3918569" y="-34274"/>
                    <a:pt x="4140305" y="448802"/>
                    <a:pt x="4128600" y="1345265"/>
                  </a:cubicBezTo>
                  <a:cubicBezTo>
                    <a:pt x="4119634" y="1990271"/>
                    <a:pt x="3835854" y="2680788"/>
                    <a:pt x="3464392" y="2690530"/>
                  </a:cubicBezTo>
                  <a:cubicBezTo>
                    <a:pt x="3214743" y="2742085"/>
                    <a:pt x="3038617" y="2668307"/>
                    <a:pt x="2904355" y="2690530"/>
                  </a:cubicBezTo>
                  <a:cubicBezTo>
                    <a:pt x="2770093" y="2712753"/>
                    <a:pt x="2555881" y="2687703"/>
                    <a:pt x="2344318" y="2690530"/>
                  </a:cubicBezTo>
                  <a:cubicBezTo>
                    <a:pt x="2132755" y="2693357"/>
                    <a:pt x="2079656" y="2670277"/>
                    <a:pt x="1840285" y="2690530"/>
                  </a:cubicBezTo>
                  <a:cubicBezTo>
                    <a:pt x="1600914" y="2710783"/>
                    <a:pt x="1417824" y="2638575"/>
                    <a:pt x="1308250" y="2690530"/>
                  </a:cubicBezTo>
                  <a:cubicBezTo>
                    <a:pt x="1198676" y="2742485"/>
                    <a:pt x="867834" y="2625595"/>
                    <a:pt x="664207" y="2690530"/>
                  </a:cubicBezTo>
                  <a:cubicBezTo>
                    <a:pt x="149003" y="2554627"/>
                    <a:pt x="-97077" y="2033252"/>
                    <a:pt x="0" y="1345265"/>
                  </a:cubicBezTo>
                  <a:cubicBezTo>
                    <a:pt x="-54962" y="616787"/>
                    <a:pt x="302015" y="-91239"/>
                    <a:pt x="664207"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pic>
          <p:nvPicPr>
            <p:cNvPr id="5" name="Picture 4">
              <a:extLst>
                <a:ext uri="{FF2B5EF4-FFF2-40B4-BE49-F238E27FC236}">
                  <a16:creationId xmlns:a16="http://schemas.microsoft.com/office/drawing/2014/main" id="{67027FC9-E112-1A39-62F5-D02E8A12C678}"/>
                </a:ext>
              </a:extLst>
            </p:cNvPr>
            <p:cNvPicPr>
              <a:picLocks noChangeAspect="1"/>
            </p:cNvPicPr>
            <p:nvPr/>
          </p:nvPicPr>
          <p:blipFill>
            <a:blip r:embed="rId11">
              <a:extLst>
                <a:ext uri="{28A0092B-C50C-407E-A947-70E740481C1C}">
                  <a14:useLocalDpi xmlns:a14="http://schemas.microsoft.com/office/drawing/2010/main" val="0"/>
                </a:ext>
              </a:extLst>
            </a:blip>
            <a:srcRect t="15923" b="15923"/>
            <a:stretch/>
          </p:blipFill>
          <p:spPr>
            <a:xfrm>
              <a:off x="1243017" y="2638799"/>
              <a:ext cx="3276634" cy="2229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2" name="Group 11">
            <a:extLst>
              <a:ext uri="{FF2B5EF4-FFF2-40B4-BE49-F238E27FC236}">
                <a16:creationId xmlns:a16="http://schemas.microsoft.com/office/drawing/2014/main" id="{E117B77A-539B-AA86-8F5F-43D590D2FD21}"/>
              </a:ext>
            </a:extLst>
          </p:cNvPr>
          <p:cNvGrpSpPr/>
          <p:nvPr/>
        </p:nvGrpSpPr>
        <p:grpSpPr>
          <a:xfrm>
            <a:off x="7091531" y="2430110"/>
            <a:ext cx="4770000" cy="2785879"/>
            <a:chOff x="7091531" y="2430110"/>
            <a:chExt cx="4770000" cy="2785879"/>
          </a:xfrm>
        </p:grpSpPr>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2785879"/>
            </a:xfrm>
            <a:custGeom>
              <a:avLst/>
              <a:gdLst>
                <a:gd name="connsiteX0" fmla="*/ 767395 w 4770000"/>
                <a:gd name="connsiteY0" fmla="*/ 0 h 2785879"/>
                <a:gd name="connsiteX1" fmla="*/ 1306597 w 4770000"/>
                <a:gd name="connsiteY1" fmla="*/ 0 h 2785879"/>
                <a:gd name="connsiteX2" fmla="*/ 1845798 w 4770000"/>
                <a:gd name="connsiteY2" fmla="*/ 0 h 2785879"/>
                <a:gd name="connsiteX3" fmla="*/ 2287943 w 4770000"/>
                <a:gd name="connsiteY3" fmla="*/ 0 h 2785879"/>
                <a:gd name="connsiteX4" fmla="*/ 2859497 w 4770000"/>
                <a:gd name="connsiteY4" fmla="*/ 0 h 2785879"/>
                <a:gd name="connsiteX5" fmla="*/ 3301642 w 4770000"/>
                <a:gd name="connsiteY5" fmla="*/ 0 h 2785879"/>
                <a:gd name="connsiteX6" fmla="*/ 4002604 w 4770000"/>
                <a:gd name="connsiteY6" fmla="*/ 0 h 2785879"/>
                <a:gd name="connsiteX7" fmla="*/ 4770000 w 4770000"/>
                <a:gd name="connsiteY7" fmla="*/ 1392939 h 2785879"/>
                <a:gd name="connsiteX8" fmla="*/ 4002604 w 4770000"/>
                <a:gd name="connsiteY8" fmla="*/ 2785878 h 2785879"/>
                <a:gd name="connsiteX9" fmla="*/ 3528107 w 4770000"/>
                <a:gd name="connsiteY9" fmla="*/ 2785878 h 2785879"/>
                <a:gd name="connsiteX10" fmla="*/ 3021257 w 4770000"/>
                <a:gd name="connsiteY10" fmla="*/ 2785878 h 2785879"/>
                <a:gd name="connsiteX11" fmla="*/ 2514408 w 4770000"/>
                <a:gd name="connsiteY11" fmla="*/ 2785878 h 2785879"/>
                <a:gd name="connsiteX12" fmla="*/ 1975206 w 4770000"/>
                <a:gd name="connsiteY12" fmla="*/ 2785878 h 2785879"/>
                <a:gd name="connsiteX13" fmla="*/ 1436005 w 4770000"/>
                <a:gd name="connsiteY13" fmla="*/ 2785878 h 2785879"/>
                <a:gd name="connsiteX14" fmla="*/ 767395 w 4770000"/>
                <a:gd name="connsiteY14" fmla="*/ 2785878 h 2785879"/>
                <a:gd name="connsiteX15" fmla="*/ 0 w 4770000"/>
                <a:gd name="connsiteY15" fmla="*/ 1392939 h 2785879"/>
                <a:gd name="connsiteX16" fmla="*/ 767395 w 4770000"/>
                <a:gd name="connsiteY16" fmla="*/ 0 h 278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2785879"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1652" y="-73578"/>
                    <a:pt x="4815072" y="610963"/>
                    <a:pt x="4770000" y="1392939"/>
                  </a:cubicBezTo>
                  <a:cubicBezTo>
                    <a:pt x="4791550" y="2273505"/>
                    <a:pt x="4349953" y="2808661"/>
                    <a:pt x="4002604" y="2785878"/>
                  </a:cubicBezTo>
                  <a:cubicBezTo>
                    <a:pt x="3897121" y="2800720"/>
                    <a:pt x="3697821" y="2784103"/>
                    <a:pt x="3528107" y="2785878"/>
                  </a:cubicBezTo>
                  <a:cubicBezTo>
                    <a:pt x="3358393" y="2787653"/>
                    <a:pt x="3204294" y="2736099"/>
                    <a:pt x="3021257" y="2785878"/>
                  </a:cubicBezTo>
                  <a:cubicBezTo>
                    <a:pt x="2838220" y="2835657"/>
                    <a:pt x="2759488" y="2784610"/>
                    <a:pt x="2514408" y="2785878"/>
                  </a:cubicBezTo>
                  <a:cubicBezTo>
                    <a:pt x="2269328" y="2787146"/>
                    <a:pt x="2149300" y="2738877"/>
                    <a:pt x="1975206" y="2785878"/>
                  </a:cubicBezTo>
                  <a:cubicBezTo>
                    <a:pt x="1801112" y="2832879"/>
                    <a:pt x="1674362" y="2783812"/>
                    <a:pt x="1436005" y="2785878"/>
                  </a:cubicBezTo>
                  <a:cubicBezTo>
                    <a:pt x="1197648" y="2787944"/>
                    <a:pt x="932008" y="2768155"/>
                    <a:pt x="767395" y="2785878"/>
                  </a:cubicBezTo>
                  <a:cubicBezTo>
                    <a:pt x="244338" y="2614451"/>
                    <a:pt x="-131347" y="2126870"/>
                    <a:pt x="0" y="1392939"/>
                  </a:cubicBezTo>
                  <a:cubicBezTo>
                    <a:pt x="23334" y="594689"/>
                    <a:pt x="384125" y="-95330"/>
                    <a:pt x="767395" y="0"/>
                  </a:cubicBezTo>
                  <a:close/>
                </a:path>
                <a:path w="4770000" h="2785879"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512766" y="-62806"/>
                    <a:pt x="4749619" y="506460"/>
                    <a:pt x="4770000" y="1392939"/>
                  </a:cubicBezTo>
                  <a:cubicBezTo>
                    <a:pt x="4790706" y="2141589"/>
                    <a:pt x="4453223" y="2821398"/>
                    <a:pt x="4002604" y="2785878"/>
                  </a:cubicBezTo>
                  <a:cubicBezTo>
                    <a:pt x="3870710" y="2841855"/>
                    <a:pt x="3702488" y="2729101"/>
                    <a:pt x="3528107" y="2785878"/>
                  </a:cubicBezTo>
                  <a:cubicBezTo>
                    <a:pt x="3353726" y="2842655"/>
                    <a:pt x="3207172" y="2758427"/>
                    <a:pt x="3053609" y="2785878"/>
                  </a:cubicBezTo>
                  <a:cubicBezTo>
                    <a:pt x="2900046" y="2813329"/>
                    <a:pt x="2769760" y="2759005"/>
                    <a:pt x="2546760" y="2785878"/>
                  </a:cubicBezTo>
                  <a:cubicBezTo>
                    <a:pt x="2323760" y="2812751"/>
                    <a:pt x="2260876" y="2735652"/>
                    <a:pt x="2072263" y="2785878"/>
                  </a:cubicBezTo>
                  <a:cubicBezTo>
                    <a:pt x="1883650" y="2836104"/>
                    <a:pt x="1696017" y="2750423"/>
                    <a:pt x="1565413" y="2785878"/>
                  </a:cubicBezTo>
                  <a:cubicBezTo>
                    <a:pt x="1434809" y="2821333"/>
                    <a:pt x="1077688" y="2754992"/>
                    <a:pt x="767395" y="2785878"/>
                  </a:cubicBezTo>
                  <a:cubicBezTo>
                    <a:pt x="353888" y="2582277"/>
                    <a:pt x="-6507" y="2090221"/>
                    <a:pt x="0" y="1392939"/>
                  </a:cubicBezTo>
                  <a:cubicBezTo>
                    <a:pt x="1511" y="648844"/>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1" name="Picture 10">
              <a:extLst>
                <a:ext uri="{FF2B5EF4-FFF2-40B4-BE49-F238E27FC236}">
                  <a16:creationId xmlns:a16="http://schemas.microsoft.com/office/drawing/2014/main" id="{66736414-2E66-27FD-03ED-ABA599F6AB27}"/>
                </a:ext>
              </a:extLst>
            </p:cNvPr>
            <p:cNvPicPr>
              <a:picLocks noChangeAspect="1"/>
            </p:cNvPicPr>
            <p:nvPr/>
          </p:nvPicPr>
          <p:blipFill>
            <a:blip r:embed="rId12">
              <a:extLst>
                <a:ext uri="{28A0092B-C50C-407E-A947-70E740481C1C}">
                  <a14:useLocalDpi xmlns:a14="http://schemas.microsoft.com/office/drawing/2010/main" val="0"/>
                </a:ext>
              </a:extLst>
            </a:blip>
            <a:srcRect t="6719" b="6719"/>
            <a:stretch/>
          </p:blipFill>
          <p:spPr>
            <a:xfrm>
              <a:off x="7800976" y="2503727"/>
              <a:ext cx="3536004" cy="2534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209429" y="3377937"/>
            <a:ext cx="487363" cy="48736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9" presetClass="emph" presetSubtype="0" nodeType="clickEffect">
                                  <p:stCondLst>
                                    <p:cond delay="0"/>
                                  </p:stCondLst>
                                  <p:childTnLst>
                                    <p:set>
                                      <p:cBhvr>
                                        <p:cTn id="7" dur="indefinite"/>
                                        <p:tgtEl>
                                          <p:spTgt spid="12"/>
                                        </p:tgtEl>
                                        <p:attrNameLst>
                                          <p:attrName>style.opacity</p:attrName>
                                        </p:attrNameLst>
                                      </p:cBhvr>
                                      <p:to>
                                        <p:strVal val="0.5"/>
                                      </p:to>
                                    </p:set>
                                    <p:animEffect filter="image" prLst="opacity: 0.5">
                                      <p:cBhvr rctx="IE">
                                        <p:cTn id="8" dur="indefinite"/>
                                        <p:tgtEl>
                                          <p:spTgt spid="12"/>
                                        </p:tgtEl>
                                      </p:cBhvr>
                                    </p:animEffect>
                                  </p:childTnLst>
                                </p:cTn>
                              </p:par>
                              <p:par>
                                <p:cTn id="9" presetID="1" presetClass="mediacall" presetSubtype="0" fill="hold" nodeType="withEffect">
                                  <p:stCondLst>
                                    <p:cond delay="0"/>
                                  </p:stCondLst>
                                  <p:childTnLst>
                                    <p:cmd type="call" cmd="playFrom(0.0)">
                                      <p:cBhvr>
                                        <p:cTn id="10" dur="5120" fill="hold"/>
                                        <p:tgtEl>
                                          <p:spTgt spid="13"/>
                                        </p:tgtEl>
                                      </p:cBhvr>
                                    </p:cmd>
                                  </p:childTnLst>
                                </p:cTn>
                              </p:par>
                            </p:childTnLst>
                          </p:cTn>
                        </p:par>
                      </p:childTnLst>
                    </p:cTn>
                  </p:par>
                </p:childTnLst>
              </p:cTn>
              <p:nextCondLst>
                <p:cond evt="onClick" delay="0">
                  <p:tgtEl>
                    <p:spTgt spid="12"/>
                  </p:tgtEl>
                </p:cond>
              </p:nextCondLst>
            </p:seq>
            <p:audio>
              <p:cMediaNode vol="80000">
                <p:cTn id="11" fill="hold" display="0">
                  <p:stCondLst>
                    <p:cond delay="indefinite"/>
                  </p:stCondLst>
                  <p:endCondLst>
                    <p:cond evt="onStopAudio" delay="0">
                      <p:tgtEl>
                        <p:sldTgt/>
                      </p:tgtEl>
                    </p:cond>
                  </p:endCondLst>
                </p:cTn>
                <p:tgtEl>
                  <p:spTgt spid="13"/>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par>
                                <p:cTn id="21" presetID="1" presetClass="mediacall" presetSubtype="0" fill="hold" nodeType="withEffect">
                                  <p:stCondLst>
                                    <p:cond delay="0"/>
                                  </p:stCondLst>
                                  <p:childTnLst>
                                    <p:cmd type="call" cmd="playFrom(0.0)">
                                      <p:cBhvr>
                                        <p:cTn id="22" dur="8085" fill="hold"/>
                                        <p:tgtEl>
                                          <p:spTgt spid="10"/>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02</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a16="http://schemas.microsoft.com/office/drawing/2014/main" id="{90A291B0-2ABD-1430-DFA6-C2A3EC228B9B}"/>
              </a:ext>
            </a:extLst>
          </p:cNvPr>
          <p:cNvPicPr>
            <a:picLocks noChangeAspect="1"/>
          </p:cNvPicPr>
          <p:nvPr/>
        </p:nvPicPr>
        <p:blipFill>
          <a:blip r:embed="rId17"/>
          <a:stretch>
            <a:fillRect/>
          </a:stretch>
        </p:blipFill>
        <p:spPr>
          <a:xfrm>
            <a:off x="3020681" y="2513380"/>
            <a:ext cx="6169687" cy="1774090"/>
          </a:xfrm>
          <a:prstGeom prst="rect">
            <a:avLst/>
          </a:prstGeom>
        </p:spPr>
      </p:pic>
    </p:spTree>
    <p:extLst>
      <p:ext uri="{BB962C8B-B14F-4D97-AF65-F5344CB8AC3E}">
        <p14:creationId xmlns:p14="http://schemas.microsoft.com/office/powerpoint/2010/main" val="2233193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130</TotalTime>
  <Words>646</Words>
  <Application>Microsoft Office PowerPoint</Application>
  <PresentationFormat>Widescreen</PresentationFormat>
  <Paragraphs>62</Paragraphs>
  <Slides>21</Slides>
  <Notes>8</Notes>
  <HiddenSlides>0</HiddenSlides>
  <MMClips>6</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21</vt:i4>
      </vt:variant>
    </vt:vector>
  </HeadingPairs>
  <TitlesOfParts>
    <vt:vector size="37" baseType="lpstr">
      <vt:lpstr>等线</vt:lpstr>
      <vt:lpstr>#9Slide05 SVNClementine</vt:lpstr>
      <vt:lpstr>Antic</vt:lpstr>
      <vt:lpstr>Arial</vt:lpstr>
      <vt:lpstr>Arial Black</vt:lpstr>
      <vt:lpstr>Calibri</vt:lpstr>
      <vt:lpstr>Calibri Light</vt:lpstr>
      <vt:lpstr>Cambria</vt:lpstr>
      <vt:lpstr>Roboto Condensed Light</vt:lpstr>
      <vt:lpstr>Wingdings 2</vt:lpstr>
      <vt:lpstr>方正黑体简体</vt:lpstr>
      <vt:lpstr>7_Office 主题​​</vt:lpstr>
      <vt:lpstr>Lawn and Garden Month by Slidesgo</vt:lpstr>
      <vt:lpstr>2_Lawn and Garden Month by Slidesgo</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23</cp:revision>
  <dcterms:created xsi:type="dcterms:W3CDTF">2023-09-06T04:35:30Z</dcterms:created>
  <dcterms:modified xsi:type="dcterms:W3CDTF">2023-11-11T03:32:48Z</dcterms:modified>
  <cp:category>9Slide.vn</cp:category>
</cp:coreProperties>
</file>