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78" r:id="rId3"/>
    <p:sldId id="272" r:id="rId4"/>
    <p:sldId id="257" r:id="rId5"/>
    <p:sldId id="292" r:id="rId6"/>
    <p:sldId id="294" r:id="rId7"/>
    <p:sldId id="293" r:id="rId8"/>
    <p:sldId id="281" r:id="rId9"/>
    <p:sldId id="269" r:id="rId10"/>
    <p:sldId id="283" r:id="rId11"/>
    <p:sldId id="274" r:id="rId12"/>
    <p:sldId id="284" r:id="rId13"/>
    <p:sldId id="271" r:id="rId14"/>
    <p:sldId id="290" r:id="rId15"/>
    <p:sldId id="279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408F"/>
    <a:srgbClr val="FBFFF3"/>
    <a:srgbClr val="FF9933"/>
    <a:srgbClr val="FF6600"/>
    <a:srgbClr val="F9BB99"/>
    <a:srgbClr val="0094D9"/>
    <a:srgbClr val="EC1D23"/>
    <a:srgbClr val="D5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4" autoAdjust="0"/>
    <p:restoredTop sz="94103" autoAdjust="0"/>
  </p:normalViewPr>
  <p:slideViewPr>
    <p:cSldViewPr snapToGrid="0">
      <p:cViewPr>
        <p:scale>
          <a:sx n="66" d="100"/>
          <a:sy n="66" d="100"/>
        </p:scale>
        <p:origin x="1906" y="859"/>
      </p:cViewPr>
      <p:guideLst>
        <p:guide orient="horz" pos="213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CEAC-554F-4EC8-8E53-9B24D6CE56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426B2-AFDC-41D6-99F3-278F4286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4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6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7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9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hơn 70 về hình nền mùa hè mới nhất - coedo.com.vn">
            <a:extLst>
              <a:ext uri="{FF2B5EF4-FFF2-40B4-BE49-F238E27FC236}">
                <a16:creationId xmlns:a16="http://schemas.microsoft.com/office/drawing/2014/main" id="{63E05BF2-88B9-271C-8DDB-5F2A22DE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899" y="1061197"/>
            <a:ext cx="617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CHÀO MỪNG CÁC CON </a:t>
            </a:r>
          </a:p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41126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0A51C3-5E9A-DD67-88DE-DA31A5F3A4F5}"/>
              </a:ext>
            </a:extLst>
          </p:cNvPr>
          <p:cNvSpPr/>
          <p:nvPr/>
        </p:nvSpPr>
        <p:spPr>
          <a:xfrm>
            <a:off x="2263515" y="217972"/>
            <a:ext cx="4616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UVN Bai Sau Nang" panose="04030905020802020C03" pitchFamily="82" charset="0"/>
                <a:cs typeface="Times New Roman" pitchFamily="18" charset="0"/>
              </a:rPr>
              <a:t>SẢN PHẨM THAM KHẢO</a:t>
            </a:r>
            <a:endParaRPr lang="en-US" sz="3200" dirty="0">
              <a:solidFill>
                <a:srgbClr val="C00000"/>
              </a:solidFill>
              <a:latin typeface="UVN Bai Sau Nang" panose="04030905020802020C03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E6BDC-D4F7-6844-2429-B38EF7A8B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35824" r="7862" b="6046"/>
          <a:stretch/>
        </p:blipFill>
        <p:spPr>
          <a:xfrm>
            <a:off x="184648" y="1020719"/>
            <a:ext cx="8774704" cy="368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Nền Sản Phẩm Mới, Sản Phẩm Mới Vector Nền Và Tập Tin Tải về Miễn  Phí | Pngtree">
            <a:extLst>
              <a:ext uri="{FF2B5EF4-FFF2-40B4-BE49-F238E27FC236}">
                <a16:creationId xmlns:a16="http://schemas.microsoft.com/office/drawing/2014/main" id="{D9CABF87-B81D-EF84-454F-64A0A288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4F2483-EBEB-CEFB-E3E6-4E2E37D468C5}"/>
              </a:ext>
            </a:extLst>
          </p:cNvPr>
          <p:cNvSpPr/>
          <p:nvPr/>
        </p:nvSpPr>
        <p:spPr>
          <a:xfrm>
            <a:off x="688407" y="702438"/>
            <a:ext cx="7767185" cy="37386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157223"/>
            <a:ext cx="7467600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TRƯNG BÀY SẢN PHẨM VÀ CHIA SẺ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BE80-7F31-79D4-5277-B8C54C351B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7944" r="7361" b="9579"/>
          <a:stretch/>
        </p:blipFill>
        <p:spPr>
          <a:xfrm>
            <a:off x="838200" y="2124097"/>
            <a:ext cx="7477819" cy="18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doors dir="vert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9799" y="-6570"/>
            <a:ext cx="6123437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VẬN DỤNG – PHÁT TRIỂN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527" y="1775799"/>
            <a:ext cx="3541853" cy="204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048D1-8240-5366-1BCF-D119D9E47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23899" r="17902" b="5391"/>
          <a:stretch/>
        </p:blipFill>
        <p:spPr>
          <a:xfrm>
            <a:off x="3787437" y="806610"/>
            <a:ext cx="5209738" cy="40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ải miễn phí 50 Hình nền powerpoint biển Full HD chất lượng cao">
            <a:extLst>
              <a:ext uri="{FF2B5EF4-FFF2-40B4-BE49-F238E27FC236}">
                <a16:creationId xmlns:a16="http://schemas.microsoft.com/office/drawing/2014/main" id="{6590D9ED-0362-0190-10C1-E80F279F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295CE9-55BD-1DEC-38F4-E1EA00D06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t="6570" r="5696" b="10477"/>
          <a:stretch/>
        </p:blipFill>
        <p:spPr>
          <a:xfrm>
            <a:off x="893345" y="844952"/>
            <a:ext cx="7357310" cy="28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ơn 50 hình nền powerpoint trẻ em Cho những chủ đề về trẻ em và giáo dục">
            <a:extLst>
              <a:ext uri="{FF2B5EF4-FFF2-40B4-BE49-F238E27FC236}">
                <a16:creationId xmlns:a16="http://schemas.microsoft.com/office/drawing/2014/main" id="{A787208E-0F49-2172-1D0E-DA6AD88E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3068" y="1268568"/>
            <a:ext cx="394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Source Sans Pro Black" panose="020B0803030403020204" pitchFamily="34" charset="0"/>
                <a:cs typeface="Times New Roman" pitchFamily="18" charset="0"/>
              </a:rPr>
              <a:t>DẶN DÒ</a:t>
            </a:r>
          </a:p>
          <a:p>
            <a:pPr algn="just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nặn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Da Lat" panose="03060902030302020204" pitchFamily="66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8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hơn 70 về hình nền mùa hè mới nhất - coedo.com.vn">
            <a:extLst>
              <a:ext uri="{FF2B5EF4-FFF2-40B4-BE49-F238E27FC236}">
                <a16:creationId xmlns:a16="http://schemas.microsoft.com/office/drawing/2014/main" id="{05271540-202F-C3D5-148F-0225F11E9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3260" y="1156995"/>
            <a:ext cx="5272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UTM Azuki" panose="02040603050506020204" pitchFamily="18" charset="0"/>
                <a:cs typeface="Times New Roman" pitchFamily="18" charset="0"/>
              </a:rPr>
              <a:t>HẸN GẶP LẠI CÁC CON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UTM Azuki" panose="02040603050506020204" pitchFamily="18" charset="0"/>
                <a:cs typeface="Times New Roman" pitchFamily="18" charset="0"/>
              </a:rPr>
              <a:t> 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9585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Nền Bơi Lội, Bơi Lội Vector Nền Và Tập Tin Tải về Miễn Phí |  Pngtree">
            <a:extLst>
              <a:ext uri="{FF2B5EF4-FFF2-40B4-BE49-F238E27FC236}">
                <a16:creationId xmlns:a16="http://schemas.microsoft.com/office/drawing/2014/main" id="{283EEF77-C539-960D-E07F-17BCFEBC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64381" y="1073062"/>
            <a:ext cx="6213559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 THUẬT LỚP 5 – CHỦ ĐỀ 5: ĐẠI DƯƠNG XANH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 10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i Sau Nang" panose="04030905020802020C03" pitchFamily="82" charset="0"/>
                <a:cs typeface="Times New Roman" pitchFamily="18" charset="0"/>
              </a:rPr>
              <a:t>BẢO VỆ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i Sau Nang" panose="04030905020802020C03" pitchFamily="82" charset="0"/>
                <a:cs typeface="Times New Roman" pitchFamily="18" charset="0"/>
              </a:rPr>
              <a:t>MÔI TRƯỜNG BIỂN</a:t>
            </a:r>
          </a:p>
          <a:p>
            <a:pPr algn="ctr"/>
            <a:endParaRPr lang="en-US" sz="1000" dirty="0">
              <a:solidFill>
                <a:srgbClr val="FF66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dirty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(2 TIẾT)</a:t>
            </a:r>
          </a:p>
        </p:txBody>
      </p:sp>
    </p:spTree>
    <p:extLst>
      <p:ext uri="{BB962C8B-B14F-4D97-AF65-F5344CB8AC3E}">
        <p14:creationId xmlns:p14="http://schemas.microsoft.com/office/powerpoint/2010/main" val="28543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flip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100 Download background powerpoint Chất lượng cao, tải miễn phí">
            <a:extLst>
              <a:ext uri="{FF2B5EF4-FFF2-40B4-BE49-F238E27FC236}">
                <a16:creationId xmlns:a16="http://schemas.microsoft.com/office/drawing/2014/main" id="{B9F3CD5C-5CC0-32D5-0735-F7698D20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039" y="1413740"/>
            <a:ext cx="6778216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25408F"/>
                </a:solidFill>
                <a:latin typeface="Bree Serif" panose="02000503040000020004" pitchFamily="50" charset="0"/>
                <a:ea typeface="微软雅黑" panose="020B0503020204020204" pitchFamily="34" charset="-122"/>
                <a:cs typeface="MV Boli" pitchFamily="2" charset="0"/>
              </a:rPr>
              <a:t>CHUẨN BỊ</a:t>
            </a:r>
          </a:p>
          <a:p>
            <a:pPr algn="ctr"/>
            <a:endParaRPr lang="en-US" sz="1500" b="1" dirty="0">
              <a:solidFill>
                <a:srgbClr val="25408F"/>
              </a:solidFill>
              <a:latin typeface="Bree Serif" panose="02000503040000020004" pitchFamily="50" charset="0"/>
              <a:ea typeface="微软雅黑" panose="020B0503020204020204" pitchFamily="34" charset="-122"/>
              <a:cs typeface="MV Boli" pitchFamily="2" charset="0"/>
            </a:endParaRPr>
          </a:p>
          <a:p>
            <a:pPr algn="ctr"/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Bút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chì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tẩy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màu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vẽ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giấy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màu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kéo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hồ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dán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,...</a:t>
            </a:r>
            <a:endParaRPr lang="en-US" sz="4000" dirty="0">
              <a:solidFill>
                <a:srgbClr val="25408F"/>
              </a:solidFill>
              <a:latin typeface="Bree Serif" panose="02000503040000020004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80121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100+ hình nền PowerPoint cute siêu dễ thương, ấn tượng nhất">
            <a:extLst>
              <a:ext uri="{FF2B5EF4-FFF2-40B4-BE49-F238E27FC236}">
                <a16:creationId xmlns:a16="http://schemas.microsoft.com/office/drawing/2014/main" id="{2B31C05E-1117-34D3-1F28-4AD30DA2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3427" y="1362541"/>
            <a:ext cx="6169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00"/>
              </a:spcBef>
              <a:buSzPts val="1200"/>
              <a:tabLst>
                <a:tab pos="156845" algn="l"/>
              </a:tabLst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MỤC TIÊU BÀI HỌC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66815-6F2E-5C98-5B1B-25293373E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54552" r="11978" b="6933"/>
          <a:stretch/>
        </p:blipFill>
        <p:spPr>
          <a:xfrm>
            <a:off x="972751" y="2252803"/>
            <a:ext cx="7198498" cy="16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B5B77-A649-2536-E4AD-AAEBC313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C8984C-038B-0372-12D8-FFB560B0DE89}"/>
              </a:ext>
            </a:extLst>
          </p:cNvPr>
          <p:cNvSpPr/>
          <p:nvPr/>
        </p:nvSpPr>
        <p:spPr>
          <a:xfrm>
            <a:off x="899364" y="637355"/>
            <a:ext cx="7345272" cy="1156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F0AD-4D5A-12B8-E26D-F2FD9106A075}"/>
              </a:ext>
            </a:extLst>
          </p:cNvPr>
          <p:cNvSpPr txBox="1"/>
          <p:nvPr/>
        </p:nvSpPr>
        <p:spPr>
          <a:xfrm>
            <a:off x="2190579" y="204722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1. QUAN SÁT, NHẬN BIẾT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D93BB-314A-9627-1F91-C66F03CEC6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35294" r="4110" b="5621"/>
          <a:stretch/>
        </p:blipFill>
        <p:spPr>
          <a:xfrm>
            <a:off x="1637179" y="1829907"/>
            <a:ext cx="5869641" cy="30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B5B77-A649-2536-E4AD-AAEBC313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C8984C-038B-0372-12D8-FFB560B0DE89}"/>
              </a:ext>
            </a:extLst>
          </p:cNvPr>
          <p:cNvSpPr/>
          <p:nvPr/>
        </p:nvSpPr>
        <p:spPr>
          <a:xfrm>
            <a:off x="899364" y="637355"/>
            <a:ext cx="7345272" cy="1156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ở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F0AD-4D5A-12B8-E26D-F2FD9106A075}"/>
              </a:ext>
            </a:extLst>
          </p:cNvPr>
          <p:cNvSpPr txBox="1"/>
          <p:nvPr/>
        </p:nvSpPr>
        <p:spPr>
          <a:xfrm>
            <a:off x="2190579" y="204722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1. QUAN SÁT, NHẬN BIẾT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6C486-594A-E43E-789F-B202CA8FB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38100" r="29347" b="3964"/>
          <a:stretch/>
        </p:blipFill>
        <p:spPr>
          <a:xfrm>
            <a:off x="2673751" y="1794076"/>
            <a:ext cx="3773347" cy="3168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4878E2-F94C-5046-DE0C-D9CD642AA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 t="12849" r="33511" b="10573"/>
          <a:stretch/>
        </p:blipFill>
        <p:spPr>
          <a:xfrm>
            <a:off x="190982" y="2676906"/>
            <a:ext cx="2291788" cy="14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5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0">
        <p14:gallery dir="l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B41E7-3C75-0EC2-EFA1-3FE85A40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CD7E8-6C28-2B48-4C3A-CDBEBFF21A2F}"/>
              </a:ext>
            </a:extLst>
          </p:cNvPr>
          <p:cNvSpPr/>
          <p:nvPr/>
        </p:nvSpPr>
        <p:spPr>
          <a:xfrm>
            <a:off x="-1" y="808967"/>
            <a:ext cx="9143999" cy="523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6A33F-9F1A-FBAA-C918-92AE430A07B0}"/>
              </a:ext>
            </a:extLst>
          </p:cNvPr>
          <p:cNvSpPr txBox="1"/>
          <p:nvPr/>
        </p:nvSpPr>
        <p:spPr>
          <a:xfrm>
            <a:off x="2077570" y="204722"/>
            <a:ext cx="4988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2. THỰC HÀNH, SÁNG TẠO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33B85-CD68-2038-CF51-63C5CA77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4901" r="5494" b="3861"/>
          <a:stretch/>
        </p:blipFill>
        <p:spPr>
          <a:xfrm>
            <a:off x="5074586" y="1557511"/>
            <a:ext cx="3884926" cy="3269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366140-F674-4725-9265-07051FED6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8133" r="6088" b="6385"/>
          <a:stretch/>
        </p:blipFill>
        <p:spPr>
          <a:xfrm>
            <a:off x="195933" y="1557511"/>
            <a:ext cx="4752041" cy="32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ộ sưu tập 999+ Background PowerPoint download Miễn phí và chất lượng cao">
            <a:extLst>
              <a:ext uri="{FF2B5EF4-FFF2-40B4-BE49-F238E27FC236}">
                <a16:creationId xmlns:a16="http://schemas.microsoft.com/office/drawing/2014/main" id="{0FED37FC-F0FA-343B-20DE-59D56731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1753" y="1351552"/>
            <a:ext cx="628589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UTM Futura Extra" panose="02040603050506020204" pitchFamily="18" charset="0"/>
                <a:cs typeface="Times New Roman" pitchFamily="18" charset="0"/>
              </a:rPr>
              <a:t>LUYỆN TẬP – SÁNG TẠO</a:t>
            </a:r>
          </a:p>
          <a:p>
            <a:pPr algn="ctr"/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Hãy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sáng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tạo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sản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phẩm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về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tài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25408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ý </a:t>
            </a:r>
            <a:r>
              <a:rPr lang="en-US" sz="2000" b="1" dirty="0" err="1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thích</a:t>
            </a:r>
            <a:r>
              <a:rPr lang="en-US" sz="2000" b="1" dirty="0">
                <a:solidFill>
                  <a:srgbClr val="25408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3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14:prism isInverted="1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12850</TotalTime>
  <Words>333</Words>
  <Application>Microsoft Office PowerPoint</Application>
  <PresentationFormat>On-screen Show (16:9)</PresentationFormat>
  <Paragraphs>51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Aachen</vt:lpstr>
      <vt:lpstr>Arial</vt:lpstr>
      <vt:lpstr>Bree Serif</vt:lpstr>
      <vt:lpstr>Calibri</vt:lpstr>
      <vt:lpstr>Calibri Light</vt:lpstr>
      <vt:lpstr>Merriweather Black</vt:lpstr>
      <vt:lpstr>Source Sans Pro Black</vt:lpstr>
      <vt:lpstr>Tekton Pro</vt:lpstr>
      <vt:lpstr>Times New Roman</vt:lpstr>
      <vt:lpstr>UTM Azuki</vt:lpstr>
      <vt:lpstr>UTM Futura Extra</vt:lpstr>
      <vt:lpstr>UVN Bai Sau Nang</vt:lpstr>
      <vt:lpstr>UVN Da Lat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843</cp:revision>
  <dcterms:created xsi:type="dcterms:W3CDTF">2018-10-04T02:59:51Z</dcterms:created>
  <dcterms:modified xsi:type="dcterms:W3CDTF">2024-06-11T08:50:37Z</dcterms:modified>
</cp:coreProperties>
</file>