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Manrope"/>
      <p:regular r:id="rId22"/>
      <p:bold r:id="rId23"/>
    </p:embeddedFont>
    <p:embeddedFont>
      <p:font typeface="Bebas Neue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jIfSuZfr/q+RY0slJRWfZTUuej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anrope-regular.fntdata"/><Relationship Id="rId21" Type="http://schemas.openxmlformats.org/officeDocument/2006/relationships/slide" Target="slides/slide17.xml"/><Relationship Id="rId24" Type="http://schemas.openxmlformats.org/officeDocument/2006/relationships/font" Target="fonts/BebasNeue-regular.fntdata"/><Relationship Id="rId23" Type="http://schemas.openxmlformats.org/officeDocument/2006/relationships/font" Target="fonts/Manrop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type="title"/>
          </p:nvPr>
        </p:nvSpPr>
        <p:spPr>
          <a:xfrm>
            <a:off x="3560275" y="1569250"/>
            <a:ext cx="48705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28"/>
          <p:cNvSpPr txBox="1"/>
          <p:nvPr>
            <p:ph idx="2" type="title"/>
          </p:nvPr>
        </p:nvSpPr>
        <p:spPr>
          <a:xfrm>
            <a:off x="3560275" y="772250"/>
            <a:ext cx="13191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55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28"/>
          <p:cNvSpPr txBox="1"/>
          <p:nvPr>
            <p:ph idx="1" type="subTitle"/>
          </p:nvPr>
        </p:nvSpPr>
        <p:spPr>
          <a:xfrm>
            <a:off x="3560275" y="3201775"/>
            <a:ext cx="4870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7" name="Google Shape;77;p32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9" name="Google Shape;79;p32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0" name="Google Shape;90;p34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1" name="Google Shape;91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5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35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8" name="Google Shape;98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7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title"/>
          </p:nvPr>
        </p:nvSpPr>
        <p:spPr>
          <a:xfrm>
            <a:off x="3260350" y="1352050"/>
            <a:ext cx="51705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3260350" y="2571225"/>
            <a:ext cx="51705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 and two columns 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" type="subTitle"/>
          </p:nvPr>
        </p:nvSpPr>
        <p:spPr>
          <a:xfrm>
            <a:off x="4871152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2" type="subTitle"/>
          </p:nvPr>
        </p:nvSpPr>
        <p:spPr>
          <a:xfrm>
            <a:off x="1467825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3" type="subTitle"/>
          </p:nvPr>
        </p:nvSpPr>
        <p:spPr>
          <a:xfrm>
            <a:off x="1467825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  <a:defRPr b="1" sz="2200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" name="Google Shape;25;p21"/>
          <p:cNvSpPr txBox="1"/>
          <p:nvPr>
            <p:ph idx="4" type="subTitle"/>
          </p:nvPr>
        </p:nvSpPr>
        <p:spPr>
          <a:xfrm>
            <a:off x="4871152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  <a:defRPr b="1" sz="2200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 and text 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/>
          <p:nvPr>
            <p:ph type="title"/>
          </p:nvPr>
        </p:nvSpPr>
        <p:spPr>
          <a:xfrm>
            <a:off x="1125163" y="1189425"/>
            <a:ext cx="30759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" type="subTitle"/>
          </p:nvPr>
        </p:nvSpPr>
        <p:spPr>
          <a:xfrm>
            <a:off x="1125163" y="2279300"/>
            <a:ext cx="30759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4691875" y="994025"/>
            <a:ext cx="37389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" type="subTitle"/>
          </p:nvPr>
        </p:nvSpPr>
        <p:spPr>
          <a:xfrm>
            <a:off x="4691875" y="3336898"/>
            <a:ext cx="2898000" cy="1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/>
          <p:nvPr>
            <p:ph idx="2" type="pic"/>
          </p:nvPr>
        </p:nvSpPr>
        <p:spPr>
          <a:xfrm>
            <a:off x="713225" y="919000"/>
            <a:ext cx="3493500" cy="376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 and text 3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type="title"/>
          </p:nvPr>
        </p:nvSpPr>
        <p:spPr>
          <a:xfrm>
            <a:off x="1936050" y="1453638"/>
            <a:ext cx="3029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" type="subTitle"/>
          </p:nvPr>
        </p:nvSpPr>
        <p:spPr>
          <a:xfrm>
            <a:off x="1936050" y="2485213"/>
            <a:ext cx="30291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 and three columns 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" type="subTitle"/>
          </p:nvPr>
        </p:nvSpPr>
        <p:spPr>
          <a:xfrm>
            <a:off x="2484300" y="1640725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2" type="subTitle"/>
          </p:nvPr>
        </p:nvSpPr>
        <p:spPr>
          <a:xfrm>
            <a:off x="2484300" y="2755462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3" type="subTitle"/>
          </p:nvPr>
        </p:nvSpPr>
        <p:spPr>
          <a:xfrm>
            <a:off x="2484300" y="3870200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4" type="subTitle"/>
          </p:nvPr>
        </p:nvSpPr>
        <p:spPr>
          <a:xfrm>
            <a:off x="2484300" y="1186150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  <a:defRPr b="1" sz="2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" name="Google Shape;47;p26"/>
          <p:cNvSpPr txBox="1"/>
          <p:nvPr>
            <p:ph idx="5" type="subTitle"/>
          </p:nvPr>
        </p:nvSpPr>
        <p:spPr>
          <a:xfrm>
            <a:off x="2484300" y="2300888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  <a:defRPr b="1" sz="2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8" name="Google Shape;48;p26"/>
          <p:cNvSpPr txBox="1"/>
          <p:nvPr>
            <p:ph idx="6" type="subTitle"/>
          </p:nvPr>
        </p:nvSpPr>
        <p:spPr>
          <a:xfrm>
            <a:off x="2484300" y="3415625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  <a:defRPr b="1" sz="2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8" name="Google Shape;118;p1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9" name="Google Shape;119;p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10"/>
          <p:cNvGrpSpPr/>
          <p:nvPr/>
        </p:nvGrpSpPr>
        <p:grpSpPr>
          <a:xfrm>
            <a:off x="473076" y="228600"/>
            <a:ext cx="3832266" cy="4724400"/>
            <a:chOff x="473076" y="1110343"/>
            <a:chExt cx="3832266" cy="3179660"/>
          </a:xfrm>
        </p:grpSpPr>
        <p:pic>
          <p:nvPicPr>
            <p:cNvPr id="252" name="Google Shape;25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3076" y="1110343"/>
              <a:ext cx="3832266" cy="281032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53" name="Google Shape;253;p10"/>
            <p:cNvSpPr txBox="1"/>
            <p:nvPr/>
          </p:nvSpPr>
          <p:spPr>
            <a:xfrm>
              <a:off x="808761" y="3920671"/>
              <a:ext cx="31608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Đá cầu 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– Hùng Cường</a:t>
              </a:r>
              <a:endParaRPr/>
            </a:p>
          </p:txBody>
        </p:sp>
      </p:grpSp>
      <p:grpSp>
        <p:nvGrpSpPr>
          <p:cNvPr id="254" name="Google Shape;254;p10"/>
          <p:cNvGrpSpPr/>
          <p:nvPr/>
        </p:nvGrpSpPr>
        <p:grpSpPr>
          <a:xfrm>
            <a:off x="4692576" y="228600"/>
            <a:ext cx="3978348" cy="4724400"/>
            <a:chOff x="4692576" y="1110344"/>
            <a:chExt cx="3978348" cy="3179659"/>
          </a:xfrm>
        </p:grpSpPr>
        <p:pic>
          <p:nvPicPr>
            <p:cNvPr id="255" name="Google Shape;255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92576" y="1110344"/>
              <a:ext cx="3978348" cy="281032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56" name="Google Shape;256;p10"/>
            <p:cNvSpPr txBox="1"/>
            <p:nvPr/>
          </p:nvSpPr>
          <p:spPr>
            <a:xfrm>
              <a:off x="5101302" y="3920671"/>
              <a:ext cx="31608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Chăn trâu 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– Thanh Tùng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935" y="315610"/>
            <a:ext cx="4243227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2822" y="315610"/>
            <a:ext cx="4294009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85" y="270753"/>
            <a:ext cx="4921551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9" name="Google Shape;269;p12"/>
          <p:cNvSpPr txBox="1"/>
          <p:nvPr>
            <p:ph idx="1" type="subTitle"/>
          </p:nvPr>
        </p:nvSpPr>
        <p:spPr>
          <a:xfrm>
            <a:off x="2484300" y="1640725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12"/>
          <p:cNvSpPr txBox="1"/>
          <p:nvPr>
            <p:ph idx="2" type="subTitle"/>
          </p:nvPr>
        </p:nvSpPr>
        <p:spPr>
          <a:xfrm>
            <a:off x="2484300" y="2755462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12"/>
          <p:cNvSpPr txBox="1"/>
          <p:nvPr>
            <p:ph idx="3" type="subTitle"/>
          </p:nvPr>
        </p:nvSpPr>
        <p:spPr>
          <a:xfrm>
            <a:off x="2484300" y="3870200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12"/>
          <p:cNvSpPr txBox="1"/>
          <p:nvPr>
            <p:ph idx="4" type="subTitle"/>
          </p:nvPr>
        </p:nvSpPr>
        <p:spPr>
          <a:xfrm>
            <a:off x="2484300" y="1186150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273" name="Google Shape;273;p12"/>
          <p:cNvSpPr txBox="1"/>
          <p:nvPr>
            <p:ph idx="5" type="subTitle"/>
          </p:nvPr>
        </p:nvSpPr>
        <p:spPr>
          <a:xfrm>
            <a:off x="2484300" y="2300888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274" name="Google Shape;274;p12"/>
          <p:cNvSpPr txBox="1"/>
          <p:nvPr>
            <p:ph idx="6" type="subTitle"/>
          </p:nvPr>
        </p:nvSpPr>
        <p:spPr>
          <a:xfrm>
            <a:off x="2484300" y="3415625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pic>
        <p:nvPicPr>
          <p:cNvPr id="275" name="Google Shape;27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225" y="270753"/>
            <a:ext cx="3688743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1" name="Google Shape;281;p13"/>
          <p:cNvSpPr txBox="1"/>
          <p:nvPr>
            <p:ph idx="1" type="subTitle"/>
          </p:nvPr>
        </p:nvSpPr>
        <p:spPr>
          <a:xfrm>
            <a:off x="2484300" y="1640725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p13"/>
          <p:cNvSpPr txBox="1"/>
          <p:nvPr>
            <p:ph idx="2" type="subTitle"/>
          </p:nvPr>
        </p:nvSpPr>
        <p:spPr>
          <a:xfrm>
            <a:off x="2484300" y="2755462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13"/>
          <p:cNvSpPr txBox="1"/>
          <p:nvPr>
            <p:ph idx="3" type="subTitle"/>
          </p:nvPr>
        </p:nvSpPr>
        <p:spPr>
          <a:xfrm>
            <a:off x="2484300" y="3870200"/>
            <a:ext cx="41754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13"/>
          <p:cNvSpPr txBox="1"/>
          <p:nvPr>
            <p:ph idx="4" type="subTitle"/>
          </p:nvPr>
        </p:nvSpPr>
        <p:spPr>
          <a:xfrm>
            <a:off x="2484300" y="1186150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285" name="Google Shape;285;p13"/>
          <p:cNvSpPr txBox="1"/>
          <p:nvPr>
            <p:ph idx="5" type="subTitle"/>
          </p:nvPr>
        </p:nvSpPr>
        <p:spPr>
          <a:xfrm>
            <a:off x="2484300" y="2300888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286" name="Google Shape;286;p13"/>
          <p:cNvSpPr txBox="1"/>
          <p:nvPr>
            <p:ph idx="6" type="subTitle"/>
          </p:nvPr>
        </p:nvSpPr>
        <p:spPr>
          <a:xfrm>
            <a:off x="2484300" y="3415625"/>
            <a:ext cx="417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14"/>
          <p:cNvCxnSpPr/>
          <p:nvPr/>
        </p:nvCxnSpPr>
        <p:spPr>
          <a:xfrm flipH="1" rot="10800000">
            <a:off x="3821429" y="2128779"/>
            <a:ext cx="1806900" cy="5769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p14"/>
          <p:cNvCxnSpPr/>
          <p:nvPr/>
        </p:nvCxnSpPr>
        <p:spPr>
          <a:xfrm>
            <a:off x="5998908" y="2097955"/>
            <a:ext cx="2323200" cy="621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14"/>
          <p:cNvCxnSpPr/>
          <p:nvPr/>
        </p:nvCxnSpPr>
        <p:spPr>
          <a:xfrm>
            <a:off x="785580" y="2196669"/>
            <a:ext cx="2665200" cy="4149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4" name="Google Shape;294;p14"/>
          <p:cNvGrpSpPr/>
          <p:nvPr/>
        </p:nvGrpSpPr>
        <p:grpSpPr>
          <a:xfrm>
            <a:off x="182096" y="1797548"/>
            <a:ext cx="1101857" cy="686340"/>
            <a:chOff x="1179379" y="2180030"/>
            <a:chExt cx="432971" cy="353004"/>
          </a:xfrm>
        </p:grpSpPr>
        <p:sp>
          <p:nvSpPr>
            <p:cNvPr id="295" name="Google Shape;295;p14"/>
            <p:cNvSpPr/>
            <p:nvPr/>
          </p:nvSpPr>
          <p:spPr>
            <a:xfrm flipH="1">
              <a:off x="1179379" y="2180030"/>
              <a:ext cx="432971" cy="353004"/>
            </a:xfrm>
            <a:custGeom>
              <a:rect b="b" l="l" r="r" t="t"/>
              <a:pathLst>
                <a:path extrusionOk="0" h="3265" w="4005">
                  <a:moveTo>
                    <a:pt x="1347" y="1"/>
                  </a:moveTo>
                  <a:cubicBezTo>
                    <a:pt x="859" y="1"/>
                    <a:pt x="449" y="736"/>
                    <a:pt x="1557" y="1373"/>
                  </a:cubicBezTo>
                  <a:cubicBezTo>
                    <a:pt x="1243" y="1193"/>
                    <a:pt x="984" y="1121"/>
                    <a:pt x="779" y="1121"/>
                  </a:cubicBezTo>
                  <a:cubicBezTo>
                    <a:pt x="2" y="1121"/>
                    <a:pt x="1" y="2144"/>
                    <a:pt x="776" y="2144"/>
                  </a:cubicBezTo>
                  <a:cubicBezTo>
                    <a:pt x="982" y="2144"/>
                    <a:pt x="1242" y="2072"/>
                    <a:pt x="1557" y="1890"/>
                  </a:cubicBezTo>
                  <a:lnTo>
                    <a:pt x="1557" y="1890"/>
                  </a:lnTo>
                  <a:cubicBezTo>
                    <a:pt x="449" y="2530"/>
                    <a:pt x="859" y="3265"/>
                    <a:pt x="1347" y="3265"/>
                  </a:cubicBezTo>
                  <a:cubicBezTo>
                    <a:pt x="1659" y="3265"/>
                    <a:pt x="2003" y="2965"/>
                    <a:pt x="2003" y="2149"/>
                  </a:cubicBezTo>
                  <a:cubicBezTo>
                    <a:pt x="2003" y="2965"/>
                    <a:pt x="2346" y="3265"/>
                    <a:pt x="2658" y="3265"/>
                  </a:cubicBezTo>
                  <a:cubicBezTo>
                    <a:pt x="3146" y="3265"/>
                    <a:pt x="3556" y="2530"/>
                    <a:pt x="2449" y="1890"/>
                  </a:cubicBezTo>
                  <a:lnTo>
                    <a:pt x="2449" y="1890"/>
                  </a:lnTo>
                  <a:cubicBezTo>
                    <a:pt x="2764" y="2072"/>
                    <a:pt x="3024" y="2144"/>
                    <a:pt x="3229" y="2144"/>
                  </a:cubicBezTo>
                  <a:cubicBezTo>
                    <a:pt x="4005" y="2144"/>
                    <a:pt x="4004" y="1121"/>
                    <a:pt x="3227" y="1121"/>
                  </a:cubicBezTo>
                  <a:cubicBezTo>
                    <a:pt x="3022" y="1121"/>
                    <a:pt x="2762" y="1193"/>
                    <a:pt x="2449" y="1373"/>
                  </a:cubicBezTo>
                  <a:cubicBezTo>
                    <a:pt x="3556" y="736"/>
                    <a:pt x="3146" y="1"/>
                    <a:pt x="2658" y="1"/>
                  </a:cubicBezTo>
                  <a:cubicBezTo>
                    <a:pt x="2347" y="1"/>
                    <a:pt x="2003" y="301"/>
                    <a:pt x="2003" y="1119"/>
                  </a:cubicBezTo>
                  <a:cubicBezTo>
                    <a:pt x="2003" y="301"/>
                    <a:pt x="1659" y="1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331826" y="2292475"/>
              <a:ext cx="128100" cy="128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14"/>
          <p:cNvGrpSpPr/>
          <p:nvPr/>
        </p:nvGrpSpPr>
        <p:grpSpPr>
          <a:xfrm>
            <a:off x="3077502" y="2205812"/>
            <a:ext cx="1009084" cy="733561"/>
            <a:chOff x="1179379" y="2180030"/>
            <a:chExt cx="432971" cy="353004"/>
          </a:xfrm>
        </p:grpSpPr>
        <p:sp>
          <p:nvSpPr>
            <p:cNvPr id="298" name="Google Shape;298;p14"/>
            <p:cNvSpPr/>
            <p:nvPr/>
          </p:nvSpPr>
          <p:spPr>
            <a:xfrm flipH="1">
              <a:off x="1179379" y="2180030"/>
              <a:ext cx="432971" cy="353004"/>
            </a:xfrm>
            <a:custGeom>
              <a:rect b="b" l="l" r="r" t="t"/>
              <a:pathLst>
                <a:path extrusionOk="0" h="3265" w="4005">
                  <a:moveTo>
                    <a:pt x="1347" y="1"/>
                  </a:moveTo>
                  <a:cubicBezTo>
                    <a:pt x="859" y="1"/>
                    <a:pt x="449" y="736"/>
                    <a:pt x="1557" y="1373"/>
                  </a:cubicBezTo>
                  <a:cubicBezTo>
                    <a:pt x="1243" y="1193"/>
                    <a:pt x="984" y="1121"/>
                    <a:pt x="779" y="1121"/>
                  </a:cubicBezTo>
                  <a:cubicBezTo>
                    <a:pt x="2" y="1121"/>
                    <a:pt x="1" y="2144"/>
                    <a:pt x="776" y="2144"/>
                  </a:cubicBezTo>
                  <a:cubicBezTo>
                    <a:pt x="982" y="2144"/>
                    <a:pt x="1242" y="2072"/>
                    <a:pt x="1557" y="1890"/>
                  </a:cubicBezTo>
                  <a:lnTo>
                    <a:pt x="1557" y="1890"/>
                  </a:lnTo>
                  <a:cubicBezTo>
                    <a:pt x="449" y="2530"/>
                    <a:pt x="859" y="3265"/>
                    <a:pt x="1347" y="3265"/>
                  </a:cubicBezTo>
                  <a:cubicBezTo>
                    <a:pt x="1659" y="3265"/>
                    <a:pt x="2003" y="2965"/>
                    <a:pt x="2003" y="2149"/>
                  </a:cubicBezTo>
                  <a:cubicBezTo>
                    <a:pt x="2003" y="2965"/>
                    <a:pt x="2346" y="3265"/>
                    <a:pt x="2658" y="3265"/>
                  </a:cubicBezTo>
                  <a:cubicBezTo>
                    <a:pt x="3146" y="3265"/>
                    <a:pt x="3556" y="2530"/>
                    <a:pt x="2449" y="1890"/>
                  </a:cubicBezTo>
                  <a:lnTo>
                    <a:pt x="2449" y="1890"/>
                  </a:lnTo>
                  <a:cubicBezTo>
                    <a:pt x="2764" y="2072"/>
                    <a:pt x="3024" y="2144"/>
                    <a:pt x="3229" y="2144"/>
                  </a:cubicBezTo>
                  <a:cubicBezTo>
                    <a:pt x="4005" y="2144"/>
                    <a:pt x="4004" y="1121"/>
                    <a:pt x="3227" y="1121"/>
                  </a:cubicBezTo>
                  <a:cubicBezTo>
                    <a:pt x="3022" y="1121"/>
                    <a:pt x="2762" y="1193"/>
                    <a:pt x="2449" y="1373"/>
                  </a:cubicBezTo>
                  <a:cubicBezTo>
                    <a:pt x="3556" y="736"/>
                    <a:pt x="3146" y="1"/>
                    <a:pt x="2658" y="1"/>
                  </a:cubicBezTo>
                  <a:cubicBezTo>
                    <a:pt x="2347" y="1"/>
                    <a:pt x="2003" y="301"/>
                    <a:pt x="2003" y="1119"/>
                  </a:cubicBezTo>
                  <a:cubicBezTo>
                    <a:pt x="2003" y="301"/>
                    <a:pt x="1659" y="1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1331826" y="2292475"/>
              <a:ext cx="128100" cy="128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4"/>
          <p:cNvGrpSpPr/>
          <p:nvPr/>
        </p:nvGrpSpPr>
        <p:grpSpPr>
          <a:xfrm>
            <a:off x="5360329" y="1575467"/>
            <a:ext cx="971320" cy="811831"/>
            <a:chOff x="1179379" y="2180030"/>
            <a:chExt cx="432971" cy="353004"/>
          </a:xfrm>
        </p:grpSpPr>
        <p:sp>
          <p:nvSpPr>
            <p:cNvPr id="301" name="Google Shape;301;p14"/>
            <p:cNvSpPr/>
            <p:nvPr/>
          </p:nvSpPr>
          <p:spPr>
            <a:xfrm flipH="1">
              <a:off x="1179379" y="2180030"/>
              <a:ext cx="432971" cy="353004"/>
            </a:xfrm>
            <a:custGeom>
              <a:rect b="b" l="l" r="r" t="t"/>
              <a:pathLst>
                <a:path extrusionOk="0" h="3265" w="4005">
                  <a:moveTo>
                    <a:pt x="1347" y="1"/>
                  </a:moveTo>
                  <a:cubicBezTo>
                    <a:pt x="859" y="1"/>
                    <a:pt x="449" y="736"/>
                    <a:pt x="1557" y="1373"/>
                  </a:cubicBezTo>
                  <a:cubicBezTo>
                    <a:pt x="1243" y="1193"/>
                    <a:pt x="984" y="1121"/>
                    <a:pt x="779" y="1121"/>
                  </a:cubicBezTo>
                  <a:cubicBezTo>
                    <a:pt x="2" y="1121"/>
                    <a:pt x="1" y="2144"/>
                    <a:pt x="776" y="2144"/>
                  </a:cubicBezTo>
                  <a:cubicBezTo>
                    <a:pt x="982" y="2144"/>
                    <a:pt x="1242" y="2072"/>
                    <a:pt x="1557" y="1890"/>
                  </a:cubicBezTo>
                  <a:lnTo>
                    <a:pt x="1557" y="1890"/>
                  </a:lnTo>
                  <a:cubicBezTo>
                    <a:pt x="449" y="2530"/>
                    <a:pt x="859" y="3265"/>
                    <a:pt x="1347" y="3265"/>
                  </a:cubicBezTo>
                  <a:cubicBezTo>
                    <a:pt x="1659" y="3265"/>
                    <a:pt x="2003" y="2965"/>
                    <a:pt x="2003" y="2149"/>
                  </a:cubicBezTo>
                  <a:cubicBezTo>
                    <a:pt x="2003" y="2965"/>
                    <a:pt x="2346" y="3265"/>
                    <a:pt x="2658" y="3265"/>
                  </a:cubicBezTo>
                  <a:cubicBezTo>
                    <a:pt x="3146" y="3265"/>
                    <a:pt x="3556" y="2530"/>
                    <a:pt x="2449" y="1890"/>
                  </a:cubicBezTo>
                  <a:lnTo>
                    <a:pt x="2449" y="1890"/>
                  </a:lnTo>
                  <a:cubicBezTo>
                    <a:pt x="2764" y="2072"/>
                    <a:pt x="3024" y="2144"/>
                    <a:pt x="3229" y="2144"/>
                  </a:cubicBezTo>
                  <a:cubicBezTo>
                    <a:pt x="4005" y="2144"/>
                    <a:pt x="4004" y="1121"/>
                    <a:pt x="3227" y="1121"/>
                  </a:cubicBezTo>
                  <a:cubicBezTo>
                    <a:pt x="3022" y="1121"/>
                    <a:pt x="2762" y="1193"/>
                    <a:pt x="2449" y="1373"/>
                  </a:cubicBezTo>
                  <a:cubicBezTo>
                    <a:pt x="3556" y="736"/>
                    <a:pt x="3146" y="1"/>
                    <a:pt x="2658" y="1"/>
                  </a:cubicBezTo>
                  <a:cubicBezTo>
                    <a:pt x="2347" y="1"/>
                    <a:pt x="2003" y="301"/>
                    <a:pt x="2003" y="1119"/>
                  </a:cubicBezTo>
                  <a:cubicBezTo>
                    <a:pt x="2003" y="301"/>
                    <a:pt x="1659" y="1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331826" y="2292475"/>
              <a:ext cx="128100" cy="128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4"/>
          <p:cNvGrpSpPr/>
          <p:nvPr/>
        </p:nvGrpSpPr>
        <p:grpSpPr>
          <a:xfrm>
            <a:off x="8062368" y="2308160"/>
            <a:ext cx="1033488" cy="697175"/>
            <a:chOff x="1179379" y="2180030"/>
            <a:chExt cx="432971" cy="353004"/>
          </a:xfrm>
        </p:grpSpPr>
        <p:sp>
          <p:nvSpPr>
            <p:cNvPr id="304" name="Google Shape;304;p14"/>
            <p:cNvSpPr/>
            <p:nvPr/>
          </p:nvSpPr>
          <p:spPr>
            <a:xfrm flipH="1">
              <a:off x="1179379" y="2180030"/>
              <a:ext cx="432971" cy="353004"/>
            </a:xfrm>
            <a:custGeom>
              <a:rect b="b" l="l" r="r" t="t"/>
              <a:pathLst>
                <a:path extrusionOk="0" h="3265" w="4005">
                  <a:moveTo>
                    <a:pt x="1347" y="1"/>
                  </a:moveTo>
                  <a:cubicBezTo>
                    <a:pt x="859" y="1"/>
                    <a:pt x="449" y="736"/>
                    <a:pt x="1557" y="1373"/>
                  </a:cubicBezTo>
                  <a:cubicBezTo>
                    <a:pt x="1243" y="1193"/>
                    <a:pt x="984" y="1121"/>
                    <a:pt x="779" y="1121"/>
                  </a:cubicBezTo>
                  <a:cubicBezTo>
                    <a:pt x="2" y="1121"/>
                    <a:pt x="1" y="2144"/>
                    <a:pt x="776" y="2144"/>
                  </a:cubicBezTo>
                  <a:cubicBezTo>
                    <a:pt x="982" y="2144"/>
                    <a:pt x="1242" y="2072"/>
                    <a:pt x="1557" y="1890"/>
                  </a:cubicBezTo>
                  <a:lnTo>
                    <a:pt x="1557" y="1890"/>
                  </a:lnTo>
                  <a:cubicBezTo>
                    <a:pt x="449" y="2530"/>
                    <a:pt x="859" y="3265"/>
                    <a:pt x="1347" y="3265"/>
                  </a:cubicBezTo>
                  <a:cubicBezTo>
                    <a:pt x="1659" y="3265"/>
                    <a:pt x="2003" y="2965"/>
                    <a:pt x="2003" y="2149"/>
                  </a:cubicBezTo>
                  <a:cubicBezTo>
                    <a:pt x="2003" y="2965"/>
                    <a:pt x="2346" y="3265"/>
                    <a:pt x="2658" y="3265"/>
                  </a:cubicBezTo>
                  <a:cubicBezTo>
                    <a:pt x="3146" y="3265"/>
                    <a:pt x="3556" y="2530"/>
                    <a:pt x="2449" y="1890"/>
                  </a:cubicBezTo>
                  <a:lnTo>
                    <a:pt x="2449" y="1890"/>
                  </a:lnTo>
                  <a:cubicBezTo>
                    <a:pt x="2764" y="2072"/>
                    <a:pt x="3024" y="2144"/>
                    <a:pt x="3229" y="2144"/>
                  </a:cubicBezTo>
                  <a:cubicBezTo>
                    <a:pt x="4005" y="2144"/>
                    <a:pt x="4004" y="1121"/>
                    <a:pt x="3227" y="1121"/>
                  </a:cubicBezTo>
                  <a:cubicBezTo>
                    <a:pt x="3022" y="1121"/>
                    <a:pt x="2762" y="1193"/>
                    <a:pt x="2449" y="1373"/>
                  </a:cubicBezTo>
                  <a:cubicBezTo>
                    <a:pt x="3556" y="736"/>
                    <a:pt x="3146" y="1"/>
                    <a:pt x="2658" y="1"/>
                  </a:cubicBezTo>
                  <a:cubicBezTo>
                    <a:pt x="2347" y="1"/>
                    <a:pt x="2003" y="301"/>
                    <a:pt x="2003" y="1119"/>
                  </a:cubicBezTo>
                  <a:cubicBezTo>
                    <a:pt x="2003" y="301"/>
                    <a:pt x="1659" y="1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1331826" y="2292475"/>
              <a:ext cx="128100" cy="128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14"/>
          <p:cNvSpPr txBox="1"/>
          <p:nvPr/>
        </p:nvSpPr>
        <p:spPr>
          <a:xfrm>
            <a:off x="274532" y="3156550"/>
            <a:ext cx="36874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Em/nhóm em tạo sản phẩm bằng cách nào?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4"/>
          <p:cNvSpPr txBox="1"/>
          <p:nvPr/>
        </p:nvSpPr>
        <p:spPr>
          <a:xfrm>
            <a:off x="5226628" y="3128548"/>
            <a:ext cx="359427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Em sử dụng vật liệu nào, màu sắc ra sao?</a:t>
            </a:r>
            <a:endParaRPr/>
          </a:p>
        </p:txBody>
      </p:sp>
      <p:sp>
        <p:nvSpPr>
          <p:cNvPr id="308" name="Google Shape;308;p14"/>
          <p:cNvSpPr txBox="1"/>
          <p:nvPr/>
        </p:nvSpPr>
        <p:spPr>
          <a:xfrm>
            <a:off x="399162" y="226867"/>
            <a:ext cx="40781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Sản phẩm của em/nhóm em có điểm gì đặc sắc?</a:t>
            </a:r>
            <a:endParaRPr/>
          </a:p>
        </p:txBody>
      </p:sp>
      <p:sp>
        <p:nvSpPr>
          <p:cNvPr id="309" name="Google Shape;309;p14"/>
          <p:cNvSpPr txBox="1"/>
          <p:nvPr/>
        </p:nvSpPr>
        <p:spPr>
          <a:xfrm>
            <a:off x="5628387" y="282387"/>
            <a:ext cx="30246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Em thích nhất sản phẩm của bạn nào?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15" name="Google Shape;3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7"/>
          <p:cNvGrpSpPr/>
          <p:nvPr/>
        </p:nvGrpSpPr>
        <p:grpSpPr>
          <a:xfrm>
            <a:off x="8004930" y="4347183"/>
            <a:ext cx="1136940" cy="796316"/>
            <a:chOff x="8004930" y="4347183"/>
            <a:chExt cx="1136940" cy="796316"/>
          </a:xfrm>
        </p:grpSpPr>
        <p:sp>
          <p:nvSpPr>
            <p:cNvPr id="325" name="Google Shape;325;p17"/>
            <p:cNvSpPr/>
            <p:nvPr/>
          </p:nvSpPr>
          <p:spPr>
            <a:xfrm>
              <a:off x="8004930" y="4347183"/>
              <a:ext cx="1136938" cy="796315"/>
            </a:xfrm>
            <a:custGeom>
              <a:rect b="b" l="l" r="r" t="t"/>
              <a:pathLst>
                <a:path extrusionOk="0" h="10242" w="14623">
                  <a:moveTo>
                    <a:pt x="9750" y="0"/>
                  </a:moveTo>
                  <a:cubicBezTo>
                    <a:pt x="8640" y="0"/>
                    <a:pt x="7742" y="903"/>
                    <a:pt x="7742" y="2008"/>
                  </a:cubicBezTo>
                  <a:lnTo>
                    <a:pt x="7742" y="2013"/>
                  </a:lnTo>
                  <a:cubicBezTo>
                    <a:pt x="7742" y="3123"/>
                    <a:pt x="6840" y="4021"/>
                    <a:pt x="5730" y="4021"/>
                  </a:cubicBezTo>
                  <a:lnTo>
                    <a:pt x="2014" y="4021"/>
                  </a:lnTo>
                  <a:cubicBezTo>
                    <a:pt x="903" y="4021"/>
                    <a:pt x="1" y="4923"/>
                    <a:pt x="1" y="6028"/>
                  </a:cubicBezTo>
                  <a:lnTo>
                    <a:pt x="1" y="6033"/>
                  </a:lnTo>
                  <a:lnTo>
                    <a:pt x="1" y="10241"/>
                  </a:lnTo>
                  <a:lnTo>
                    <a:pt x="14622" y="10241"/>
                  </a:lnTo>
                  <a:lnTo>
                    <a:pt x="14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8359705" y="4527719"/>
              <a:ext cx="782165" cy="615780"/>
            </a:xfrm>
            <a:custGeom>
              <a:rect b="b" l="l" r="r" t="t"/>
              <a:pathLst>
                <a:path extrusionOk="0" h="7920" w="10060">
                  <a:moveTo>
                    <a:pt x="7509" y="0"/>
                  </a:moveTo>
                  <a:cubicBezTo>
                    <a:pt x="6399" y="0"/>
                    <a:pt x="5501" y="903"/>
                    <a:pt x="5501" y="2013"/>
                  </a:cubicBezTo>
                  <a:cubicBezTo>
                    <a:pt x="5501" y="3123"/>
                    <a:pt x="4599" y="4021"/>
                    <a:pt x="3489" y="4021"/>
                  </a:cubicBezTo>
                  <a:lnTo>
                    <a:pt x="2013" y="4021"/>
                  </a:lnTo>
                  <a:cubicBezTo>
                    <a:pt x="903" y="4021"/>
                    <a:pt x="6" y="4923"/>
                    <a:pt x="6" y="6033"/>
                  </a:cubicBezTo>
                  <a:lnTo>
                    <a:pt x="1" y="6033"/>
                  </a:lnTo>
                  <a:lnTo>
                    <a:pt x="1" y="7919"/>
                  </a:lnTo>
                  <a:lnTo>
                    <a:pt x="10059" y="7919"/>
                  </a:lnTo>
                  <a:lnTo>
                    <a:pt x="10059" y="0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17"/>
          <p:cNvGrpSpPr/>
          <p:nvPr/>
        </p:nvGrpSpPr>
        <p:grpSpPr>
          <a:xfrm>
            <a:off x="7719664" y="4637425"/>
            <a:ext cx="549072" cy="506075"/>
            <a:chOff x="2933214" y="4637425"/>
            <a:chExt cx="549072" cy="506075"/>
          </a:xfrm>
        </p:grpSpPr>
        <p:sp>
          <p:nvSpPr>
            <p:cNvPr id="328" name="Google Shape;328;p17"/>
            <p:cNvSpPr/>
            <p:nvPr/>
          </p:nvSpPr>
          <p:spPr>
            <a:xfrm>
              <a:off x="2933214" y="4637425"/>
              <a:ext cx="549070" cy="506075"/>
            </a:xfrm>
            <a:custGeom>
              <a:rect b="b" l="l" r="r" t="t"/>
              <a:pathLst>
                <a:path extrusionOk="0" h="6509" w="7062">
                  <a:moveTo>
                    <a:pt x="4281" y="0"/>
                  </a:moveTo>
                  <a:cubicBezTo>
                    <a:pt x="3805" y="0"/>
                    <a:pt x="3583" y="512"/>
                    <a:pt x="3518" y="698"/>
                  </a:cubicBezTo>
                  <a:cubicBezTo>
                    <a:pt x="3502" y="739"/>
                    <a:pt x="3497" y="764"/>
                    <a:pt x="3497" y="764"/>
                  </a:cubicBezTo>
                  <a:cubicBezTo>
                    <a:pt x="3497" y="764"/>
                    <a:pt x="3284" y="19"/>
                    <a:pt x="2714" y="19"/>
                  </a:cubicBezTo>
                  <a:cubicBezTo>
                    <a:pt x="2555" y="19"/>
                    <a:pt x="2367" y="77"/>
                    <a:pt x="2149" y="227"/>
                  </a:cubicBezTo>
                  <a:cubicBezTo>
                    <a:pt x="1145" y="911"/>
                    <a:pt x="1976" y="2762"/>
                    <a:pt x="1976" y="2762"/>
                  </a:cubicBezTo>
                  <a:cubicBezTo>
                    <a:pt x="1976" y="2762"/>
                    <a:pt x="1595" y="2564"/>
                    <a:pt x="1193" y="2564"/>
                  </a:cubicBezTo>
                  <a:cubicBezTo>
                    <a:pt x="873" y="2564"/>
                    <a:pt x="539" y="2690"/>
                    <a:pt x="374" y="3142"/>
                  </a:cubicBezTo>
                  <a:cubicBezTo>
                    <a:pt x="0" y="4163"/>
                    <a:pt x="276" y="6509"/>
                    <a:pt x="3487" y="6509"/>
                  </a:cubicBezTo>
                  <a:cubicBezTo>
                    <a:pt x="3497" y="6509"/>
                    <a:pt x="3507" y="6508"/>
                    <a:pt x="3518" y="6508"/>
                  </a:cubicBezTo>
                  <a:lnTo>
                    <a:pt x="3558" y="6508"/>
                  </a:lnTo>
                  <a:cubicBezTo>
                    <a:pt x="6828" y="6478"/>
                    <a:pt x="7061" y="4100"/>
                    <a:pt x="6671" y="3081"/>
                  </a:cubicBezTo>
                  <a:cubicBezTo>
                    <a:pt x="6500" y="2641"/>
                    <a:pt x="6176" y="2516"/>
                    <a:pt x="5863" y="2516"/>
                  </a:cubicBezTo>
                  <a:cubicBezTo>
                    <a:pt x="5451" y="2516"/>
                    <a:pt x="5059" y="2731"/>
                    <a:pt x="5059" y="2731"/>
                  </a:cubicBezTo>
                  <a:cubicBezTo>
                    <a:pt x="5059" y="2731"/>
                    <a:pt x="5855" y="861"/>
                    <a:pt x="4836" y="197"/>
                  </a:cubicBezTo>
                  <a:cubicBezTo>
                    <a:pt x="4621" y="56"/>
                    <a:pt x="4437" y="0"/>
                    <a:pt x="4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206662" y="4637425"/>
              <a:ext cx="275624" cy="506075"/>
            </a:xfrm>
            <a:custGeom>
              <a:rect b="b" l="l" r="r" t="t"/>
              <a:pathLst>
                <a:path extrusionOk="0" h="6509" w="3545">
                  <a:moveTo>
                    <a:pt x="764" y="0"/>
                  </a:moveTo>
                  <a:cubicBezTo>
                    <a:pt x="288" y="0"/>
                    <a:pt x="66" y="512"/>
                    <a:pt x="1" y="698"/>
                  </a:cubicBezTo>
                  <a:lnTo>
                    <a:pt x="1" y="6508"/>
                  </a:lnTo>
                  <a:lnTo>
                    <a:pt x="41" y="6508"/>
                  </a:lnTo>
                  <a:cubicBezTo>
                    <a:pt x="3311" y="6478"/>
                    <a:pt x="3544" y="4100"/>
                    <a:pt x="3154" y="3081"/>
                  </a:cubicBezTo>
                  <a:cubicBezTo>
                    <a:pt x="2983" y="2641"/>
                    <a:pt x="2659" y="2516"/>
                    <a:pt x="2346" y="2516"/>
                  </a:cubicBezTo>
                  <a:cubicBezTo>
                    <a:pt x="1934" y="2516"/>
                    <a:pt x="1542" y="2731"/>
                    <a:pt x="1542" y="2731"/>
                  </a:cubicBezTo>
                  <a:cubicBezTo>
                    <a:pt x="1542" y="2731"/>
                    <a:pt x="2338" y="861"/>
                    <a:pt x="1319" y="197"/>
                  </a:cubicBezTo>
                  <a:cubicBezTo>
                    <a:pt x="1104" y="56"/>
                    <a:pt x="920" y="0"/>
                    <a:pt x="764" y="0"/>
                  </a:cubicBez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3050150" y="4945548"/>
              <a:ext cx="300115" cy="78139"/>
            </a:xfrm>
            <a:custGeom>
              <a:rect b="b" l="l" r="r" t="t"/>
              <a:pathLst>
                <a:path extrusionOk="0" fill="none" h="1005" w="3860">
                  <a:moveTo>
                    <a:pt x="3859" y="0"/>
                  </a:moveTo>
                  <a:lnTo>
                    <a:pt x="2039" y="1004"/>
                  </a:lnTo>
                  <a:lnTo>
                    <a:pt x="1" y="41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3132566" y="4744486"/>
              <a:ext cx="144771" cy="124244"/>
            </a:xfrm>
            <a:custGeom>
              <a:rect b="b" l="l" r="r" t="t"/>
              <a:pathLst>
                <a:path extrusionOk="0" fill="none" h="1598" w="1862">
                  <a:moveTo>
                    <a:pt x="1861" y="1"/>
                  </a:moveTo>
                  <a:lnTo>
                    <a:pt x="954" y="1598"/>
                  </a:lnTo>
                  <a:lnTo>
                    <a:pt x="1" y="16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207828" y="4848983"/>
              <a:ext cx="78" cy="294517"/>
            </a:xfrm>
            <a:custGeom>
              <a:rect b="b" l="l" r="r" t="t"/>
              <a:pathLst>
                <a:path extrusionOk="0" fill="none" h="3788" w="1">
                  <a:moveTo>
                    <a:pt x="1" y="0"/>
                  </a:moveTo>
                  <a:lnTo>
                    <a:pt x="1" y="3787"/>
                  </a:lnTo>
                </a:path>
              </a:pathLst>
            </a:custGeom>
            <a:noFill/>
            <a:ln cap="flat" cmpd="sng" w="9525">
              <a:solidFill>
                <a:srgbClr val="96B2A2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17"/>
          <p:cNvGrpSpPr/>
          <p:nvPr/>
        </p:nvGrpSpPr>
        <p:grpSpPr>
          <a:xfrm>
            <a:off x="0" y="4347183"/>
            <a:ext cx="1136938" cy="796316"/>
            <a:chOff x="0" y="4347183"/>
            <a:chExt cx="1136938" cy="796316"/>
          </a:xfrm>
        </p:grpSpPr>
        <p:sp>
          <p:nvSpPr>
            <p:cNvPr id="334" name="Google Shape;334;p17"/>
            <p:cNvSpPr/>
            <p:nvPr/>
          </p:nvSpPr>
          <p:spPr>
            <a:xfrm>
              <a:off x="0" y="4347183"/>
              <a:ext cx="1136938" cy="796315"/>
            </a:xfrm>
            <a:custGeom>
              <a:rect b="b" l="l" r="r" t="t"/>
              <a:pathLst>
                <a:path extrusionOk="0" h="10242" w="14623">
                  <a:moveTo>
                    <a:pt x="1" y="0"/>
                  </a:moveTo>
                  <a:lnTo>
                    <a:pt x="1" y="10241"/>
                  </a:lnTo>
                  <a:lnTo>
                    <a:pt x="14622" y="10241"/>
                  </a:lnTo>
                  <a:lnTo>
                    <a:pt x="14622" y="6033"/>
                  </a:lnTo>
                  <a:lnTo>
                    <a:pt x="14617" y="6028"/>
                  </a:lnTo>
                  <a:cubicBezTo>
                    <a:pt x="14617" y="4923"/>
                    <a:pt x="13720" y="4021"/>
                    <a:pt x="12609" y="4021"/>
                  </a:cubicBezTo>
                  <a:lnTo>
                    <a:pt x="8893" y="4021"/>
                  </a:lnTo>
                  <a:cubicBezTo>
                    <a:pt x="7783" y="4021"/>
                    <a:pt x="6880" y="3123"/>
                    <a:pt x="6880" y="2013"/>
                  </a:cubicBezTo>
                  <a:lnTo>
                    <a:pt x="6880" y="2008"/>
                  </a:lnTo>
                  <a:cubicBezTo>
                    <a:pt x="6880" y="903"/>
                    <a:pt x="5983" y="0"/>
                    <a:pt x="4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0" y="4527719"/>
              <a:ext cx="781776" cy="615780"/>
            </a:xfrm>
            <a:custGeom>
              <a:rect b="b" l="l" r="r" t="t"/>
              <a:pathLst>
                <a:path extrusionOk="0" h="7920" w="10055">
                  <a:moveTo>
                    <a:pt x="1" y="0"/>
                  </a:moveTo>
                  <a:lnTo>
                    <a:pt x="1" y="7919"/>
                  </a:lnTo>
                  <a:lnTo>
                    <a:pt x="10054" y="7919"/>
                  </a:lnTo>
                  <a:lnTo>
                    <a:pt x="10054" y="6033"/>
                  </a:lnTo>
                  <a:cubicBezTo>
                    <a:pt x="10054" y="4923"/>
                    <a:pt x="9157" y="4021"/>
                    <a:pt x="8047" y="4021"/>
                  </a:cubicBezTo>
                  <a:lnTo>
                    <a:pt x="6566" y="4021"/>
                  </a:lnTo>
                  <a:cubicBezTo>
                    <a:pt x="5456" y="4021"/>
                    <a:pt x="4559" y="3123"/>
                    <a:pt x="4559" y="2013"/>
                  </a:cubicBezTo>
                  <a:cubicBezTo>
                    <a:pt x="4559" y="903"/>
                    <a:pt x="3656" y="0"/>
                    <a:pt x="2546" y="0"/>
                  </a:cubicBez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17"/>
          <p:cNvGrpSpPr/>
          <p:nvPr/>
        </p:nvGrpSpPr>
        <p:grpSpPr>
          <a:xfrm>
            <a:off x="873138" y="4637425"/>
            <a:ext cx="548682" cy="506075"/>
            <a:chOff x="873138" y="4637425"/>
            <a:chExt cx="548682" cy="506075"/>
          </a:xfrm>
        </p:grpSpPr>
        <p:sp>
          <p:nvSpPr>
            <p:cNvPr id="337" name="Google Shape;337;p17"/>
            <p:cNvSpPr/>
            <p:nvPr/>
          </p:nvSpPr>
          <p:spPr>
            <a:xfrm>
              <a:off x="873138" y="4637425"/>
              <a:ext cx="548682" cy="506075"/>
            </a:xfrm>
            <a:custGeom>
              <a:rect b="b" l="l" r="r" t="t"/>
              <a:pathLst>
                <a:path extrusionOk="0" h="6509" w="7057">
                  <a:moveTo>
                    <a:pt x="2779" y="0"/>
                  </a:moveTo>
                  <a:cubicBezTo>
                    <a:pt x="2622" y="0"/>
                    <a:pt x="2437" y="56"/>
                    <a:pt x="2221" y="197"/>
                  </a:cubicBezTo>
                  <a:cubicBezTo>
                    <a:pt x="1207" y="861"/>
                    <a:pt x="2003" y="2731"/>
                    <a:pt x="2003" y="2731"/>
                  </a:cubicBezTo>
                  <a:cubicBezTo>
                    <a:pt x="2003" y="2731"/>
                    <a:pt x="1611" y="2516"/>
                    <a:pt x="1199" y="2516"/>
                  </a:cubicBezTo>
                  <a:cubicBezTo>
                    <a:pt x="886" y="2516"/>
                    <a:pt x="562" y="2641"/>
                    <a:pt x="391" y="3081"/>
                  </a:cubicBezTo>
                  <a:cubicBezTo>
                    <a:pt x="0" y="4100"/>
                    <a:pt x="229" y="6478"/>
                    <a:pt x="3504" y="6508"/>
                  </a:cubicBezTo>
                  <a:lnTo>
                    <a:pt x="3544" y="6508"/>
                  </a:lnTo>
                  <a:cubicBezTo>
                    <a:pt x="3555" y="6508"/>
                    <a:pt x="3565" y="6509"/>
                    <a:pt x="3575" y="6509"/>
                  </a:cubicBezTo>
                  <a:cubicBezTo>
                    <a:pt x="6786" y="6509"/>
                    <a:pt x="7056" y="4163"/>
                    <a:pt x="6687" y="3142"/>
                  </a:cubicBezTo>
                  <a:cubicBezTo>
                    <a:pt x="6521" y="2690"/>
                    <a:pt x="6187" y="2564"/>
                    <a:pt x="5867" y="2564"/>
                  </a:cubicBezTo>
                  <a:cubicBezTo>
                    <a:pt x="5465" y="2564"/>
                    <a:pt x="5085" y="2762"/>
                    <a:pt x="5085" y="2762"/>
                  </a:cubicBezTo>
                  <a:cubicBezTo>
                    <a:pt x="5085" y="2762"/>
                    <a:pt x="5917" y="911"/>
                    <a:pt x="4913" y="227"/>
                  </a:cubicBezTo>
                  <a:cubicBezTo>
                    <a:pt x="4695" y="77"/>
                    <a:pt x="4507" y="19"/>
                    <a:pt x="4348" y="19"/>
                  </a:cubicBezTo>
                  <a:cubicBezTo>
                    <a:pt x="3778" y="19"/>
                    <a:pt x="3564" y="764"/>
                    <a:pt x="3564" y="764"/>
                  </a:cubicBezTo>
                  <a:cubicBezTo>
                    <a:pt x="3564" y="764"/>
                    <a:pt x="3559" y="739"/>
                    <a:pt x="3544" y="698"/>
                  </a:cubicBezTo>
                  <a:cubicBezTo>
                    <a:pt x="3479" y="512"/>
                    <a:pt x="3257" y="0"/>
                    <a:pt x="2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873138" y="4637425"/>
              <a:ext cx="275624" cy="506075"/>
            </a:xfrm>
            <a:custGeom>
              <a:rect b="b" l="l" r="r" t="t"/>
              <a:pathLst>
                <a:path extrusionOk="0" h="6509" w="3545">
                  <a:moveTo>
                    <a:pt x="2779" y="0"/>
                  </a:moveTo>
                  <a:cubicBezTo>
                    <a:pt x="2622" y="0"/>
                    <a:pt x="2437" y="56"/>
                    <a:pt x="2221" y="197"/>
                  </a:cubicBezTo>
                  <a:cubicBezTo>
                    <a:pt x="1207" y="861"/>
                    <a:pt x="2003" y="2731"/>
                    <a:pt x="2003" y="2731"/>
                  </a:cubicBezTo>
                  <a:cubicBezTo>
                    <a:pt x="2003" y="2731"/>
                    <a:pt x="1611" y="2516"/>
                    <a:pt x="1199" y="2516"/>
                  </a:cubicBezTo>
                  <a:cubicBezTo>
                    <a:pt x="886" y="2516"/>
                    <a:pt x="562" y="2641"/>
                    <a:pt x="391" y="3081"/>
                  </a:cubicBezTo>
                  <a:cubicBezTo>
                    <a:pt x="0" y="4100"/>
                    <a:pt x="229" y="6478"/>
                    <a:pt x="3504" y="6508"/>
                  </a:cubicBezTo>
                  <a:lnTo>
                    <a:pt x="3544" y="6508"/>
                  </a:lnTo>
                  <a:lnTo>
                    <a:pt x="3544" y="698"/>
                  </a:lnTo>
                  <a:cubicBezTo>
                    <a:pt x="3479" y="512"/>
                    <a:pt x="3257" y="0"/>
                    <a:pt x="2779" y="0"/>
                  </a:cubicBez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1004769" y="4945548"/>
              <a:ext cx="300037" cy="78139"/>
            </a:xfrm>
            <a:custGeom>
              <a:rect b="b" l="l" r="r" t="t"/>
              <a:pathLst>
                <a:path extrusionOk="0" fill="none" h="1005" w="3859">
                  <a:moveTo>
                    <a:pt x="1" y="0"/>
                  </a:moveTo>
                  <a:lnTo>
                    <a:pt x="1826" y="1004"/>
                  </a:lnTo>
                  <a:lnTo>
                    <a:pt x="3859" y="41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1078088" y="4744486"/>
              <a:ext cx="144771" cy="124244"/>
            </a:xfrm>
            <a:custGeom>
              <a:rect b="b" l="l" r="r" t="t"/>
              <a:pathLst>
                <a:path extrusionOk="0" fill="none" h="1598" w="1862">
                  <a:moveTo>
                    <a:pt x="1" y="1"/>
                  </a:moveTo>
                  <a:lnTo>
                    <a:pt x="903" y="1598"/>
                  </a:lnTo>
                  <a:lnTo>
                    <a:pt x="1861" y="16"/>
                  </a:lnTo>
                </a:path>
              </a:pathLst>
            </a:custGeom>
            <a:noFill/>
            <a:ln cap="flat" cmpd="sng" w="19050">
              <a:solidFill>
                <a:schemeClr val="accent6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1147052" y="4848983"/>
              <a:ext cx="78" cy="294517"/>
            </a:xfrm>
            <a:custGeom>
              <a:rect b="b" l="l" r="r" t="t"/>
              <a:pathLst>
                <a:path extrusionOk="0" fill="none" h="3788" w="1">
                  <a:moveTo>
                    <a:pt x="1" y="0"/>
                  </a:moveTo>
                  <a:lnTo>
                    <a:pt x="1" y="3787"/>
                  </a:lnTo>
                </a:path>
              </a:pathLst>
            </a:custGeom>
            <a:noFill/>
            <a:ln cap="flat" cmpd="sng" w="9525">
              <a:solidFill>
                <a:srgbClr val="96B2A2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7"/>
          <p:cNvSpPr/>
          <p:nvPr/>
        </p:nvSpPr>
        <p:spPr>
          <a:xfrm>
            <a:off x="1004769" y="152339"/>
            <a:ext cx="629327" cy="629620"/>
          </a:xfrm>
          <a:custGeom>
            <a:rect b="b" l="l" r="r" t="t"/>
            <a:pathLst>
              <a:path extrusionOk="0" h="8046" w="8042">
                <a:moveTo>
                  <a:pt x="4021" y="0"/>
                </a:moveTo>
                <a:cubicBezTo>
                  <a:pt x="1800" y="0"/>
                  <a:pt x="0" y="1800"/>
                  <a:pt x="0" y="4021"/>
                </a:cubicBezTo>
                <a:cubicBezTo>
                  <a:pt x="0" y="6246"/>
                  <a:pt x="1800" y="8046"/>
                  <a:pt x="4021" y="8046"/>
                </a:cubicBezTo>
                <a:cubicBezTo>
                  <a:pt x="6241" y="8046"/>
                  <a:pt x="8041" y="6246"/>
                  <a:pt x="8041" y="4021"/>
                </a:cubicBezTo>
                <a:cubicBezTo>
                  <a:pt x="8041" y="1800"/>
                  <a:pt x="6241" y="0"/>
                  <a:pt x="40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" name="Google Shape;343;p17"/>
          <p:cNvGrpSpPr/>
          <p:nvPr/>
        </p:nvGrpSpPr>
        <p:grpSpPr>
          <a:xfrm flipH="1">
            <a:off x="300516" y="341210"/>
            <a:ext cx="925563" cy="310096"/>
            <a:chOff x="3402700" y="3571625"/>
            <a:chExt cx="330700" cy="110800"/>
          </a:xfrm>
        </p:grpSpPr>
        <p:sp>
          <p:nvSpPr>
            <p:cNvPr id="344" name="Google Shape;344;p17"/>
            <p:cNvSpPr/>
            <p:nvPr/>
          </p:nvSpPr>
          <p:spPr>
            <a:xfrm>
              <a:off x="3511950" y="3571625"/>
              <a:ext cx="221450" cy="110800"/>
            </a:xfrm>
            <a:custGeom>
              <a:rect b="b" l="l" r="r" t="t"/>
              <a:pathLst>
                <a:path extrusionOk="0" h="4432" w="8858">
                  <a:moveTo>
                    <a:pt x="4426" y="1"/>
                  </a:moveTo>
                  <a:cubicBezTo>
                    <a:pt x="1983" y="1"/>
                    <a:pt x="0" y="1983"/>
                    <a:pt x="0" y="4432"/>
                  </a:cubicBezTo>
                  <a:lnTo>
                    <a:pt x="8857" y="4432"/>
                  </a:lnTo>
                  <a:cubicBezTo>
                    <a:pt x="8857" y="1983"/>
                    <a:pt x="6875" y="1"/>
                    <a:pt x="4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3402700" y="3627025"/>
              <a:ext cx="110800" cy="55400"/>
            </a:xfrm>
            <a:custGeom>
              <a:rect b="b" l="l" r="r" t="t"/>
              <a:pathLst>
                <a:path extrusionOk="0" h="2216" w="4432">
                  <a:moveTo>
                    <a:pt x="2216" y="0"/>
                  </a:moveTo>
                  <a:cubicBezTo>
                    <a:pt x="994" y="0"/>
                    <a:pt x="0" y="989"/>
                    <a:pt x="0" y="2216"/>
                  </a:cubicBezTo>
                  <a:lnTo>
                    <a:pt x="4431" y="2216"/>
                  </a:lnTo>
                  <a:cubicBezTo>
                    <a:pt x="4431" y="989"/>
                    <a:pt x="3437" y="0"/>
                    <a:pt x="2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17"/>
          <p:cNvGrpSpPr/>
          <p:nvPr/>
        </p:nvGrpSpPr>
        <p:grpSpPr>
          <a:xfrm>
            <a:off x="2025389" y="4460573"/>
            <a:ext cx="528022" cy="176849"/>
            <a:chOff x="3042539" y="4087123"/>
            <a:chExt cx="528022" cy="176849"/>
          </a:xfrm>
        </p:grpSpPr>
        <p:sp>
          <p:nvSpPr>
            <p:cNvPr id="347" name="Google Shape;347;p17"/>
            <p:cNvSpPr/>
            <p:nvPr/>
          </p:nvSpPr>
          <p:spPr>
            <a:xfrm>
              <a:off x="3042539" y="4087123"/>
              <a:ext cx="353568" cy="176849"/>
            </a:xfrm>
            <a:custGeom>
              <a:rect b="b" l="l" r="r" t="t"/>
              <a:pathLst>
                <a:path extrusionOk="0" h="2734" w="5466">
                  <a:moveTo>
                    <a:pt x="2733" y="1"/>
                  </a:moveTo>
                  <a:cubicBezTo>
                    <a:pt x="1222" y="1"/>
                    <a:pt x="0" y="1228"/>
                    <a:pt x="0" y="2733"/>
                  </a:cubicBezTo>
                  <a:lnTo>
                    <a:pt x="5466" y="2733"/>
                  </a:lnTo>
                  <a:cubicBezTo>
                    <a:pt x="5466" y="1223"/>
                    <a:pt x="4244" y="1"/>
                    <a:pt x="2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3393777" y="4175677"/>
              <a:ext cx="176784" cy="88295"/>
            </a:xfrm>
            <a:custGeom>
              <a:rect b="b" l="l" r="r" t="t"/>
              <a:pathLst>
                <a:path extrusionOk="0" h="1365" w="2733">
                  <a:moveTo>
                    <a:pt x="1364" y="1"/>
                  </a:moveTo>
                  <a:cubicBezTo>
                    <a:pt x="609" y="1"/>
                    <a:pt x="0" y="609"/>
                    <a:pt x="0" y="1364"/>
                  </a:cubicBezTo>
                  <a:lnTo>
                    <a:pt x="2733" y="1364"/>
                  </a:lnTo>
                  <a:cubicBezTo>
                    <a:pt x="2733" y="609"/>
                    <a:pt x="2119" y="1"/>
                    <a:pt x="1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17"/>
          <p:cNvGrpSpPr/>
          <p:nvPr/>
        </p:nvGrpSpPr>
        <p:grpSpPr>
          <a:xfrm>
            <a:off x="6659889" y="4603998"/>
            <a:ext cx="528023" cy="176849"/>
            <a:chOff x="5109864" y="4087123"/>
            <a:chExt cx="528023" cy="176849"/>
          </a:xfrm>
        </p:grpSpPr>
        <p:sp>
          <p:nvSpPr>
            <p:cNvPr id="350" name="Google Shape;350;p17"/>
            <p:cNvSpPr/>
            <p:nvPr/>
          </p:nvSpPr>
          <p:spPr>
            <a:xfrm>
              <a:off x="5284319" y="4087123"/>
              <a:ext cx="353568" cy="176849"/>
            </a:xfrm>
            <a:custGeom>
              <a:rect b="b" l="l" r="r" t="t"/>
              <a:pathLst>
                <a:path extrusionOk="0" h="2734" w="5466">
                  <a:moveTo>
                    <a:pt x="2733" y="1"/>
                  </a:moveTo>
                  <a:cubicBezTo>
                    <a:pt x="1228" y="1"/>
                    <a:pt x="1" y="1223"/>
                    <a:pt x="1" y="2733"/>
                  </a:cubicBezTo>
                  <a:lnTo>
                    <a:pt x="5466" y="2733"/>
                  </a:lnTo>
                  <a:cubicBezTo>
                    <a:pt x="5466" y="1228"/>
                    <a:pt x="4244" y="1"/>
                    <a:pt x="2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5109864" y="4175677"/>
              <a:ext cx="176849" cy="88295"/>
            </a:xfrm>
            <a:custGeom>
              <a:rect b="b" l="l" r="r" t="t"/>
              <a:pathLst>
                <a:path extrusionOk="0" h="1365" w="2734">
                  <a:moveTo>
                    <a:pt x="1369" y="1"/>
                  </a:moveTo>
                  <a:cubicBezTo>
                    <a:pt x="614" y="1"/>
                    <a:pt x="1" y="609"/>
                    <a:pt x="1" y="1364"/>
                  </a:cubicBezTo>
                  <a:lnTo>
                    <a:pt x="2733" y="1364"/>
                  </a:lnTo>
                  <a:cubicBezTo>
                    <a:pt x="2733" y="609"/>
                    <a:pt x="2120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17"/>
          <p:cNvGrpSpPr/>
          <p:nvPr/>
        </p:nvGrpSpPr>
        <p:grpSpPr>
          <a:xfrm rot="10800000">
            <a:off x="7862208" y="-31"/>
            <a:ext cx="863312" cy="1364136"/>
            <a:chOff x="2808000" y="1376400"/>
            <a:chExt cx="362900" cy="573425"/>
          </a:xfrm>
        </p:grpSpPr>
        <p:sp>
          <p:nvSpPr>
            <p:cNvPr id="353" name="Google Shape;353;p17"/>
            <p:cNvSpPr/>
            <p:nvPr/>
          </p:nvSpPr>
          <p:spPr>
            <a:xfrm>
              <a:off x="3090650" y="1438475"/>
              <a:ext cx="80250" cy="38525"/>
            </a:xfrm>
            <a:custGeom>
              <a:rect b="b" l="l" r="r" t="t"/>
              <a:pathLst>
                <a:path extrusionOk="0" h="1541" w="3210">
                  <a:moveTo>
                    <a:pt x="1994" y="1"/>
                  </a:moveTo>
                  <a:cubicBezTo>
                    <a:pt x="1322" y="1"/>
                    <a:pt x="0" y="671"/>
                    <a:pt x="0" y="671"/>
                  </a:cubicBezTo>
                  <a:cubicBezTo>
                    <a:pt x="0" y="671"/>
                    <a:pt x="1313" y="1508"/>
                    <a:pt x="1967" y="1538"/>
                  </a:cubicBezTo>
                  <a:cubicBezTo>
                    <a:pt x="1997" y="1539"/>
                    <a:pt x="2026" y="1540"/>
                    <a:pt x="2055" y="1540"/>
                  </a:cubicBezTo>
                  <a:cubicBezTo>
                    <a:pt x="2669" y="1540"/>
                    <a:pt x="3170" y="1235"/>
                    <a:pt x="3189" y="828"/>
                  </a:cubicBezTo>
                  <a:cubicBezTo>
                    <a:pt x="3209" y="402"/>
                    <a:pt x="2697" y="32"/>
                    <a:pt x="2043" y="2"/>
                  </a:cubicBezTo>
                  <a:cubicBezTo>
                    <a:pt x="2027" y="1"/>
                    <a:pt x="2011" y="1"/>
                    <a:pt x="1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912450" y="1435100"/>
              <a:ext cx="55900" cy="83275"/>
            </a:xfrm>
            <a:custGeom>
              <a:rect b="b" l="l" r="r" t="t"/>
              <a:pathLst>
                <a:path extrusionOk="0" h="3331" w="2236">
                  <a:moveTo>
                    <a:pt x="790" y="1"/>
                  </a:moveTo>
                  <a:cubicBezTo>
                    <a:pt x="696" y="1"/>
                    <a:pt x="606" y="20"/>
                    <a:pt x="522" y="61"/>
                  </a:cubicBezTo>
                  <a:cubicBezTo>
                    <a:pt x="86" y="274"/>
                    <a:pt x="0" y="994"/>
                    <a:pt x="330" y="1663"/>
                  </a:cubicBezTo>
                  <a:cubicBezTo>
                    <a:pt x="659" y="2332"/>
                    <a:pt x="2129" y="3331"/>
                    <a:pt x="2129" y="3331"/>
                  </a:cubicBezTo>
                  <a:cubicBezTo>
                    <a:pt x="2129" y="3331"/>
                    <a:pt x="2236" y="1557"/>
                    <a:pt x="1906" y="887"/>
                  </a:cubicBezTo>
                  <a:cubicBezTo>
                    <a:pt x="1644" y="346"/>
                    <a:pt x="1186" y="1"/>
                    <a:pt x="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955150" y="1397225"/>
              <a:ext cx="47175" cy="79600"/>
            </a:xfrm>
            <a:custGeom>
              <a:rect b="b" l="l" r="r" t="t"/>
              <a:pathLst>
                <a:path extrusionOk="0" h="3184" w="1887">
                  <a:moveTo>
                    <a:pt x="760" y="0"/>
                  </a:moveTo>
                  <a:cubicBezTo>
                    <a:pt x="713" y="0"/>
                    <a:pt x="665" y="7"/>
                    <a:pt x="619" y="19"/>
                  </a:cubicBezTo>
                  <a:cubicBezTo>
                    <a:pt x="198" y="136"/>
                    <a:pt x="1" y="755"/>
                    <a:pt x="178" y="1404"/>
                  </a:cubicBezTo>
                  <a:cubicBezTo>
                    <a:pt x="356" y="2052"/>
                    <a:pt x="1491" y="3183"/>
                    <a:pt x="1491" y="3183"/>
                  </a:cubicBezTo>
                  <a:cubicBezTo>
                    <a:pt x="1491" y="3183"/>
                    <a:pt x="1887" y="1632"/>
                    <a:pt x="1709" y="983"/>
                  </a:cubicBezTo>
                  <a:cubicBezTo>
                    <a:pt x="1547" y="405"/>
                    <a:pt x="1143" y="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3063025" y="1394475"/>
              <a:ext cx="64150" cy="60275"/>
            </a:xfrm>
            <a:custGeom>
              <a:rect b="b" l="l" r="r" t="t"/>
              <a:pathLst>
                <a:path extrusionOk="0" h="2411" w="2566">
                  <a:moveTo>
                    <a:pt x="1829" y="1"/>
                  </a:moveTo>
                  <a:cubicBezTo>
                    <a:pt x="1530" y="1"/>
                    <a:pt x="1175" y="160"/>
                    <a:pt x="882" y="449"/>
                  </a:cubicBezTo>
                  <a:cubicBezTo>
                    <a:pt x="416" y="910"/>
                    <a:pt x="0" y="2411"/>
                    <a:pt x="0" y="2411"/>
                  </a:cubicBezTo>
                  <a:cubicBezTo>
                    <a:pt x="0" y="2411"/>
                    <a:pt x="1506" y="2005"/>
                    <a:pt x="1967" y="1544"/>
                  </a:cubicBezTo>
                  <a:cubicBezTo>
                    <a:pt x="2434" y="1083"/>
                    <a:pt x="2565" y="464"/>
                    <a:pt x="2266" y="165"/>
                  </a:cubicBezTo>
                  <a:cubicBezTo>
                    <a:pt x="2155" y="54"/>
                    <a:pt x="2002" y="1"/>
                    <a:pt x="18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3030575" y="1455125"/>
              <a:ext cx="70225" cy="53800"/>
            </a:xfrm>
            <a:custGeom>
              <a:rect b="b" l="l" r="r" t="t"/>
              <a:pathLst>
                <a:path extrusionOk="0" h="2152" w="2809">
                  <a:moveTo>
                    <a:pt x="0" y="0"/>
                  </a:moveTo>
                  <a:cubicBezTo>
                    <a:pt x="0" y="0"/>
                    <a:pt x="619" y="1430"/>
                    <a:pt x="1141" y="1825"/>
                  </a:cubicBezTo>
                  <a:cubicBezTo>
                    <a:pt x="1426" y="2041"/>
                    <a:pt x="1743" y="2151"/>
                    <a:pt x="2015" y="2151"/>
                  </a:cubicBezTo>
                  <a:cubicBezTo>
                    <a:pt x="2240" y="2151"/>
                    <a:pt x="2433" y="2076"/>
                    <a:pt x="2550" y="1922"/>
                  </a:cubicBezTo>
                  <a:cubicBezTo>
                    <a:pt x="2809" y="1582"/>
                    <a:pt x="2591" y="989"/>
                    <a:pt x="2069" y="593"/>
                  </a:cubicBezTo>
                  <a:cubicBezTo>
                    <a:pt x="1546" y="2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3016125" y="1376400"/>
              <a:ext cx="42850" cy="79125"/>
            </a:xfrm>
            <a:custGeom>
              <a:rect b="b" l="l" r="r" t="t"/>
              <a:pathLst>
                <a:path extrusionOk="0" h="3165" w="1714">
                  <a:moveTo>
                    <a:pt x="956" y="1"/>
                  </a:moveTo>
                  <a:cubicBezTo>
                    <a:pt x="561" y="1"/>
                    <a:pt x="187" y="454"/>
                    <a:pt x="97" y="1065"/>
                  </a:cubicBezTo>
                  <a:cubicBezTo>
                    <a:pt x="0" y="1714"/>
                    <a:pt x="568" y="3164"/>
                    <a:pt x="568" y="3164"/>
                  </a:cubicBezTo>
                  <a:cubicBezTo>
                    <a:pt x="568" y="3164"/>
                    <a:pt x="1526" y="1937"/>
                    <a:pt x="1623" y="1288"/>
                  </a:cubicBezTo>
                  <a:cubicBezTo>
                    <a:pt x="1714" y="645"/>
                    <a:pt x="1450" y="67"/>
                    <a:pt x="1029" y="6"/>
                  </a:cubicBezTo>
                  <a:cubicBezTo>
                    <a:pt x="1005" y="2"/>
                    <a:pt x="980" y="1"/>
                    <a:pt x="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2958575" y="1732700"/>
              <a:ext cx="153900" cy="96350"/>
            </a:xfrm>
            <a:custGeom>
              <a:rect b="b" l="l" r="r" t="t"/>
              <a:pathLst>
                <a:path extrusionOk="0" h="3854" w="6156">
                  <a:moveTo>
                    <a:pt x="4401" y="1"/>
                  </a:moveTo>
                  <a:cubicBezTo>
                    <a:pt x="3911" y="1"/>
                    <a:pt x="3355" y="148"/>
                    <a:pt x="2824" y="446"/>
                  </a:cubicBezTo>
                  <a:cubicBezTo>
                    <a:pt x="1648" y="1105"/>
                    <a:pt x="1" y="3853"/>
                    <a:pt x="1" y="3853"/>
                  </a:cubicBezTo>
                  <a:cubicBezTo>
                    <a:pt x="1" y="3853"/>
                    <a:pt x="7" y="3853"/>
                    <a:pt x="19" y="3853"/>
                  </a:cubicBezTo>
                  <a:cubicBezTo>
                    <a:pt x="279" y="3853"/>
                    <a:pt x="3257" y="3839"/>
                    <a:pt x="4381" y="3209"/>
                  </a:cubicBezTo>
                  <a:cubicBezTo>
                    <a:pt x="5552" y="2550"/>
                    <a:pt x="6155" y="1394"/>
                    <a:pt x="5724" y="634"/>
                  </a:cubicBezTo>
                  <a:cubicBezTo>
                    <a:pt x="5489" y="215"/>
                    <a:pt x="4993" y="1"/>
                    <a:pt x="4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2808000" y="1728675"/>
              <a:ext cx="150975" cy="101250"/>
            </a:xfrm>
            <a:custGeom>
              <a:rect b="b" l="l" r="r" t="t"/>
              <a:pathLst>
                <a:path extrusionOk="0" h="4050" w="6039">
                  <a:moveTo>
                    <a:pt x="1711" y="0"/>
                  </a:moveTo>
                  <a:cubicBezTo>
                    <a:pt x="1164" y="0"/>
                    <a:pt x="702" y="193"/>
                    <a:pt x="462" y="577"/>
                  </a:cubicBezTo>
                  <a:cubicBezTo>
                    <a:pt x="1" y="1317"/>
                    <a:pt x="548" y="2498"/>
                    <a:pt x="1694" y="3208"/>
                  </a:cubicBezTo>
                  <a:lnTo>
                    <a:pt x="1694" y="3213"/>
                  </a:lnTo>
                  <a:cubicBezTo>
                    <a:pt x="2835" y="3923"/>
                    <a:pt x="6039" y="4050"/>
                    <a:pt x="6039" y="4050"/>
                  </a:cubicBezTo>
                  <a:cubicBezTo>
                    <a:pt x="6039" y="4050"/>
                    <a:pt x="4513" y="1231"/>
                    <a:pt x="3372" y="516"/>
                  </a:cubicBezTo>
                  <a:cubicBezTo>
                    <a:pt x="2819" y="171"/>
                    <a:pt x="2227" y="0"/>
                    <a:pt x="1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2959725" y="1642125"/>
              <a:ext cx="138800" cy="86900"/>
            </a:xfrm>
            <a:custGeom>
              <a:rect b="b" l="l" r="r" t="t"/>
              <a:pathLst>
                <a:path extrusionOk="0" h="3476" w="5552">
                  <a:moveTo>
                    <a:pt x="3970" y="0"/>
                  </a:moveTo>
                  <a:cubicBezTo>
                    <a:pt x="3528" y="0"/>
                    <a:pt x="3025" y="133"/>
                    <a:pt x="2545" y="404"/>
                  </a:cubicBezTo>
                  <a:cubicBezTo>
                    <a:pt x="1491" y="997"/>
                    <a:pt x="0" y="3476"/>
                    <a:pt x="0" y="3476"/>
                  </a:cubicBezTo>
                  <a:cubicBezTo>
                    <a:pt x="0" y="3476"/>
                    <a:pt x="7" y="3476"/>
                    <a:pt x="20" y="3476"/>
                  </a:cubicBezTo>
                  <a:cubicBezTo>
                    <a:pt x="276" y="3476"/>
                    <a:pt x="2946" y="3462"/>
                    <a:pt x="3950" y="2893"/>
                  </a:cubicBezTo>
                  <a:cubicBezTo>
                    <a:pt x="5009" y="2300"/>
                    <a:pt x="5552" y="1260"/>
                    <a:pt x="5166" y="571"/>
                  </a:cubicBezTo>
                  <a:cubicBezTo>
                    <a:pt x="4953" y="194"/>
                    <a:pt x="4505" y="0"/>
                    <a:pt x="3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2823975" y="1638550"/>
              <a:ext cx="136150" cy="91375"/>
            </a:xfrm>
            <a:custGeom>
              <a:rect b="b" l="l" r="r" t="t"/>
              <a:pathLst>
                <a:path extrusionOk="0" h="3655" w="5446">
                  <a:moveTo>
                    <a:pt x="1537" y="0"/>
                  </a:moveTo>
                  <a:cubicBezTo>
                    <a:pt x="1046" y="0"/>
                    <a:pt x="632" y="173"/>
                    <a:pt x="416" y="516"/>
                  </a:cubicBezTo>
                  <a:cubicBezTo>
                    <a:pt x="0" y="1191"/>
                    <a:pt x="497" y="2255"/>
                    <a:pt x="1526" y="2894"/>
                  </a:cubicBezTo>
                  <a:cubicBezTo>
                    <a:pt x="2556" y="3538"/>
                    <a:pt x="5445" y="3654"/>
                    <a:pt x="5445" y="3654"/>
                  </a:cubicBezTo>
                  <a:cubicBezTo>
                    <a:pt x="5445" y="3654"/>
                    <a:pt x="4066" y="1109"/>
                    <a:pt x="3037" y="466"/>
                  </a:cubicBezTo>
                  <a:cubicBezTo>
                    <a:pt x="2537" y="155"/>
                    <a:pt x="2002" y="0"/>
                    <a:pt x="1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2960725" y="1562825"/>
              <a:ext cx="123850" cy="77500"/>
            </a:xfrm>
            <a:custGeom>
              <a:rect b="b" l="l" r="r" t="t"/>
              <a:pathLst>
                <a:path extrusionOk="0" h="3100" w="4954">
                  <a:moveTo>
                    <a:pt x="3540" y="1"/>
                  </a:moveTo>
                  <a:cubicBezTo>
                    <a:pt x="3146" y="1"/>
                    <a:pt x="2699" y="118"/>
                    <a:pt x="2272" y="356"/>
                  </a:cubicBezTo>
                  <a:cubicBezTo>
                    <a:pt x="1329" y="889"/>
                    <a:pt x="1" y="3099"/>
                    <a:pt x="1" y="3099"/>
                  </a:cubicBezTo>
                  <a:cubicBezTo>
                    <a:pt x="1" y="3099"/>
                    <a:pt x="4" y="3099"/>
                    <a:pt x="11" y="3099"/>
                  </a:cubicBezTo>
                  <a:cubicBezTo>
                    <a:pt x="190" y="3099"/>
                    <a:pt x="2616" y="3090"/>
                    <a:pt x="3524" y="2582"/>
                  </a:cubicBezTo>
                  <a:cubicBezTo>
                    <a:pt x="4467" y="2050"/>
                    <a:pt x="4954" y="1122"/>
                    <a:pt x="4604" y="508"/>
                  </a:cubicBezTo>
                  <a:cubicBezTo>
                    <a:pt x="4415" y="172"/>
                    <a:pt x="4017" y="1"/>
                    <a:pt x="35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2839700" y="1559650"/>
              <a:ext cx="121425" cy="81425"/>
            </a:xfrm>
            <a:custGeom>
              <a:rect b="b" l="l" r="r" t="t"/>
              <a:pathLst>
                <a:path extrusionOk="0" h="3257" w="4857">
                  <a:moveTo>
                    <a:pt x="1377" y="0"/>
                  </a:moveTo>
                  <a:cubicBezTo>
                    <a:pt x="937" y="0"/>
                    <a:pt x="566" y="155"/>
                    <a:pt x="375" y="463"/>
                  </a:cubicBezTo>
                  <a:cubicBezTo>
                    <a:pt x="0" y="1056"/>
                    <a:pt x="446" y="2009"/>
                    <a:pt x="1364" y="2577"/>
                  </a:cubicBezTo>
                  <a:cubicBezTo>
                    <a:pt x="2281" y="3150"/>
                    <a:pt x="4857" y="3257"/>
                    <a:pt x="4857" y="3257"/>
                  </a:cubicBezTo>
                  <a:cubicBezTo>
                    <a:pt x="4857" y="3257"/>
                    <a:pt x="3630" y="985"/>
                    <a:pt x="2712" y="412"/>
                  </a:cubicBezTo>
                  <a:cubicBezTo>
                    <a:pt x="2268" y="137"/>
                    <a:pt x="1792" y="0"/>
                    <a:pt x="1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2961750" y="1500200"/>
              <a:ext cx="100150" cy="62675"/>
            </a:xfrm>
            <a:custGeom>
              <a:rect b="b" l="l" r="r" t="t"/>
              <a:pathLst>
                <a:path extrusionOk="0" h="2507" w="4006">
                  <a:moveTo>
                    <a:pt x="2862" y="1"/>
                  </a:moveTo>
                  <a:cubicBezTo>
                    <a:pt x="2544" y="1"/>
                    <a:pt x="2182" y="96"/>
                    <a:pt x="1836" y="291"/>
                  </a:cubicBezTo>
                  <a:cubicBezTo>
                    <a:pt x="1075" y="717"/>
                    <a:pt x="0" y="2506"/>
                    <a:pt x="0" y="2506"/>
                  </a:cubicBezTo>
                  <a:cubicBezTo>
                    <a:pt x="0" y="2506"/>
                    <a:pt x="4" y="2506"/>
                    <a:pt x="13" y="2506"/>
                  </a:cubicBezTo>
                  <a:cubicBezTo>
                    <a:pt x="185" y="2506"/>
                    <a:pt x="2123" y="2497"/>
                    <a:pt x="2850" y="2086"/>
                  </a:cubicBezTo>
                  <a:cubicBezTo>
                    <a:pt x="3610" y="1660"/>
                    <a:pt x="4005" y="909"/>
                    <a:pt x="3727" y="413"/>
                  </a:cubicBezTo>
                  <a:cubicBezTo>
                    <a:pt x="3571" y="140"/>
                    <a:pt x="3248" y="1"/>
                    <a:pt x="28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2863900" y="1497675"/>
              <a:ext cx="98125" cy="65825"/>
            </a:xfrm>
            <a:custGeom>
              <a:rect b="b" l="l" r="r" t="t"/>
              <a:pathLst>
                <a:path extrusionOk="0" h="2633" w="3925">
                  <a:moveTo>
                    <a:pt x="1109" y="0"/>
                  </a:moveTo>
                  <a:cubicBezTo>
                    <a:pt x="755" y="0"/>
                    <a:pt x="456" y="124"/>
                    <a:pt x="299" y="372"/>
                  </a:cubicBezTo>
                  <a:cubicBezTo>
                    <a:pt x="0" y="858"/>
                    <a:pt x="355" y="1624"/>
                    <a:pt x="1101" y="2085"/>
                  </a:cubicBezTo>
                  <a:cubicBezTo>
                    <a:pt x="1841" y="2547"/>
                    <a:pt x="3924" y="2633"/>
                    <a:pt x="3924" y="2633"/>
                  </a:cubicBezTo>
                  <a:cubicBezTo>
                    <a:pt x="3924" y="2633"/>
                    <a:pt x="2936" y="798"/>
                    <a:pt x="2191" y="336"/>
                  </a:cubicBezTo>
                  <a:cubicBezTo>
                    <a:pt x="1830" y="112"/>
                    <a:pt x="1445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2958325" y="1454350"/>
              <a:ext cx="175050" cy="495475"/>
            </a:xfrm>
            <a:custGeom>
              <a:rect b="b" l="l" r="r" t="t"/>
              <a:pathLst>
                <a:path extrusionOk="0" fill="none" h="19819" w="7002">
                  <a:moveTo>
                    <a:pt x="0" y="19819"/>
                  </a:moveTo>
                  <a:lnTo>
                    <a:pt x="173" y="3468"/>
                  </a:lnTo>
                  <a:cubicBezTo>
                    <a:pt x="193" y="1542"/>
                    <a:pt x="1770" y="1"/>
                    <a:pt x="3696" y="21"/>
                  </a:cubicBezTo>
                  <a:lnTo>
                    <a:pt x="7002" y="51"/>
                  </a:lnTo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3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17"/>
          <p:cNvSpPr/>
          <p:nvPr/>
        </p:nvSpPr>
        <p:spPr>
          <a:xfrm>
            <a:off x="8773150" y="1170700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7"/>
          <p:cNvSpPr txBox="1"/>
          <p:nvPr/>
        </p:nvSpPr>
        <p:spPr>
          <a:xfrm>
            <a:off x="1665250" y="1269988"/>
            <a:ext cx="5813400" cy="1735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nrope ExtraBold"/>
              <a:buNone/>
            </a:pPr>
            <a:r>
              <a:rPr b="1" i="0" lang="en-US" sz="4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XIN CHÀO TẠM BIỆT </a:t>
            </a:r>
            <a:r>
              <a:rPr b="1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 HẸN GẶP LẠI!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"/>
          <p:cNvGrpSpPr/>
          <p:nvPr/>
        </p:nvGrpSpPr>
        <p:grpSpPr>
          <a:xfrm>
            <a:off x="7888307" y="3085424"/>
            <a:ext cx="1255688" cy="811052"/>
            <a:chOff x="7888307" y="3073760"/>
            <a:chExt cx="1255688" cy="811052"/>
          </a:xfrm>
        </p:grpSpPr>
        <p:sp>
          <p:nvSpPr>
            <p:cNvPr id="125" name="Google Shape;125;p2"/>
            <p:cNvSpPr/>
            <p:nvPr/>
          </p:nvSpPr>
          <p:spPr>
            <a:xfrm>
              <a:off x="7888307" y="3073760"/>
              <a:ext cx="1255688" cy="811052"/>
            </a:xfrm>
            <a:custGeom>
              <a:rect b="b" l="l" r="r" t="t"/>
              <a:pathLst>
                <a:path extrusionOk="0" h="14029" w="21720">
                  <a:moveTo>
                    <a:pt x="16594" y="0"/>
                  </a:moveTo>
                  <a:cubicBezTo>
                    <a:pt x="12756" y="0"/>
                    <a:pt x="9536" y="2616"/>
                    <a:pt x="8619" y="6160"/>
                  </a:cubicBezTo>
                  <a:cubicBezTo>
                    <a:pt x="8299" y="7382"/>
                    <a:pt x="7204" y="8239"/>
                    <a:pt x="5942" y="8239"/>
                  </a:cubicBezTo>
                  <a:cubicBezTo>
                    <a:pt x="4299" y="8239"/>
                    <a:pt x="2814" y="8903"/>
                    <a:pt x="1739" y="9978"/>
                  </a:cubicBezTo>
                  <a:cubicBezTo>
                    <a:pt x="1521" y="10196"/>
                    <a:pt x="1318" y="10434"/>
                    <a:pt x="1141" y="10682"/>
                  </a:cubicBezTo>
                  <a:cubicBezTo>
                    <a:pt x="446" y="11625"/>
                    <a:pt x="30" y="12776"/>
                    <a:pt x="0" y="14028"/>
                  </a:cubicBezTo>
                  <a:lnTo>
                    <a:pt x="21719" y="14028"/>
                  </a:lnTo>
                  <a:lnTo>
                    <a:pt x="217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954214" y="3073760"/>
              <a:ext cx="980211" cy="617611"/>
            </a:xfrm>
            <a:custGeom>
              <a:rect b="b" l="l" r="r" t="t"/>
              <a:pathLst>
                <a:path extrusionOk="0" h="10683" w="16955">
                  <a:moveTo>
                    <a:pt x="15454" y="0"/>
                  </a:moveTo>
                  <a:cubicBezTo>
                    <a:pt x="11616" y="0"/>
                    <a:pt x="8396" y="2616"/>
                    <a:pt x="7479" y="6160"/>
                  </a:cubicBezTo>
                  <a:cubicBezTo>
                    <a:pt x="7159" y="7382"/>
                    <a:pt x="6064" y="8239"/>
                    <a:pt x="4802" y="8239"/>
                  </a:cubicBezTo>
                  <a:cubicBezTo>
                    <a:pt x="3159" y="8239"/>
                    <a:pt x="1679" y="8903"/>
                    <a:pt x="599" y="9978"/>
                  </a:cubicBezTo>
                  <a:cubicBezTo>
                    <a:pt x="381" y="10196"/>
                    <a:pt x="178" y="10434"/>
                    <a:pt x="1" y="10682"/>
                  </a:cubicBezTo>
                  <a:lnTo>
                    <a:pt x="13274" y="10682"/>
                  </a:lnTo>
                  <a:cubicBezTo>
                    <a:pt x="15307" y="10682"/>
                    <a:pt x="16954" y="9035"/>
                    <a:pt x="16954" y="7002"/>
                  </a:cubicBezTo>
                  <a:lnTo>
                    <a:pt x="16954" y="0"/>
                  </a:lnTo>
                  <a:close/>
                </a:path>
              </a:pathLst>
            </a:custGeom>
            <a:solidFill>
              <a:srgbClr val="1B1C29">
                <a:alpha val="1176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"/>
          <p:cNvGrpSpPr/>
          <p:nvPr/>
        </p:nvGrpSpPr>
        <p:grpSpPr>
          <a:xfrm>
            <a:off x="0" y="3092135"/>
            <a:ext cx="1255398" cy="811052"/>
            <a:chOff x="0" y="3092135"/>
            <a:chExt cx="1255398" cy="811052"/>
          </a:xfrm>
        </p:grpSpPr>
        <p:sp>
          <p:nvSpPr>
            <p:cNvPr id="128" name="Google Shape;128;p2"/>
            <p:cNvSpPr/>
            <p:nvPr/>
          </p:nvSpPr>
          <p:spPr>
            <a:xfrm>
              <a:off x="0" y="3092135"/>
              <a:ext cx="1255398" cy="811052"/>
            </a:xfrm>
            <a:custGeom>
              <a:rect b="b" l="l" r="r" t="t"/>
              <a:pathLst>
                <a:path extrusionOk="0" h="14029" w="21715">
                  <a:moveTo>
                    <a:pt x="1" y="0"/>
                  </a:moveTo>
                  <a:lnTo>
                    <a:pt x="1" y="14028"/>
                  </a:lnTo>
                  <a:lnTo>
                    <a:pt x="21715" y="14028"/>
                  </a:lnTo>
                  <a:cubicBezTo>
                    <a:pt x="21685" y="12776"/>
                    <a:pt x="21269" y="11625"/>
                    <a:pt x="20579" y="10682"/>
                  </a:cubicBezTo>
                  <a:cubicBezTo>
                    <a:pt x="20397" y="10434"/>
                    <a:pt x="20194" y="10196"/>
                    <a:pt x="19976" y="9978"/>
                  </a:cubicBezTo>
                  <a:cubicBezTo>
                    <a:pt x="18901" y="8903"/>
                    <a:pt x="17416" y="8239"/>
                    <a:pt x="15773" y="8239"/>
                  </a:cubicBezTo>
                  <a:cubicBezTo>
                    <a:pt x="14516" y="8239"/>
                    <a:pt x="13416" y="7382"/>
                    <a:pt x="13096" y="6160"/>
                  </a:cubicBezTo>
                  <a:cubicBezTo>
                    <a:pt x="12179" y="2616"/>
                    <a:pt x="8959" y="0"/>
                    <a:pt x="5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09571" y="3092135"/>
              <a:ext cx="980211" cy="617611"/>
            </a:xfrm>
            <a:custGeom>
              <a:rect b="b" l="l" r="r" t="t"/>
              <a:pathLst>
                <a:path extrusionOk="0" h="10683" w="16955">
                  <a:moveTo>
                    <a:pt x="1" y="0"/>
                  </a:moveTo>
                  <a:lnTo>
                    <a:pt x="1" y="7002"/>
                  </a:lnTo>
                  <a:cubicBezTo>
                    <a:pt x="1" y="9035"/>
                    <a:pt x="1644" y="10682"/>
                    <a:pt x="3677" y="10682"/>
                  </a:cubicBezTo>
                  <a:lnTo>
                    <a:pt x="16954" y="10682"/>
                  </a:lnTo>
                  <a:cubicBezTo>
                    <a:pt x="16772" y="10434"/>
                    <a:pt x="16569" y="10196"/>
                    <a:pt x="16351" y="9978"/>
                  </a:cubicBezTo>
                  <a:cubicBezTo>
                    <a:pt x="15276" y="8903"/>
                    <a:pt x="13791" y="8239"/>
                    <a:pt x="12148" y="8239"/>
                  </a:cubicBezTo>
                  <a:cubicBezTo>
                    <a:pt x="10886" y="8239"/>
                    <a:pt x="9791" y="7382"/>
                    <a:pt x="9471" y="6160"/>
                  </a:cubicBezTo>
                  <a:cubicBezTo>
                    <a:pt x="8554" y="2616"/>
                    <a:pt x="5334" y="0"/>
                    <a:pt x="1502" y="0"/>
                  </a:cubicBezTo>
                  <a:close/>
                </a:path>
              </a:pathLst>
            </a:custGeom>
            <a:solidFill>
              <a:srgbClr val="1B1C29">
                <a:alpha val="1176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130;p2"/>
          <p:cNvGrpSpPr/>
          <p:nvPr/>
        </p:nvGrpSpPr>
        <p:grpSpPr>
          <a:xfrm flipH="1">
            <a:off x="8312650" y="229251"/>
            <a:ext cx="831289" cy="1577649"/>
            <a:chOff x="0" y="327376"/>
            <a:chExt cx="831289" cy="1577649"/>
          </a:xfrm>
        </p:grpSpPr>
        <p:sp>
          <p:nvSpPr>
            <p:cNvPr id="131" name="Google Shape;131;p2"/>
            <p:cNvSpPr/>
            <p:nvPr/>
          </p:nvSpPr>
          <p:spPr>
            <a:xfrm>
              <a:off x="279930" y="931637"/>
              <a:ext cx="175634" cy="696120"/>
            </a:xfrm>
            <a:custGeom>
              <a:rect b="b" l="l" r="r" t="t"/>
              <a:pathLst>
                <a:path extrusionOk="0" h="12041" w="3038">
                  <a:moveTo>
                    <a:pt x="1768" y="0"/>
                  </a:moveTo>
                  <a:cubicBezTo>
                    <a:pt x="1467" y="0"/>
                    <a:pt x="1160" y="111"/>
                    <a:pt x="908" y="359"/>
                  </a:cubicBezTo>
                  <a:lnTo>
                    <a:pt x="893" y="375"/>
                  </a:lnTo>
                  <a:cubicBezTo>
                    <a:pt x="543" y="724"/>
                    <a:pt x="279" y="1155"/>
                    <a:pt x="132" y="1637"/>
                  </a:cubicBezTo>
                  <a:cubicBezTo>
                    <a:pt x="82" y="1804"/>
                    <a:pt x="41" y="1982"/>
                    <a:pt x="21" y="2164"/>
                  </a:cubicBezTo>
                  <a:cubicBezTo>
                    <a:pt x="6" y="2281"/>
                    <a:pt x="1" y="2397"/>
                    <a:pt x="1" y="2519"/>
                  </a:cubicBezTo>
                  <a:lnTo>
                    <a:pt x="1" y="9003"/>
                  </a:lnTo>
                  <a:cubicBezTo>
                    <a:pt x="1" y="10681"/>
                    <a:pt x="1359" y="12040"/>
                    <a:pt x="3037" y="12040"/>
                  </a:cubicBezTo>
                  <a:lnTo>
                    <a:pt x="3037" y="1267"/>
                  </a:lnTo>
                  <a:cubicBezTo>
                    <a:pt x="3037" y="510"/>
                    <a:pt x="2415" y="0"/>
                    <a:pt x="1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9930" y="1030034"/>
              <a:ext cx="175634" cy="725778"/>
            </a:xfrm>
            <a:custGeom>
              <a:rect b="b" l="l" r="r" t="t"/>
              <a:pathLst>
                <a:path extrusionOk="0" h="12554" w="3038">
                  <a:moveTo>
                    <a:pt x="3037" y="1"/>
                  </a:moveTo>
                  <a:cubicBezTo>
                    <a:pt x="2201" y="1"/>
                    <a:pt x="1440" y="341"/>
                    <a:pt x="893" y="888"/>
                  </a:cubicBezTo>
                  <a:cubicBezTo>
                    <a:pt x="543" y="1238"/>
                    <a:pt x="279" y="1669"/>
                    <a:pt x="132" y="2150"/>
                  </a:cubicBezTo>
                  <a:cubicBezTo>
                    <a:pt x="82" y="2318"/>
                    <a:pt x="41" y="2495"/>
                    <a:pt x="21" y="2678"/>
                  </a:cubicBezTo>
                  <a:cubicBezTo>
                    <a:pt x="6" y="2794"/>
                    <a:pt x="1" y="2916"/>
                    <a:pt x="1" y="3038"/>
                  </a:cubicBezTo>
                  <a:lnTo>
                    <a:pt x="1" y="9517"/>
                  </a:lnTo>
                  <a:cubicBezTo>
                    <a:pt x="1" y="11195"/>
                    <a:pt x="1359" y="12554"/>
                    <a:pt x="3037" y="12554"/>
                  </a:cubicBezTo>
                  <a:lnTo>
                    <a:pt x="30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79930" y="1513061"/>
              <a:ext cx="175634" cy="166269"/>
            </a:xfrm>
            <a:custGeom>
              <a:rect b="b" l="l" r="r" t="t"/>
              <a:pathLst>
                <a:path extrusionOk="0" h="2876" w="3038">
                  <a:moveTo>
                    <a:pt x="1" y="1"/>
                  </a:moveTo>
                  <a:lnTo>
                    <a:pt x="1" y="609"/>
                  </a:lnTo>
                  <a:lnTo>
                    <a:pt x="3037" y="2875"/>
                  </a:lnTo>
                  <a:lnTo>
                    <a:pt x="3037" y="2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9930" y="1435129"/>
              <a:ext cx="175634" cy="166211"/>
            </a:xfrm>
            <a:custGeom>
              <a:rect b="b" l="l" r="r" t="t"/>
              <a:pathLst>
                <a:path extrusionOk="0" h="2875" w="3038">
                  <a:moveTo>
                    <a:pt x="1" y="0"/>
                  </a:moveTo>
                  <a:lnTo>
                    <a:pt x="1" y="609"/>
                  </a:lnTo>
                  <a:lnTo>
                    <a:pt x="3037" y="2875"/>
                  </a:lnTo>
                  <a:lnTo>
                    <a:pt x="3037" y="22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9930" y="1226714"/>
              <a:ext cx="175634" cy="166269"/>
            </a:xfrm>
            <a:custGeom>
              <a:rect b="b" l="l" r="r" t="t"/>
              <a:pathLst>
                <a:path extrusionOk="0" h="2876" w="3038">
                  <a:moveTo>
                    <a:pt x="1" y="1"/>
                  </a:moveTo>
                  <a:lnTo>
                    <a:pt x="1" y="604"/>
                  </a:lnTo>
                  <a:lnTo>
                    <a:pt x="3037" y="2875"/>
                  </a:lnTo>
                  <a:lnTo>
                    <a:pt x="3037" y="22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81086" y="1154332"/>
              <a:ext cx="174478" cy="160661"/>
            </a:xfrm>
            <a:custGeom>
              <a:rect b="b" l="l" r="r" t="t"/>
              <a:pathLst>
                <a:path extrusionOk="0" h="2779" w="3018">
                  <a:moveTo>
                    <a:pt x="112" y="0"/>
                  </a:moveTo>
                  <a:cubicBezTo>
                    <a:pt x="62" y="168"/>
                    <a:pt x="26" y="345"/>
                    <a:pt x="1" y="528"/>
                  </a:cubicBezTo>
                  <a:lnTo>
                    <a:pt x="3017" y="2779"/>
                  </a:lnTo>
                  <a:lnTo>
                    <a:pt x="3017" y="217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0" y="934816"/>
              <a:ext cx="743700" cy="970209"/>
            </a:xfrm>
            <a:custGeom>
              <a:rect b="b" l="l" r="r" t="t"/>
              <a:pathLst>
                <a:path extrusionOk="0" fill="none" h="16782" w="12864">
                  <a:moveTo>
                    <a:pt x="7879" y="14201"/>
                  </a:moveTo>
                  <a:lnTo>
                    <a:pt x="7879" y="2495"/>
                  </a:lnTo>
                  <a:cubicBezTo>
                    <a:pt x="7879" y="1116"/>
                    <a:pt x="8995" y="0"/>
                    <a:pt x="10374" y="0"/>
                  </a:cubicBezTo>
                  <a:lnTo>
                    <a:pt x="10374" y="0"/>
                  </a:lnTo>
                  <a:cubicBezTo>
                    <a:pt x="11748" y="0"/>
                    <a:pt x="12863" y="1116"/>
                    <a:pt x="12863" y="2495"/>
                  </a:cubicBezTo>
                  <a:lnTo>
                    <a:pt x="12863" y="13836"/>
                  </a:lnTo>
                  <a:cubicBezTo>
                    <a:pt x="12863" y="15463"/>
                    <a:pt x="11545" y="16781"/>
                    <a:pt x="9918" y="16781"/>
                  </a:cubicBezTo>
                  <a:lnTo>
                    <a:pt x="1" y="16781"/>
                  </a:ln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1194" y="327376"/>
              <a:ext cx="240095" cy="951594"/>
            </a:xfrm>
            <a:custGeom>
              <a:rect b="b" l="l" r="r" t="t"/>
              <a:pathLst>
                <a:path extrusionOk="0" h="16460" w="4153">
                  <a:moveTo>
                    <a:pt x="1738" y="0"/>
                  </a:moveTo>
                  <a:cubicBezTo>
                    <a:pt x="853" y="0"/>
                    <a:pt x="1" y="697"/>
                    <a:pt x="1" y="1731"/>
                  </a:cubicBezTo>
                  <a:lnTo>
                    <a:pt x="1" y="16459"/>
                  </a:lnTo>
                  <a:cubicBezTo>
                    <a:pt x="2292" y="16459"/>
                    <a:pt x="4153" y="14598"/>
                    <a:pt x="4153" y="12307"/>
                  </a:cubicBezTo>
                  <a:lnTo>
                    <a:pt x="4153" y="3445"/>
                  </a:lnTo>
                  <a:cubicBezTo>
                    <a:pt x="4153" y="3278"/>
                    <a:pt x="4143" y="3115"/>
                    <a:pt x="4123" y="2953"/>
                  </a:cubicBezTo>
                  <a:cubicBezTo>
                    <a:pt x="4092" y="2705"/>
                    <a:pt x="4041" y="2466"/>
                    <a:pt x="3970" y="2233"/>
                  </a:cubicBezTo>
                  <a:cubicBezTo>
                    <a:pt x="3773" y="1574"/>
                    <a:pt x="3413" y="986"/>
                    <a:pt x="2936" y="509"/>
                  </a:cubicBezTo>
                  <a:cubicBezTo>
                    <a:pt x="2926" y="504"/>
                    <a:pt x="2921" y="494"/>
                    <a:pt x="2911" y="489"/>
                  </a:cubicBezTo>
                  <a:cubicBezTo>
                    <a:pt x="2568" y="151"/>
                    <a:pt x="2149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91194" y="461733"/>
              <a:ext cx="240095" cy="992178"/>
            </a:xfrm>
            <a:custGeom>
              <a:rect b="b" l="l" r="r" t="t"/>
              <a:pathLst>
                <a:path extrusionOk="0" h="17162" w="4153">
                  <a:moveTo>
                    <a:pt x="1" y="0"/>
                  </a:moveTo>
                  <a:lnTo>
                    <a:pt x="1" y="6"/>
                  </a:lnTo>
                  <a:lnTo>
                    <a:pt x="1" y="17162"/>
                  </a:lnTo>
                  <a:cubicBezTo>
                    <a:pt x="2292" y="17162"/>
                    <a:pt x="4153" y="15306"/>
                    <a:pt x="4153" y="13015"/>
                  </a:cubicBezTo>
                  <a:lnTo>
                    <a:pt x="4153" y="4153"/>
                  </a:lnTo>
                  <a:cubicBezTo>
                    <a:pt x="4153" y="3985"/>
                    <a:pt x="4143" y="3823"/>
                    <a:pt x="4123" y="3661"/>
                  </a:cubicBezTo>
                  <a:cubicBezTo>
                    <a:pt x="4092" y="3412"/>
                    <a:pt x="4041" y="3174"/>
                    <a:pt x="3970" y="2941"/>
                  </a:cubicBezTo>
                  <a:cubicBezTo>
                    <a:pt x="3773" y="2282"/>
                    <a:pt x="3413" y="1694"/>
                    <a:pt x="2936" y="1217"/>
                  </a:cubicBezTo>
                  <a:cubicBezTo>
                    <a:pt x="2186" y="467"/>
                    <a:pt x="1147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91194" y="1122361"/>
              <a:ext cx="240095" cy="227203"/>
            </a:xfrm>
            <a:custGeom>
              <a:rect b="b" l="l" r="r" t="t"/>
              <a:pathLst>
                <a:path extrusionOk="0" h="3930" w="4153">
                  <a:moveTo>
                    <a:pt x="4153" y="1"/>
                  </a:moveTo>
                  <a:lnTo>
                    <a:pt x="1" y="3098"/>
                  </a:lnTo>
                  <a:lnTo>
                    <a:pt x="1" y="3930"/>
                  </a:lnTo>
                  <a:lnTo>
                    <a:pt x="4153" y="827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1194" y="1015697"/>
              <a:ext cx="240095" cy="227203"/>
            </a:xfrm>
            <a:custGeom>
              <a:rect b="b" l="l" r="r" t="t"/>
              <a:pathLst>
                <a:path extrusionOk="0" h="3930" w="4153">
                  <a:moveTo>
                    <a:pt x="4153" y="0"/>
                  </a:moveTo>
                  <a:lnTo>
                    <a:pt x="1" y="3103"/>
                  </a:lnTo>
                  <a:lnTo>
                    <a:pt x="1" y="3930"/>
                  </a:lnTo>
                  <a:lnTo>
                    <a:pt x="4153" y="832"/>
                  </a:lnTo>
                  <a:lnTo>
                    <a:pt x="4153" y="0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91194" y="730794"/>
              <a:ext cx="240095" cy="227203"/>
            </a:xfrm>
            <a:custGeom>
              <a:rect b="b" l="l" r="r" t="t"/>
              <a:pathLst>
                <a:path extrusionOk="0" h="3930" w="4153">
                  <a:moveTo>
                    <a:pt x="4153" y="1"/>
                  </a:moveTo>
                  <a:lnTo>
                    <a:pt x="1" y="3098"/>
                  </a:lnTo>
                  <a:lnTo>
                    <a:pt x="1" y="3930"/>
                  </a:lnTo>
                  <a:lnTo>
                    <a:pt x="4153" y="827"/>
                  </a:lnTo>
                  <a:lnTo>
                    <a:pt x="4153" y="1"/>
                  </a:ln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91194" y="631703"/>
              <a:ext cx="238361" cy="219630"/>
            </a:xfrm>
            <a:custGeom>
              <a:rect b="b" l="l" r="r" t="t"/>
              <a:pathLst>
                <a:path extrusionOk="0" h="3799" w="4123">
                  <a:moveTo>
                    <a:pt x="3970" y="1"/>
                  </a:moveTo>
                  <a:lnTo>
                    <a:pt x="1" y="2967"/>
                  </a:lnTo>
                  <a:lnTo>
                    <a:pt x="1" y="3798"/>
                  </a:lnTo>
                  <a:lnTo>
                    <a:pt x="4123" y="721"/>
                  </a:lnTo>
                  <a:cubicBezTo>
                    <a:pt x="4092" y="472"/>
                    <a:pt x="4041" y="234"/>
                    <a:pt x="3970" y="1"/>
                  </a:cubicBezTo>
                  <a:close/>
                </a:path>
              </a:pathLst>
            </a:custGeom>
            <a:solidFill>
              <a:srgbClr val="1B1C29">
                <a:alpha val="1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0" y="331885"/>
              <a:ext cx="591248" cy="1264475"/>
            </a:xfrm>
            <a:custGeom>
              <a:rect b="b" l="l" r="r" t="t"/>
              <a:pathLst>
                <a:path extrusionOk="0" fill="none" h="21872" w="10227">
                  <a:moveTo>
                    <a:pt x="10227" y="19408"/>
                  </a:moveTo>
                  <a:lnTo>
                    <a:pt x="10227" y="3407"/>
                  </a:lnTo>
                  <a:cubicBezTo>
                    <a:pt x="10227" y="1527"/>
                    <a:pt x="8701" y="1"/>
                    <a:pt x="6820" y="1"/>
                  </a:cubicBezTo>
                  <a:lnTo>
                    <a:pt x="6820" y="1"/>
                  </a:lnTo>
                  <a:cubicBezTo>
                    <a:pt x="4939" y="1"/>
                    <a:pt x="3413" y="1527"/>
                    <a:pt x="3413" y="3407"/>
                  </a:cubicBezTo>
                  <a:lnTo>
                    <a:pt x="3413" y="18926"/>
                  </a:lnTo>
                  <a:cubicBezTo>
                    <a:pt x="3413" y="20554"/>
                    <a:pt x="2095" y="21872"/>
                    <a:pt x="467" y="21872"/>
                  </a:cubicBezTo>
                  <a:lnTo>
                    <a:pt x="1" y="21872"/>
                  </a:ln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27" y="572214"/>
              <a:ext cx="75966" cy="75677"/>
            </a:xfrm>
            <a:custGeom>
              <a:rect b="b" l="l" r="r" t="t"/>
              <a:pathLst>
                <a:path extrusionOk="0" h="1309" w="1314">
                  <a:moveTo>
                    <a:pt x="655" y="1"/>
                  </a:moveTo>
                  <a:cubicBezTo>
                    <a:pt x="295" y="1"/>
                    <a:pt x="1" y="295"/>
                    <a:pt x="1" y="655"/>
                  </a:cubicBezTo>
                  <a:cubicBezTo>
                    <a:pt x="1" y="1015"/>
                    <a:pt x="295" y="1309"/>
                    <a:pt x="655" y="1309"/>
                  </a:cubicBezTo>
                  <a:cubicBezTo>
                    <a:pt x="1020" y="1309"/>
                    <a:pt x="1314" y="1015"/>
                    <a:pt x="1314" y="655"/>
                  </a:cubicBezTo>
                  <a:cubicBezTo>
                    <a:pt x="1314" y="295"/>
                    <a:pt x="1020" y="1"/>
                    <a:pt x="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0" y="274108"/>
            <a:ext cx="1567245" cy="857688"/>
            <a:chOff x="0" y="2887383"/>
            <a:chExt cx="1375017" cy="752490"/>
          </a:xfrm>
        </p:grpSpPr>
        <p:sp>
          <p:nvSpPr>
            <p:cNvPr id="147" name="Google Shape;147;p2"/>
            <p:cNvSpPr/>
            <p:nvPr/>
          </p:nvSpPr>
          <p:spPr>
            <a:xfrm>
              <a:off x="0" y="2897963"/>
              <a:ext cx="1113006" cy="509444"/>
            </a:xfrm>
            <a:custGeom>
              <a:rect b="b" l="l" r="r" t="t"/>
              <a:pathLst>
                <a:path extrusionOk="0" fill="none" h="8812" w="19252">
                  <a:moveTo>
                    <a:pt x="19251" y="8812"/>
                  </a:moveTo>
                  <a:lnTo>
                    <a:pt x="19236" y="2388"/>
                  </a:lnTo>
                  <a:cubicBezTo>
                    <a:pt x="19236" y="1070"/>
                    <a:pt x="18161" y="0"/>
                    <a:pt x="16843" y="0"/>
                  </a:cubicBezTo>
                  <a:lnTo>
                    <a:pt x="16432" y="0"/>
                  </a:lnTo>
                  <a:cubicBezTo>
                    <a:pt x="15114" y="0"/>
                    <a:pt x="14039" y="1070"/>
                    <a:pt x="14039" y="2393"/>
                  </a:cubicBezTo>
                  <a:lnTo>
                    <a:pt x="14039" y="2393"/>
                  </a:lnTo>
                  <a:cubicBezTo>
                    <a:pt x="14039" y="3717"/>
                    <a:pt x="12970" y="4786"/>
                    <a:pt x="11646" y="4786"/>
                  </a:cubicBezTo>
                  <a:lnTo>
                    <a:pt x="1" y="4786"/>
                  </a:ln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51178" y="3174656"/>
              <a:ext cx="523839" cy="465217"/>
            </a:xfrm>
            <a:custGeom>
              <a:rect b="b" l="l" r="r" t="t"/>
              <a:pathLst>
                <a:path extrusionOk="0" h="8047" w="9061">
                  <a:moveTo>
                    <a:pt x="5583" y="0"/>
                  </a:moveTo>
                  <a:cubicBezTo>
                    <a:pt x="5207" y="0"/>
                    <a:pt x="4827" y="147"/>
                    <a:pt x="4528" y="482"/>
                  </a:cubicBezTo>
                  <a:cubicBezTo>
                    <a:pt x="4528" y="482"/>
                    <a:pt x="4528" y="477"/>
                    <a:pt x="4528" y="477"/>
                  </a:cubicBezTo>
                  <a:cubicBezTo>
                    <a:pt x="4228" y="149"/>
                    <a:pt x="3847" y="3"/>
                    <a:pt x="3474" y="3"/>
                  </a:cubicBezTo>
                  <a:cubicBezTo>
                    <a:pt x="2710" y="3"/>
                    <a:pt x="1976" y="612"/>
                    <a:pt x="2024" y="1521"/>
                  </a:cubicBezTo>
                  <a:cubicBezTo>
                    <a:pt x="1994" y="1520"/>
                    <a:pt x="1964" y="1519"/>
                    <a:pt x="1935" y="1519"/>
                  </a:cubicBezTo>
                  <a:cubicBezTo>
                    <a:pt x="1077" y="1519"/>
                    <a:pt x="508" y="2231"/>
                    <a:pt x="508" y="2971"/>
                  </a:cubicBezTo>
                  <a:cubicBezTo>
                    <a:pt x="508" y="3346"/>
                    <a:pt x="655" y="3727"/>
                    <a:pt x="984" y="4026"/>
                  </a:cubicBezTo>
                  <a:cubicBezTo>
                    <a:pt x="1" y="4913"/>
                    <a:pt x="645" y="6530"/>
                    <a:pt x="1942" y="6530"/>
                  </a:cubicBezTo>
                  <a:lnTo>
                    <a:pt x="2024" y="6530"/>
                  </a:lnTo>
                  <a:cubicBezTo>
                    <a:pt x="1978" y="7438"/>
                    <a:pt x="2713" y="8046"/>
                    <a:pt x="3474" y="8046"/>
                  </a:cubicBezTo>
                  <a:cubicBezTo>
                    <a:pt x="3849" y="8046"/>
                    <a:pt x="4229" y="7899"/>
                    <a:pt x="4528" y="7570"/>
                  </a:cubicBezTo>
                  <a:lnTo>
                    <a:pt x="4533" y="7570"/>
                  </a:lnTo>
                  <a:cubicBezTo>
                    <a:pt x="4831" y="7900"/>
                    <a:pt x="5212" y="8047"/>
                    <a:pt x="5585" y="8047"/>
                  </a:cubicBezTo>
                  <a:cubicBezTo>
                    <a:pt x="6324" y="8047"/>
                    <a:pt x="7038" y="7473"/>
                    <a:pt x="7038" y="6611"/>
                  </a:cubicBezTo>
                  <a:cubicBezTo>
                    <a:pt x="7038" y="6586"/>
                    <a:pt x="7038" y="6556"/>
                    <a:pt x="7038" y="6530"/>
                  </a:cubicBezTo>
                  <a:cubicBezTo>
                    <a:pt x="7065" y="6532"/>
                    <a:pt x="7091" y="6532"/>
                    <a:pt x="7118" y="6532"/>
                  </a:cubicBezTo>
                  <a:cubicBezTo>
                    <a:pt x="7981" y="6532"/>
                    <a:pt x="8554" y="5818"/>
                    <a:pt x="8554" y="5080"/>
                  </a:cubicBezTo>
                  <a:cubicBezTo>
                    <a:pt x="8554" y="4705"/>
                    <a:pt x="8406" y="4325"/>
                    <a:pt x="8077" y="4026"/>
                  </a:cubicBezTo>
                  <a:lnTo>
                    <a:pt x="8072" y="4026"/>
                  </a:lnTo>
                  <a:cubicBezTo>
                    <a:pt x="9060" y="3133"/>
                    <a:pt x="8417" y="1516"/>
                    <a:pt x="7119" y="1516"/>
                  </a:cubicBezTo>
                  <a:lnTo>
                    <a:pt x="7038" y="1516"/>
                  </a:lnTo>
                  <a:cubicBezTo>
                    <a:pt x="7083" y="614"/>
                    <a:pt x="6348" y="0"/>
                    <a:pt x="5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0115" y="3220964"/>
              <a:ext cx="85967" cy="185000"/>
            </a:xfrm>
            <a:custGeom>
              <a:rect b="b" l="l" r="r" t="t"/>
              <a:pathLst>
                <a:path extrusionOk="0" h="3200" w="1487">
                  <a:moveTo>
                    <a:pt x="741" y="0"/>
                  </a:moveTo>
                  <a:cubicBezTo>
                    <a:pt x="330" y="0"/>
                    <a:pt x="1" y="355"/>
                    <a:pt x="1" y="1045"/>
                  </a:cubicBezTo>
                  <a:cubicBezTo>
                    <a:pt x="1" y="1734"/>
                    <a:pt x="741" y="3199"/>
                    <a:pt x="741" y="3199"/>
                  </a:cubicBezTo>
                  <a:cubicBezTo>
                    <a:pt x="741" y="3199"/>
                    <a:pt x="1486" y="1734"/>
                    <a:pt x="1486" y="1045"/>
                  </a:cubicBezTo>
                  <a:cubicBezTo>
                    <a:pt x="1486" y="355"/>
                    <a:pt x="1152" y="0"/>
                    <a:pt x="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70115" y="3408509"/>
              <a:ext cx="85967" cy="185347"/>
            </a:xfrm>
            <a:custGeom>
              <a:rect b="b" l="l" r="r" t="t"/>
              <a:pathLst>
                <a:path extrusionOk="0" h="3206" w="1487">
                  <a:moveTo>
                    <a:pt x="741" y="1"/>
                  </a:moveTo>
                  <a:cubicBezTo>
                    <a:pt x="741" y="1"/>
                    <a:pt x="1" y="1471"/>
                    <a:pt x="1" y="2161"/>
                  </a:cubicBezTo>
                  <a:cubicBezTo>
                    <a:pt x="1" y="2850"/>
                    <a:pt x="330" y="3205"/>
                    <a:pt x="741" y="3205"/>
                  </a:cubicBezTo>
                  <a:cubicBezTo>
                    <a:pt x="1152" y="3205"/>
                    <a:pt x="1486" y="2850"/>
                    <a:pt x="1486" y="2161"/>
                  </a:cubicBezTo>
                  <a:cubicBezTo>
                    <a:pt x="1486" y="1471"/>
                    <a:pt x="741" y="1"/>
                    <a:pt x="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14111" y="3264439"/>
              <a:ext cx="147769" cy="142103"/>
            </a:xfrm>
            <a:custGeom>
              <a:rect b="b" l="l" r="r" t="t"/>
              <a:pathLst>
                <a:path extrusionOk="0" h="2458" w="2556">
                  <a:moveTo>
                    <a:pt x="1801" y="1"/>
                  </a:moveTo>
                  <a:cubicBezTo>
                    <a:pt x="1559" y="1"/>
                    <a:pt x="1279" y="124"/>
                    <a:pt x="999" y="404"/>
                  </a:cubicBezTo>
                  <a:cubicBezTo>
                    <a:pt x="512" y="891"/>
                    <a:pt x="0" y="2457"/>
                    <a:pt x="0" y="2457"/>
                  </a:cubicBezTo>
                  <a:cubicBezTo>
                    <a:pt x="0" y="2457"/>
                    <a:pt x="1562" y="1940"/>
                    <a:pt x="2049" y="1454"/>
                  </a:cubicBezTo>
                  <a:cubicBezTo>
                    <a:pt x="2540" y="967"/>
                    <a:pt x="2556" y="480"/>
                    <a:pt x="2261" y="191"/>
                  </a:cubicBezTo>
                  <a:cubicBezTo>
                    <a:pt x="2139" y="68"/>
                    <a:pt x="1980" y="1"/>
                    <a:pt x="18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07" y="3408220"/>
              <a:ext cx="147480" cy="142103"/>
            </a:xfrm>
            <a:custGeom>
              <a:rect b="b" l="l" r="r" t="t"/>
              <a:pathLst>
                <a:path extrusionOk="0" h="2458" w="2551">
                  <a:moveTo>
                    <a:pt x="2551" y="1"/>
                  </a:moveTo>
                  <a:cubicBezTo>
                    <a:pt x="2551" y="1"/>
                    <a:pt x="989" y="513"/>
                    <a:pt x="503" y="1000"/>
                  </a:cubicBezTo>
                  <a:cubicBezTo>
                    <a:pt x="16" y="1491"/>
                    <a:pt x="1" y="1973"/>
                    <a:pt x="290" y="2267"/>
                  </a:cubicBezTo>
                  <a:cubicBezTo>
                    <a:pt x="413" y="2390"/>
                    <a:pt x="571" y="2458"/>
                    <a:pt x="750" y="2458"/>
                  </a:cubicBezTo>
                  <a:cubicBezTo>
                    <a:pt x="993" y="2458"/>
                    <a:pt x="1272" y="2334"/>
                    <a:pt x="1552" y="2054"/>
                  </a:cubicBezTo>
                  <a:cubicBezTo>
                    <a:pt x="2039" y="1562"/>
                    <a:pt x="2551" y="1"/>
                    <a:pt x="25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4400" y="3364282"/>
              <a:ext cx="185289" cy="85909"/>
            </a:xfrm>
            <a:custGeom>
              <a:rect b="b" l="l" r="r" t="t"/>
              <a:pathLst>
                <a:path extrusionOk="0" h="1486" w="3205">
                  <a:moveTo>
                    <a:pt x="2160" y="0"/>
                  </a:moveTo>
                  <a:cubicBezTo>
                    <a:pt x="1471" y="0"/>
                    <a:pt x="0" y="746"/>
                    <a:pt x="0" y="746"/>
                  </a:cubicBezTo>
                  <a:cubicBezTo>
                    <a:pt x="0" y="746"/>
                    <a:pt x="1471" y="1486"/>
                    <a:pt x="2160" y="1486"/>
                  </a:cubicBezTo>
                  <a:cubicBezTo>
                    <a:pt x="2850" y="1486"/>
                    <a:pt x="3205" y="1156"/>
                    <a:pt x="3205" y="746"/>
                  </a:cubicBezTo>
                  <a:cubicBezTo>
                    <a:pt x="3205" y="335"/>
                    <a:pt x="2850" y="0"/>
                    <a:pt x="2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926797" y="3364282"/>
              <a:ext cx="185000" cy="85909"/>
            </a:xfrm>
            <a:custGeom>
              <a:rect b="b" l="l" r="r" t="t"/>
              <a:pathLst>
                <a:path extrusionOk="0" h="1486" w="3200">
                  <a:moveTo>
                    <a:pt x="1040" y="0"/>
                  </a:moveTo>
                  <a:cubicBezTo>
                    <a:pt x="351" y="0"/>
                    <a:pt x="1" y="335"/>
                    <a:pt x="1" y="746"/>
                  </a:cubicBezTo>
                  <a:cubicBezTo>
                    <a:pt x="1" y="1156"/>
                    <a:pt x="351" y="1486"/>
                    <a:pt x="1040" y="1486"/>
                  </a:cubicBezTo>
                  <a:cubicBezTo>
                    <a:pt x="1730" y="1486"/>
                    <a:pt x="3200" y="746"/>
                    <a:pt x="3200" y="746"/>
                  </a:cubicBezTo>
                  <a:cubicBezTo>
                    <a:pt x="3200" y="746"/>
                    <a:pt x="1730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14111" y="3408220"/>
              <a:ext cx="147480" cy="142103"/>
            </a:xfrm>
            <a:custGeom>
              <a:rect b="b" l="l" r="r" t="t"/>
              <a:pathLst>
                <a:path extrusionOk="0" h="2458" w="255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512" y="1562"/>
                    <a:pt x="999" y="2054"/>
                  </a:cubicBezTo>
                  <a:cubicBezTo>
                    <a:pt x="1279" y="2334"/>
                    <a:pt x="1559" y="2458"/>
                    <a:pt x="1801" y="2458"/>
                  </a:cubicBezTo>
                  <a:cubicBezTo>
                    <a:pt x="1980" y="2458"/>
                    <a:pt x="2139" y="2390"/>
                    <a:pt x="2261" y="2267"/>
                  </a:cubicBezTo>
                  <a:cubicBezTo>
                    <a:pt x="2550" y="1973"/>
                    <a:pt x="2540" y="1491"/>
                    <a:pt x="2049" y="1000"/>
                  </a:cubicBezTo>
                  <a:cubicBezTo>
                    <a:pt x="1562" y="51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64318" y="3264439"/>
              <a:ext cx="147769" cy="142103"/>
            </a:xfrm>
            <a:custGeom>
              <a:rect b="b" l="l" r="r" t="t"/>
              <a:pathLst>
                <a:path extrusionOk="0" h="2458" w="2556">
                  <a:moveTo>
                    <a:pt x="755" y="1"/>
                  </a:moveTo>
                  <a:cubicBezTo>
                    <a:pt x="576" y="1"/>
                    <a:pt x="418" y="68"/>
                    <a:pt x="295" y="191"/>
                  </a:cubicBezTo>
                  <a:cubicBezTo>
                    <a:pt x="1" y="480"/>
                    <a:pt x="16" y="967"/>
                    <a:pt x="508" y="1454"/>
                  </a:cubicBezTo>
                  <a:cubicBezTo>
                    <a:pt x="994" y="1940"/>
                    <a:pt x="2556" y="2457"/>
                    <a:pt x="2556" y="2457"/>
                  </a:cubicBezTo>
                  <a:cubicBezTo>
                    <a:pt x="2556" y="2457"/>
                    <a:pt x="2044" y="891"/>
                    <a:pt x="1557" y="404"/>
                  </a:cubicBezTo>
                  <a:cubicBezTo>
                    <a:pt x="1277" y="124"/>
                    <a:pt x="998" y="1"/>
                    <a:pt x="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74609" y="3407064"/>
              <a:ext cx="277038" cy="347"/>
            </a:xfrm>
            <a:custGeom>
              <a:rect b="b" l="l" r="r" t="t"/>
              <a:pathLst>
                <a:path extrusionOk="0" fill="none" h="6" w="4792">
                  <a:moveTo>
                    <a:pt x="0" y="1"/>
                  </a:moveTo>
                  <a:lnTo>
                    <a:pt x="4791" y="6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15020" y="3309475"/>
              <a:ext cx="196158" cy="195869"/>
            </a:xfrm>
            <a:custGeom>
              <a:rect b="b" l="l" r="r" t="t"/>
              <a:pathLst>
                <a:path extrusionOk="0" fill="none" h="3388" w="3393">
                  <a:moveTo>
                    <a:pt x="1" y="3387"/>
                  </a:moveTo>
                  <a:lnTo>
                    <a:pt x="339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12955" y="3268717"/>
              <a:ext cx="347" cy="277038"/>
            </a:xfrm>
            <a:custGeom>
              <a:rect b="b" l="l" r="r" t="t"/>
              <a:pathLst>
                <a:path extrusionOk="0" fill="none" h="4792" w="6">
                  <a:moveTo>
                    <a:pt x="0" y="4792"/>
                  </a:moveTo>
                  <a:lnTo>
                    <a:pt x="5" y="1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15309" y="3309186"/>
              <a:ext cx="195580" cy="196158"/>
            </a:xfrm>
            <a:custGeom>
              <a:rect b="b" l="l" r="r" t="t"/>
              <a:pathLst>
                <a:path extrusionOk="0" fill="none" h="3393" w="3383">
                  <a:moveTo>
                    <a:pt x="3382" y="3392"/>
                  </a:moveTo>
                  <a:lnTo>
                    <a:pt x="1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50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041729" y="3342429"/>
              <a:ext cx="142797" cy="129847"/>
            </a:xfrm>
            <a:custGeom>
              <a:rect b="b" l="l" r="r" t="t"/>
              <a:pathLst>
                <a:path extrusionOk="0" h="2246" w="2470">
                  <a:moveTo>
                    <a:pt x="1235" y="1"/>
                  </a:moveTo>
                  <a:cubicBezTo>
                    <a:pt x="947" y="1"/>
                    <a:pt x="659" y="110"/>
                    <a:pt x="441" y="328"/>
                  </a:cubicBezTo>
                  <a:cubicBezTo>
                    <a:pt x="0" y="769"/>
                    <a:pt x="0" y="1479"/>
                    <a:pt x="441" y="1915"/>
                  </a:cubicBezTo>
                  <a:cubicBezTo>
                    <a:pt x="659" y="2135"/>
                    <a:pt x="947" y="2245"/>
                    <a:pt x="1235" y="2245"/>
                  </a:cubicBezTo>
                  <a:cubicBezTo>
                    <a:pt x="1522" y="2245"/>
                    <a:pt x="1810" y="2135"/>
                    <a:pt x="2028" y="1915"/>
                  </a:cubicBezTo>
                  <a:cubicBezTo>
                    <a:pt x="2469" y="1479"/>
                    <a:pt x="2469" y="769"/>
                    <a:pt x="2028" y="328"/>
                  </a:cubicBezTo>
                  <a:cubicBezTo>
                    <a:pt x="1810" y="110"/>
                    <a:pt x="1522" y="1"/>
                    <a:pt x="1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69826" y="3363993"/>
              <a:ext cx="86545" cy="86488"/>
            </a:xfrm>
            <a:custGeom>
              <a:rect b="b" l="l" r="r" t="t"/>
              <a:pathLst>
                <a:path extrusionOk="0" h="1496" w="1497">
                  <a:moveTo>
                    <a:pt x="751" y="0"/>
                  </a:moveTo>
                  <a:cubicBezTo>
                    <a:pt x="335" y="0"/>
                    <a:pt x="1" y="335"/>
                    <a:pt x="1" y="751"/>
                  </a:cubicBezTo>
                  <a:cubicBezTo>
                    <a:pt x="1" y="1161"/>
                    <a:pt x="335" y="1496"/>
                    <a:pt x="751" y="1496"/>
                  </a:cubicBezTo>
                  <a:cubicBezTo>
                    <a:pt x="1162" y="1496"/>
                    <a:pt x="1496" y="1161"/>
                    <a:pt x="1496" y="751"/>
                  </a:cubicBezTo>
                  <a:cubicBezTo>
                    <a:pt x="1496" y="335"/>
                    <a:pt x="1162" y="0"/>
                    <a:pt x="7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18317" y="2887383"/>
              <a:ext cx="136380" cy="136669"/>
            </a:xfrm>
            <a:custGeom>
              <a:rect b="b" l="l" r="r" t="t"/>
              <a:pathLst>
                <a:path extrusionOk="0" h="2364" w="2359">
                  <a:moveTo>
                    <a:pt x="1177" y="1"/>
                  </a:moveTo>
                  <a:cubicBezTo>
                    <a:pt x="528" y="1"/>
                    <a:pt x="1" y="533"/>
                    <a:pt x="1" y="1182"/>
                  </a:cubicBezTo>
                  <a:cubicBezTo>
                    <a:pt x="1" y="1831"/>
                    <a:pt x="528" y="2363"/>
                    <a:pt x="1177" y="2363"/>
                  </a:cubicBezTo>
                  <a:cubicBezTo>
                    <a:pt x="1831" y="2363"/>
                    <a:pt x="2358" y="1831"/>
                    <a:pt x="2358" y="1182"/>
                  </a:cubicBezTo>
                  <a:cubicBezTo>
                    <a:pt x="2358" y="533"/>
                    <a:pt x="1831" y="1"/>
                    <a:pt x="1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4248510" y="215918"/>
            <a:ext cx="1084234" cy="511897"/>
            <a:chOff x="4039309" y="402962"/>
            <a:chExt cx="1333580" cy="629620"/>
          </a:xfrm>
        </p:grpSpPr>
        <p:sp>
          <p:nvSpPr>
            <p:cNvPr id="165" name="Google Shape;165;p2"/>
            <p:cNvSpPr/>
            <p:nvPr/>
          </p:nvSpPr>
          <p:spPr>
            <a:xfrm>
              <a:off x="4743562" y="402962"/>
              <a:ext cx="629327" cy="629620"/>
            </a:xfrm>
            <a:custGeom>
              <a:rect b="b" l="l" r="r" t="t"/>
              <a:pathLst>
                <a:path extrusionOk="0" h="8046" w="8042">
                  <a:moveTo>
                    <a:pt x="4021" y="0"/>
                  </a:moveTo>
                  <a:cubicBezTo>
                    <a:pt x="1800" y="0"/>
                    <a:pt x="0" y="1800"/>
                    <a:pt x="0" y="4021"/>
                  </a:cubicBezTo>
                  <a:cubicBezTo>
                    <a:pt x="0" y="6246"/>
                    <a:pt x="1800" y="8046"/>
                    <a:pt x="4021" y="8046"/>
                  </a:cubicBezTo>
                  <a:cubicBezTo>
                    <a:pt x="6241" y="8046"/>
                    <a:pt x="8041" y="6246"/>
                    <a:pt x="8041" y="4021"/>
                  </a:cubicBezTo>
                  <a:cubicBezTo>
                    <a:pt x="8041" y="1800"/>
                    <a:pt x="6241" y="0"/>
                    <a:pt x="40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6" name="Google Shape;166;p2"/>
            <p:cNvGrpSpPr/>
            <p:nvPr/>
          </p:nvGrpSpPr>
          <p:grpSpPr>
            <a:xfrm flipH="1">
              <a:off x="4039309" y="591833"/>
              <a:ext cx="925563" cy="310096"/>
              <a:chOff x="3402700" y="3571625"/>
              <a:chExt cx="330700" cy="110800"/>
            </a:xfrm>
          </p:grpSpPr>
          <p:sp>
            <p:nvSpPr>
              <p:cNvPr id="167" name="Google Shape;167;p2"/>
              <p:cNvSpPr/>
              <p:nvPr/>
            </p:nvSpPr>
            <p:spPr>
              <a:xfrm>
                <a:off x="3511950" y="3571625"/>
                <a:ext cx="221450" cy="110800"/>
              </a:xfrm>
              <a:custGeom>
                <a:rect b="b" l="l" r="r" t="t"/>
                <a:pathLst>
                  <a:path extrusionOk="0" h="4432" w="8858">
                    <a:moveTo>
                      <a:pt x="4426" y="1"/>
                    </a:moveTo>
                    <a:cubicBezTo>
                      <a:pt x="1983" y="1"/>
                      <a:pt x="0" y="1983"/>
                      <a:pt x="0" y="4432"/>
                    </a:cubicBezTo>
                    <a:lnTo>
                      <a:pt x="8857" y="4432"/>
                    </a:lnTo>
                    <a:cubicBezTo>
                      <a:pt x="8857" y="1983"/>
                      <a:pt x="6875" y="1"/>
                      <a:pt x="4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402700" y="3627025"/>
                <a:ext cx="110800" cy="55400"/>
              </a:xfrm>
              <a:custGeom>
                <a:rect b="b" l="l" r="r" t="t"/>
                <a:pathLst>
                  <a:path extrusionOk="0" h="2216" w="4432">
                    <a:moveTo>
                      <a:pt x="2216" y="0"/>
                    </a:moveTo>
                    <a:cubicBezTo>
                      <a:pt x="994" y="0"/>
                      <a:pt x="0" y="989"/>
                      <a:pt x="0" y="2216"/>
                    </a:cubicBezTo>
                    <a:lnTo>
                      <a:pt x="4431" y="2216"/>
                    </a:lnTo>
                    <a:cubicBezTo>
                      <a:pt x="4431" y="989"/>
                      <a:pt x="3437" y="0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" name="Google Shape;169;p2"/>
          <p:cNvSpPr txBox="1"/>
          <p:nvPr>
            <p:ph type="title"/>
          </p:nvPr>
        </p:nvSpPr>
        <p:spPr>
          <a:xfrm>
            <a:off x="1676400" y="1012727"/>
            <a:ext cx="5791200" cy="5827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CHỦ ĐỀ 1: KỈ NIỆM MÙA HÈ</a:t>
            </a:r>
            <a:endParaRPr/>
          </a:p>
        </p:txBody>
      </p:sp>
      <p:sp>
        <p:nvSpPr>
          <p:cNvPr id="170" name="Google Shape;170;p2"/>
          <p:cNvSpPr txBox="1"/>
          <p:nvPr/>
        </p:nvSpPr>
        <p:spPr>
          <a:xfrm>
            <a:off x="1676400" y="1986635"/>
            <a:ext cx="5791200" cy="1741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anrope ExtraBold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1: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anrope ExtraBold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KÌ NGHỈ HÈ CỦA EM</a:t>
            </a:r>
            <a:endParaRPr b="1" i="0" sz="4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anrope ExtraBold"/>
              <a:buNone/>
            </a:pPr>
            <a:r>
              <a:rPr b="1" i="0" lang="en-US" sz="4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tiết 2)</a:t>
            </a:r>
            <a:endParaRPr b="1" i="0" sz="4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/>
          <p:nvPr/>
        </p:nvSpPr>
        <p:spPr>
          <a:xfrm>
            <a:off x="88224" y="150814"/>
            <a:ext cx="2873185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Quan sát tranh, thảo luận nhóm đôi 1’ và trả lời câu hỏi: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Trong tranh có những hình ảnh gì? + Hình ảnh nào là hình ảnh chính, hình ảnh nào là hình ảnh phụ?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Màu sắc các bức tranh như thế nào?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4198624" y="2259083"/>
            <a:ext cx="342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7361904" y="2273939"/>
            <a:ext cx="342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7361904" y="4725905"/>
            <a:ext cx="342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4198624" y="4725906"/>
            <a:ext cx="342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3610" y="150813"/>
            <a:ext cx="2688495" cy="210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8502" y="150813"/>
            <a:ext cx="2801469" cy="202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3609" y="2691985"/>
            <a:ext cx="2688495" cy="203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4304" y="2746032"/>
            <a:ext cx="2915667" cy="20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9" name="Google Shape;189;p4"/>
          <p:cNvSpPr txBox="1"/>
          <p:nvPr>
            <p:ph idx="1" type="subTitle"/>
          </p:nvPr>
        </p:nvSpPr>
        <p:spPr>
          <a:xfrm>
            <a:off x="4871152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4"/>
          <p:cNvSpPr txBox="1"/>
          <p:nvPr>
            <p:ph idx="2" type="subTitle"/>
          </p:nvPr>
        </p:nvSpPr>
        <p:spPr>
          <a:xfrm>
            <a:off x="1467825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4"/>
          <p:cNvSpPr txBox="1"/>
          <p:nvPr>
            <p:ph idx="3" type="subTitle"/>
          </p:nvPr>
        </p:nvSpPr>
        <p:spPr>
          <a:xfrm>
            <a:off x="1467825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192" name="Google Shape;192;p4"/>
          <p:cNvSpPr txBox="1"/>
          <p:nvPr>
            <p:ph idx="4" type="subTitle"/>
          </p:nvPr>
        </p:nvSpPr>
        <p:spPr>
          <a:xfrm>
            <a:off x="4871152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4908" y="297951"/>
            <a:ext cx="4204157" cy="45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935" y="297951"/>
            <a:ext cx="4407613" cy="458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0" name="Google Shape;200;p5"/>
          <p:cNvSpPr txBox="1"/>
          <p:nvPr>
            <p:ph idx="1" type="subTitle"/>
          </p:nvPr>
        </p:nvSpPr>
        <p:spPr>
          <a:xfrm>
            <a:off x="4871152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5"/>
          <p:cNvSpPr txBox="1"/>
          <p:nvPr>
            <p:ph idx="2" type="subTitle"/>
          </p:nvPr>
        </p:nvSpPr>
        <p:spPr>
          <a:xfrm>
            <a:off x="1467825" y="2844199"/>
            <a:ext cx="28053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5"/>
          <p:cNvSpPr txBox="1"/>
          <p:nvPr>
            <p:ph idx="3" type="subTitle"/>
          </p:nvPr>
        </p:nvSpPr>
        <p:spPr>
          <a:xfrm>
            <a:off x="1467825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sp>
        <p:nvSpPr>
          <p:cNvPr id="203" name="Google Shape;203;p5"/>
          <p:cNvSpPr txBox="1"/>
          <p:nvPr>
            <p:ph idx="4" type="subTitle"/>
          </p:nvPr>
        </p:nvSpPr>
        <p:spPr>
          <a:xfrm>
            <a:off x="4871152" y="2356575"/>
            <a:ext cx="2805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71450" lvl="0" marL="1714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bas Neue"/>
              <a:buNone/>
            </a:pPr>
            <a:r>
              <a:t/>
            </a:r>
            <a:endParaRPr/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826" y="445025"/>
            <a:ext cx="4170183" cy="40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254" y="341574"/>
            <a:ext cx="4241889" cy="42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/>
          <p:nvPr>
            <p:ph type="title"/>
          </p:nvPr>
        </p:nvSpPr>
        <p:spPr>
          <a:xfrm>
            <a:off x="1125163" y="1189425"/>
            <a:ext cx="30759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1" name="Google Shape;211;p6"/>
          <p:cNvSpPr txBox="1"/>
          <p:nvPr>
            <p:ph idx="1" type="subTitle"/>
          </p:nvPr>
        </p:nvSpPr>
        <p:spPr>
          <a:xfrm>
            <a:off x="1125163" y="2279300"/>
            <a:ext cx="30759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"/>
          <p:cNvSpPr txBox="1"/>
          <p:nvPr/>
        </p:nvSpPr>
        <p:spPr>
          <a:xfrm>
            <a:off x="637912" y="3657366"/>
            <a:ext cx="1858602" cy="1287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Vẽ phác thảo các nhân vật và khung cảnh.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3843911" y="3754184"/>
            <a:ext cx="1447160" cy="1287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Tô màu các chi tiết chính.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/>
          <p:cNvSpPr txBox="1"/>
          <p:nvPr/>
        </p:nvSpPr>
        <p:spPr>
          <a:xfrm>
            <a:off x="6638468" y="3754184"/>
            <a:ext cx="1858602" cy="1287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Trang trí họa tiết và hoàn thiện sản phẩm.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385786" y="204395"/>
            <a:ext cx="2362856" cy="3313355"/>
            <a:chOff x="659679" y="1683659"/>
            <a:chExt cx="2362856" cy="2155369"/>
          </a:xfrm>
        </p:grpSpPr>
        <p:pic>
          <p:nvPicPr>
            <p:cNvPr id="220" name="Google Shape;220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9679" y="1683659"/>
              <a:ext cx="2362856" cy="181264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21" name="Google Shape;221;p7"/>
            <p:cNvSpPr/>
            <p:nvPr/>
          </p:nvSpPr>
          <p:spPr>
            <a:xfrm>
              <a:off x="1710478" y="3577771"/>
              <a:ext cx="261257" cy="261257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22" name="Google Shape;222;p7"/>
          <p:cNvGrpSpPr/>
          <p:nvPr/>
        </p:nvGrpSpPr>
        <p:grpSpPr>
          <a:xfrm>
            <a:off x="3330026" y="204396"/>
            <a:ext cx="2483034" cy="3313354"/>
            <a:chOff x="3276477" y="1683658"/>
            <a:chExt cx="2483034" cy="2155370"/>
          </a:xfrm>
        </p:grpSpPr>
        <p:pic>
          <p:nvPicPr>
            <p:cNvPr id="223" name="Google Shape;22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477" y="1683658"/>
              <a:ext cx="2483034" cy="181264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24" name="Google Shape;224;p7"/>
            <p:cNvSpPr/>
            <p:nvPr/>
          </p:nvSpPr>
          <p:spPr>
            <a:xfrm>
              <a:off x="4383314" y="3577771"/>
              <a:ext cx="261257" cy="261257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225" name="Google Shape;225;p7"/>
          <p:cNvGrpSpPr/>
          <p:nvPr/>
        </p:nvGrpSpPr>
        <p:grpSpPr>
          <a:xfrm>
            <a:off x="6247577" y="204396"/>
            <a:ext cx="2510637" cy="3313354"/>
            <a:chOff x="6013453" y="1683657"/>
            <a:chExt cx="2510637" cy="2155371"/>
          </a:xfrm>
        </p:grpSpPr>
        <p:pic>
          <p:nvPicPr>
            <p:cNvPr id="226" name="Google Shape;226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13453" y="1683657"/>
              <a:ext cx="2510637" cy="181264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27" name="Google Shape;227;p7"/>
            <p:cNvSpPr/>
            <p:nvPr/>
          </p:nvSpPr>
          <p:spPr>
            <a:xfrm>
              <a:off x="7138142" y="3577771"/>
              <a:ext cx="261257" cy="261257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"/>
          <p:cNvSpPr txBox="1"/>
          <p:nvPr/>
        </p:nvSpPr>
        <p:spPr>
          <a:xfrm>
            <a:off x="187073" y="3666769"/>
            <a:ext cx="4159452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B1: Vẽ các nhân vật, sự vật và tô màu đồng thời cắt các chi tiết bằng giấy màu. Sau đó cắt các hình đã vẽ ra.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p8"/>
          <p:cNvGrpSpPr/>
          <p:nvPr/>
        </p:nvGrpSpPr>
        <p:grpSpPr>
          <a:xfrm>
            <a:off x="209400" y="267573"/>
            <a:ext cx="4114800" cy="3399196"/>
            <a:chOff x="659679" y="1748366"/>
            <a:chExt cx="2362856" cy="2744569"/>
          </a:xfrm>
        </p:grpSpPr>
        <p:pic>
          <p:nvPicPr>
            <p:cNvPr id="234" name="Google Shape;234;p8"/>
            <p:cNvPicPr preferRelativeResize="0"/>
            <p:nvPr/>
          </p:nvPicPr>
          <p:blipFill rotWithShape="1">
            <a:blip r:embed="rId3">
              <a:alphaModFix/>
            </a:blip>
            <a:srcRect b="-143" l="0" r="0" t="-143"/>
            <a:stretch/>
          </p:blipFill>
          <p:spPr>
            <a:xfrm>
              <a:off x="659679" y="1748366"/>
              <a:ext cx="2362856" cy="238912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35" name="Google Shape;235;p8"/>
            <p:cNvSpPr/>
            <p:nvPr/>
          </p:nvSpPr>
          <p:spPr>
            <a:xfrm>
              <a:off x="1710478" y="4231678"/>
              <a:ext cx="261257" cy="261257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36" name="Google Shape;236;p8"/>
          <p:cNvGrpSpPr/>
          <p:nvPr/>
        </p:nvGrpSpPr>
        <p:grpSpPr>
          <a:xfrm>
            <a:off x="4703076" y="267573"/>
            <a:ext cx="4038895" cy="3404901"/>
            <a:chOff x="3276477" y="1681724"/>
            <a:chExt cx="1868837" cy="3045254"/>
          </a:xfrm>
        </p:grpSpPr>
        <p:pic>
          <p:nvPicPr>
            <p:cNvPr id="237" name="Google Shape;237;p8"/>
            <p:cNvPicPr preferRelativeResize="0"/>
            <p:nvPr/>
          </p:nvPicPr>
          <p:blipFill rotWithShape="1">
            <a:blip r:embed="rId4">
              <a:alphaModFix/>
            </a:blip>
            <a:srcRect b="315" l="0" r="0" t="316"/>
            <a:stretch/>
          </p:blipFill>
          <p:spPr>
            <a:xfrm>
              <a:off x="3276477" y="1681724"/>
              <a:ext cx="1868837" cy="2705771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238" name="Google Shape;238;p8"/>
            <p:cNvSpPr/>
            <p:nvPr/>
          </p:nvSpPr>
          <p:spPr>
            <a:xfrm>
              <a:off x="4080266" y="4465721"/>
              <a:ext cx="261257" cy="261257"/>
            </a:xfrm>
            <a:prstGeom prst="ellipse">
              <a:avLst/>
            </a:prstGeom>
            <a:solidFill>
              <a:srgbClr val="FFFFFF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239" name="Google Shape;239;p8"/>
          <p:cNvSpPr txBox="1"/>
          <p:nvPr/>
        </p:nvSpPr>
        <p:spPr>
          <a:xfrm>
            <a:off x="4814089" y="3672475"/>
            <a:ext cx="4097354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B2: Dán các nhân vật, hình đã vẽ lên một tờ giấy khác. Trang trí phần còn lại và hoàn thành sản phẩm.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5" name="Google Shape;245;p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</dc:creator>
</cp:coreProperties>
</file>