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78" r:id="rId3"/>
    <p:sldId id="272" r:id="rId4"/>
    <p:sldId id="257" r:id="rId5"/>
    <p:sldId id="292" r:id="rId6"/>
    <p:sldId id="294" r:id="rId7"/>
    <p:sldId id="295" r:id="rId8"/>
    <p:sldId id="293" r:id="rId9"/>
    <p:sldId id="281" r:id="rId10"/>
    <p:sldId id="269" r:id="rId11"/>
    <p:sldId id="283" r:id="rId12"/>
    <p:sldId id="274" r:id="rId13"/>
    <p:sldId id="284" r:id="rId14"/>
    <p:sldId id="271" r:id="rId15"/>
    <p:sldId id="29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BFFF3"/>
    <a:srgbClr val="25408F"/>
    <a:srgbClr val="FF9933"/>
    <a:srgbClr val="F9BB99"/>
    <a:srgbClr val="0094D9"/>
    <a:srgbClr val="EC1D23"/>
    <a:srgbClr val="D5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4" autoAdjust="0"/>
    <p:restoredTop sz="94103" autoAdjust="0"/>
  </p:normalViewPr>
  <p:slideViewPr>
    <p:cSldViewPr snapToGrid="0">
      <p:cViewPr varScale="1">
        <p:scale>
          <a:sx n="114" d="100"/>
          <a:sy n="114" d="100"/>
        </p:scale>
        <p:origin x="538" y="86"/>
      </p:cViewPr>
      <p:guideLst>
        <p:guide orient="horz" pos="213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CEAC-554F-4EC8-8E53-9B24D6CE5602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426B2-AFDC-41D6-99F3-278F4286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61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70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9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60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0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426B2-AFDC-41D6-99F3-278F4286D0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0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2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47A69-EDD8-30C2-2528-0A85DECD3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899" y="1868030"/>
            <a:ext cx="617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CHÀO MỪNG CÁC CON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ekton Pro" panose="020F0603020208020904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41126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Nền Trạng Nguyên, Trạng Nguyên Vector Nền Và Tập Tin Tải về Miễn  Phí | Pngtree">
            <a:extLst>
              <a:ext uri="{FF2B5EF4-FFF2-40B4-BE49-F238E27FC236}">
                <a16:creationId xmlns:a16="http://schemas.microsoft.com/office/drawing/2014/main" id="{D893D180-EE4E-05B4-A4C0-B1DA8230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9051" y="1398617"/>
            <a:ext cx="6285897" cy="178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7030A0"/>
                </a:solidFill>
                <a:latin typeface="UTM Futura Extra" panose="02040603050506020204" pitchFamily="18" charset="0"/>
                <a:cs typeface="Times New Roman" pitchFamily="18" charset="0"/>
              </a:rPr>
              <a:t>LUYỆN TẬP – SÁNG TẠO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Con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hãy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hoặc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liệu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sẵn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thuật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hộp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theo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ý 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43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0">
        <p14:prism isInverted="1"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00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0A51C3-5E9A-DD67-88DE-DA31A5F3A4F5}"/>
              </a:ext>
            </a:extLst>
          </p:cNvPr>
          <p:cNvSpPr/>
          <p:nvPr/>
        </p:nvSpPr>
        <p:spPr>
          <a:xfrm>
            <a:off x="2263515" y="217972"/>
            <a:ext cx="461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VN Bai Sau Nang" panose="04030905020802020C03" pitchFamily="82" charset="0"/>
                <a:cs typeface="Times New Roman" pitchFamily="18" charset="0"/>
              </a:rPr>
              <a:t>SẢN PHẨM THAM KHẢO</a:t>
            </a:r>
            <a:endParaRPr lang="en-US" sz="3200" dirty="0">
              <a:solidFill>
                <a:srgbClr val="C00000"/>
              </a:solidFill>
              <a:latin typeface="UVN Bai Sau Nang" panose="04030905020802020C03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AC573-F21F-7671-FAF6-E861EC62B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54" y="802747"/>
            <a:ext cx="8276491" cy="4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i tiết hơn 93 về những hình nền đẹp làm powerpoint mới nhất - coedo.com.vn">
            <a:extLst>
              <a:ext uri="{FF2B5EF4-FFF2-40B4-BE49-F238E27FC236}">
                <a16:creationId xmlns:a16="http://schemas.microsoft.com/office/drawing/2014/main" id="{C6EEC8EE-6AF1-75B3-6B4B-CDCCDF015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332760"/>
            <a:ext cx="7467600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TRƯNG BÀY SẢN PHẨM VÀ CHIA SẺ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9688" y="2240282"/>
            <a:ext cx="6380629" cy="2052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Chia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sẻ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cảm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hộp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từ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vật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liệu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Hộp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dạng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như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thế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xếp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họa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tiết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trang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trí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lặp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lại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hay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đối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xứng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trên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mình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Con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thích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hộp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bạn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nào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nhất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Vì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sao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07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0">
        <p14:doors dir="vert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799" y="-6570"/>
            <a:ext cx="6123437" cy="75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Source Sans Pro Black" panose="020B0803030403020204" pitchFamily="34" charset="0"/>
                <a:cs typeface="Times New Roman" pitchFamily="18" charset="0"/>
              </a:rPr>
              <a:t>VẬN DỤNG – PHÁT TRIỂN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633" y="1002593"/>
            <a:ext cx="3541853" cy="204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EB1173-F81D-DC3F-931D-67829E8413EC}"/>
              </a:ext>
            </a:extLst>
          </p:cNvPr>
          <p:cNvSpPr/>
          <p:nvPr/>
        </p:nvSpPr>
        <p:spPr>
          <a:xfrm>
            <a:off x="111632" y="2194143"/>
            <a:ext cx="3541853" cy="2040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BFEF2-7060-43DA-71EC-C9E47E92FA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1569" r="14524" b="15556"/>
          <a:stretch/>
        </p:blipFill>
        <p:spPr>
          <a:xfrm>
            <a:off x="3765117" y="1082488"/>
            <a:ext cx="5086846" cy="34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6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hi tiết 176+ hình nền cho bài giảng powerpoint nhất - curveshanoi">
            <a:extLst>
              <a:ext uri="{FF2B5EF4-FFF2-40B4-BE49-F238E27FC236}">
                <a16:creationId xmlns:a16="http://schemas.microsoft.com/office/drawing/2014/main" id="{BA965CA1-9DC5-8F67-3795-093D8F4F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50028-7827-8084-E667-E79F91E46003}"/>
              </a:ext>
            </a:extLst>
          </p:cNvPr>
          <p:cNvSpPr txBox="1"/>
          <p:nvPr/>
        </p:nvSpPr>
        <p:spPr>
          <a:xfrm>
            <a:off x="1631577" y="1004418"/>
            <a:ext cx="58808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GHI NHỚ</a:t>
            </a:r>
          </a:p>
          <a:p>
            <a:pPr algn="just"/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-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Có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thể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sáng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tạo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những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hộp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quà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với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nhiều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hình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khối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khác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nhau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trang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trí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làm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đẹp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cho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sản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phẩm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</a:t>
            </a:r>
          </a:p>
          <a:p>
            <a:pPr algn="just"/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-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Vận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dụng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những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kiến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thức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học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như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: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hình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khối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chấm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nét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lặp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lại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đối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xứng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,…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để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sáng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tạo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,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trang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trí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hộp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quà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là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cách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con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góp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phần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làm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cho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cuộc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sống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them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đẹp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thú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vị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hơn</a:t>
            </a:r>
            <a:r>
              <a:rPr lang="en-US" sz="1900" dirty="0">
                <a:solidFill>
                  <a:srgbClr val="002060"/>
                </a:solidFill>
                <a:latin typeface="Adobe Hebrew" panose="02040503050201020203" pitchFamily="18" charset="-79"/>
                <a:cs typeface="Adobe Hebrew" panose="02040503050201020203" pitchFamily="18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2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Top 75+ hình nền powerpoint học tập chất lượng full hd cực đẹp">
            <a:extLst>
              <a:ext uri="{FF2B5EF4-FFF2-40B4-BE49-F238E27FC236}">
                <a16:creationId xmlns:a16="http://schemas.microsoft.com/office/drawing/2014/main" id="{880A70B3-6BDB-9435-21B2-4901BF24F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36585" y="865156"/>
            <a:ext cx="5279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Source Sans Pro Black" panose="020B0803030403020204" pitchFamily="34" charset="0"/>
                <a:cs typeface="Times New Roman" pitchFamily="18" charset="0"/>
              </a:rPr>
              <a:t>DẶN DÒ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nạ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thu.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VN Bo Quen" panose="04040804060802020203" pitchFamily="82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dán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nặn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UVN Bo Quen" panose="04040804060802020203" pitchFamily="82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08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5000">
        <p14:rippl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0+ mẫu hình nền powerpoint tết 2024 đẹp và lung linh để bắt đầu năm mới">
            <a:extLst>
              <a:ext uri="{FF2B5EF4-FFF2-40B4-BE49-F238E27FC236}">
                <a16:creationId xmlns:a16="http://schemas.microsoft.com/office/drawing/2014/main" id="{11BA3820-8433-C12D-F7D3-7D3F8F98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297706" y="884805"/>
            <a:ext cx="6548588" cy="2616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MĨ THUẬT LỚP 5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CHỦ ĐỀ 3: QUÀ KỈ NIỆM</a:t>
            </a:r>
          </a:p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BÀI 6</a:t>
            </a:r>
            <a:r>
              <a:rPr lang="en-US" sz="2000" b="1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</a:p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VN Bai Sau Nang" panose="04030905020802020C03" pitchFamily="82" charset="0"/>
                <a:cs typeface="Times New Roman" pitchFamily="18" charset="0"/>
              </a:rPr>
              <a:t>HỘP QUÀ XINH XẮN</a:t>
            </a:r>
          </a:p>
          <a:p>
            <a:pPr algn="ctr"/>
            <a:endParaRPr lang="en-US" sz="1000" dirty="0">
              <a:solidFill>
                <a:srgbClr val="FF6600"/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ctr"/>
            <a:r>
              <a:rPr lang="en-US" sz="1600" dirty="0">
                <a:solidFill>
                  <a:srgbClr val="FF660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(2 TIẾT)</a:t>
            </a:r>
          </a:p>
        </p:txBody>
      </p:sp>
    </p:spTree>
    <p:extLst>
      <p:ext uri="{BB962C8B-B14F-4D97-AF65-F5344CB8AC3E}">
        <p14:creationId xmlns:p14="http://schemas.microsoft.com/office/powerpoint/2010/main" val="28543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5000">
        <p14:flip dir="r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A07FD-51FE-93E4-75D1-A3707E846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8249" y="1309301"/>
            <a:ext cx="3987502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>
                <a:solidFill>
                  <a:srgbClr val="25408F"/>
                </a:solidFill>
                <a:latin typeface="Bree Serif" panose="02000503040000020004" pitchFamily="50" charset="0"/>
                <a:ea typeface="微软雅黑" panose="020B0503020204020204" pitchFamily="34" charset="-122"/>
                <a:cs typeface="MV Boli" pitchFamily="2" charset="0"/>
              </a:rPr>
              <a:t>CHUẨN BỊ</a:t>
            </a:r>
          </a:p>
          <a:p>
            <a:pPr algn="ctr"/>
            <a:endParaRPr lang="en-US" sz="1500" b="1" dirty="0">
              <a:solidFill>
                <a:srgbClr val="25408F"/>
              </a:solidFill>
              <a:latin typeface="Bree Serif" panose="02000503040000020004" pitchFamily="50" charset="0"/>
              <a:ea typeface="微软雅黑" panose="020B0503020204020204" pitchFamily="34" charset="-122"/>
              <a:cs typeface="MV Boli" pitchFamily="2" charset="0"/>
            </a:endParaRPr>
          </a:p>
          <a:p>
            <a:pPr algn="ctr"/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Bút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chì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tẩy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vẽ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giấy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kéo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hồ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sz="4000" dirty="0" err="1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dán</a:t>
            </a:r>
            <a:r>
              <a:rPr lang="en-US" sz="4000" dirty="0">
                <a:solidFill>
                  <a:srgbClr val="25408F"/>
                </a:solidFill>
                <a:latin typeface="Bree Serif" panose="02000503040000020004" pitchFamily="50" charset="0"/>
                <a:ea typeface="Aachen" panose="02020500000000000000" pitchFamily="18" charset="0"/>
                <a:cs typeface="Aachen" panose="02020500000000000000" pitchFamily="18" charset="0"/>
              </a:rPr>
              <a:t>,...</a:t>
            </a:r>
            <a:endParaRPr lang="en-US" sz="4000" dirty="0">
              <a:solidFill>
                <a:srgbClr val="25408F"/>
              </a:solidFill>
              <a:latin typeface="Bree Serif" panose="02000503040000020004" pitchFamily="50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80121"/>
      </p:ext>
    </p:extLst>
  </p:cSld>
  <p:clrMapOvr>
    <a:masterClrMapping/>
  </p:clrMapOvr>
  <p:transition spd="slow" advClick="0" advTm="2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Nền Hộp Quà Lưu Niệm, Hộp Quà Lưu Niệm Vector Nền Và Tập Tin Tải  về Miễn Phí | Pngtree">
            <a:extLst>
              <a:ext uri="{FF2B5EF4-FFF2-40B4-BE49-F238E27FC236}">
                <a16:creationId xmlns:a16="http://schemas.microsoft.com/office/drawing/2014/main" id="{9BCACA33-DC59-3143-E37B-029A0A2CE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37351" y="1154112"/>
            <a:ext cx="536525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0"/>
              </a:spcBef>
              <a:buSzPts val="1200"/>
              <a:tabLst>
                <a:tab pos="156845" algn="l"/>
              </a:tabLst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MỤC TIÊU BÀI HỌC</a:t>
            </a:r>
          </a:p>
          <a:p>
            <a:pPr algn="just"/>
            <a:endParaRPr lang="en-US" sz="1100" dirty="0">
              <a:solidFill>
                <a:schemeClr val="accent5">
                  <a:lumMod val="50000"/>
                </a:schemeClr>
              </a:solidFill>
              <a:latin typeface="Aachen" panose="02020500000000000000" pitchFamily="18" charset="0"/>
              <a:ea typeface="Aachen" panose="02020500000000000000" pitchFamily="18" charset="0"/>
              <a:cs typeface="Aachen" panose="02020500000000000000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đặc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điểm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dạng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hộp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đựng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quà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-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Sử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dụng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khối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tạo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sản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phẩm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sự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cân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đối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tỉ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lệ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kết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hợp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trang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trí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chấm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nét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màu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sắc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lặp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làm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nổi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bật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trọng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tâm</a:t>
            </a:r>
            <a:r>
              <a:rPr lang="en-US" dirty="0">
                <a:solidFill>
                  <a:srgbClr val="002060"/>
                </a:solidFill>
                <a:latin typeface="Aachen" panose="02020500000000000000" pitchFamily="18" charset="0"/>
                <a:ea typeface="Aachen" panose="02020500000000000000" pitchFamily="18" charset="0"/>
                <a:cs typeface="Aachen" panose="02020500000000000000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28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8984C-038B-0372-12D8-FFB560B0DE89}"/>
              </a:ext>
            </a:extLst>
          </p:cNvPr>
          <p:cNvSpPr/>
          <p:nvPr/>
        </p:nvSpPr>
        <p:spPr>
          <a:xfrm>
            <a:off x="899364" y="836949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E5AF4-D72F-9DF3-DA5A-5B5E5BE2DF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9" t="7990" r="33104" b="24786"/>
          <a:stretch/>
        </p:blipFill>
        <p:spPr>
          <a:xfrm>
            <a:off x="6663016" y="2995191"/>
            <a:ext cx="2199887" cy="1311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327433-410C-522A-EFF6-3C9475D192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4130" r="37205" b="12376"/>
          <a:stretch/>
        </p:blipFill>
        <p:spPr>
          <a:xfrm>
            <a:off x="4964224" y="2454580"/>
            <a:ext cx="1528478" cy="2470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8AE4EE-4A09-332C-2D40-EB695B03E9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2" t="10017" r="33787" b="20276"/>
          <a:stretch/>
        </p:blipFill>
        <p:spPr>
          <a:xfrm>
            <a:off x="2746170" y="2923021"/>
            <a:ext cx="2020895" cy="15531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8C41AE-DFE2-11FD-1244-6123C921EE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3" t="8019" r="31250" b="15955"/>
          <a:stretch/>
        </p:blipFill>
        <p:spPr>
          <a:xfrm>
            <a:off x="281097" y="2392202"/>
            <a:ext cx="2232212" cy="23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8984C-038B-0372-12D8-FFB560B0DE89}"/>
              </a:ext>
            </a:extLst>
          </p:cNvPr>
          <p:cNvSpPr/>
          <p:nvPr/>
        </p:nvSpPr>
        <p:spPr>
          <a:xfrm>
            <a:off x="899364" y="836950"/>
            <a:ext cx="7345272" cy="1088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13CA23-C2BD-0E1C-05E2-5A223830CA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8121" r="9559" b="7462"/>
          <a:stretch/>
        </p:blipFill>
        <p:spPr>
          <a:xfrm>
            <a:off x="1062317" y="2088202"/>
            <a:ext cx="7019365" cy="27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8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B5B77-A649-2536-E4AD-AAEBC3138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8984C-038B-0372-12D8-FFB560B0DE89}"/>
              </a:ext>
            </a:extLst>
          </p:cNvPr>
          <p:cNvSpPr/>
          <p:nvPr/>
        </p:nvSpPr>
        <p:spPr>
          <a:xfrm>
            <a:off x="899364" y="3600774"/>
            <a:ext cx="7345272" cy="1399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4F0AD-4D5A-12B8-E26D-F2FD9106A075}"/>
              </a:ext>
            </a:extLst>
          </p:cNvPr>
          <p:cNvSpPr txBox="1"/>
          <p:nvPr/>
        </p:nvSpPr>
        <p:spPr>
          <a:xfrm>
            <a:off x="2190579" y="204722"/>
            <a:ext cx="476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1. QUAN SÁT, NHẬN BIẾT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A82F6-F939-E916-CB5C-2C97AA5F9B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9" t="7990" r="33104" b="24786"/>
          <a:stretch/>
        </p:blipFill>
        <p:spPr>
          <a:xfrm>
            <a:off x="1660712" y="2617925"/>
            <a:ext cx="1588978" cy="947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038389-6993-8E31-6E81-21B6679F29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4130" r="37205" b="12376"/>
          <a:stretch/>
        </p:blipFill>
        <p:spPr>
          <a:xfrm>
            <a:off x="3471559" y="1216118"/>
            <a:ext cx="1104019" cy="1784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54F7F-F9BA-8492-F988-795771C0BF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2" t="10017" r="33787" b="20276"/>
          <a:stretch/>
        </p:blipFill>
        <p:spPr>
          <a:xfrm>
            <a:off x="1878687" y="827305"/>
            <a:ext cx="1459692" cy="1121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375A9-416B-6893-C073-356AB4741D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3" t="8019" r="31250" b="15955"/>
          <a:stretch/>
        </p:blipFill>
        <p:spPr>
          <a:xfrm>
            <a:off x="133180" y="850116"/>
            <a:ext cx="1612327" cy="1675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E56E57-D97D-D1BA-19FF-523CA52756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38121" r="9559" b="7462"/>
          <a:stretch/>
        </p:blipFill>
        <p:spPr>
          <a:xfrm>
            <a:off x="4748486" y="1388220"/>
            <a:ext cx="4222606" cy="16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DB41E7-3C75-0EC2-EFA1-3FE85A40F5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07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1C5AED-3CFF-033C-0246-65B4D6C156AB}"/>
              </a:ext>
            </a:extLst>
          </p:cNvPr>
          <p:cNvSpPr/>
          <p:nvPr/>
        </p:nvSpPr>
        <p:spPr>
          <a:xfrm>
            <a:off x="1372661" y="671670"/>
            <a:ext cx="6398675" cy="684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ahnschrift SemiBold Condensed" panose="020B0502040204020203" pitchFamily="34" charset="0"/>
                <a:cs typeface="Times New Roman" pitchFamily="18" charset="0"/>
              </a:rPr>
              <a:t>MỘT SỐ CÁCH THỰC HÀNH TẠO SẢN PHẨM HỘP QUÀ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6A33F-9F1A-FBAA-C918-92AE430A07B0}"/>
              </a:ext>
            </a:extLst>
          </p:cNvPr>
          <p:cNvSpPr txBox="1"/>
          <p:nvPr/>
        </p:nvSpPr>
        <p:spPr>
          <a:xfrm>
            <a:off x="2077570" y="204722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Merriweather Black" panose="00000A00000000000000" pitchFamily="2" charset="0"/>
              </a:rPr>
              <a:t>2. THỰC HÀNH, SÁNG TẠO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ECD711-2FED-DB92-1498-CF1C0CC4A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" t="11634" r="7182" b="6405"/>
          <a:stretch/>
        </p:blipFill>
        <p:spPr>
          <a:xfrm>
            <a:off x="4792331" y="1396508"/>
            <a:ext cx="3975149" cy="33232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B3ACF-5C75-74A9-303D-53F34650D0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6" t="15816" r="8487" b="5883"/>
          <a:stretch/>
        </p:blipFill>
        <p:spPr>
          <a:xfrm>
            <a:off x="396281" y="1396508"/>
            <a:ext cx="4049117" cy="332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5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0">
        <p14:gallery dir="l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69"/>
            <a:ext cx="9144000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6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12852</TotalTime>
  <Words>530</Words>
  <Application>Microsoft Office PowerPoint</Application>
  <PresentationFormat>On-screen Show (16:9)</PresentationFormat>
  <Paragraphs>61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Aachen</vt:lpstr>
      <vt:lpstr>Adobe Hebrew</vt:lpstr>
      <vt:lpstr>Arial</vt:lpstr>
      <vt:lpstr>Bahnschrift SemiBold Condensed</vt:lpstr>
      <vt:lpstr>Bree Serif</vt:lpstr>
      <vt:lpstr>Calibri</vt:lpstr>
      <vt:lpstr>Calibri Light</vt:lpstr>
      <vt:lpstr>Merriweather Black</vt:lpstr>
      <vt:lpstr>Source Sans Pro Black</vt:lpstr>
      <vt:lpstr>Tekton Pro</vt:lpstr>
      <vt:lpstr>Times New Roman</vt:lpstr>
      <vt:lpstr>UTM Futura Extra</vt:lpstr>
      <vt:lpstr>UVN Bai Sau Nang</vt:lpstr>
      <vt:lpstr>UVN Bo Quen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845</cp:revision>
  <dcterms:created xsi:type="dcterms:W3CDTF">2018-10-04T02:59:51Z</dcterms:created>
  <dcterms:modified xsi:type="dcterms:W3CDTF">2024-06-10T07:37:02Z</dcterms:modified>
</cp:coreProperties>
</file>