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9"/>
  </p:notesMasterIdLst>
  <p:sldIdLst>
    <p:sldId id="269" r:id="rId4"/>
    <p:sldId id="270" r:id="rId5"/>
    <p:sldId id="287" r:id="rId6"/>
    <p:sldId id="288" r:id="rId7"/>
    <p:sldId id="272" r:id="rId8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48" d="100"/>
          <a:sy n="48" d="100"/>
        </p:scale>
        <p:origin x="858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11/13/2024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11/13/2024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11/13/2024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91865" y="1408116"/>
            <a:ext cx="13944600" cy="239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TOÁN GIẢI BẰNG HAI BƯỚC TÍNH 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22" y="384047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93430">
            <a:off x="10968974" y="4691621"/>
            <a:ext cx="2666979" cy="347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039400" y="4684925"/>
            <a:ext cx="2672676" cy="194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07281" y="0"/>
            <a:ext cx="6012352" cy="1165317"/>
            <a:chOff x="4539228" y="60959"/>
            <a:chExt cx="5910903" cy="1165316"/>
          </a:xfrm>
        </p:grpSpPr>
        <p:sp>
          <p:nvSpPr>
            <p:cNvPr id="13" name="TextBox 12"/>
            <p:cNvSpPr txBox="1"/>
            <p:nvPr/>
          </p:nvSpPr>
          <p:spPr>
            <a:xfrm>
              <a:off x="4539228" y="60959"/>
              <a:ext cx="591090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26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642519" y="1252965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322" y="2126137"/>
            <a:ext cx="15925787" cy="2141063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1: Một buổi sáng cửa hàng bán được 10 máy tính, buổi chiều cửa hàng bán được ít hơn buổi sáng 4 máy tính. Hỏi cả hai buổi cửa hàng bán được bao nhiêu máy tính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8029" r="84104" b="63480"/>
          <a:stretch/>
        </p:blipFill>
        <p:spPr bwMode="auto">
          <a:xfrm>
            <a:off x="-15081" y="1066800"/>
            <a:ext cx="2938272" cy="11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4592598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119" y="5209529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502" y="5925234"/>
            <a:ext cx="1640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10 - 4 =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452519" y="4744998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6389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6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5589" y="8153400"/>
            <a:ext cx="4134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119" y="6629400"/>
            <a:ext cx="8052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502" y="7351917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+ 6 =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633123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sáng: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49" y="7109210"/>
            <a:ext cx="2339269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en-US" sz="34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4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852319" y="5973104"/>
            <a:ext cx="1478081" cy="1563811"/>
            <a:chOff x="5552939" y="5723691"/>
            <a:chExt cx="1478081" cy="171411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731" y="6304300"/>
              <a:ext cx="1050289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ight Brace 33"/>
            <p:cNvSpPr/>
            <p:nvPr/>
          </p:nvSpPr>
          <p:spPr>
            <a:xfrm>
              <a:off x="555293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91109" y="5371513"/>
            <a:ext cx="3121918" cy="717603"/>
            <a:chOff x="2425601" y="4512715"/>
            <a:chExt cx="3121918" cy="717603"/>
          </a:xfrm>
        </p:grpSpPr>
        <p:grpSp>
          <p:nvGrpSpPr>
            <p:cNvPr id="36" name="Group 35"/>
            <p:cNvGrpSpPr/>
            <p:nvPr/>
          </p:nvGrpSpPr>
          <p:grpSpPr>
            <a:xfrm>
              <a:off x="2425601" y="4997062"/>
              <a:ext cx="3121918" cy="233256"/>
              <a:chOff x="2691070" y="6212800"/>
              <a:chExt cx="3121918" cy="23325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423" y="4512715"/>
              <a:ext cx="18982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4821078" y="6070826"/>
            <a:ext cx="0" cy="12427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691268" y="7334582"/>
            <a:ext cx="3121759" cy="237012"/>
            <a:chOff x="2425760" y="6475784"/>
            <a:chExt cx="3121759" cy="237012"/>
          </a:xfrm>
        </p:grpSpPr>
        <p:grpSp>
          <p:nvGrpSpPr>
            <p:cNvPr id="45" name="Group 44"/>
            <p:cNvGrpSpPr/>
            <p:nvPr/>
          </p:nvGrpSpPr>
          <p:grpSpPr>
            <a:xfrm>
              <a:off x="2425760" y="6475784"/>
              <a:ext cx="2131318" cy="232022"/>
              <a:chOff x="2578001" y="5522045"/>
              <a:chExt cx="2131318" cy="232022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4557078" y="6593659"/>
              <a:ext cx="990441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547519" y="6480774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964" y="6726198"/>
            <a:ext cx="1071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453789-690A-448A-B87B-8BD8DD419DAD}"/>
              </a:ext>
            </a:extLst>
          </p:cNvPr>
          <p:cNvSpPr/>
          <p:nvPr/>
        </p:nvSpPr>
        <p:spPr>
          <a:xfrm>
            <a:off x="11110119" y="5923722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0EA83A-6AA6-48FB-8CF0-2D78727689E5}"/>
              </a:ext>
            </a:extLst>
          </p:cNvPr>
          <p:cNvSpPr/>
          <p:nvPr/>
        </p:nvSpPr>
        <p:spPr>
          <a:xfrm>
            <a:off x="11136695" y="7341963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 animBg="1"/>
      <p:bldP spid="51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07281" y="0"/>
            <a:ext cx="6012352" cy="1165317"/>
            <a:chOff x="4539228" y="60959"/>
            <a:chExt cx="5910903" cy="1165316"/>
          </a:xfrm>
        </p:grpSpPr>
        <p:sp>
          <p:nvSpPr>
            <p:cNvPr id="13" name="TextBox 12"/>
            <p:cNvSpPr txBox="1"/>
            <p:nvPr/>
          </p:nvSpPr>
          <p:spPr>
            <a:xfrm>
              <a:off x="4539228" y="60959"/>
              <a:ext cx="591090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26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642519" y="1176765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2286000"/>
            <a:ext cx="16276635" cy="141823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Đường gấp khúc ABC có AB = 9cm, đoạn BC dài gấp 2 lần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oạn AB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Hỏi đường gấp khúc ABC dài bao nhiêu xăng – ti – mét?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8029" r="84104" b="63480"/>
          <a:stretch/>
        </p:blipFill>
        <p:spPr bwMode="auto">
          <a:xfrm>
            <a:off x="-15081" y="1143000"/>
            <a:ext cx="2938272" cy="11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309519" y="4287798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1817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175923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Đoạn AB</a:t>
            </a:r>
            <a:r>
              <a:rPr lang="en-US" altLang="en-US" sz="32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386729"/>
            <a:ext cx="251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Đoạn BC: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453800" y="4975868"/>
            <a:ext cx="1065660" cy="639232"/>
            <a:chOff x="2347119" y="5303728"/>
            <a:chExt cx="2131318" cy="639232"/>
          </a:xfrm>
        </p:grpSpPr>
        <p:grpSp>
          <p:nvGrpSpPr>
            <p:cNvPr id="19" name="Group 18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193" y="5303728"/>
              <a:ext cx="17831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 cm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29987" y="5323152"/>
            <a:ext cx="1327132" cy="1563811"/>
            <a:chOff x="5699919" y="5723691"/>
            <a:chExt cx="1327132" cy="171411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299" y="6304300"/>
              <a:ext cx="870752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cm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3523874" y="5653182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423319" y="6614398"/>
            <a:ext cx="2197595" cy="232937"/>
            <a:chOff x="3105046" y="6212800"/>
            <a:chExt cx="2197595" cy="232937"/>
          </a:xfrm>
        </p:grpSpPr>
        <p:grpSp>
          <p:nvGrpSpPr>
            <p:cNvPr id="29" name="Group 28"/>
            <p:cNvGrpSpPr/>
            <p:nvPr/>
          </p:nvGrpSpPr>
          <p:grpSpPr>
            <a:xfrm>
              <a:off x="3105046" y="6212800"/>
              <a:ext cx="2197595" cy="232022"/>
              <a:chOff x="2691070" y="6212800"/>
              <a:chExt cx="2129195" cy="23325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691070" y="6214034"/>
                <a:ext cx="2129195" cy="232022"/>
                <a:chOff x="2578001" y="5522045"/>
                <a:chExt cx="1453591" cy="232022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578001" y="5638058"/>
                  <a:ext cx="1453591" cy="157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2434642" y="5613626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556" y="40386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519" y="4800600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 BC của đường gấp khúc dài là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611" y="5610999"/>
            <a:ext cx="1486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x 2 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5524" y="8116669"/>
            <a:ext cx="46346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 xăng-ti-mét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325" y="6421398"/>
            <a:ext cx="7543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gấp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611" y="7269798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+ 18 =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353955-E1D0-4044-9790-5DC72644F016}"/>
              </a:ext>
            </a:extLst>
          </p:cNvPr>
          <p:cNvSpPr/>
          <p:nvPr/>
        </p:nvSpPr>
        <p:spPr>
          <a:xfrm>
            <a:off x="10672915" y="5588929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 (cm)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2922E5-DC13-4649-9EC6-698D49687876}"/>
              </a:ext>
            </a:extLst>
          </p:cNvPr>
          <p:cNvSpPr/>
          <p:nvPr/>
        </p:nvSpPr>
        <p:spPr>
          <a:xfrm>
            <a:off x="10921249" y="7249919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 (cm)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580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37" grpId="0"/>
      <p:bldP spid="38" grpId="0"/>
      <p:bldP spid="39" grpId="0"/>
      <p:bldP spid="40" grpId="0"/>
      <p:bldP spid="41" grpId="0"/>
      <p:bldP spid="42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57699" r="62121" b="21080"/>
          <a:stretch/>
        </p:blipFill>
        <p:spPr bwMode="auto">
          <a:xfrm>
            <a:off x="-1" y="2327089"/>
            <a:ext cx="8595519" cy="290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007281" y="0"/>
            <a:ext cx="6012352" cy="1165317"/>
            <a:chOff x="4539228" y="60959"/>
            <a:chExt cx="5910903" cy="1165316"/>
          </a:xfrm>
        </p:grpSpPr>
        <p:sp>
          <p:nvSpPr>
            <p:cNvPr id="13" name="TextBox 12"/>
            <p:cNvSpPr txBox="1"/>
            <p:nvPr/>
          </p:nvSpPr>
          <p:spPr>
            <a:xfrm>
              <a:off x="4539228" y="60959"/>
              <a:ext cx="591090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26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642519" y="1176765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72968" y="2514600"/>
            <a:ext cx="7242551" cy="223538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kg,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kg.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kg?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8029" r="84104" b="63480"/>
          <a:stretch/>
        </p:blipFill>
        <p:spPr bwMode="auto">
          <a:xfrm>
            <a:off x="-15081" y="990600"/>
            <a:ext cx="2938272" cy="11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298" y="51054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261" y="5699080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 gạo cân nặng là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377" y="6323152"/>
            <a:ext cx="1980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+ 10 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7719" y="8305800"/>
            <a:ext cx="42755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-gam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261" y="6878811"/>
            <a:ext cx="9043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2360" y="7583269"/>
            <a:ext cx="1980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+ 40 =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9F387-2112-4C0C-896A-79CA70F60B31}"/>
              </a:ext>
            </a:extLst>
          </p:cNvPr>
          <p:cNvSpPr/>
          <p:nvPr/>
        </p:nvSpPr>
        <p:spPr>
          <a:xfrm>
            <a:off x="8562683" y="6324600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(kg)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4B59B3-DFB1-404B-AF65-296C30AEFDA3}"/>
              </a:ext>
            </a:extLst>
          </p:cNvPr>
          <p:cNvSpPr/>
          <p:nvPr/>
        </p:nvSpPr>
        <p:spPr>
          <a:xfrm>
            <a:off x="8519319" y="7583269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 (kg)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98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  <p:bldP spid="11" grpId="0"/>
      <p:bldP spid="17" grpId="0"/>
      <p:bldP spid="18" grpId="0"/>
      <p:bldP spid="19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4709319" y="3352800"/>
            <a:ext cx="76200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349</Words>
  <Application>Microsoft Office PowerPoint</Application>
  <PresentationFormat>Custom</PresentationFormat>
  <Paragraphs>52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Administrator</cp:lastModifiedBy>
  <cp:revision>129</cp:revision>
  <dcterms:created xsi:type="dcterms:W3CDTF">2006-10-26T15:18:53Z</dcterms:created>
  <dcterms:modified xsi:type="dcterms:W3CDTF">2024-11-13T14:59:44Z</dcterms:modified>
</cp:coreProperties>
</file>