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4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3FC2A-CBB9-4636-80BE-FBF66EF95C6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BB487-8300-4AAC-BF36-E11CF50C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1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2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3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0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71022" cy="69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4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2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8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5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8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12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2025-05-15T00:46:44Z</dcterms:created>
  <dcterms:modified xsi:type="dcterms:W3CDTF">2025-05-15T01:05:21Z</dcterms:modified>
</cp:coreProperties>
</file>