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712" r:id="rId3"/>
    <p:sldMasterId id="2147483775" r:id="rId4"/>
  </p:sldMasterIdLst>
  <p:notesMasterIdLst>
    <p:notesMasterId r:id="rId22"/>
  </p:notesMasterIdLst>
  <p:sldIdLst>
    <p:sldId id="302" r:id="rId5"/>
    <p:sldId id="593" r:id="rId6"/>
    <p:sldId id="592" r:id="rId7"/>
    <p:sldId id="582" r:id="rId8"/>
    <p:sldId id="594" r:id="rId9"/>
    <p:sldId id="583" r:id="rId10"/>
    <p:sldId id="595" r:id="rId11"/>
    <p:sldId id="588" r:id="rId12"/>
    <p:sldId id="591" r:id="rId13"/>
    <p:sldId id="596" r:id="rId14"/>
    <p:sldId id="587" r:id="rId15"/>
    <p:sldId id="584" r:id="rId16"/>
    <p:sldId id="597" r:id="rId17"/>
    <p:sldId id="590" r:id="rId18"/>
    <p:sldId id="589" r:id="rId19"/>
    <p:sldId id="585" r:id="rId20"/>
    <p:sldId id="282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FFB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79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927F7D-0DB7-4829-B16C-2379484DDDDB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字魂59号-创粗黑"/>
                <a:cs typeface="字魂59号-创粗黑"/>
              </a:rPr>
              <a:pPr/>
              <a:t>2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字魂59号-创粗黑"/>
              <a:cs typeface="字魂59号-创粗黑"/>
            </a:endParaRPr>
          </a:p>
        </p:txBody>
      </p:sp>
    </p:spTree>
    <p:extLst>
      <p:ext uri="{BB962C8B-B14F-4D97-AF65-F5344CB8AC3E}">
        <p14:creationId xmlns:p14="http://schemas.microsoft.com/office/powerpoint/2010/main" val="2318716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00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6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75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42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05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2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8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5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67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8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70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41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7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30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88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18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8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2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71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04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32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7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76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40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85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8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5159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897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804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757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387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67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01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55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04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935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0340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9312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6555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3995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994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6744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7654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914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9409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69556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2112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5959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827" r:id="rId3"/>
    <p:sldLayoutId id="2147483826" r:id="rId4"/>
    <p:sldLayoutId id="2147483825" r:id="rId5"/>
    <p:sldLayoutId id="2147483824" r:id="rId6"/>
    <p:sldLayoutId id="2147483823" r:id="rId7"/>
    <p:sldLayoutId id="2147483821" r:id="rId8"/>
    <p:sldLayoutId id="2147483820" r:id="rId9"/>
    <p:sldLayoutId id="2147483819" r:id="rId10"/>
    <p:sldLayoutId id="2147483818" r:id="rId11"/>
    <p:sldLayoutId id="2147483817" r:id="rId12"/>
    <p:sldLayoutId id="2147483816" r:id="rId13"/>
    <p:sldLayoutId id="2147483813" r:id="rId14"/>
    <p:sldLayoutId id="2147483812" r:id="rId15"/>
    <p:sldLayoutId id="2147483811" r:id="rId16"/>
    <p:sldLayoutId id="2147483810" r:id="rId17"/>
    <p:sldLayoutId id="2147483809" r:id="rId18"/>
    <p:sldLayoutId id="2147483808" r:id="rId19"/>
    <p:sldLayoutId id="2147483806" r:id="rId20"/>
    <p:sldLayoutId id="2147483805" r:id="rId21"/>
    <p:sldLayoutId id="2147483804" r:id="rId22"/>
    <p:sldLayoutId id="2147483803" r:id="rId23"/>
    <p:sldLayoutId id="2147483802" r:id="rId24"/>
    <p:sldLayoutId id="2147483801" r:id="rId25"/>
    <p:sldLayoutId id="2147483800" r:id="rId26"/>
    <p:sldLayoutId id="2147483799" r:id="rId27"/>
    <p:sldLayoutId id="2147483796" r:id="rId28"/>
    <p:sldLayoutId id="2147483795" r:id="rId29"/>
    <p:sldLayoutId id="2147483792" r:id="rId30"/>
    <p:sldLayoutId id="2147483663" r:id="rId31"/>
    <p:sldLayoutId id="2147483664" r:id="rId32"/>
    <p:sldLayoutId id="2147483665" r:id="rId33"/>
    <p:sldLayoutId id="2147483666" r:id="rId34"/>
    <p:sldLayoutId id="2147483667" r:id="rId35"/>
    <p:sldLayoutId id="2147483668" r:id="rId36"/>
    <p:sldLayoutId id="2147483669" r:id="rId37"/>
    <p:sldLayoutId id="2147483670" r:id="rId38"/>
    <p:sldLayoutId id="2147483671" r:id="rId3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672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828" r:id="rId3"/>
    <p:sldLayoutId id="2147483822" r:id="rId4"/>
    <p:sldLayoutId id="2147483815" r:id="rId5"/>
    <p:sldLayoutId id="2147483814" r:id="rId6"/>
    <p:sldLayoutId id="2147483807" r:id="rId7"/>
    <p:sldLayoutId id="2147483797" r:id="rId8"/>
    <p:sldLayoutId id="2147483793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.jpg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GIF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image" Target="../media/image10.GIF"/><Relationship Id="rId21" Type="http://schemas.openxmlformats.org/officeDocument/2006/relationships/image" Target="../media/image21.GIF"/><Relationship Id="rId34" Type="http://schemas.microsoft.com/office/2007/relationships/hdphoto" Target="../media/hdphoto13.wdp"/><Relationship Id="rId7" Type="http://schemas.microsoft.com/office/2007/relationships/hdphoto" Target="../media/hdphoto2.wdp"/><Relationship Id="rId12" Type="http://schemas.openxmlformats.org/officeDocument/2006/relationships/image" Target="../media/image15.GIF"/><Relationship Id="rId17" Type="http://schemas.microsoft.com/office/2007/relationships/hdphoto" Target="../media/hdphoto6.wdp"/><Relationship Id="rId25" Type="http://schemas.microsoft.com/office/2007/relationships/hdphoto" Target="../media/hdphoto9.wdp"/><Relationship Id="rId3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microsoft.com/office/2007/relationships/hdphoto" Target="../media/hdphoto7.wdp"/><Relationship Id="rId29" Type="http://schemas.microsoft.com/office/2007/relationships/hdphoto" Target="../media/hdphoto11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24" Type="http://schemas.openxmlformats.org/officeDocument/2006/relationships/image" Target="../media/image23.png"/><Relationship Id="rId32" Type="http://schemas.openxmlformats.org/officeDocument/2006/relationships/image" Target="../media/image27.GIF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31" Type="http://schemas.microsoft.com/office/2007/relationships/hdphoto" Target="../media/hdphoto12.wdp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17.png"/><Relationship Id="rId22" Type="http://schemas.openxmlformats.org/officeDocument/2006/relationships/image" Target="../media/image22.png"/><Relationship Id="rId27" Type="http://schemas.microsoft.com/office/2007/relationships/hdphoto" Target="../media/hdphoto10.wdp"/><Relationship Id="rId30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jp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9710" cy="6858001"/>
          </a:xfrm>
          <a:prstGeom prst="rect">
            <a:avLst/>
          </a:prstGeom>
        </p:spPr>
      </p:pic>
      <p:sp>
        <p:nvSpPr>
          <p:cNvPr id="13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822450" y="544346"/>
            <a:ext cx="8825658" cy="759884"/>
          </a:xfrm>
          <a:scene3d>
            <a:camera prst="obliqueBottomLeft"/>
            <a:lightRig rig="threePt" dir="t"/>
          </a:scene3d>
          <a:extLst/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YÊN MÔ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THÀNH</a:t>
            </a: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739467" y="1897060"/>
            <a:ext cx="87407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HỘI THI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GIỎI CẤP HUYỆN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3564515" y="3662219"/>
            <a:ext cx="4835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i="1" dirty="0" err="1">
                <a:solidFill>
                  <a:srgbClr val="37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i="1" dirty="0">
                <a:solidFill>
                  <a:srgbClr val="37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37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i="1" dirty="0">
                <a:solidFill>
                  <a:srgbClr val="3709B7"/>
                </a:solidFill>
                <a:latin typeface="iCiel Rukola"/>
              </a:rPr>
              <a:t>:  2022- 2023</a:t>
            </a:r>
            <a:endParaRPr lang="en-US" altLang="en-US" sz="3000" b="1" dirty="0">
              <a:solidFill>
                <a:srgbClr val="3709B7"/>
              </a:solidFill>
              <a:latin typeface="iCiel Rukol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876800" y="1233056"/>
            <a:ext cx="2535382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26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2372108" cy="7075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Slide" r:id="rId3" imgW="4570348" imgH="3427367" progId="PowerPoint.Slide.12">
                  <p:embed/>
                </p:oleObj>
              </mc:Choice>
              <mc:Fallback>
                <p:oleObj name="Slide" r:id="rId3" imgW="4570348" imgH="3427367" progId="PowerPoint.Slide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372108" cy="7075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72936" y="675860"/>
            <a:ext cx="29221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EM HỌC VẼ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8609" y="1800659"/>
            <a:ext cx="4208203" cy="29585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571080" y="2058456"/>
            <a:ext cx="55418" cy="387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967332" y="3580884"/>
            <a:ext cx="55418" cy="387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731394" y="2824466"/>
            <a:ext cx="55418" cy="387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137076" y="2824466"/>
            <a:ext cx="55418" cy="387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515662" y="4308680"/>
            <a:ext cx="55418" cy="387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395716" y="4321927"/>
            <a:ext cx="55418" cy="387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95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2372108" cy="7075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Slide" r:id="rId3" imgW="4570348" imgH="3427367" progId="PowerPoint.Slide.12">
                  <p:embed/>
                </p:oleObj>
              </mc:Choice>
              <mc:Fallback>
                <p:oleObj name="Slide" r:id="rId3" imgW="4570348" imgH="3427367" progId="PowerPoint.Slide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372108" cy="7075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99329" y="1434384"/>
          <a:ext cx="10178271" cy="492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2421">
                  <a:extLst>
                    <a:ext uri="{9D8B030D-6E8A-4147-A177-3AD203B41FA5}">
                      <a16:colId xmlns:a16="http://schemas.microsoft.com/office/drawing/2014/main" xmlns="" val="1793230942"/>
                    </a:ext>
                  </a:extLst>
                </a:gridCol>
                <a:gridCol w="5235850">
                  <a:extLst>
                    <a:ext uri="{9D8B030D-6E8A-4147-A177-3AD203B41FA5}">
                      <a16:colId xmlns:a16="http://schemas.microsoft.com/office/drawing/2014/main" xmlns="" val="2756047113"/>
                    </a:ext>
                  </a:extLst>
                </a:gridCol>
              </a:tblGrid>
              <a:tr h="4924850">
                <a:tc>
                  <a:txBody>
                    <a:bodyPr/>
                    <a:lstStyle/>
                    <a:p>
                      <a:r>
                        <a:rPr lang="vi-VN" sz="2800" b="1" dirty="0">
                          <a:solidFill>
                            <a:srgbClr val="0000FF"/>
                          </a:solidFill>
                          <a:latin typeface="+mj-lt"/>
                        </a:rPr>
                        <a:t>Hôm</a:t>
                      </a:r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 nay trong lớp học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Với giấy trắng, bút màu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Nắn nót em ngồi vẽ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Lung linh bầu trời sao.</a:t>
                      </a:r>
                    </a:p>
                    <a:p>
                      <a:endParaRPr lang="vi-VN" sz="2800" b="1" baseline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Vẽ ông trăng trên cao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Rải ánh vàng đầy ngõ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Vẽ cánh diều no gió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Vi vu giữa trời xanh.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00FF"/>
                          </a:solidFill>
                          <a:latin typeface="+mj-lt"/>
                        </a:rPr>
                        <a:t>Vẽ</a:t>
                      </a:r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 biển cả trong lành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Có một con thuyền trắng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Giương cánh buồm đỏ thắm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Đang rẽ sóng ra khơi.</a:t>
                      </a:r>
                    </a:p>
                    <a:p>
                      <a:pPr algn="l"/>
                      <a:endParaRPr lang="vi-VN" sz="2800" b="1" baseline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Vẽ cả ông mặt trời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Và những chùm phượng đỏ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Trên  sân trường lộng gió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Gọi ve về râm ran.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                   (Phan Thị Diên) 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220002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72961" y="718229"/>
            <a:ext cx="29221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EM HỌC VẼ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656415" y="1254398"/>
            <a:ext cx="543734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84991" y="3323380"/>
            <a:ext cx="543734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637557" y="3323381"/>
            <a:ext cx="543734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99473" y="1327685"/>
            <a:ext cx="543734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2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2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2372108" cy="7075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Slide" r:id="rId3" imgW="4570348" imgH="3427367" progId="PowerPoint.Slide.12">
                  <p:embed/>
                </p:oleObj>
              </mc:Choice>
              <mc:Fallback>
                <p:oleObj name="Slide" r:id="rId3" imgW="4570348" imgH="3427367" progId="PowerPoint.Slide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372108" cy="7075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095974"/>
              </p:ext>
            </p:extLst>
          </p:nvPr>
        </p:nvGraphicFramePr>
        <p:xfrm>
          <a:off x="1099329" y="1434384"/>
          <a:ext cx="10178271" cy="492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2421">
                  <a:extLst>
                    <a:ext uri="{9D8B030D-6E8A-4147-A177-3AD203B41FA5}">
                      <a16:colId xmlns:a16="http://schemas.microsoft.com/office/drawing/2014/main" xmlns="" val="1793230942"/>
                    </a:ext>
                  </a:extLst>
                </a:gridCol>
                <a:gridCol w="5235850">
                  <a:extLst>
                    <a:ext uri="{9D8B030D-6E8A-4147-A177-3AD203B41FA5}">
                      <a16:colId xmlns:a16="http://schemas.microsoft.com/office/drawing/2014/main" xmlns="" val="2756047113"/>
                    </a:ext>
                  </a:extLst>
                </a:gridCol>
              </a:tblGrid>
              <a:tr h="4924850">
                <a:tc>
                  <a:txBody>
                    <a:bodyPr/>
                    <a:lstStyle/>
                    <a:p>
                      <a:r>
                        <a:rPr lang="vi-VN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trong lớp học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 giấy trắng, bút màu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 nót em ngồi vẽ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Lung linh bầu trời sao.</a:t>
                      </a:r>
                    </a:p>
                    <a:p>
                      <a:endParaRPr lang="vi-VN" sz="2800" b="1" baseline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 ông trăng trên cao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Rải ánh vàng đầy ngõ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 cánh diều no gió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vu giữa trời xanh.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biển cả trong lành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một con thuyền trắng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Giương cánh buồm đỏ thắm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 rẽ sóng ra khơi.</a:t>
                      </a:r>
                    </a:p>
                    <a:p>
                      <a:pPr algn="l"/>
                      <a:endParaRPr lang="vi-VN" sz="2800" b="1" baseline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 cả ông mặt trời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 những chùm phượng đỏ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 sân trường lộng gió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 ve về râm ran.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(Phan Thị Diên) 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220002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72961" y="718229"/>
            <a:ext cx="29221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EM HỌC VẼ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12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2372108" cy="7075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Slide" r:id="rId3" imgW="4570348" imgH="3427367" progId="PowerPoint.Slide.12">
                  <p:embed/>
                </p:oleObj>
              </mc:Choice>
              <mc:Fallback>
                <p:oleObj name="Slide" r:id="rId3" imgW="4570348" imgH="3427367" progId="PowerPoint.Slide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372108" cy="7075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4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2235" y="4308433"/>
            <a:ext cx="8769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34206" y="1938176"/>
            <a:ext cx="8101283" cy="132343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harsh" dir="t"/>
          </a:scene3d>
          <a:sp3d>
            <a:bevelT prst="relaxedInset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Chúc các </a:t>
            </a:r>
            <a:r>
              <a:rPr lang="vi-VN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</a:t>
            </a:r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ầ</a:t>
            </a:r>
            <a:r>
              <a:rPr lang="vi-VN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y </a:t>
            </a:r>
            <a:r>
              <a:rPr lang="vi-VN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cô giáo mạnh khỏe,</a:t>
            </a:r>
          </a:p>
          <a:p>
            <a:pPr algn="ctr"/>
            <a:r>
              <a:rPr lang="vi-VN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Chúc các em chăm ngoan, học </a:t>
            </a:r>
            <a:r>
              <a:rPr lang="vi-VN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tốt</a:t>
            </a:r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6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2372108" cy="7075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Slide" r:id="rId3" imgW="4570348" imgH="3427367" progId="PowerPoint.Slide.12">
                  <p:embed/>
                </p:oleObj>
              </mc:Choice>
              <mc:Fallback>
                <p:oleObj name="Slide" r:id="rId3" imgW="4570348" imgH="3427367" progId="PowerPoint.Slide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372108" cy="7075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23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60541" y="289214"/>
            <a:ext cx="9384496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vi-VN" sz="45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Chúc các thày cô giáo mạnh khỏe,</a:t>
            </a:r>
          </a:p>
          <a:p>
            <a:pPr algn="ctr"/>
            <a:r>
              <a:rPr lang="vi-VN" sz="45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Chúc các em chăm ngoan, học tốt</a:t>
            </a:r>
            <a:endParaRPr lang="en-US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057" y="806709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01976"/>
            <a:ext cx="12192000" cy="6987771"/>
          </a:xfrm>
          <a:prstGeom prst="rect">
            <a:avLst/>
          </a:prstGeom>
        </p:spPr>
      </p:pic>
      <p:sp>
        <p:nvSpPr>
          <p:cNvPr id="9219" name="TextBox 25"/>
          <p:cNvSpPr txBox="1">
            <a:spLocks noChangeArrowheads="1"/>
          </p:cNvSpPr>
          <p:nvPr/>
        </p:nvSpPr>
        <p:spPr bwMode="auto">
          <a:xfrm>
            <a:off x="2773363" y="3619853"/>
            <a:ext cx="69411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99"/>
                </a:solidFill>
              </a:rPr>
              <a:t>Người thực hiện: </a:t>
            </a:r>
            <a:r>
              <a:rPr lang="vi-VN" sz="2800" b="1" i="1" dirty="0">
                <a:solidFill>
                  <a:srgbClr val="000099"/>
                </a:solidFill>
              </a:rPr>
              <a:t>Lương Thị Kim Lan</a:t>
            </a:r>
          </a:p>
        </p:txBody>
      </p:sp>
      <p:sp>
        <p:nvSpPr>
          <p:cNvPr id="27" name="TextBox 26">
            <a:extLst/>
          </p:cNvPr>
          <p:cNvSpPr txBox="1"/>
          <p:nvPr/>
        </p:nvSpPr>
        <p:spPr>
          <a:xfrm>
            <a:off x="1330035" y="1352309"/>
            <a:ext cx="972927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vi-VN" sz="3600" b="1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12" descr="Firewrk8"/>
          <p:cNvPicPr>
            <a:picLocks noChangeAspect="1"/>
          </p:cNvPicPr>
          <p:nvPr/>
        </p:nvPicPr>
        <p:blipFill>
          <a:blip r:embed="rId4" cstate="print">
            <a:lum bright="6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13" y="4476750"/>
            <a:ext cx="1524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0073" y="2108157"/>
            <a:ext cx="75692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BÀI 14. EM HỌC VẼ (tiết 1)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226" name="Picture 12" descr="Firewrk8"/>
          <p:cNvPicPr>
            <a:picLocks noChangeAspect="1"/>
          </p:cNvPicPr>
          <p:nvPr/>
        </p:nvPicPr>
        <p:blipFill>
          <a:blip r:embed="rId4" cstate="print">
            <a:lum bright="6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4473575"/>
            <a:ext cx="1524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385184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69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2372108" cy="7075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Slide" r:id="rId3" imgW="4570348" imgH="3427367" progId="PowerPoint.Slide.12">
                  <p:embed/>
                </p:oleObj>
              </mc:Choice>
              <mc:Fallback>
                <p:oleObj name="Slide" r:id="rId3" imgW="4570348" imgH="3427367" progId="PowerPoint.Slide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372108" cy="7075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28" y="724309"/>
            <a:ext cx="9472851" cy="5382557"/>
          </a:xfrm>
        </p:spPr>
      </p:pic>
    </p:spTree>
    <p:extLst>
      <p:ext uri="{BB962C8B-B14F-4D97-AF65-F5344CB8AC3E}">
        <p14:creationId xmlns:p14="http://schemas.microsoft.com/office/powerpoint/2010/main" val="291574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18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2372108" cy="7075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Slide" r:id="rId3" imgW="4570348" imgH="3427367" progId="PowerPoint.Slide.12">
                  <p:embed/>
                </p:oleObj>
              </mc:Choice>
              <mc:Fallback>
                <p:oleObj name="Slide" r:id="rId3" imgW="4570348" imgH="3427367" progId="PowerPoint.Slide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372108" cy="7075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72936" y="675860"/>
            <a:ext cx="29221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EM HỌC VẼ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622689"/>
              </p:ext>
            </p:extLst>
          </p:nvPr>
        </p:nvGraphicFramePr>
        <p:xfrm>
          <a:off x="1099329" y="1434384"/>
          <a:ext cx="10178271" cy="492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2421">
                  <a:extLst>
                    <a:ext uri="{9D8B030D-6E8A-4147-A177-3AD203B41FA5}">
                      <a16:colId xmlns:a16="http://schemas.microsoft.com/office/drawing/2014/main" xmlns="" val="1793230942"/>
                    </a:ext>
                  </a:extLst>
                </a:gridCol>
                <a:gridCol w="5235850">
                  <a:extLst>
                    <a:ext uri="{9D8B030D-6E8A-4147-A177-3AD203B41FA5}">
                      <a16:colId xmlns:a16="http://schemas.microsoft.com/office/drawing/2014/main" xmlns="" val="2756047113"/>
                    </a:ext>
                  </a:extLst>
                </a:gridCol>
              </a:tblGrid>
              <a:tr h="4924850">
                <a:tc>
                  <a:txBody>
                    <a:bodyPr/>
                    <a:lstStyle/>
                    <a:p>
                      <a:r>
                        <a:rPr lang="vi-VN" sz="2800" b="1" dirty="0">
                          <a:solidFill>
                            <a:srgbClr val="0000FF"/>
                          </a:solidFill>
                          <a:latin typeface="+mj-lt"/>
                        </a:rPr>
                        <a:t>Hôm</a:t>
                      </a:r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 nay trong lớp học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Với giấy trắng, bút màu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Nắn nót em ngồi vẽ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Lung linh bầu trời sao.</a:t>
                      </a:r>
                    </a:p>
                    <a:p>
                      <a:endParaRPr lang="vi-VN" sz="2800" b="1" baseline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Vẽ ông trăng trên cao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Rải ánh vàng đầy ngõ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Vẽ cánh diều no gió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Vi vu giữa trời xanh.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00FF"/>
                          </a:solidFill>
                          <a:latin typeface="+mj-lt"/>
                        </a:rPr>
                        <a:t>Vẽ</a:t>
                      </a:r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 biển cả trong lành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Có một con thuyền trắng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Giương cánh buồm đỏ thắm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Đang rẽ sóng ra khơi.</a:t>
                      </a:r>
                    </a:p>
                    <a:p>
                      <a:pPr algn="l"/>
                      <a:endParaRPr lang="vi-VN" sz="2800" b="1" baseline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Vẽ cả ông mặt trời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Và những chùm phượng đỏ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Trên  sân trường lộng gió</a:t>
                      </a:r>
                    </a:p>
                    <a:p>
                      <a:pPr algn="l"/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Gọi ve về râm ran.</a:t>
                      </a:r>
                    </a:p>
                    <a:p>
                      <a:r>
                        <a:rPr lang="vi-VN" sz="2800" b="1" baseline="0" dirty="0">
                          <a:solidFill>
                            <a:srgbClr val="0000FF"/>
                          </a:solidFill>
                          <a:latin typeface="+mj-lt"/>
                        </a:rPr>
                        <a:t>                   (Phan Thị Diên) 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2200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064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06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2372108" cy="7075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Slide" r:id="rId3" imgW="4570348" imgH="3427367" progId="PowerPoint.Slide.12">
                  <p:embed/>
                </p:oleObj>
              </mc:Choice>
              <mc:Fallback>
                <p:oleObj name="Slide" r:id="rId3" imgW="4570348" imgH="3427367" progId="PowerPoint.Slide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372108" cy="7075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35" y="663336"/>
            <a:ext cx="9889435" cy="52057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57241" y="5936151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ộng gió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586" y="457621"/>
            <a:ext cx="11072813" cy="5783863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5665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84661212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420</Words>
  <Application>Microsoft Office PowerPoint</Application>
  <PresentationFormat>Custom</PresentationFormat>
  <Paragraphs>86</Paragraphs>
  <Slides>17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1_Office Theme</vt:lpstr>
      <vt:lpstr>5_Office Theme</vt:lpstr>
      <vt:lpstr>7_Office Theme</vt:lpstr>
      <vt:lpstr>Facet</vt:lpstr>
      <vt:lpstr>Slide</vt:lpstr>
      <vt:lpstr>PHÒNG GIÁO DỤC VÀ ĐÀO TẠO HUYỆN YÊN MÔ TRƯỜNG TIỂU HỌC YÊN THÀNH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</cp:lastModifiedBy>
  <cp:revision>121</cp:revision>
  <dcterms:created xsi:type="dcterms:W3CDTF">2021-05-25T05:02:22Z</dcterms:created>
  <dcterms:modified xsi:type="dcterms:W3CDTF">2022-10-09T13:33:04Z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