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sldIdLst>
    <p:sldId id="283" r:id="rId3"/>
    <p:sldId id="314" r:id="rId4"/>
    <p:sldId id="287" r:id="rId5"/>
    <p:sldId id="443" r:id="rId6"/>
    <p:sldId id="289" r:id="rId7"/>
    <p:sldId id="374" r:id="rId8"/>
    <p:sldId id="290" r:id="rId9"/>
    <p:sldId id="477" r:id="rId10"/>
    <p:sldId id="355" r:id="rId11"/>
    <p:sldId id="464" r:id="rId12"/>
    <p:sldId id="397" r:id="rId13"/>
    <p:sldId id="457" r:id="rId14"/>
    <p:sldId id="471" r:id="rId15"/>
    <p:sldId id="472" r:id="rId16"/>
    <p:sldId id="473" r:id="rId17"/>
    <p:sldId id="475" r:id="rId18"/>
    <p:sldId id="476" r:id="rId19"/>
    <p:sldId id="346" r:id="rId20"/>
  </p:sldIdLst>
  <p:sldSz cx="9144000" cy="6858000" type="screen4x3"/>
  <p:notesSz cx="6858000" cy="9144000"/>
  <p:defaultTextStyle>
    <a:defPPr>
      <a:defRPr lang="vi-V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FF"/>
    <a:srgbClr val="FFFFCC"/>
    <a:srgbClr val="99FFCC"/>
    <a:srgbClr val="99FF99"/>
    <a:srgbClr val="CC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171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800E7D-47FA-4ACE-9384-87B7C81E826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en-US" altLang="x-none" sz="1200" strike="noStrike" noProof="1" dirty="0"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lang="en-US" altLang="x-none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8194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/>
            <a:fld id="{9A0DB2DC-4C9A-4742-B13C-FB6460FD3503}" type="slidenum">
              <a:rPr lang="en-US" altLang="en-US">
                <a:latin typeface="Calibri" panose="020F0502020204030204" pitchFamily="34" charset="0"/>
              </a:r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31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en-US" sz="1200" dirty="0"/>
              <a:t>5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7410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7411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en-US" sz="1200" dirty="0"/>
              <a:t>7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048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en-US" sz="1200" dirty="0">
                <a:latin typeface="Times New Roman" panose="02020603050405020304" pitchFamily="18" charset="0"/>
              </a:rPr>
              <a:t>9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048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en-US" sz="1200" dirty="0">
                <a:latin typeface="Times New Roman" panose="02020603050405020304" pitchFamily="18" charset="0"/>
              </a:rPr>
              <a:t>16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x-none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x-none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vi-VN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vi-VN" altLang="en-US" dirty="0"/>
              <a:t>Click to edit Master text styles</a:t>
            </a:r>
          </a:p>
          <a:p>
            <a:pPr lvl="1"/>
            <a:r>
              <a:rPr lang="vi-VN" altLang="en-US" dirty="0"/>
              <a:t>Second level</a:t>
            </a:r>
          </a:p>
          <a:p>
            <a:pPr lvl="2"/>
            <a:r>
              <a:rPr lang="vi-VN" altLang="en-US" dirty="0"/>
              <a:t>Third level</a:t>
            </a:r>
          </a:p>
          <a:p>
            <a:pPr lvl="3"/>
            <a:r>
              <a:rPr lang="vi-VN" altLang="en-US" dirty="0"/>
              <a:t>Fourth level</a:t>
            </a:r>
          </a:p>
          <a:p>
            <a:pPr lvl="4"/>
            <a:r>
              <a:rPr lang="vi-VN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strike="noStrike" noProof="1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vi-VN" alt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vi-VN" altLang="en-US" dirty="0"/>
              <a:t>Click to edit Master text styles</a:t>
            </a:r>
          </a:p>
          <a:p>
            <a:pPr lvl="1"/>
            <a:r>
              <a:rPr lang="vi-VN" altLang="en-US" dirty="0"/>
              <a:t>Second level</a:t>
            </a:r>
          </a:p>
          <a:p>
            <a:pPr lvl="2"/>
            <a:r>
              <a:rPr lang="vi-VN" altLang="en-US" dirty="0"/>
              <a:t>Third level</a:t>
            </a:r>
          </a:p>
          <a:p>
            <a:pPr lvl="3"/>
            <a:r>
              <a:rPr lang="vi-VN" altLang="en-US" dirty="0"/>
              <a:t>Fourth level</a:t>
            </a:r>
          </a:p>
          <a:p>
            <a:pPr lvl="4"/>
            <a:r>
              <a:rPr lang="vi-VN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vi-VN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strike="noStrike" noProof="1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wm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GIF"/><Relationship Id="rId2" Type="http://schemas.openxmlformats.org/officeDocument/2006/relationships/audio" Target="file:///E:\SINH%20HOAT%20CUM-KH4\NHAC&amp;PHIM\02%20Track%202.mp3" TargetMode="External"/><Relationship Id="rId1" Type="http://schemas.microsoft.com/office/2007/relationships/media" Target="file:///E:\SINH%20HOAT%20CUM-KH4\NHAC&amp;PHIM\02%20Track%202.mp3" TargetMode="External"/><Relationship Id="rId6" Type="http://schemas.openxmlformats.org/officeDocument/2006/relationships/image" Target="../media/image26.wmf"/><Relationship Id="rId5" Type="http://schemas.openxmlformats.org/officeDocument/2006/relationships/image" Target="../media/image25.GIF"/><Relationship Id="rId4" Type="http://schemas.openxmlformats.org/officeDocument/2006/relationships/image" Target="../media/image24.wmf"/><Relationship Id="rId9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slide" Target="slide3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1" descr="hoa v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8156575" y="5637213"/>
            <a:ext cx="98742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13" descr="hoa v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8742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14" descr="blumen-pflanzen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15" descr="blumen-pflanzen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6" descr="blumen-pflanzen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7" descr="blumen-pflanzen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571500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8" descr="blumen-pflanzen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9" descr="blumen-pflanzen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20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950" y="4572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21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6625" y="-1143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5" name="Picture 22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325" y="642938"/>
            <a:ext cx="781050" cy="776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23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95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24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500" y="-13335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25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9" name="Picture 26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4572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0" name="Picture 27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34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1" name="Picture 29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286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2" name="WordArt 30"/>
          <p:cNvSpPr>
            <a:spLocks noTextEdit="1"/>
          </p:cNvSpPr>
          <p:nvPr/>
        </p:nvSpPr>
        <p:spPr>
          <a:xfrm>
            <a:off x="1390650" y="1405255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GB" altLang="en-US" sz="3600">
                <a:ln w="127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Tiếng Việt</a:t>
            </a:r>
          </a:p>
        </p:txBody>
      </p:sp>
      <p:pic>
        <p:nvPicPr>
          <p:cNvPr id="6163" name="Picture 32" descr="butterflies_flowers_md_cl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05200"/>
            <a:ext cx="2209800" cy="2293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4" name="Picture 34" descr="3d butterfl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121248">
            <a:off x="3733800" y="5257800"/>
            <a:ext cx="969963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5" name="Picture 36" descr="3d butterfl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121248">
            <a:off x="0" y="2590800"/>
            <a:ext cx="969963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6" name="Picture 37" descr="3d butterfl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121248">
            <a:off x="8174038" y="3962400"/>
            <a:ext cx="969962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7" name="Picture 39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0" name="Nho Th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54102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438400" y="4114800"/>
            <a:ext cx="5562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381635" y="201295"/>
            <a:ext cx="84442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eaLnBrk="0" hangingPunct="0">
              <a:buClrTx/>
              <a:buFontTx/>
            </a:pPr>
            <a:r>
              <a:rPr lang="en-US" altLang="en-US" b="1" dirty="0">
                <a:solidFill>
                  <a:srgbClr val="002060"/>
                </a:solidFill>
                <a:sym typeface="+mn-ea"/>
              </a:rPr>
              <a:t>HỘI THI GIÁO VIÊN GIỎI CẤP HUYỆN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buClrTx/>
              <a:buFontTx/>
            </a:pPr>
            <a:r>
              <a:rPr lang="en-US" altLang="en-US" b="1" dirty="0">
                <a:solidFill>
                  <a:srgbClr val="002060"/>
                </a:solidFill>
                <a:sym typeface="+mn-ea"/>
              </a:rPr>
              <a:t>Năm học 2022 - 2023</a:t>
            </a:r>
            <a:endParaRPr lang="en-GB" altLang="en-US"/>
          </a:p>
        </p:txBody>
      </p:sp>
      <p:sp>
        <p:nvSpPr>
          <p:cNvPr id="4103" name="Rectangle 7"/>
          <p:cNvSpPr/>
          <p:nvPr/>
        </p:nvSpPr>
        <p:spPr>
          <a:xfrm>
            <a:off x="76200" y="4000183"/>
            <a:ext cx="9140190" cy="17703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  <a:buClrTx/>
              <a:buFontTx/>
            </a:pPr>
            <a:r>
              <a:rPr lang="vi-VN" altLang="vi-VN" b="1" dirty="0">
                <a:solidFill>
                  <a:srgbClr val="002060"/>
                </a:solidFill>
                <a:latin typeface="Times New Roman" panose="02020603050405020304" pitchFamily="18" charset="0"/>
              </a:rPr>
              <a:t>G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iáo viên: Vũ Thị Chẵn</a:t>
            </a:r>
          </a:p>
          <a:p>
            <a:pPr algn="ctr">
              <a:lnSpc>
                <a:spcPct val="130000"/>
              </a:lnSpc>
              <a:buClrTx/>
              <a:buFontTx/>
            </a:pP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</a:rPr>
              <a:t>Đơn vị</a:t>
            </a:r>
            <a:r>
              <a:rPr lang="vi-VN" altLang="vi-VN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Trường TH Yên Th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</a:rPr>
              <a:t>nh</a:t>
            </a:r>
          </a:p>
          <a:p>
            <a:pPr algn="ctr">
              <a:lnSpc>
                <a:spcPct val="130000"/>
              </a:lnSpc>
              <a:buClrTx/>
              <a:buFontTx/>
            </a:pPr>
            <a:endParaRPr lang="en-US" altLang="vi-VN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170" y="1448435"/>
            <a:ext cx="8455025" cy="41668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91235"/>
            <a:ext cx="8134985" cy="50895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8930" y="1905635"/>
            <a:ext cx="8486775" cy="28714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600835"/>
            <a:ext cx="8493760" cy="34309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2657475" cy="7921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Group 30"/>
          <p:cNvGrpSpPr/>
          <p:nvPr/>
        </p:nvGrpSpPr>
        <p:grpSpPr>
          <a:xfrm>
            <a:off x="914400" y="1809750"/>
            <a:ext cx="2971800" cy="1882775"/>
            <a:chOff x="384" y="1680"/>
            <a:chExt cx="1680" cy="960"/>
          </a:xfrm>
        </p:grpSpPr>
        <p:sp>
          <p:nvSpPr>
            <p:cNvPr id="19459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en-US" sz="5400" dirty="0">
                <a:latin typeface="Arial" panose="020B0604020202020204" pitchFamily="34" charset="0"/>
              </a:endParaRPr>
            </a:p>
          </p:txBody>
        </p:sp>
        <p:sp>
          <p:nvSpPr>
            <p:cNvPr id="19460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461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en-US" sz="5400" dirty="0">
                <a:latin typeface="Arial" panose="020B0604020202020204" pitchFamily="34" charset="0"/>
              </a:endParaRPr>
            </a:p>
          </p:txBody>
        </p:sp>
      </p:grpSp>
      <p:sp>
        <p:nvSpPr>
          <p:cNvPr id="19462" name="Text Box 9"/>
          <p:cNvSpPr txBox="1"/>
          <p:nvPr/>
        </p:nvSpPr>
        <p:spPr>
          <a:xfrm>
            <a:off x="2057400" y="768350"/>
            <a:ext cx="1524000" cy="922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rgbClr val="FF3300"/>
                </a:solidFill>
                <a:latin typeface=".VnAvant" panose="020B7200000000000000" pitchFamily="34" charset="0"/>
              </a:rPr>
              <a:t>ua</a:t>
            </a:r>
            <a:r>
              <a:rPr lang="en-US" altLang="en-US" sz="5400" b="1" dirty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63" name="Text Box 9"/>
          <p:cNvSpPr txBox="1"/>
          <p:nvPr/>
        </p:nvSpPr>
        <p:spPr>
          <a:xfrm>
            <a:off x="1447800" y="1746250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chemeClr val="tx2"/>
                </a:solidFill>
                <a:latin typeface=".VnAvant" panose="020B7200000000000000" pitchFamily="34" charset="0"/>
              </a:rPr>
              <a:t>m</a:t>
            </a:r>
            <a:r>
              <a:rPr lang="en-US" altLang="en-US" sz="5400" b="1" dirty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9464" name="Text Box 9"/>
          <p:cNvSpPr txBox="1"/>
          <p:nvPr/>
        </p:nvSpPr>
        <p:spPr>
          <a:xfrm>
            <a:off x="2667000" y="1746250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ua</a:t>
            </a:r>
            <a:r>
              <a:rPr lang="en-US" altLang="en-US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9465" name="Text Box 9"/>
          <p:cNvSpPr txBox="1"/>
          <p:nvPr/>
        </p:nvSpPr>
        <p:spPr>
          <a:xfrm>
            <a:off x="5881688" y="698500"/>
            <a:ext cx="152400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rgbClr val="FF3300"/>
                </a:solidFill>
                <a:latin typeface=".VnAvant" panose="020B7200000000000000" pitchFamily="34" charset="0"/>
              </a:rPr>
              <a:t>ư</a:t>
            </a:r>
            <a:r>
              <a:rPr lang="en-US" altLang="en-US" sz="5400" b="1" dirty="0">
                <a:solidFill>
                  <a:srgbClr val="FF3300"/>
                </a:solidFill>
                <a:latin typeface=".VnAvant" panose="020B7200000000000000" pitchFamily="34" charset="0"/>
              </a:rPr>
              <a:t>a</a:t>
            </a:r>
            <a:endParaRPr lang="en-US" altLang="en-US" sz="5400" b="1" dirty="0">
              <a:solidFill>
                <a:srgbClr val="FF3300"/>
              </a:solidFill>
              <a:latin typeface=".VnAvant" panose="020B7200000000000000" pitchFamily="34" charset="0"/>
              <a:ea typeface="Arial" panose="020B0604020202020204" pitchFamily="34" charset="0"/>
            </a:endParaRPr>
          </a:p>
        </p:txBody>
      </p:sp>
      <p:grpSp>
        <p:nvGrpSpPr>
          <p:cNvPr id="19466" name="Group 30"/>
          <p:cNvGrpSpPr/>
          <p:nvPr/>
        </p:nvGrpSpPr>
        <p:grpSpPr>
          <a:xfrm>
            <a:off x="4952683" y="1769110"/>
            <a:ext cx="2971800" cy="1882775"/>
            <a:chOff x="384" y="1680"/>
            <a:chExt cx="1680" cy="960"/>
          </a:xfrm>
        </p:grpSpPr>
        <p:sp>
          <p:nvSpPr>
            <p:cNvPr id="19467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en-US" sz="5400" dirty="0">
                <a:latin typeface="Arial" panose="020B0604020202020204" pitchFamily="34" charset="0"/>
              </a:endParaRPr>
            </a:p>
          </p:txBody>
        </p:sp>
        <p:sp>
          <p:nvSpPr>
            <p:cNvPr id="19468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469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en-US" sz="5400" dirty="0">
                <a:latin typeface="Arial" panose="020B0604020202020204" pitchFamily="34" charset="0"/>
              </a:endParaRPr>
            </a:p>
          </p:txBody>
        </p:sp>
      </p:grpSp>
      <p:sp>
        <p:nvSpPr>
          <p:cNvPr id="19470" name="Text Box 9"/>
          <p:cNvSpPr txBox="1"/>
          <p:nvPr/>
        </p:nvSpPr>
        <p:spPr>
          <a:xfrm>
            <a:off x="5497513" y="17621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chemeClr val="tx2"/>
                </a:solidFill>
                <a:latin typeface=".VnArial" panose="020B7200000000000000" pitchFamily="34" charset="0"/>
              </a:rPr>
              <a:t>đ</a:t>
            </a:r>
            <a:r>
              <a:rPr lang="en-US" altLang="en-US" sz="5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chemeClr val="tx2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71" name="Text Box 9"/>
          <p:cNvSpPr txBox="1"/>
          <p:nvPr/>
        </p:nvSpPr>
        <p:spPr>
          <a:xfrm>
            <a:off x="6553200" y="1704975"/>
            <a:ext cx="1524000" cy="9233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rgbClr val="FF3300"/>
                </a:solidFill>
                <a:latin typeface=".VnAvant" panose="020B7200000000000000" pitchFamily="34" charset="0"/>
              </a:rPr>
              <a:t>ư</a:t>
            </a:r>
            <a:r>
              <a:rPr lang="en-US" altLang="en-US" sz="4400" b="1" dirty="0">
                <a:solidFill>
                  <a:srgbClr val="FF3300"/>
                </a:solidFill>
                <a:latin typeface=".VnAvant" panose="020B7200000000000000" pitchFamily="34" charset="0"/>
              </a:rPr>
              <a:t>a</a:t>
            </a:r>
            <a:r>
              <a:rPr lang="en-US" altLang="en-US" sz="5400" b="1" dirty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72" name="Text Box 9"/>
          <p:cNvSpPr txBox="1"/>
          <p:nvPr/>
        </p:nvSpPr>
        <p:spPr>
          <a:xfrm>
            <a:off x="6107113" y="3557588"/>
            <a:ext cx="1524000" cy="923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73" name="Text Box 9"/>
          <p:cNvSpPr txBox="1"/>
          <p:nvPr/>
        </p:nvSpPr>
        <p:spPr>
          <a:xfrm>
            <a:off x="1471613" y="2686050"/>
            <a:ext cx="2241550" cy="768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m</a:t>
            </a:r>
            <a:r>
              <a:rPr lang="en-GB" altLang="en-US" sz="4400" b="1" dirty="0">
                <a:solidFill>
                  <a:schemeClr val="tx2"/>
                </a:solidFill>
                <a:latin typeface=".VnAvant" panose="020B7200000000000000" pitchFamily="34" charset="0"/>
              </a:rPr>
              <a:t>ó</a:t>
            </a:r>
            <a:r>
              <a:rPr lang="en-GB" altLang="en-US" sz="4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</a:t>
            </a:r>
            <a:endParaRPr lang="en-GB" altLang="en-US" sz="4400" b="1" dirty="0">
              <a:solidFill>
                <a:schemeClr val="tx2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9474" name="Text Box 9"/>
          <p:cNvSpPr txBox="1"/>
          <p:nvPr/>
        </p:nvSpPr>
        <p:spPr>
          <a:xfrm>
            <a:off x="5686425" y="2627313"/>
            <a:ext cx="18288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chemeClr val="tx2"/>
                </a:solidFill>
                <a:latin typeface=".VnAvant" panose="020B7200000000000000" pitchFamily="34" charset="0"/>
              </a:rPr>
              <a:t>đ</a:t>
            </a:r>
            <a:r>
              <a:rPr lang="en-US" altLang="en-US" sz="4800" b="1" dirty="0">
                <a:solidFill>
                  <a:srgbClr val="FF3300"/>
                </a:solidFill>
                <a:latin typeface=".VnAvant" panose="020B7200000000000000" pitchFamily="34" charset="0"/>
              </a:rPr>
              <a:t>ư</a:t>
            </a:r>
            <a:r>
              <a:rPr lang="en-US" altLang="en-US" sz="4400" b="1" dirty="0">
                <a:solidFill>
                  <a:srgbClr val="FF3300"/>
                </a:solidFill>
                <a:latin typeface=".VnAvant" panose="020B7200000000000000" pitchFamily="34" charset="0"/>
              </a:rPr>
              <a:t>a</a:t>
            </a:r>
            <a:endParaRPr lang="en-US" altLang="en-US" sz="4400" b="1" dirty="0">
              <a:solidFill>
                <a:srgbClr val="FF3300"/>
              </a:solidFill>
              <a:latin typeface=".VnAvant" panose="020B7200000000000000" pitchFamily="34" charset="0"/>
              <a:ea typeface="Arial" panose="020B0604020202020204" pitchFamily="34" charset="0"/>
            </a:endParaRPr>
          </a:p>
        </p:txBody>
      </p:sp>
      <p:pic>
        <p:nvPicPr>
          <p:cNvPr id="19475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76860" y="3924300"/>
            <a:ext cx="8511540" cy="721360"/>
          </a:xfrm>
        </p:spPr>
      </p:pic>
      <p:sp>
        <p:nvSpPr>
          <p:cNvPr id="19477" name="Text Box 6"/>
          <p:cNvSpPr txBox="1"/>
          <p:nvPr/>
        </p:nvSpPr>
        <p:spPr>
          <a:xfrm>
            <a:off x="1994218" y="2692400"/>
            <a:ext cx="88709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ua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290" y="5734685"/>
            <a:ext cx="9178925" cy="793115"/>
          </a:xfrm>
          <a:prstGeom prst="rect">
            <a:avLst/>
          </a:prstGeom>
        </p:spPr>
      </p:pic>
      <p:pic>
        <p:nvPicPr>
          <p:cNvPr id="5" name="Content Placeholder 4" descr="4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381000" y="4502785"/>
            <a:ext cx="8645525" cy="12795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14600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6" name="Picture 3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475" y="100013"/>
            <a:ext cx="1158875" cy="1201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4" descr="POINSET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4550" y="3830638"/>
            <a:ext cx="3219450" cy="30273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535" name="Group 7"/>
          <p:cNvGrpSpPr/>
          <p:nvPr/>
        </p:nvGrpSpPr>
        <p:grpSpPr>
          <a:xfrm rot="10558579">
            <a:off x="6815138" y="438150"/>
            <a:ext cx="1524000" cy="1441450"/>
            <a:chOff x="3600" y="432"/>
            <a:chExt cx="960" cy="1056"/>
          </a:xfrm>
        </p:grpSpPr>
        <p:sp>
          <p:nvSpPr>
            <p:cNvPr id="22536" name="AutoShape 8"/>
            <p:cNvSpPr>
              <a:spLocks noChangeArrowheads="1"/>
            </p:cNvSpPr>
            <p:nvPr/>
          </p:nvSpPr>
          <p:spPr bwMode="auto">
            <a:xfrm rot="-296856">
              <a:off x="3601" y="1059"/>
              <a:ext cx="192" cy="192"/>
            </a:xfrm>
            <a:prstGeom prst="star5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6630" name="Group 9"/>
            <p:cNvGrpSpPr/>
            <p:nvPr/>
          </p:nvGrpSpPr>
          <p:grpSpPr>
            <a:xfrm>
              <a:off x="3600" y="432"/>
              <a:ext cx="960" cy="1056"/>
              <a:chOff x="3600" y="432"/>
              <a:chExt cx="960" cy="1056"/>
            </a:xfrm>
          </p:grpSpPr>
          <p:sp>
            <p:nvSpPr>
              <p:cNvPr id="22538" name="AutoShape 10"/>
              <p:cNvSpPr>
                <a:spLocks noChangeArrowheads="1"/>
              </p:cNvSpPr>
              <p:nvPr/>
            </p:nvSpPr>
            <p:spPr bwMode="auto">
              <a:xfrm>
                <a:off x="4035" y="1298"/>
                <a:ext cx="192" cy="192"/>
              </a:xfrm>
              <a:prstGeom prst="star5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539" name="AutoShape 11"/>
              <p:cNvSpPr>
                <a:spLocks noChangeArrowheads="1"/>
              </p:cNvSpPr>
              <p:nvPr/>
            </p:nvSpPr>
            <p:spPr bwMode="auto">
              <a:xfrm rot="-296856">
                <a:off x="4368" y="1056"/>
                <a:ext cx="192" cy="192"/>
              </a:xfrm>
              <a:prstGeom prst="star5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540" name="AutoShape 12"/>
              <p:cNvSpPr>
                <a:spLocks noChangeArrowheads="1"/>
              </p:cNvSpPr>
              <p:nvPr/>
            </p:nvSpPr>
            <p:spPr bwMode="auto">
              <a:xfrm rot="-296856">
                <a:off x="4371" y="625"/>
                <a:ext cx="192" cy="19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34" name="AutoShape 13"/>
              <p:cNvSpPr/>
              <p:nvPr/>
            </p:nvSpPr>
            <p:spPr>
              <a:xfrm rot="-296856">
                <a:off x="3600" y="675"/>
                <a:ext cx="192" cy="192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73" y="73"/>
                  </a:cxn>
                  <a:cxn ang="0">
                    <a:pos x="96" y="0"/>
                  </a:cxn>
                  <a:cxn ang="0">
                    <a:pos x="119" y="73"/>
                  </a:cxn>
                  <a:cxn ang="0">
                    <a:pos x="192" y="73"/>
                  </a:cxn>
                  <a:cxn ang="0">
                    <a:pos x="133" y="119"/>
                  </a:cxn>
                  <a:cxn ang="0">
                    <a:pos x="155" y="192"/>
                  </a:cxn>
                  <a:cxn ang="0">
                    <a:pos x="96" y="147"/>
                  </a:cxn>
                  <a:cxn ang="0">
                    <a:pos x="37" y="192"/>
                  </a:cxn>
                  <a:cxn ang="0">
                    <a:pos x="59" y="119"/>
                  </a:cxn>
                  <a:cxn ang="0">
                    <a:pos x="0" y="73"/>
                  </a:cxn>
                </a:cxnLst>
                <a:rect l="0" t="0" r="0" b="0"/>
                <a:pathLst>
                  <a:path w="10000" h="10000">
                    <a:moveTo>
                      <a:pt x="0" y="3802"/>
                    </a:moveTo>
                    <a:lnTo>
                      <a:pt x="3802" y="3802"/>
                    </a:lnTo>
                    <a:lnTo>
                      <a:pt x="5000" y="0"/>
                    </a:lnTo>
                    <a:lnTo>
                      <a:pt x="6198" y="3802"/>
                    </a:lnTo>
                    <a:lnTo>
                      <a:pt x="10000" y="3802"/>
                    </a:lnTo>
                    <a:lnTo>
                      <a:pt x="6927" y="6198"/>
                    </a:lnTo>
                    <a:lnTo>
                      <a:pt x="8073" y="10000"/>
                    </a:lnTo>
                    <a:lnTo>
                      <a:pt x="5000" y="7656"/>
                    </a:lnTo>
                    <a:lnTo>
                      <a:pt x="1927" y="10000"/>
                    </a:lnTo>
                    <a:lnTo>
                      <a:pt x="3073" y="6198"/>
                    </a:lnTo>
                    <a:lnTo>
                      <a:pt x="0" y="3802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altLang="en-US"/>
              </a:p>
            </p:txBody>
          </p:sp>
          <p:sp>
            <p:nvSpPr>
              <p:cNvPr id="22542" name="AutoShape 14"/>
              <p:cNvSpPr>
                <a:spLocks noChangeArrowheads="1"/>
              </p:cNvSpPr>
              <p:nvPr/>
            </p:nvSpPr>
            <p:spPr bwMode="auto">
              <a:xfrm rot="-296856">
                <a:off x="3984" y="435"/>
                <a:ext cx="192" cy="192"/>
              </a:xfrm>
              <a:prstGeom prst="star5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551" name="Group 23"/>
          <p:cNvGrpSpPr/>
          <p:nvPr/>
        </p:nvGrpSpPr>
        <p:grpSpPr>
          <a:xfrm rot="10119026">
            <a:off x="1600200" y="5057775"/>
            <a:ext cx="2092325" cy="1800225"/>
            <a:chOff x="2013" y="2517"/>
            <a:chExt cx="1318" cy="1134"/>
          </a:xfrm>
        </p:grpSpPr>
        <p:sp>
          <p:nvSpPr>
            <p:cNvPr id="26637" name="Oval 24"/>
            <p:cNvSpPr/>
            <p:nvPr/>
          </p:nvSpPr>
          <p:spPr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wrap="none" anchor="ctr" anchorCtr="0"/>
            <a:lstStyle/>
            <a:p>
              <a:endParaRPr lang="vi-VN" altLang="en-GB">
                <a:latin typeface="Arial" panose="020B0604020202020204" pitchFamily="34" charset="0"/>
              </a:endParaRPr>
            </a:p>
          </p:txBody>
        </p:sp>
        <p:grpSp>
          <p:nvGrpSpPr>
            <p:cNvPr id="26638" name="Group 25"/>
            <p:cNvGrpSpPr/>
            <p:nvPr/>
          </p:nvGrpSpPr>
          <p:grpSpPr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26639" name="Oval 26"/>
              <p:cNvSpPr/>
              <p:nvPr/>
            </p:nvSpPr>
            <p:spPr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  <p:sp>
            <p:nvSpPr>
              <p:cNvPr id="26640" name="Oval 27"/>
              <p:cNvSpPr/>
              <p:nvPr/>
            </p:nvSpPr>
            <p:spPr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  <p:sp>
            <p:nvSpPr>
              <p:cNvPr id="26641" name="Oval 28"/>
              <p:cNvSpPr/>
              <p:nvPr/>
            </p:nvSpPr>
            <p:spPr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  <p:sp>
            <p:nvSpPr>
              <p:cNvPr id="26642" name="Oval 29"/>
              <p:cNvSpPr/>
              <p:nvPr/>
            </p:nvSpPr>
            <p:spPr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  <p:sp>
            <p:nvSpPr>
              <p:cNvPr id="26643" name="Oval 30"/>
              <p:cNvSpPr/>
              <p:nvPr/>
            </p:nvSpPr>
            <p:spPr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  <p:sp>
            <p:nvSpPr>
              <p:cNvPr id="26644" name="Oval 31"/>
              <p:cNvSpPr/>
              <p:nvPr/>
            </p:nvSpPr>
            <p:spPr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2560" name="Group 32"/>
          <p:cNvGrpSpPr/>
          <p:nvPr/>
        </p:nvGrpSpPr>
        <p:grpSpPr>
          <a:xfrm rot="10119026">
            <a:off x="6851650" y="4870450"/>
            <a:ext cx="2092325" cy="1800225"/>
            <a:chOff x="2013" y="2517"/>
            <a:chExt cx="1318" cy="1134"/>
          </a:xfrm>
        </p:grpSpPr>
        <p:sp>
          <p:nvSpPr>
            <p:cNvPr id="26646" name="Oval 33"/>
            <p:cNvSpPr/>
            <p:nvPr/>
          </p:nvSpPr>
          <p:spPr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en-GB">
                <a:latin typeface="Arial" panose="020B0604020202020204" pitchFamily="34" charset="0"/>
              </a:endParaRPr>
            </a:p>
          </p:txBody>
        </p:sp>
        <p:grpSp>
          <p:nvGrpSpPr>
            <p:cNvPr id="26647" name="Group 34"/>
            <p:cNvGrpSpPr/>
            <p:nvPr/>
          </p:nvGrpSpPr>
          <p:grpSpPr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26648" name="Oval 35"/>
              <p:cNvSpPr/>
              <p:nvPr/>
            </p:nvSpPr>
            <p:spPr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  <p:sp>
            <p:nvSpPr>
              <p:cNvPr id="26649" name="Oval 36"/>
              <p:cNvSpPr/>
              <p:nvPr/>
            </p:nvSpPr>
            <p:spPr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  <p:sp>
            <p:nvSpPr>
              <p:cNvPr id="26650" name="Oval 37"/>
              <p:cNvSpPr/>
              <p:nvPr/>
            </p:nvSpPr>
            <p:spPr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  <p:sp>
            <p:nvSpPr>
              <p:cNvPr id="26651" name="Oval 38"/>
              <p:cNvSpPr/>
              <p:nvPr/>
            </p:nvSpPr>
            <p:spPr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  <p:sp>
            <p:nvSpPr>
              <p:cNvPr id="26652" name="Oval 39"/>
              <p:cNvSpPr/>
              <p:nvPr/>
            </p:nvSpPr>
            <p:spPr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  <p:sp>
            <p:nvSpPr>
              <p:cNvPr id="26653" name="Oval 40"/>
              <p:cNvSpPr/>
              <p:nvPr/>
            </p:nvSpPr>
            <p:spPr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2569" name="Group 41"/>
          <p:cNvGrpSpPr/>
          <p:nvPr/>
        </p:nvGrpSpPr>
        <p:grpSpPr>
          <a:xfrm rot="10119026">
            <a:off x="7051675" y="2816225"/>
            <a:ext cx="2092325" cy="1800225"/>
            <a:chOff x="2013" y="2517"/>
            <a:chExt cx="1318" cy="1134"/>
          </a:xfrm>
        </p:grpSpPr>
        <p:sp>
          <p:nvSpPr>
            <p:cNvPr id="26655" name="Oval 42"/>
            <p:cNvSpPr/>
            <p:nvPr/>
          </p:nvSpPr>
          <p:spPr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wrap="none" anchor="ctr" anchorCtr="0"/>
            <a:lstStyle/>
            <a:p>
              <a:endParaRPr lang="vi-VN" altLang="en-GB">
                <a:latin typeface="Arial" panose="020B0604020202020204" pitchFamily="34" charset="0"/>
              </a:endParaRPr>
            </a:p>
          </p:txBody>
        </p:sp>
        <p:grpSp>
          <p:nvGrpSpPr>
            <p:cNvPr id="26656" name="Group 43"/>
            <p:cNvGrpSpPr/>
            <p:nvPr/>
          </p:nvGrpSpPr>
          <p:grpSpPr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26657" name="Oval 44"/>
              <p:cNvSpPr/>
              <p:nvPr/>
            </p:nvSpPr>
            <p:spPr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  <p:sp>
            <p:nvSpPr>
              <p:cNvPr id="26658" name="Oval 45"/>
              <p:cNvSpPr/>
              <p:nvPr/>
            </p:nvSpPr>
            <p:spPr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  <p:sp>
            <p:nvSpPr>
              <p:cNvPr id="26659" name="Oval 46"/>
              <p:cNvSpPr/>
              <p:nvPr/>
            </p:nvSpPr>
            <p:spPr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  <p:sp>
            <p:nvSpPr>
              <p:cNvPr id="26660" name="Oval 47"/>
              <p:cNvSpPr/>
              <p:nvPr/>
            </p:nvSpPr>
            <p:spPr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  <p:sp>
            <p:nvSpPr>
              <p:cNvPr id="26661" name="Oval 48"/>
              <p:cNvSpPr/>
              <p:nvPr/>
            </p:nvSpPr>
            <p:spPr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  <p:sp>
            <p:nvSpPr>
              <p:cNvPr id="26662" name="Oval 49"/>
              <p:cNvSpPr/>
              <p:nvPr/>
            </p:nvSpPr>
            <p:spPr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26663" name="Picture 66" descr="Book-09-jun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025" y="5734050"/>
            <a:ext cx="1371600" cy="1143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595" name="Group 67"/>
          <p:cNvGrpSpPr/>
          <p:nvPr/>
        </p:nvGrpSpPr>
        <p:grpSpPr>
          <a:xfrm rot="10119026">
            <a:off x="4572000" y="5057775"/>
            <a:ext cx="2092325" cy="1800225"/>
            <a:chOff x="2013" y="2517"/>
            <a:chExt cx="1318" cy="1134"/>
          </a:xfrm>
        </p:grpSpPr>
        <p:sp>
          <p:nvSpPr>
            <p:cNvPr id="26665" name="Oval 68"/>
            <p:cNvSpPr/>
            <p:nvPr/>
          </p:nvSpPr>
          <p:spPr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wrap="none" anchor="ctr" anchorCtr="0"/>
            <a:lstStyle/>
            <a:p>
              <a:endParaRPr lang="vi-VN" altLang="en-GB">
                <a:latin typeface="Arial" panose="020B0604020202020204" pitchFamily="34" charset="0"/>
              </a:endParaRPr>
            </a:p>
          </p:txBody>
        </p:sp>
        <p:grpSp>
          <p:nvGrpSpPr>
            <p:cNvPr id="26666" name="Group 69"/>
            <p:cNvGrpSpPr/>
            <p:nvPr/>
          </p:nvGrpSpPr>
          <p:grpSpPr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26667" name="Oval 70"/>
              <p:cNvSpPr/>
              <p:nvPr/>
            </p:nvSpPr>
            <p:spPr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  <p:sp>
            <p:nvSpPr>
              <p:cNvPr id="26668" name="Oval 71"/>
              <p:cNvSpPr/>
              <p:nvPr/>
            </p:nvSpPr>
            <p:spPr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  <p:sp>
            <p:nvSpPr>
              <p:cNvPr id="26669" name="Oval 72"/>
              <p:cNvSpPr/>
              <p:nvPr/>
            </p:nvSpPr>
            <p:spPr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  <p:sp>
            <p:nvSpPr>
              <p:cNvPr id="26670" name="Oval 73"/>
              <p:cNvSpPr/>
              <p:nvPr/>
            </p:nvSpPr>
            <p:spPr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  <p:sp>
            <p:nvSpPr>
              <p:cNvPr id="26671" name="Oval 74"/>
              <p:cNvSpPr/>
              <p:nvPr/>
            </p:nvSpPr>
            <p:spPr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  <p:sp>
            <p:nvSpPr>
              <p:cNvPr id="26672" name="Oval 75"/>
              <p:cNvSpPr/>
              <p:nvPr/>
            </p:nvSpPr>
            <p:spPr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22604" name="02 Track 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53400" y="6858000"/>
            <a:ext cx="990600" cy="990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607" name="Group 79"/>
          <p:cNvGrpSpPr/>
          <p:nvPr/>
        </p:nvGrpSpPr>
        <p:grpSpPr>
          <a:xfrm rot="10119026">
            <a:off x="30163" y="3398838"/>
            <a:ext cx="2092325" cy="1800225"/>
            <a:chOff x="2013" y="2517"/>
            <a:chExt cx="1318" cy="1134"/>
          </a:xfrm>
        </p:grpSpPr>
        <p:sp>
          <p:nvSpPr>
            <p:cNvPr id="26675" name="Oval 80"/>
            <p:cNvSpPr/>
            <p:nvPr/>
          </p:nvSpPr>
          <p:spPr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en-GB">
                <a:latin typeface="Arial" panose="020B0604020202020204" pitchFamily="34" charset="0"/>
              </a:endParaRPr>
            </a:p>
          </p:txBody>
        </p:sp>
        <p:grpSp>
          <p:nvGrpSpPr>
            <p:cNvPr id="26676" name="Group 81"/>
            <p:cNvGrpSpPr/>
            <p:nvPr/>
          </p:nvGrpSpPr>
          <p:grpSpPr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26677" name="Oval 82"/>
              <p:cNvSpPr/>
              <p:nvPr/>
            </p:nvSpPr>
            <p:spPr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  <p:sp>
            <p:nvSpPr>
              <p:cNvPr id="26678" name="Oval 83"/>
              <p:cNvSpPr/>
              <p:nvPr/>
            </p:nvSpPr>
            <p:spPr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  <p:sp>
            <p:nvSpPr>
              <p:cNvPr id="26679" name="Oval 84"/>
              <p:cNvSpPr/>
              <p:nvPr/>
            </p:nvSpPr>
            <p:spPr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  <p:sp>
            <p:nvSpPr>
              <p:cNvPr id="26680" name="Oval 85"/>
              <p:cNvSpPr/>
              <p:nvPr/>
            </p:nvSpPr>
            <p:spPr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  <p:sp>
            <p:nvSpPr>
              <p:cNvPr id="26681" name="Oval 86"/>
              <p:cNvSpPr/>
              <p:nvPr/>
            </p:nvSpPr>
            <p:spPr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  <p:sp>
            <p:nvSpPr>
              <p:cNvPr id="26682" name="Oval 87"/>
              <p:cNvSpPr/>
              <p:nvPr/>
            </p:nvSpPr>
            <p:spPr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en-GB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6683" name="Rectangles 49215"/>
          <p:cNvSpPr/>
          <p:nvPr/>
        </p:nvSpPr>
        <p:spPr>
          <a:xfrm>
            <a:off x="1228725" y="1828800"/>
            <a:ext cx="7229475" cy="11985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vi-VN" altLang="en-GB" sz="4000" b="1" i="1">
                <a:latin typeface="Arial" panose="020B0604020202020204" pitchFamily="34" charset="0"/>
              </a:rPr>
              <a:t>      </a:t>
            </a:r>
            <a:r>
              <a:rPr lang="vi-VN" altLang="en-GB" sz="3200" b="1" i="1" err="1">
                <a:latin typeface="Arial" panose="020B0604020202020204" pitchFamily="34" charset="0"/>
              </a:rPr>
              <a:t>Chúc</a:t>
            </a:r>
            <a:r>
              <a:rPr lang="vi-VN" altLang="en-GB" sz="3200" b="1" i="1">
                <a:latin typeface="Arial" panose="020B0604020202020204" pitchFamily="34" charset="0"/>
              </a:rPr>
              <a:t> </a:t>
            </a:r>
            <a:r>
              <a:rPr lang="vi-VN" altLang="en-GB" sz="3200" b="1" i="1" err="1">
                <a:latin typeface="Arial" panose="020B0604020202020204" pitchFamily="34" charset="0"/>
              </a:rPr>
              <a:t>các</a:t>
            </a:r>
            <a:r>
              <a:rPr lang="vi-VN" altLang="en-GB" sz="3200" b="1" i="1">
                <a:latin typeface="Arial" panose="020B0604020202020204" pitchFamily="34" charset="0"/>
              </a:rPr>
              <a:t> </a:t>
            </a:r>
            <a:r>
              <a:rPr lang="vi-VN" altLang="en-GB" sz="3200" b="1" i="1" err="1">
                <a:latin typeface="Arial" panose="020B0604020202020204" pitchFamily="34" charset="0"/>
              </a:rPr>
              <a:t>thầy</a:t>
            </a:r>
            <a:r>
              <a:rPr lang="vi-VN" altLang="en-GB" sz="3200" b="1" i="1">
                <a:latin typeface="Arial" panose="020B0604020202020204" pitchFamily="34" charset="0"/>
              </a:rPr>
              <a:t>, </a:t>
            </a:r>
            <a:r>
              <a:rPr lang="vi-VN" altLang="en-GB" sz="3200" b="1" i="1" err="1">
                <a:latin typeface="Arial" panose="020B0604020202020204" pitchFamily="34" charset="0"/>
              </a:rPr>
              <a:t>cô</a:t>
            </a:r>
            <a:r>
              <a:rPr lang="vi-VN" altLang="en-GB" sz="3200" b="1" i="1">
                <a:latin typeface="Arial" panose="020B0604020202020204" pitchFamily="34" charset="0"/>
              </a:rPr>
              <a:t> </a:t>
            </a:r>
            <a:r>
              <a:rPr lang="vi-VN" altLang="en-GB" sz="3200" b="1" i="1" err="1">
                <a:latin typeface="Arial" panose="020B0604020202020204" pitchFamily="34" charset="0"/>
              </a:rPr>
              <a:t>giáo</a:t>
            </a:r>
            <a:r>
              <a:rPr lang="vi-VN" altLang="en-GB" sz="3200" b="1" i="1">
                <a:latin typeface="Arial" panose="020B0604020202020204" pitchFamily="34" charset="0"/>
              </a:rPr>
              <a:t> </a:t>
            </a:r>
            <a:r>
              <a:rPr lang="vi-VN" altLang="en-GB" sz="3200" b="1" i="1" err="1">
                <a:latin typeface="Arial" panose="020B0604020202020204" pitchFamily="34" charset="0"/>
              </a:rPr>
              <a:t>mạnh</a:t>
            </a:r>
            <a:r>
              <a:rPr lang="vi-VN" altLang="en-GB" sz="3200" b="1" i="1">
                <a:latin typeface="Arial" panose="020B0604020202020204" pitchFamily="34" charset="0"/>
              </a:rPr>
              <a:t> </a:t>
            </a:r>
            <a:r>
              <a:rPr lang="vi-VN" altLang="en-GB" sz="3200" b="1" i="1" err="1">
                <a:latin typeface="Arial" panose="020B0604020202020204" pitchFamily="34" charset="0"/>
              </a:rPr>
              <a:t>khỏe,</a:t>
            </a:r>
            <a:r>
              <a:rPr lang="en-GB" altLang="zh-CN" sz="3200" b="1" i="1" err="1">
                <a:latin typeface="Arial" panose="020B0604020202020204" pitchFamily="34" charset="0"/>
              </a:rPr>
              <a:t> </a:t>
            </a:r>
            <a:r>
              <a:rPr lang="vi-VN" altLang="en-GB" sz="3200" b="1" i="1" err="1">
                <a:latin typeface="Arial" panose="020B0604020202020204" pitchFamily="34" charset="0"/>
              </a:rPr>
              <a:t>hạnh</a:t>
            </a:r>
            <a:r>
              <a:rPr lang="vi-VN" altLang="en-GB" sz="3200" b="1" i="1">
                <a:latin typeface="Arial" panose="020B0604020202020204" pitchFamily="34" charset="0"/>
              </a:rPr>
              <a:t> </a:t>
            </a:r>
            <a:r>
              <a:rPr lang="vi-VN" altLang="en-GB" sz="3200" b="1" i="1" err="1">
                <a:latin typeface="Arial" panose="020B0604020202020204" pitchFamily="34" charset="0"/>
              </a:rPr>
              <a:t>phúc</a:t>
            </a:r>
            <a:r>
              <a:rPr lang="vi-VN" altLang="en-GB" sz="3200" b="1" i="1">
                <a:latin typeface="Arial" panose="020B0604020202020204" pitchFamily="34" charset="0"/>
              </a:rPr>
              <a:t> </a:t>
            </a:r>
            <a:r>
              <a:rPr lang="vi-VN" altLang="en-GB" sz="3200" b="1" i="1" err="1">
                <a:latin typeface="Arial" panose="020B0604020202020204" pitchFamily="34" charset="0"/>
              </a:rPr>
              <a:t>và</a:t>
            </a:r>
            <a:r>
              <a:rPr lang="vi-VN" altLang="en-GB" sz="3200" b="1" i="1">
                <a:latin typeface="Arial" panose="020B0604020202020204" pitchFamily="34" charset="0"/>
              </a:rPr>
              <a:t> </a:t>
            </a:r>
            <a:r>
              <a:rPr lang="vi-VN" altLang="en-GB" sz="3200" b="1" i="1" err="1">
                <a:latin typeface="Arial" panose="020B0604020202020204" pitchFamily="34" charset="0"/>
              </a:rPr>
              <a:t>thành</a:t>
            </a:r>
            <a:r>
              <a:rPr lang="vi-VN" altLang="en-GB" sz="3200" b="1" i="1">
                <a:latin typeface="Arial" panose="020B0604020202020204" pitchFamily="34" charset="0"/>
              </a:rPr>
              <a:t> </a:t>
            </a:r>
            <a:r>
              <a:rPr lang="vi-VN" altLang="en-GB" sz="3200" b="1" i="1" err="1">
                <a:latin typeface="Arial" panose="020B0604020202020204" pitchFamily="34" charset="0"/>
              </a:rPr>
              <a:t>đạt</a:t>
            </a:r>
            <a:r>
              <a:rPr lang="vi-VN" altLang="en-GB" sz="3200" b="1" i="1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6684" name="Picture 7" descr="FIREWRK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9250" y="3352800"/>
            <a:ext cx="3438525" cy="243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0" fill="hold"/>
                                        <p:tgtEl>
                                          <p:spTgt spid="225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0" fill="hold"/>
                                        <p:tgtEl>
                                          <p:spTgt spid="225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0" fill="hold"/>
                                        <p:tgtEl>
                                          <p:spTgt spid="225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0" fill="hold"/>
                                        <p:tgtEl>
                                          <p:spTgt spid="225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22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0" fill="hold"/>
                                        <p:tgtEl>
                                          <p:spTgt spid="226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60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1113" y="1008063"/>
            <a:ext cx="2124075" cy="9223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  <a:buFontTx/>
            </a:pPr>
            <a:r>
              <a:rPr lang="en-GB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ơ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82700" y="3387725"/>
            <a:ext cx="2147888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Tx/>
            </a:pPr>
            <a:r>
              <a:rPr lang="en-GB" altLang="en-US" sz="3600" b="1">
                <a:solidFill>
                  <a:srgbClr val="002060"/>
                </a:solidFill>
                <a:latin typeface="Arial" panose="020B0604020202020204" pitchFamily="34" charset="0"/>
              </a:rPr>
              <a:t>thì</a:t>
            </a:r>
            <a:r>
              <a:rPr lang="en-GB" altLang="en-US" sz="3600" b="1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GB" altLang="en-US" sz="3600" b="1">
                <a:solidFill>
                  <a:srgbClr val="002060"/>
                </a:solidFill>
                <a:latin typeface="Arial" panose="020B0604020202020204" pitchFamily="34" charset="0"/>
              </a:rPr>
              <a:t> dĩ</a:t>
            </a:r>
            <a:r>
              <a:rPr lang="en-GB" altLang="en-US" sz="3600" b="1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44" name="Câu 2"/>
          <p:cNvSpPr txBox="1"/>
          <p:nvPr/>
        </p:nvSpPr>
        <p:spPr>
          <a:xfrm>
            <a:off x="1281113" y="1662113"/>
            <a:ext cx="2574925" cy="922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buFontTx/>
            </a:pPr>
            <a:r>
              <a:rPr lang="en-GB" altLang="en-US" sz="3600" b="1">
                <a:solidFill>
                  <a:srgbClr val="00B050"/>
                </a:solidFill>
                <a:latin typeface="Arial" panose="020B0604020202020204" pitchFamily="34" charset="0"/>
              </a:rPr>
              <a:t>thủ đô</a:t>
            </a:r>
          </a:p>
        </p:txBody>
      </p:sp>
      <p:sp>
        <p:nvSpPr>
          <p:cNvPr id="45" name="Câu 4"/>
          <p:cNvSpPr txBox="1"/>
          <p:nvPr/>
        </p:nvSpPr>
        <p:spPr>
          <a:xfrm>
            <a:off x="1281113" y="2411413"/>
            <a:ext cx="2466975" cy="922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buFontTx/>
            </a:pPr>
            <a:r>
              <a:rPr lang="en-GB" altLang="en-US" sz="3600" b="1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GB" altLang="en-US" sz="3600" b="1">
                <a:solidFill>
                  <a:srgbClr val="7030A0"/>
                </a:solidFill>
                <a:latin typeface="Century Gothic" panose="020B0502020202020204" pitchFamily="34" charset="0"/>
              </a:rPr>
              <a:t>á</a:t>
            </a:r>
            <a:r>
              <a:rPr lang="en-GB" altLang="en-US" sz="3600" b="1">
                <a:solidFill>
                  <a:srgbClr val="7030A0"/>
                </a:solidFill>
                <a:latin typeface="Arial" panose="020B0604020202020204" pitchFamily="34" charset="0"/>
              </a:rPr>
              <a:t> thư</a:t>
            </a:r>
          </a:p>
        </p:txBody>
      </p:sp>
      <p:pic>
        <p:nvPicPr>
          <p:cNvPr id="4102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575" y="5048250"/>
            <a:ext cx="1958975" cy="1360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6" descr="Bạn chọn cái cây nào? Điều đó sẽ tiết lộ vận may của bạn trong năm mớ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413" y="1068388"/>
            <a:ext cx="4570412" cy="4433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5413" y="1930400"/>
            <a:ext cx="777875" cy="747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" name="Picture 4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1677988"/>
            <a:ext cx="774700" cy="78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" name="Picture 4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7838" y="2360613"/>
            <a:ext cx="777875" cy="73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" name="Picture 4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9600" y="2286000"/>
            <a:ext cx="774700" cy="827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" name="TextBox 49"/>
          <p:cNvSpPr txBox="1"/>
          <p:nvPr/>
        </p:nvSpPr>
        <p:spPr>
          <a:xfrm>
            <a:off x="2416175" y="225425"/>
            <a:ext cx="4837113" cy="922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150000"/>
              </a:lnSpc>
              <a:buFontTx/>
            </a:pPr>
            <a:r>
              <a:rPr lang="en-US" altLang="en-US" sz="3600" b="1">
                <a:latin typeface="Arial" panose="020B0604020202020204" pitchFamily="34" charset="0"/>
              </a:rPr>
              <a:t>Trò chơi hái táo</a:t>
            </a:r>
            <a:endParaRPr lang="vi-VN" altLang="en-US" sz="3600" b="1">
              <a:latin typeface="Arial" panose="020B0604020202020204" pitchFamily="34" charset="0"/>
            </a:endParaRPr>
          </a:p>
        </p:txBody>
      </p:sp>
      <p:sp>
        <p:nvSpPr>
          <p:cNvPr id="4" name="TextBox 27"/>
          <p:cNvSpPr txBox="1"/>
          <p:nvPr/>
        </p:nvSpPr>
        <p:spPr>
          <a:xfrm>
            <a:off x="1281113" y="4183063"/>
            <a:ext cx="1979612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Tx/>
            </a:pPr>
            <a:r>
              <a:rPr lang="en-GB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l</a:t>
            </a:r>
            <a:r>
              <a:rPr lang="en-GB" altLang="en-US" sz="3600" b="1">
                <a:solidFill>
                  <a:srgbClr val="0070C0"/>
                </a:solidFill>
                <a:latin typeface="Century Gothic" panose="020B0502020202020204" pitchFamily="34" charset="0"/>
              </a:rPr>
              <a:t>á</a:t>
            </a:r>
            <a:r>
              <a:rPr lang="en-GB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tí</a:t>
            </a:r>
            <a:r>
              <a:rPr lang="en-GB" altLang="en-US" sz="3600" b="1">
                <a:solidFill>
                  <a:srgbClr val="0070C0"/>
                </a:solidFill>
                <a:latin typeface="Century Gothic" panose="020B0502020202020204" pitchFamily="34" charset="0"/>
              </a:rPr>
              <a:t>a</a:t>
            </a:r>
            <a:r>
              <a:rPr lang="en-GB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tô</a:t>
            </a:r>
          </a:p>
        </p:txBody>
      </p:sp>
      <p:sp>
        <p:nvSpPr>
          <p:cNvPr id="24" name="Oval 23"/>
          <p:cNvSpPr/>
          <p:nvPr/>
        </p:nvSpPr>
        <p:spPr>
          <a:xfrm>
            <a:off x="6970713" y="2927350"/>
            <a:ext cx="388937" cy="344488"/>
          </a:xfrm>
          <a:prstGeom prst="ellipse">
            <a:avLst/>
          </a:prstGeom>
          <a:blipFill rotWithShape="1">
            <a:blip r:embed="rId12"/>
            <a:stretch>
              <a:fillRect/>
            </a:stretch>
          </a:blipFill>
          <a:ln w="9525">
            <a:noFill/>
          </a:ln>
        </p:spPr>
        <p:txBody>
          <a:bodyPr anchor="t" anchorCtr="0"/>
          <a:lstStyle/>
          <a:p>
            <a:pPr algn="ctr">
              <a:lnSpc>
                <a:spcPct val="60000"/>
              </a:lnSpc>
            </a:pPr>
            <a:r>
              <a:rPr lang="en-GB" altLang="en-US" sz="2400" b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/>
              </a:rPr>
              <a:t>5</a:t>
            </a:r>
            <a:r>
              <a:rPr lang="en-US" altLang="en-GB" sz="3200" b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/>
              </a:rPr>
              <a:t> </a:t>
            </a:r>
            <a:endParaRPr lang="en-US" altLang="en-GB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-0.133681 0.413611 " pathEditMode="relative" rAng="0" ptsTypes="">
                                      <p:cBhvr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0694 0.542778 " pathEditMode="relative" rAng="0" ptsTypes="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-0.30278 0.5023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2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05642 0.4157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0278 0.00351852 L -0.227431 0.381296 " pathEditMode="relative" rAng="0" ptsTypes="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44" grpId="0"/>
      <p:bldP spid="45" grpId="0"/>
      <p:bldP spid="50" grpId="0"/>
      <p:bldP spid="4" grpId="0"/>
      <p:bldP spid="4" grpId="1"/>
      <p:bldP spid="24" grpId="0" bldLvl="0" animBg="1"/>
      <p:bldP spid="2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5"/>
          <p:cNvGrpSpPr/>
          <p:nvPr/>
        </p:nvGrpSpPr>
        <p:grpSpPr>
          <a:xfrm rot="-1927061">
            <a:off x="381000" y="609600"/>
            <a:ext cx="1066800" cy="685800"/>
            <a:chOff x="4733" y="799"/>
            <a:chExt cx="388" cy="353"/>
          </a:xfrm>
        </p:grpSpPr>
        <p:sp>
          <p:nvSpPr>
            <p:cNvPr id="10242" name="Freeform 16"/>
            <p:cNvSpPr/>
            <p:nvPr/>
          </p:nvSpPr>
          <p:spPr>
            <a:xfrm rot="2108015">
              <a:off x="4942" y="799"/>
              <a:ext cx="179" cy="35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243" name="Freeform 17"/>
            <p:cNvSpPr/>
            <p:nvPr/>
          </p:nvSpPr>
          <p:spPr>
            <a:xfrm rot="4401636">
              <a:off x="4801" y="789"/>
              <a:ext cx="179" cy="35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244" name="Freeform 18"/>
            <p:cNvSpPr/>
            <p:nvPr/>
          </p:nvSpPr>
          <p:spPr>
            <a:xfrm rot="728459">
              <a:off x="5002" y="913"/>
              <a:ext cx="105" cy="2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</p:grpSp>
      <p:grpSp>
        <p:nvGrpSpPr>
          <p:cNvPr id="10245" name="Group 19"/>
          <p:cNvGrpSpPr/>
          <p:nvPr/>
        </p:nvGrpSpPr>
        <p:grpSpPr>
          <a:xfrm rot="-3800768">
            <a:off x="647700" y="419100"/>
            <a:ext cx="1066800" cy="685800"/>
            <a:chOff x="4733" y="799"/>
            <a:chExt cx="388" cy="353"/>
          </a:xfrm>
        </p:grpSpPr>
        <p:sp>
          <p:nvSpPr>
            <p:cNvPr id="10246" name="Freeform 20"/>
            <p:cNvSpPr/>
            <p:nvPr/>
          </p:nvSpPr>
          <p:spPr>
            <a:xfrm rot="2108015">
              <a:off x="4942" y="799"/>
              <a:ext cx="179" cy="35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247" name="Freeform 21"/>
            <p:cNvSpPr/>
            <p:nvPr/>
          </p:nvSpPr>
          <p:spPr>
            <a:xfrm rot="4401636">
              <a:off x="4801" y="789"/>
              <a:ext cx="179" cy="35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248" name="Freeform 22"/>
            <p:cNvSpPr/>
            <p:nvPr/>
          </p:nvSpPr>
          <p:spPr>
            <a:xfrm rot="728459">
              <a:off x="5002" y="913"/>
              <a:ext cx="105" cy="2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</p:grpSp>
      <p:grpSp>
        <p:nvGrpSpPr>
          <p:cNvPr id="10249" name="Group 23"/>
          <p:cNvGrpSpPr/>
          <p:nvPr/>
        </p:nvGrpSpPr>
        <p:grpSpPr>
          <a:xfrm>
            <a:off x="304800" y="0"/>
            <a:ext cx="838200" cy="1427163"/>
            <a:chOff x="336" y="144"/>
            <a:chExt cx="528" cy="899"/>
          </a:xfrm>
        </p:grpSpPr>
        <p:grpSp>
          <p:nvGrpSpPr>
            <p:cNvPr id="10250" name="Group 24"/>
            <p:cNvGrpSpPr/>
            <p:nvPr/>
          </p:nvGrpSpPr>
          <p:grpSpPr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10251" name="Freeform 25"/>
              <p:cNvSpPr/>
              <p:nvPr/>
            </p:nvSpPr>
            <p:spPr>
              <a:xfrm rot="2108015">
                <a:off x="4942" y="799"/>
                <a:ext cx="179" cy="35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</a:ln>
            </p:spPr>
            <p:txBody>
              <a:bodyPr/>
              <a:lstStyle/>
              <a:p>
                <a:endParaRPr lang="en-GB" altLang="en-US"/>
              </a:p>
            </p:txBody>
          </p:sp>
          <p:sp>
            <p:nvSpPr>
              <p:cNvPr id="10252" name="Freeform 26"/>
              <p:cNvSpPr/>
              <p:nvPr/>
            </p:nvSpPr>
            <p:spPr>
              <a:xfrm rot="4401636">
                <a:off x="4801" y="789"/>
                <a:ext cx="179" cy="35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</a:ln>
            </p:spPr>
            <p:txBody>
              <a:bodyPr/>
              <a:lstStyle/>
              <a:p>
                <a:endParaRPr lang="en-GB" altLang="en-US"/>
              </a:p>
            </p:txBody>
          </p:sp>
          <p:sp>
            <p:nvSpPr>
              <p:cNvPr id="10253" name="Freeform 27"/>
              <p:cNvSpPr/>
              <p:nvPr/>
            </p:nvSpPr>
            <p:spPr>
              <a:xfrm rot="728459">
                <a:off x="5002" y="913"/>
                <a:ext cx="105" cy="2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</a:ln>
            </p:spPr>
            <p:txBody>
              <a:bodyPr/>
              <a:lstStyle/>
              <a:p>
                <a:endParaRPr lang="en-GB" altLang="en-US"/>
              </a:p>
            </p:txBody>
          </p:sp>
        </p:grpSp>
        <p:sp>
          <p:nvSpPr>
            <p:cNvPr id="10254" name="Freeform 28"/>
            <p:cNvSpPr/>
            <p:nvPr/>
          </p:nvSpPr>
          <p:spPr>
            <a:xfrm rot="4401636">
              <a:off x="404" y="758"/>
              <a:ext cx="179" cy="35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</p:grpSp>
      <p:pic>
        <p:nvPicPr>
          <p:cNvPr id="10255" name="Picture 30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3810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6" name="Picture 32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95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7" name="Picture 33" descr="Fro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0" name="Picture 1"/>
          <p:cNvPicPr>
            <a:picLocks noChangeAspect="1"/>
          </p:cNvPicPr>
          <p:nvPr/>
        </p:nvPicPr>
        <p:blipFill>
          <a:blip r:embed="rId3"/>
          <a:srcRect t="11111" b="62222"/>
          <a:stretch>
            <a:fillRect/>
          </a:stretch>
        </p:blipFill>
        <p:spPr>
          <a:xfrm>
            <a:off x="0" y="76200"/>
            <a:ext cx="9194800" cy="4849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11" name="Text Box 1"/>
          <p:cNvSpPr txBox="1"/>
          <p:nvPr/>
        </p:nvSpPr>
        <p:spPr>
          <a:xfrm>
            <a:off x="1365250" y="5527675"/>
            <a:ext cx="67564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GB" altLang="en-US" sz="3600" b="1" dirty="0" err="1">
                <a:latin typeface="Century Gothic" panose="020B0502020202020204" pitchFamily="34" charset="0"/>
              </a:rPr>
              <a:t>Mẹ</a:t>
            </a:r>
            <a:r>
              <a:rPr lang="en-GB" altLang="en-US" sz="3600" b="1" dirty="0">
                <a:latin typeface="Century Gothic" panose="020B0502020202020204" pitchFamily="34" charset="0"/>
              </a:rPr>
              <a:t> </a:t>
            </a:r>
            <a:r>
              <a:rPr lang="en-GB" altLang="en-US" sz="3600" b="1" dirty="0" err="1">
                <a:latin typeface="Century Gothic" panose="020B0502020202020204" pitchFamily="34" charset="0"/>
              </a:rPr>
              <a:t>đưa</a:t>
            </a:r>
            <a:r>
              <a:rPr lang="en-GB" altLang="en-US" sz="3600" b="1" dirty="0">
                <a:latin typeface="Century Gothic" panose="020B0502020202020204" pitchFamily="34" charset="0"/>
              </a:rPr>
              <a:t> Hà </a:t>
            </a:r>
            <a:r>
              <a:rPr lang="en-GB" altLang="en-US" sz="3600" b="1" dirty="0" err="1">
                <a:latin typeface="Century Gothic" panose="020B0502020202020204" pitchFamily="34" charset="0"/>
              </a:rPr>
              <a:t>đến</a:t>
            </a:r>
            <a:r>
              <a:rPr lang="en-GB" altLang="en-US" sz="3600" b="1" dirty="0">
                <a:latin typeface="Century Gothic" panose="020B0502020202020204" pitchFamily="34" charset="0"/>
              </a:rPr>
              <a:t> </a:t>
            </a:r>
            <a:r>
              <a:rPr lang="en-GB" altLang="en-US" sz="3600" b="1" dirty="0" err="1">
                <a:latin typeface="Century Gothic" panose="020B0502020202020204" pitchFamily="34" charset="0"/>
              </a:rPr>
              <a:t>lớp</a:t>
            </a:r>
            <a:r>
              <a:rPr lang="en-GB" altLang="en-US" sz="3600" b="1" dirty="0">
                <a:latin typeface="Century Gothic" panose="020B0502020202020204" pitchFamily="34" charset="0"/>
              </a:rPr>
              <a:t> </a:t>
            </a:r>
            <a:r>
              <a:rPr lang="en-GB" altLang="en-US" sz="3600" b="1" dirty="0" err="1">
                <a:latin typeface="Century Gothic" panose="020B0502020202020204" pitchFamily="34" charset="0"/>
              </a:rPr>
              <a:t>học</a:t>
            </a:r>
            <a:r>
              <a:rPr lang="en-GB" altLang="en-US" sz="3600" b="1" dirty="0">
                <a:latin typeface="Century Gothic" panose="020B0502020202020204" pitchFamily="34" charset="0"/>
              </a:rPr>
              <a:t> </a:t>
            </a:r>
            <a:r>
              <a:rPr lang="en-GB" altLang="en-US" sz="3600" b="1" dirty="0" err="1">
                <a:latin typeface="Century Gothic" panose="020B0502020202020204" pitchFamily="34" charset="0"/>
              </a:rPr>
              <a:t>múa</a:t>
            </a:r>
            <a:r>
              <a:rPr lang="en-GB" altLang="en-US" sz="360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212" name="Text Box 2"/>
          <p:cNvSpPr txBox="1"/>
          <p:nvPr/>
        </p:nvSpPr>
        <p:spPr>
          <a:xfrm>
            <a:off x="7024598" y="5526088"/>
            <a:ext cx="976312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GB" altLang="en-US" sz="36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ua</a:t>
            </a:r>
            <a:endParaRPr lang="en-GB" alt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213" name="Text Box 3"/>
          <p:cNvSpPr txBox="1"/>
          <p:nvPr/>
        </p:nvSpPr>
        <p:spPr>
          <a:xfrm>
            <a:off x="2438456" y="5527675"/>
            <a:ext cx="814388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GB" altLang="en-US" sz="36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ưa</a:t>
            </a:r>
            <a:endParaRPr lang="en-GB" alt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/>
      <p:bldP spid="8211" grpId="1"/>
      <p:bldP spid="8212" grpId="0"/>
      <p:bldP spid="8212" grpId="1"/>
      <p:bldP spid="8213" grpId="0"/>
      <p:bldP spid="82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35814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Text Box 9"/>
          <p:cNvSpPr txBox="1"/>
          <p:nvPr/>
        </p:nvSpPr>
        <p:spPr>
          <a:xfrm>
            <a:off x="6096000" y="3581400"/>
            <a:ext cx="1524000" cy="923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12307" name="Text Box 1"/>
          <p:cNvSpPr txBox="1"/>
          <p:nvPr/>
        </p:nvSpPr>
        <p:spPr>
          <a:xfrm>
            <a:off x="103505" y="2243455"/>
            <a:ext cx="174117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GB" altLang="en-US" sz="4400" b="1">
                <a:latin typeface=".VnAvant" panose="020B7200000000000000" pitchFamily="34" charset="0"/>
              </a:rPr>
              <a:t>cua</a:t>
            </a:r>
          </a:p>
        </p:txBody>
      </p:sp>
      <p:sp>
        <p:nvSpPr>
          <p:cNvPr id="12292" name="Text Box 2"/>
          <p:cNvSpPr txBox="1"/>
          <p:nvPr/>
        </p:nvSpPr>
        <p:spPr>
          <a:xfrm flipH="1">
            <a:off x="5678805" y="2281238"/>
            <a:ext cx="1525588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GB" altLang="en-US" sz="4400" b="1">
                <a:latin typeface=".VnAvant" panose="020B7200000000000000" pitchFamily="34" charset="0"/>
              </a:rPr>
              <a:t>dứa</a:t>
            </a:r>
          </a:p>
        </p:txBody>
      </p:sp>
      <p:sp>
        <p:nvSpPr>
          <p:cNvPr id="12293" name="Text Box 3"/>
          <p:cNvSpPr txBox="1"/>
          <p:nvPr/>
        </p:nvSpPr>
        <p:spPr>
          <a:xfrm>
            <a:off x="4226243" y="2281238"/>
            <a:ext cx="13557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GB" altLang="en-US" sz="4400" b="1">
                <a:latin typeface=".VnAvant" panose="020B7200000000000000" pitchFamily="34" charset="0"/>
              </a:rPr>
              <a:t>cửa</a:t>
            </a:r>
          </a:p>
        </p:txBody>
      </p:sp>
      <p:sp>
        <p:nvSpPr>
          <p:cNvPr id="12294" name="Text Box 4"/>
          <p:cNvSpPr txBox="1"/>
          <p:nvPr/>
        </p:nvSpPr>
        <p:spPr>
          <a:xfrm>
            <a:off x="7231380" y="2262505"/>
            <a:ext cx="165163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GB" altLang="en-US" sz="4400" b="1">
                <a:latin typeface=".VnAvant" panose="020B7200000000000000" pitchFamily="34" charset="0"/>
              </a:rPr>
              <a:t>nhựa</a:t>
            </a:r>
          </a:p>
        </p:txBody>
      </p:sp>
      <p:sp>
        <p:nvSpPr>
          <p:cNvPr id="12311" name="Text Box 5"/>
          <p:cNvSpPr txBox="1"/>
          <p:nvPr/>
        </p:nvSpPr>
        <p:spPr>
          <a:xfrm>
            <a:off x="2964180" y="2244725"/>
            <a:ext cx="117411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GB" altLang="en-US" sz="4400" b="1">
                <a:latin typeface=".VnAvant" panose="020B7200000000000000" pitchFamily="34" charset="0"/>
              </a:rPr>
              <a:t>r</a:t>
            </a:r>
            <a:r>
              <a:rPr lang="en-GB" altLang="en-US" sz="4400" b="1">
                <a:latin typeface="Century Gothic" panose="020B0502020202020204" pitchFamily="34" charset="0"/>
              </a:rPr>
              <a:t>ùa</a:t>
            </a:r>
          </a:p>
        </p:txBody>
      </p:sp>
      <p:sp>
        <p:nvSpPr>
          <p:cNvPr id="12312" name="Text Box 6"/>
          <p:cNvSpPr txBox="1"/>
          <p:nvPr/>
        </p:nvSpPr>
        <p:spPr>
          <a:xfrm>
            <a:off x="1537335" y="2254250"/>
            <a:ext cx="135191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GB" altLang="en-US" sz="4400" b="1">
                <a:latin typeface=".VnAvant" panose="020B7200000000000000" pitchFamily="34" charset="0"/>
              </a:rPr>
              <a:t>đũa</a:t>
            </a:r>
          </a:p>
        </p:txBody>
      </p:sp>
      <p:sp>
        <p:nvSpPr>
          <p:cNvPr id="12297" name="Text Box 4"/>
          <p:cNvSpPr txBox="1"/>
          <p:nvPr/>
        </p:nvSpPr>
        <p:spPr>
          <a:xfrm>
            <a:off x="4559272" y="2209832"/>
            <a:ext cx="10795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GB" alt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GB" alt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GB" alt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 Box 8"/>
          <p:cNvSpPr txBox="1"/>
          <p:nvPr/>
        </p:nvSpPr>
        <p:spPr>
          <a:xfrm>
            <a:off x="474980" y="2233930"/>
            <a:ext cx="107124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GB" alt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ua</a:t>
            </a:r>
          </a:p>
        </p:txBody>
      </p:sp>
      <p:sp>
        <p:nvSpPr>
          <p:cNvPr id="13" name="Text Box 10"/>
          <p:cNvSpPr txBox="1"/>
          <p:nvPr/>
        </p:nvSpPr>
        <p:spPr>
          <a:xfrm>
            <a:off x="1828872" y="2253615"/>
            <a:ext cx="906463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GB" alt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ua</a:t>
            </a:r>
            <a:endParaRPr lang="en-GB" alt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300" name="Text Box 2"/>
          <p:cNvSpPr txBox="1"/>
          <p:nvPr/>
        </p:nvSpPr>
        <p:spPr>
          <a:xfrm>
            <a:off x="7848514" y="2209832"/>
            <a:ext cx="10795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GB" alt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GB" alt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GB" alt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301" name="Text Box 3"/>
          <p:cNvSpPr txBox="1"/>
          <p:nvPr/>
        </p:nvSpPr>
        <p:spPr>
          <a:xfrm>
            <a:off x="6019762" y="2209832"/>
            <a:ext cx="95885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GB" alt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GB" alt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GB" alt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 Box 10"/>
          <p:cNvSpPr txBox="1"/>
          <p:nvPr/>
        </p:nvSpPr>
        <p:spPr>
          <a:xfrm>
            <a:off x="3140075" y="2243138"/>
            <a:ext cx="906463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GB" alt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7" grpId="0"/>
      <p:bldP spid="12307" grpId="1"/>
      <p:bldP spid="12292" grpId="0"/>
      <p:bldP spid="12292" grpId="1"/>
      <p:bldP spid="12293" grpId="0"/>
      <p:bldP spid="12293" grpId="1"/>
      <p:bldP spid="12294" grpId="0"/>
      <p:bldP spid="12294" grpId="1"/>
      <p:bldP spid="12311" grpId="0"/>
      <p:bldP spid="12311" grpId="1"/>
      <p:bldP spid="12312" grpId="0"/>
      <p:bldP spid="12312" grpId="1"/>
      <p:bldP spid="12297" grpId="0"/>
      <p:bldP spid="12297" grpId="1"/>
      <p:bldP spid="11" grpId="0"/>
      <p:bldP spid="11" grpId="1"/>
      <p:bldP spid="13" grpId="0"/>
      <p:bldP spid="13" grpId="1"/>
      <p:bldP spid="12300" grpId="0"/>
      <p:bldP spid="12300" grpId="1"/>
      <p:bldP spid="12301" grpId="0"/>
      <p:bldP spid="12301" grpId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2" name="cha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621030"/>
            <a:ext cx="8046085" cy="543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2943225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 Box 9"/>
          <p:cNvSpPr txBox="1"/>
          <p:nvPr/>
        </p:nvSpPr>
        <p:spPr>
          <a:xfrm>
            <a:off x="588963" y="2590800"/>
            <a:ext cx="3017837" cy="922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c</a:t>
            </a:r>
            <a:r>
              <a:rPr lang="en-US" altLang="en-US" sz="5400" b="1" dirty="0">
                <a:solidFill>
                  <a:schemeClr val="tx2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5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ch</a:t>
            </a:r>
            <a:r>
              <a:rPr lang="en-US" altLang="en-US" sz="5400" b="1" dirty="0">
                <a:latin typeface=".VnAvant" panose="020B7200000000000000" pitchFamily="34" charset="0"/>
              </a:rPr>
              <a:t>u</a:t>
            </a:r>
            <a:r>
              <a:rPr lang="en-US" altLang="en-US" sz="5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</a:t>
            </a:r>
            <a:endParaRPr lang="en-US" altLang="en-US" sz="5400" b="1" dirty="0">
              <a:solidFill>
                <a:schemeClr val="tx2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25" name="Text Box 9"/>
          <p:cNvSpPr txBox="1"/>
          <p:nvPr/>
        </p:nvSpPr>
        <p:spPr>
          <a:xfrm>
            <a:off x="5560060" y="2514600"/>
            <a:ext cx="3017838" cy="922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m</a:t>
            </a:r>
            <a:r>
              <a:rPr lang="en-GB" altLang="en-US" sz="5400" b="1" dirty="0">
                <a:solidFill>
                  <a:schemeClr val="tx2"/>
                </a:solidFill>
                <a:latin typeface=".VnAvant" panose="020B7200000000000000" pitchFamily="34" charset="0"/>
              </a:rPr>
              <a:t>ó</a:t>
            </a:r>
            <a:r>
              <a:rPr lang="en-US" altLang="en-US" sz="5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 ô</a:t>
            </a:r>
            <a:endParaRPr lang="en-US" altLang="en-US" sz="5400" b="1" dirty="0">
              <a:solidFill>
                <a:schemeClr val="tx2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26" name="Text Box 9"/>
          <p:cNvSpPr txBox="1"/>
          <p:nvPr/>
        </p:nvSpPr>
        <p:spPr>
          <a:xfrm>
            <a:off x="664528" y="5638800"/>
            <a:ext cx="3017837" cy="922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dưa lê</a:t>
            </a:r>
            <a:endParaRPr lang="en-US" altLang="en-US" sz="5400" b="1" dirty="0">
              <a:solidFill>
                <a:schemeClr val="tx2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30" name="Text Box 9"/>
          <p:cNvSpPr txBox="1"/>
          <p:nvPr/>
        </p:nvSpPr>
        <p:spPr>
          <a:xfrm>
            <a:off x="5447030" y="5638800"/>
            <a:ext cx="3017838" cy="922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cửa sổ</a:t>
            </a:r>
            <a:endParaRPr lang="en-US" altLang="en-US" sz="5400" b="1" dirty="0">
              <a:solidFill>
                <a:schemeClr val="tx2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2295" name="Picture 13"/>
          <p:cNvPicPr>
            <a:picLocks noChangeAspect="1"/>
          </p:cNvPicPr>
          <p:nvPr/>
        </p:nvPicPr>
        <p:blipFill>
          <a:blip r:embed="rId4"/>
          <a:srcRect l="31935" t="62222" r="45712" b="24445"/>
          <a:stretch>
            <a:fillRect/>
          </a:stretch>
        </p:blipFill>
        <p:spPr>
          <a:xfrm>
            <a:off x="5334000" y="801688"/>
            <a:ext cx="2789238" cy="1789112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96" name="Picture 15"/>
          <p:cNvPicPr>
            <a:picLocks noChangeAspect="1"/>
          </p:cNvPicPr>
          <p:nvPr/>
        </p:nvPicPr>
        <p:blipFill>
          <a:blip r:embed="rId4"/>
          <a:srcRect l="52930" t="62222" r="26312" b="24182"/>
          <a:stretch>
            <a:fillRect/>
          </a:stretch>
        </p:blipFill>
        <p:spPr>
          <a:xfrm>
            <a:off x="664845" y="3976370"/>
            <a:ext cx="2570480" cy="159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Picture 16"/>
          <p:cNvPicPr>
            <a:picLocks noChangeAspect="1"/>
          </p:cNvPicPr>
          <p:nvPr/>
        </p:nvPicPr>
        <p:blipFill>
          <a:blip r:embed="rId4"/>
          <a:srcRect l="14909" t="65807" r="65154" b="24419"/>
          <a:stretch>
            <a:fillRect/>
          </a:stretch>
        </p:blipFill>
        <p:spPr>
          <a:xfrm>
            <a:off x="685800" y="971550"/>
            <a:ext cx="2730500" cy="161925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98" name="Picture 17"/>
          <p:cNvPicPr>
            <a:picLocks noChangeAspect="1"/>
          </p:cNvPicPr>
          <p:nvPr/>
        </p:nvPicPr>
        <p:blipFill>
          <a:blip r:embed="rId4"/>
          <a:srcRect l="71851" t="62305" r="3600" b="24445"/>
          <a:stretch>
            <a:fillRect/>
          </a:stretch>
        </p:blipFill>
        <p:spPr>
          <a:xfrm>
            <a:off x="5276850" y="3838575"/>
            <a:ext cx="2828925" cy="1741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9"/>
          <p:cNvSpPr txBox="1"/>
          <p:nvPr/>
        </p:nvSpPr>
        <p:spPr>
          <a:xfrm>
            <a:off x="2511425" y="2590800"/>
            <a:ext cx="1689100" cy="922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altLang="en-US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US" altLang="en-US" sz="5400" b="1" dirty="0">
              <a:solidFill>
                <a:srgbClr val="FF00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19" name="Text Box 2"/>
          <p:cNvSpPr txBox="1"/>
          <p:nvPr/>
        </p:nvSpPr>
        <p:spPr>
          <a:xfrm>
            <a:off x="6196648" y="2520950"/>
            <a:ext cx="1047750" cy="922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GB" alt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ó</a:t>
            </a:r>
            <a:r>
              <a:rPr lang="en-US" altLang="en-US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7420" name="Text Box 3"/>
          <p:cNvSpPr txBox="1"/>
          <p:nvPr/>
        </p:nvSpPr>
        <p:spPr>
          <a:xfrm>
            <a:off x="1066892" y="5562544"/>
            <a:ext cx="1133475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en-US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ư</a:t>
            </a:r>
            <a:r>
              <a:rPr lang="en-US" altLang="en-US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7421" name="Text Box 4"/>
          <p:cNvSpPr txBox="1"/>
          <p:nvPr/>
        </p:nvSpPr>
        <p:spPr>
          <a:xfrm>
            <a:off x="5838761" y="5562544"/>
            <a:ext cx="1171575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en-US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ư</a:t>
            </a:r>
            <a:r>
              <a:rPr lang="en-US" altLang="en-US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30" grpId="0"/>
      <p:bldP spid="2" grpId="0"/>
      <p:bldP spid="2" grpId="1"/>
      <p:bldP spid="17419" grpId="0"/>
      <p:bldP spid="17419" grpId="1"/>
      <p:bldP spid="17420" grpId="0"/>
      <p:bldP spid="17420" grpId="1"/>
      <p:bldP spid="17421" grpId="0"/>
      <p:bldP spid="174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2657475" cy="7921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Group 30"/>
          <p:cNvGrpSpPr/>
          <p:nvPr/>
        </p:nvGrpSpPr>
        <p:grpSpPr>
          <a:xfrm>
            <a:off x="914400" y="1809750"/>
            <a:ext cx="2971800" cy="1882775"/>
            <a:chOff x="384" y="1680"/>
            <a:chExt cx="1680" cy="960"/>
          </a:xfrm>
        </p:grpSpPr>
        <p:sp>
          <p:nvSpPr>
            <p:cNvPr id="19459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en-US" sz="5400" dirty="0">
                <a:latin typeface="Arial" panose="020B0604020202020204" pitchFamily="34" charset="0"/>
              </a:endParaRPr>
            </a:p>
          </p:txBody>
        </p:sp>
        <p:sp>
          <p:nvSpPr>
            <p:cNvPr id="19460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461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en-US" sz="5400" dirty="0">
                <a:latin typeface="Arial" panose="020B0604020202020204" pitchFamily="34" charset="0"/>
              </a:endParaRPr>
            </a:p>
          </p:txBody>
        </p:sp>
      </p:grpSp>
      <p:sp>
        <p:nvSpPr>
          <p:cNvPr id="19462" name="Text Box 9"/>
          <p:cNvSpPr txBox="1"/>
          <p:nvPr/>
        </p:nvSpPr>
        <p:spPr>
          <a:xfrm>
            <a:off x="2057400" y="768350"/>
            <a:ext cx="1524000" cy="922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rgbClr val="FF3300"/>
                </a:solidFill>
                <a:latin typeface=".VnAvant" panose="020B7200000000000000" pitchFamily="34" charset="0"/>
              </a:rPr>
              <a:t>ua</a:t>
            </a:r>
            <a:r>
              <a:rPr lang="en-US" altLang="en-US" sz="5400" b="1" dirty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63" name="Text Box 9"/>
          <p:cNvSpPr txBox="1"/>
          <p:nvPr/>
        </p:nvSpPr>
        <p:spPr>
          <a:xfrm>
            <a:off x="1447800" y="1746250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chemeClr val="tx2"/>
                </a:solidFill>
                <a:latin typeface=".VnAvant" panose="020B7200000000000000" pitchFamily="34" charset="0"/>
              </a:rPr>
              <a:t>m</a:t>
            </a:r>
            <a:r>
              <a:rPr lang="en-US" altLang="en-US" sz="5400" b="1" dirty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9464" name="Text Box 9"/>
          <p:cNvSpPr txBox="1"/>
          <p:nvPr/>
        </p:nvSpPr>
        <p:spPr>
          <a:xfrm>
            <a:off x="2667000" y="1746250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ua</a:t>
            </a:r>
            <a:r>
              <a:rPr lang="en-US" altLang="en-US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9465" name="Text Box 9"/>
          <p:cNvSpPr txBox="1"/>
          <p:nvPr/>
        </p:nvSpPr>
        <p:spPr>
          <a:xfrm>
            <a:off x="5881688" y="698500"/>
            <a:ext cx="152400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 dirty="0">
                <a:solidFill>
                  <a:srgbClr val="FF3300"/>
                </a:solidFill>
                <a:latin typeface=".VnAvant" panose="020B7200000000000000" pitchFamily="34" charset="0"/>
              </a:rPr>
              <a:t>ư</a:t>
            </a:r>
            <a:r>
              <a:rPr lang="en-US" altLang="en-US" sz="5400" b="1" dirty="0">
                <a:solidFill>
                  <a:srgbClr val="FF3300"/>
                </a:solidFill>
                <a:latin typeface=".VnAvant" panose="020B7200000000000000" pitchFamily="34" charset="0"/>
              </a:rPr>
              <a:t>a</a:t>
            </a:r>
            <a:endParaRPr lang="en-US" altLang="en-US" sz="5400" b="1" dirty="0">
              <a:solidFill>
                <a:srgbClr val="FF3300"/>
              </a:solidFill>
              <a:latin typeface=".VnAvant" panose="020B7200000000000000" pitchFamily="34" charset="0"/>
              <a:ea typeface="Arial" panose="020B0604020202020204" pitchFamily="34" charset="0"/>
            </a:endParaRPr>
          </a:p>
        </p:txBody>
      </p:sp>
      <p:grpSp>
        <p:nvGrpSpPr>
          <p:cNvPr id="19466" name="Group 30"/>
          <p:cNvGrpSpPr/>
          <p:nvPr/>
        </p:nvGrpSpPr>
        <p:grpSpPr>
          <a:xfrm>
            <a:off x="4952683" y="1769110"/>
            <a:ext cx="2971800" cy="1882775"/>
            <a:chOff x="384" y="1680"/>
            <a:chExt cx="1680" cy="960"/>
          </a:xfrm>
        </p:grpSpPr>
        <p:sp>
          <p:nvSpPr>
            <p:cNvPr id="19467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en-US" sz="5400" dirty="0">
                <a:latin typeface="Arial" panose="020B0604020202020204" pitchFamily="34" charset="0"/>
              </a:endParaRPr>
            </a:p>
          </p:txBody>
        </p:sp>
        <p:sp>
          <p:nvSpPr>
            <p:cNvPr id="19468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469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en-US" sz="5400" dirty="0">
                <a:latin typeface="Arial" panose="020B0604020202020204" pitchFamily="34" charset="0"/>
              </a:endParaRPr>
            </a:p>
          </p:txBody>
        </p:sp>
      </p:grpSp>
      <p:sp>
        <p:nvSpPr>
          <p:cNvPr id="19470" name="Text Box 9"/>
          <p:cNvSpPr txBox="1"/>
          <p:nvPr/>
        </p:nvSpPr>
        <p:spPr>
          <a:xfrm>
            <a:off x="5497513" y="17621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chemeClr val="tx2"/>
                </a:solidFill>
                <a:latin typeface=".VnArial" panose="020B7200000000000000" pitchFamily="34" charset="0"/>
              </a:rPr>
              <a:t>đ</a:t>
            </a:r>
            <a:r>
              <a:rPr lang="en-US" altLang="en-US" sz="5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chemeClr val="tx2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71" name="Text Box 9"/>
          <p:cNvSpPr txBox="1"/>
          <p:nvPr/>
        </p:nvSpPr>
        <p:spPr>
          <a:xfrm>
            <a:off x="6553200" y="170497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rgbClr val="FF3300"/>
                </a:solidFill>
                <a:latin typeface=".VnAvant" panose="020B7200000000000000" pitchFamily="34" charset="0"/>
              </a:rPr>
              <a:t>ư</a:t>
            </a:r>
            <a:r>
              <a:rPr lang="en-US" altLang="en-US" sz="4400" b="1" dirty="0">
                <a:solidFill>
                  <a:srgbClr val="FF3300"/>
                </a:solidFill>
                <a:latin typeface=".VnAvant" panose="020B7200000000000000" pitchFamily="34" charset="0"/>
              </a:rPr>
              <a:t>a</a:t>
            </a:r>
            <a:r>
              <a:rPr lang="en-US" altLang="en-US" sz="5400" b="1" dirty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72" name="Text Box 9"/>
          <p:cNvSpPr txBox="1"/>
          <p:nvPr/>
        </p:nvSpPr>
        <p:spPr>
          <a:xfrm>
            <a:off x="6107113" y="3557588"/>
            <a:ext cx="1524000" cy="923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73" name="Text Box 9"/>
          <p:cNvSpPr txBox="1"/>
          <p:nvPr/>
        </p:nvSpPr>
        <p:spPr>
          <a:xfrm>
            <a:off x="1471613" y="2686050"/>
            <a:ext cx="2241550" cy="768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m</a:t>
            </a:r>
            <a:r>
              <a:rPr lang="en-GB" altLang="en-US" sz="4400" b="1" dirty="0">
                <a:solidFill>
                  <a:schemeClr val="tx2"/>
                </a:solidFill>
                <a:latin typeface=".VnAvant" panose="020B7200000000000000" pitchFamily="34" charset="0"/>
              </a:rPr>
              <a:t>ó</a:t>
            </a:r>
            <a:r>
              <a:rPr lang="en-GB" altLang="en-US" sz="4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</a:t>
            </a:r>
            <a:endParaRPr lang="en-GB" altLang="en-US" sz="4400" b="1" dirty="0">
              <a:solidFill>
                <a:schemeClr val="tx2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9474" name="Text Box 9"/>
          <p:cNvSpPr txBox="1"/>
          <p:nvPr/>
        </p:nvSpPr>
        <p:spPr>
          <a:xfrm>
            <a:off x="5686425" y="2627313"/>
            <a:ext cx="1828800" cy="9233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chemeClr val="tx2"/>
                </a:solidFill>
                <a:latin typeface=".VnAvant" panose="020B7200000000000000" pitchFamily="34" charset="0"/>
              </a:rPr>
              <a:t>đ</a:t>
            </a:r>
            <a:r>
              <a:rPr lang="en-US" altLang="en-US" sz="5400" b="1" dirty="0">
                <a:solidFill>
                  <a:srgbClr val="FF3300"/>
                </a:solidFill>
                <a:latin typeface=".VnAvant" panose="020B7200000000000000" pitchFamily="34" charset="0"/>
              </a:rPr>
              <a:t>ư</a:t>
            </a:r>
            <a:r>
              <a:rPr lang="en-US" altLang="en-US" sz="4400" b="1" dirty="0">
                <a:solidFill>
                  <a:srgbClr val="FF3300"/>
                </a:solidFill>
                <a:latin typeface=".VnAvant" panose="020B7200000000000000" pitchFamily="34" charset="0"/>
              </a:rPr>
              <a:t>a</a:t>
            </a:r>
            <a:endParaRPr lang="en-US" altLang="en-US" sz="4400" b="1" dirty="0">
              <a:solidFill>
                <a:srgbClr val="FF3300"/>
              </a:solidFill>
              <a:latin typeface=".VnAvant" panose="020B7200000000000000" pitchFamily="34" charset="0"/>
              <a:ea typeface="Arial" panose="020B0604020202020204" pitchFamily="34" charset="0"/>
            </a:endParaRPr>
          </a:p>
        </p:txBody>
      </p:sp>
      <p:pic>
        <p:nvPicPr>
          <p:cNvPr id="19475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76860" y="3924300"/>
            <a:ext cx="8511540" cy="721360"/>
          </a:xfrm>
        </p:spPr>
      </p:pic>
      <p:sp>
        <p:nvSpPr>
          <p:cNvPr id="19477" name="Text Box 6"/>
          <p:cNvSpPr txBox="1"/>
          <p:nvPr/>
        </p:nvSpPr>
        <p:spPr>
          <a:xfrm>
            <a:off x="1994218" y="2692400"/>
            <a:ext cx="88709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ua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290" y="5734685"/>
            <a:ext cx="9178925" cy="793115"/>
          </a:xfrm>
          <a:prstGeom prst="rect">
            <a:avLst/>
          </a:prstGeom>
        </p:spPr>
      </p:pic>
      <p:pic>
        <p:nvPicPr>
          <p:cNvPr id="5" name="Content Placeholder 4" descr="4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381000" y="4502785"/>
            <a:ext cx="8645525" cy="12795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124</Words>
  <Application>Microsoft Office PowerPoint</Application>
  <PresentationFormat>On-screen Show (4:3)</PresentationFormat>
  <Paragraphs>62</Paragraphs>
  <Slides>18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.VnArial</vt:lpstr>
      <vt:lpstr>.VnAvant</vt:lpstr>
      <vt:lpstr>Arial</vt:lpstr>
      <vt:lpstr>Calibri</vt:lpstr>
      <vt:lpstr>Century Gothic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DELL</cp:lastModifiedBy>
  <cp:revision>258</cp:revision>
  <dcterms:created xsi:type="dcterms:W3CDTF">2011-09-30T13:18:00Z</dcterms:created>
  <dcterms:modified xsi:type="dcterms:W3CDTF">2024-11-27T15:26:25Z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93C0D2C76B764356B05B68917BA24B6A</vt:lpwstr>
  </property>
  <property fmtid="{D5CDD505-2E9C-101B-9397-08002B2CF9AE}" pid="3" name="KSOProductBuildVer">
    <vt:lpwstr>2057-11.2.0.11341</vt:lpwstr>
  </property>
</Properties>
</file>