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8"/>
  </p:notesMasterIdLst>
  <p:sldIdLst>
    <p:sldId id="609" r:id="rId2"/>
    <p:sldId id="1272" r:id="rId3"/>
    <p:sldId id="321" r:id="rId4"/>
    <p:sldId id="592" r:id="rId5"/>
    <p:sldId id="600" r:id="rId6"/>
    <p:sldId id="703" r:id="rId7"/>
    <p:sldId id="1274" r:id="rId8"/>
    <p:sldId id="315" r:id="rId9"/>
    <p:sldId id="1275" r:id="rId10"/>
    <p:sldId id="1276" r:id="rId11"/>
    <p:sldId id="1277" r:id="rId12"/>
    <p:sldId id="1310" r:id="rId13"/>
    <p:sldId id="1311" r:id="rId14"/>
    <p:sldId id="257" r:id="rId15"/>
    <p:sldId id="693" r:id="rId16"/>
    <p:sldId id="549" r:id="rId17"/>
    <p:sldId id="1278" r:id="rId18"/>
    <p:sldId id="555" r:id="rId19"/>
    <p:sldId id="646" r:id="rId20"/>
    <p:sldId id="357" r:id="rId21"/>
    <p:sldId id="485" r:id="rId22"/>
    <p:sldId id="1175" r:id="rId23"/>
    <p:sldId id="1176" r:id="rId24"/>
    <p:sldId id="1177" r:id="rId25"/>
    <p:sldId id="487" r:id="rId26"/>
    <p:sldId id="1178" r:id="rId27"/>
    <p:sldId id="1262" r:id="rId28"/>
    <p:sldId id="1289" r:id="rId29"/>
    <p:sldId id="1263" r:id="rId30"/>
    <p:sldId id="1179" r:id="rId31"/>
    <p:sldId id="1306" r:id="rId32"/>
    <p:sldId id="1301" r:id="rId33"/>
    <p:sldId id="1302" r:id="rId34"/>
    <p:sldId id="1300" r:id="rId35"/>
    <p:sldId id="1295" r:id="rId36"/>
    <p:sldId id="1312" r:id="rId37"/>
    <p:sldId id="1313" r:id="rId38"/>
    <p:sldId id="1303" r:id="rId39"/>
    <p:sldId id="1307" r:id="rId40"/>
    <p:sldId id="1304" r:id="rId41"/>
    <p:sldId id="1315" r:id="rId42"/>
    <p:sldId id="1308" r:id="rId43"/>
    <p:sldId id="1293" r:id="rId44"/>
    <p:sldId id="1309" r:id="rId45"/>
    <p:sldId id="270" r:id="rId46"/>
    <p:sldId id="268" r:id="rId47"/>
    <p:sldId id="1252" r:id="rId48"/>
    <p:sldId id="1249" r:id="rId49"/>
    <p:sldId id="1251" r:id="rId50"/>
    <p:sldId id="1250" r:id="rId51"/>
    <p:sldId id="1280" r:id="rId52"/>
    <p:sldId id="1253" r:id="rId53"/>
    <p:sldId id="1281" r:id="rId54"/>
    <p:sldId id="271" r:id="rId55"/>
    <p:sldId id="568" r:id="rId56"/>
    <p:sldId id="346"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DA74"/>
    <a:srgbClr val="F137D6"/>
    <a:srgbClr val="78E5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32" autoAdjust="0"/>
    <p:restoredTop sz="94249" autoAdjust="0"/>
  </p:normalViewPr>
  <p:slideViewPr>
    <p:cSldViewPr snapToGrid="0">
      <p:cViewPr>
        <p:scale>
          <a:sx n="68" d="100"/>
          <a:sy n="68" d="100"/>
        </p:scale>
        <p:origin x="6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4961B7-33B3-4CEF-AE0D-70E32FB39D92}" type="datetimeFigureOut">
              <a:rPr lang="en-US" smtClean="0"/>
              <a:t>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913B6A-30AA-4D91-BB36-B0876BA2134A}" type="slidenum">
              <a:rPr lang="en-US" smtClean="0"/>
              <a:t>‹#›</a:t>
            </a:fld>
            <a:endParaRPr lang="en-US"/>
          </a:p>
        </p:txBody>
      </p:sp>
    </p:spTree>
    <p:extLst>
      <p:ext uri="{BB962C8B-B14F-4D97-AF65-F5344CB8AC3E}">
        <p14:creationId xmlns:p14="http://schemas.microsoft.com/office/powerpoint/2010/main" val="701639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31A444-A86E-4007-93F3-B6F01567D2AD}" type="slidenum">
              <a:rPr lang="en-US" smtClean="0"/>
              <a:t>14</a:t>
            </a:fld>
            <a:endParaRPr lang="en-US"/>
          </a:p>
        </p:txBody>
      </p:sp>
    </p:spTree>
    <p:extLst>
      <p:ext uri="{BB962C8B-B14F-4D97-AF65-F5344CB8AC3E}">
        <p14:creationId xmlns:p14="http://schemas.microsoft.com/office/powerpoint/2010/main" val="906262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E18FABE6-599A-4671-BBC1-7CA2A458F3B5}" type="slidenum">
              <a:rPr lang="en-US" smtClean="0"/>
              <a:t>28</a:t>
            </a:fld>
            <a:endParaRPr lang="en-US"/>
          </a:p>
        </p:txBody>
      </p:sp>
    </p:spTree>
    <p:extLst>
      <p:ext uri="{BB962C8B-B14F-4D97-AF65-F5344CB8AC3E}">
        <p14:creationId xmlns:p14="http://schemas.microsoft.com/office/powerpoint/2010/main" val="273502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E18FABE6-599A-4671-BBC1-7CA2A458F3B5}" type="slidenum">
              <a:rPr lang="en-US" smtClean="0"/>
              <a:t>29</a:t>
            </a:fld>
            <a:endParaRPr lang="en-US"/>
          </a:p>
        </p:txBody>
      </p:sp>
    </p:spTree>
    <p:extLst>
      <p:ext uri="{BB962C8B-B14F-4D97-AF65-F5344CB8AC3E}">
        <p14:creationId xmlns:p14="http://schemas.microsoft.com/office/powerpoint/2010/main" val="8536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E18FABE6-599A-4671-BBC1-7CA2A458F3B5}" type="slidenum">
              <a:rPr lang="en-US" smtClean="0"/>
              <a:t>30</a:t>
            </a:fld>
            <a:endParaRPr lang="en-US"/>
          </a:p>
        </p:txBody>
      </p:sp>
    </p:spTree>
    <p:extLst>
      <p:ext uri="{BB962C8B-B14F-4D97-AF65-F5344CB8AC3E}">
        <p14:creationId xmlns:p14="http://schemas.microsoft.com/office/powerpoint/2010/main" val="426248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31A444-A86E-4007-93F3-B6F01567D2AD}" type="slidenum">
              <a:rPr lang="en-US" smtClean="0"/>
              <a:t>38</a:t>
            </a:fld>
            <a:endParaRPr lang="en-US"/>
          </a:p>
        </p:txBody>
      </p:sp>
    </p:spTree>
    <p:extLst>
      <p:ext uri="{BB962C8B-B14F-4D97-AF65-F5344CB8AC3E}">
        <p14:creationId xmlns:p14="http://schemas.microsoft.com/office/powerpoint/2010/main" val="906262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quả bóng để chọn câu trả lời đúng, sai quả bóng sẽ nổ. Đúng dc cộng điểm</a:t>
            </a:r>
          </a:p>
        </p:txBody>
      </p:sp>
      <p:sp>
        <p:nvSpPr>
          <p:cNvPr id="4" name="Slide Number Placeholder 3"/>
          <p:cNvSpPr>
            <a:spLocks noGrp="1"/>
          </p:cNvSpPr>
          <p:nvPr>
            <p:ph type="sldNum" sz="quarter" idx="5"/>
          </p:nvPr>
        </p:nvSpPr>
        <p:spPr/>
        <p:txBody>
          <a:bodyPr/>
          <a:lstStyle/>
          <a:p>
            <a:fld id="{EE31A444-A86E-4007-93F3-B6F01567D2AD}" type="slidenum">
              <a:rPr lang="en-US" smtClean="0"/>
              <a:t>45</a:t>
            </a:fld>
            <a:endParaRPr lang="en-US"/>
          </a:p>
        </p:txBody>
      </p:sp>
    </p:spTree>
    <p:extLst>
      <p:ext uri="{BB962C8B-B14F-4D97-AF65-F5344CB8AC3E}">
        <p14:creationId xmlns:p14="http://schemas.microsoft.com/office/powerpoint/2010/main" val="4094656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E18FABE6-599A-4671-BBC1-7CA2A458F3B5}" type="slidenum">
              <a:rPr lang="en-US" smtClean="0"/>
              <a:t>20</a:t>
            </a:fld>
            <a:endParaRPr lang="en-US"/>
          </a:p>
        </p:txBody>
      </p:sp>
    </p:spTree>
    <p:extLst>
      <p:ext uri="{BB962C8B-B14F-4D97-AF65-F5344CB8AC3E}">
        <p14:creationId xmlns:p14="http://schemas.microsoft.com/office/powerpoint/2010/main" val="4162142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E18FABE6-599A-4671-BBC1-7CA2A458F3B5}" type="slidenum">
              <a:rPr lang="en-US" smtClean="0"/>
              <a:t>21</a:t>
            </a:fld>
            <a:endParaRPr lang="en-US"/>
          </a:p>
        </p:txBody>
      </p:sp>
    </p:spTree>
    <p:extLst>
      <p:ext uri="{BB962C8B-B14F-4D97-AF65-F5344CB8AC3E}">
        <p14:creationId xmlns:p14="http://schemas.microsoft.com/office/powerpoint/2010/main" val="3378098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E18FABE6-599A-4671-BBC1-7CA2A458F3B5}" type="slidenum">
              <a:rPr lang="en-US" smtClean="0"/>
              <a:t>22</a:t>
            </a:fld>
            <a:endParaRPr lang="en-US"/>
          </a:p>
        </p:txBody>
      </p:sp>
    </p:spTree>
    <p:extLst>
      <p:ext uri="{BB962C8B-B14F-4D97-AF65-F5344CB8AC3E}">
        <p14:creationId xmlns:p14="http://schemas.microsoft.com/office/powerpoint/2010/main" val="918946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E18FABE6-599A-4671-BBC1-7CA2A458F3B5}" type="slidenum">
              <a:rPr lang="en-US" smtClean="0"/>
              <a:t>23</a:t>
            </a:fld>
            <a:endParaRPr lang="en-US"/>
          </a:p>
        </p:txBody>
      </p:sp>
    </p:spTree>
    <p:extLst>
      <p:ext uri="{BB962C8B-B14F-4D97-AF65-F5344CB8AC3E}">
        <p14:creationId xmlns:p14="http://schemas.microsoft.com/office/powerpoint/2010/main" val="3923933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E18FABE6-599A-4671-BBC1-7CA2A458F3B5}" type="slidenum">
              <a:rPr lang="en-US" smtClean="0"/>
              <a:t>24</a:t>
            </a:fld>
            <a:endParaRPr lang="en-US"/>
          </a:p>
        </p:txBody>
      </p:sp>
    </p:spTree>
    <p:extLst>
      <p:ext uri="{BB962C8B-B14F-4D97-AF65-F5344CB8AC3E}">
        <p14:creationId xmlns:p14="http://schemas.microsoft.com/office/powerpoint/2010/main" val="4090999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E18FABE6-599A-4671-BBC1-7CA2A458F3B5}" type="slidenum">
              <a:rPr lang="en-US" smtClean="0"/>
              <a:t>25</a:t>
            </a:fld>
            <a:endParaRPr lang="en-US"/>
          </a:p>
        </p:txBody>
      </p:sp>
    </p:spTree>
    <p:extLst>
      <p:ext uri="{BB962C8B-B14F-4D97-AF65-F5344CB8AC3E}">
        <p14:creationId xmlns:p14="http://schemas.microsoft.com/office/powerpoint/2010/main" val="70059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E18FABE6-599A-4671-BBC1-7CA2A458F3B5}" type="slidenum">
              <a:rPr lang="en-US" smtClean="0"/>
              <a:t>26</a:t>
            </a:fld>
            <a:endParaRPr lang="en-US"/>
          </a:p>
        </p:txBody>
      </p:sp>
    </p:spTree>
    <p:extLst>
      <p:ext uri="{BB962C8B-B14F-4D97-AF65-F5344CB8AC3E}">
        <p14:creationId xmlns:p14="http://schemas.microsoft.com/office/powerpoint/2010/main" val="2182098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E18FABE6-599A-4671-BBC1-7CA2A458F3B5}" type="slidenum">
              <a:rPr lang="en-US" smtClean="0"/>
              <a:t>27</a:t>
            </a:fld>
            <a:endParaRPr lang="en-US"/>
          </a:p>
        </p:txBody>
      </p:sp>
    </p:spTree>
    <p:extLst>
      <p:ext uri="{BB962C8B-B14F-4D97-AF65-F5344CB8AC3E}">
        <p14:creationId xmlns:p14="http://schemas.microsoft.com/office/powerpoint/2010/main" val="2126378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E47412F-2EB5-4017-9572-BA4CCA525B74}" type="slidenum">
              <a:rPr lang="es-ES" altLang="ru-RU" smtClean="0">
                <a:solidFill>
                  <a:srgbClr val="000000"/>
                </a:solidFill>
              </a:rPr>
              <a:pPr fontAlgn="base">
                <a:spcBef>
                  <a:spcPct val="0"/>
                </a:spcBef>
                <a:spcAft>
                  <a:spcPct val="0"/>
                </a:spcAft>
                <a:defRPr/>
              </a:pPr>
              <a:t>‹#›</a:t>
            </a:fld>
            <a:endParaRPr lang="es-ES" altLang="ru-RU">
              <a:solidFill>
                <a:srgbClr val="000000"/>
              </a:solidFill>
            </a:endParaRPr>
          </a:p>
        </p:txBody>
      </p:sp>
    </p:spTree>
    <p:extLst>
      <p:ext uri="{BB962C8B-B14F-4D97-AF65-F5344CB8AC3E}">
        <p14:creationId xmlns:p14="http://schemas.microsoft.com/office/powerpoint/2010/main" val="2498024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BB662B7-00CB-4C33-984C-0E27A258EED4}" type="slidenum">
              <a:rPr lang="es-ES" altLang="ru-RU" smtClean="0">
                <a:solidFill>
                  <a:srgbClr val="000000"/>
                </a:solidFill>
              </a:rPr>
              <a:pPr fontAlgn="base">
                <a:spcBef>
                  <a:spcPct val="0"/>
                </a:spcBef>
                <a:spcAft>
                  <a:spcPct val="0"/>
                </a:spcAft>
                <a:defRPr/>
              </a:pPr>
              <a:t>‹#›</a:t>
            </a:fld>
            <a:endParaRPr lang="es-ES" altLang="ru-RU">
              <a:solidFill>
                <a:srgbClr val="000000"/>
              </a:solidFill>
            </a:endParaRPr>
          </a:p>
        </p:txBody>
      </p:sp>
    </p:spTree>
    <p:extLst>
      <p:ext uri="{BB962C8B-B14F-4D97-AF65-F5344CB8AC3E}">
        <p14:creationId xmlns:p14="http://schemas.microsoft.com/office/powerpoint/2010/main" val="3300140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DF9BF6A-88AC-48D1-B6C7-4B72C877599E}" type="slidenum">
              <a:rPr lang="es-ES" altLang="ru-RU" smtClean="0">
                <a:solidFill>
                  <a:srgbClr val="000000"/>
                </a:solidFill>
              </a:rPr>
              <a:pPr fontAlgn="base">
                <a:spcBef>
                  <a:spcPct val="0"/>
                </a:spcBef>
                <a:spcAft>
                  <a:spcPct val="0"/>
                </a:spcAft>
                <a:defRPr/>
              </a:pPr>
              <a:t>‹#›</a:t>
            </a:fld>
            <a:endParaRPr lang="es-ES" altLang="ru-RU">
              <a:solidFill>
                <a:srgbClr val="000000"/>
              </a:solidFill>
            </a:endParaRPr>
          </a:p>
        </p:txBody>
      </p:sp>
    </p:spTree>
    <p:extLst>
      <p:ext uri="{BB962C8B-B14F-4D97-AF65-F5344CB8AC3E}">
        <p14:creationId xmlns:p14="http://schemas.microsoft.com/office/powerpoint/2010/main" val="2340552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标题和内容" userDrawn="1">
  <p:cSld name="标题和内容">
    <p:spTree>
      <p:nvGrpSpPr>
        <p:cNvPr id="1" name="Shape 22"/>
        <p:cNvGrpSpPr/>
        <p:nvPr/>
      </p:nvGrpSpPr>
      <p:grpSpPr>
        <a:xfrm>
          <a:off x="0" y="0"/>
          <a:ext cx="0" cy="0"/>
          <a:chOff x="0" y="0"/>
          <a:chExt cx="0" cy="0"/>
        </a:xfrm>
      </p:grpSpPr>
      <p:pic>
        <p:nvPicPr>
          <p:cNvPr id="41" name="MsPham0936082789" descr="Line chart&#10;&#10;Description automatically generated with medium confidence">
            <a:extLst>
              <a:ext uri="{FF2B5EF4-FFF2-40B4-BE49-F238E27FC236}">
                <a16:creationId xmlns:a16="http://schemas.microsoft.com/office/drawing/2014/main" id="{5ABB94D8-D150-A73E-2380-7AB89ADD973B}"/>
              </a:ext>
            </a:extLst>
          </p:cNvPr>
          <p:cNvPicPr>
            <a:picLocks noChangeAspect="1"/>
          </p:cNvPicPr>
          <p:nvPr/>
        </p:nvPicPr>
        <p:blipFill>
          <a:blip r:embed="rId2">
            <a:extLst>
              <a:ext uri="{28A0092B-C50C-407E-A947-70E740481C1C}">
                <a14:useLocalDpi xmlns:a14="http://schemas.microsoft.com/office/drawing/2010/main" val="0"/>
              </a:ext>
            </a:extLst>
          </a:blip>
          <a:srcRect l="-463750" t="-400000" r="-463750" b="-400000"/>
          <a:stretch>
            <a:fillRect/>
          </a:stretch>
        </p:blipFill>
        <p:spPr>
          <a:xfrm>
            <a:off x="-56540400" y="-27432000"/>
            <a:ext cx="125272800" cy="61722000"/>
          </a:xfrm>
          <a:custGeom>
            <a:avLst/>
            <a:gdLst>
              <a:gd name="connsiteX0" fmla="*/ 0 w 125272800"/>
              <a:gd name="connsiteY0" fmla="*/ 0 h 61722000"/>
              <a:gd name="connsiteX1" fmla="*/ 125272800 w 125272800"/>
              <a:gd name="connsiteY1" fmla="*/ 0 h 61722000"/>
              <a:gd name="connsiteX2" fmla="*/ 125272800 w 125272800"/>
              <a:gd name="connsiteY2" fmla="*/ 61722000 h 61722000"/>
              <a:gd name="connsiteX3" fmla="*/ 0 w 125272800"/>
              <a:gd name="connsiteY3" fmla="*/ 61722000 h 61722000"/>
            </a:gdLst>
            <a:ahLst/>
            <a:cxnLst>
              <a:cxn ang="0">
                <a:pos x="connsiteX0" y="connsiteY0"/>
              </a:cxn>
              <a:cxn ang="0">
                <a:pos x="connsiteX1" y="connsiteY1"/>
              </a:cxn>
              <a:cxn ang="0">
                <a:pos x="connsiteX2" y="connsiteY2"/>
              </a:cxn>
              <a:cxn ang="0">
                <a:pos x="connsiteX3" y="connsiteY3"/>
              </a:cxn>
            </a:cxnLst>
            <a:rect l="l" t="t" r="r" b="b"/>
            <a:pathLst>
              <a:path w="125272800" h="61722000">
                <a:moveTo>
                  <a:pt x="0" y="0"/>
                </a:moveTo>
                <a:lnTo>
                  <a:pt x="125272800" y="0"/>
                </a:lnTo>
                <a:lnTo>
                  <a:pt x="125272800" y="61722000"/>
                </a:lnTo>
                <a:lnTo>
                  <a:pt x="0" y="61722000"/>
                </a:lnTo>
                <a:close/>
              </a:path>
            </a:pathLst>
          </a:custGeom>
        </p:spPr>
      </p:pic>
      <p:pic>
        <p:nvPicPr>
          <p:cNvPr id="45" name="MsPham0936082789" descr="Line chart&#10;&#10;Description automatically generated with medium confidence">
            <a:extLst>
              <a:ext uri="{FF2B5EF4-FFF2-40B4-BE49-F238E27FC236}">
                <a16:creationId xmlns:a16="http://schemas.microsoft.com/office/drawing/2014/main" id="{03D1DB03-2F77-9B37-8C0A-7D0C3EB4954F}"/>
              </a:ext>
            </a:extLst>
          </p:cNvPr>
          <p:cNvPicPr>
            <a:picLocks noChangeAspect="1"/>
          </p:cNvPicPr>
          <p:nvPr/>
        </p:nvPicPr>
        <p:blipFill>
          <a:blip r:embed="rId2">
            <a:extLst>
              <a:ext uri="{28A0092B-C50C-407E-A947-70E740481C1C}">
                <a14:useLocalDpi xmlns:a14="http://schemas.microsoft.com/office/drawing/2010/main" val="0"/>
              </a:ext>
            </a:extLst>
          </a:blip>
          <a:srcRect l="-463750" t="-400000" r="-463750" b="-400000"/>
          <a:stretch>
            <a:fillRect/>
          </a:stretch>
        </p:blipFill>
        <p:spPr>
          <a:xfrm>
            <a:off x="-56540400" y="-27432000"/>
            <a:ext cx="125272800" cy="61722000"/>
          </a:xfrm>
          <a:custGeom>
            <a:avLst/>
            <a:gdLst>
              <a:gd name="connsiteX0" fmla="*/ 0 w 125272800"/>
              <a:gd name="connsiteY0" fmla="*/ 0 h 61722000"/>
              <a:gd name="connsiteX1" fmla="*/ 125272800 w 125272800"/>
              <a:gd name="connsiteY1" fmla="*/ 0 h 61722000"/>
              <a:gd name="connsiteX2" fmla="*/ 125272800 w 125272800"/>
              <a:gd name="connsiteY2" fmla="*/ 61722000 h 61722000"/>
              <a:gd name="connsiteX3" fmla="*/ 0 w 125272800"/>
              <a:gd name="connsiteY3" fmla="*/ 61722000 h 61722000"/>
            </a:gdLst>
            <a:ahLst/>
            <a:cxnLst>
              <a:cxn ang="0">
                <a:pos x="connsiteX0" y="connsiteY0"/>
              </a:cxn>
              <a:cxn ang="0">
                <a:pos x="connsiteX1" y="connsiteY1"/>
              </a:cxn>
              <a:cxn ang="0">
                <a:pos x="connsiteX2" y="connsiteY2"/>
              </a:cxn>
              <a:cxn ang="0">
                <a:pos x="connsiteX3" y="connsiteY3"/>
              </a:cxn>
            </a:cxnLst>
            <a:rect l="l" t="t" r="r" b="b"/>
            <a:pathLst>
              <a:path w="125272800" h="61722000">
                <a:moveTo>
                  <a:pt x="0" y="0"/>
                </a:moveTo>
                <a:lnTo>
                  <a:pt x="125272800" y="0"/>
                </a:lnTo>
                <a:lnTo>
                  <a:pt x="125272800" y="61722000"/>
                </a:lnTo>
                <a:lnTo>
                  <a:pt x="0" y="61722000"/>
                </a:lnTo>
                <a:close/>
              </a:path>
            </a:pathLst>
          </a:custGeom>
        </p:spPr>
      </p:pic>
    </p:spTree>
    <p:extLst>
      <p:ext uri="{BB962C8B-B14F-4D97-AF65-F5344CB8AC3E}">
        <p14:creationId xmlns:p14="http://schemas.microsoft.com/office/powerpoint/2010/main" val="18513733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173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5007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4E5DCC6-D5C5-4E1E-A7A6-B7B046AA8D66}" type="slidenum">
              <a:rPr lang="es-ES" altLang="ru-RU" smtClean="0">
                <a:solidFill>
                  <a:srgbClr val="000000"/>
                </a:solidFill>
              </a:rPr>
              <a:pPr fontAlgn="base">
                <a:spcBef>
                  <a:spcPct val="0"/>
                </a:spcBef>
                <a:spcAft>
                  <a:spcPct val="0"/>
                </a:spcAft>
                <a:defRPr/>
              </a:pPr>
              <a:t>‹#›</a:t>
            </a:fld>
            <a:endParaRPr lang="es-ES" altLang="ru-RU">
              <a:solidFill>
                <a:srgbClr val="000000"/>
              </a:solidFill>
            </a:endParaRPr>
          </a:p>
        </p:txBody>
      </p:sp>
    </p:spTree>
    <p:extLst>
      <p:ext uri="{BB962C8B-B14F-4D97-AF65-F5344CB8AC3E}">
        <p14:creationId xmlns:p14="http://schemas.microsoft.com/office/powerpoint/2010/main" val="255849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1F9D70C-0483-4D6E-8A9D-7DAC13E10394}" type="slidenum">
              <a:rPr lang="es-ES" altLang="ru-RU" smtClean="0">
                <a:solidFill>
                  <a:srgbClr val="000000"/>
                </a:solidFill>
              </a:rPr>
              <a:pPr fontAlgn="base">
                <a:spcBef>
                  <a:spcPct val="0"/>
                </a:spcBef>
                <a:spcAft>
                  <a:spcPct val="0"/>
                </a:spcAft>
                <a:defRPr/>
              </a:pPr>
              <a:t>‹#›</a:t>
            </a:fld>
            <a:endParaRPr lang="es-ES" altLang="ru-RU">
              <a:solidFill>
                <a:srgbClr val="000000"/>
              </a:solidFill>
            </a:endParaRPr>
          </a:p>
        </p:txBody>
      </p:sp>
    </p:spTree>
    <p:extLst>
      <p:ext uri="{BB962C8B-B14F-4D97-AF65-F5344CB8AC3E}">
        <p14:creationId xmlns:p14="http://schemas.microsoft.com/office/powerpoint/2010/main" val="1013322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212D0AB-3A6F-4DEC-96DB-08C2F026AB52}" type="slidenum">
              <a:rPr lang="es-ES" altLang="ru-RU" smtClean="0">
                <a:solidFill>
                  <a:srgbClr val="000000"/>
                </a:solidFill>
              </a:rPr>
              <a:pPr fontAlgn="base">
                <a:spcBef>
                  <a:spcPct val="0"/>
                </a:spcBef>
                <a:spcAft>
                  <a:spcPct val="0"/>
                </a:spcAft>
                <a:defRPr/>
              </a:pPr>
              <a:t>‹#›</a:t>
            </a:fld>
            <a:endParaRPr lang="es-ES" altLang="ru-RU">
              <a:solidFill>
                <a:srgbClr val="000000"/>
              </a:solidFill>
            </a:endParaRPr>
          </a:p>
        </p:txBody>
      </p:sp>
    </p:spTree>
    <p:extLst>
      <p:ext uri="{BB962C8B-B14F-4D97-AF65-F5344CB8AC3E}">
        <p14:creationId xmlns:p14="http://schemas.microsoft.com/office/powerpoint/2010/main" val="3154238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CE16368-BA22-4321-B421-D6A889D759A3}" type="slidenum">
              <a:rPr lang="es-ES" altLang="ru-RU" smtClean="0">
                <a:solidFill>
                  <a:srgbClr val="000000"/>
                </a:solidFill>
              </a:rPr>
              <a:pPr fontAlgn="base">
                <a:spcBef>
                  <a:spcPct val="0"/>
                </a:spcBef>
                <a:spcAft>
                  <a:spcPct val="0"/>
                </a:spcAft>
                <a:defRPr/>
              </a:pPr>
              <a:t>‹#›</a:t>
            </a:fld>
            <a:endParaRPr lang="es-ES" altLang="ru-RU">
              <a:solidFill>
                <a:srgbClr val="000000"/>
              </a:solidFill>
            </a:endParaRPr>
          </a:p>
        </p:txBody>
      </p:sp>
    </p:spTree>
    <p:extLst>
      <p:ext uri="{BB962C8B-B14F-4D97-AF65-F5344CB8AC3E}">
        <p14:creationId xmlns:p14="http://schemas.microsoft.com/office/powerpoint/2010/main" val="2915788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2E01E7A-A07F-4C15-BCB5-17011567D884}" type="slidenum">
              <a:rPr lang="es-ES" altLang="ru-RU" smtClean="0">
                <a:solidFill>
                  <a:srgbClr val="000000"/>
                </a:solidFill>
              </a:rPr>
              <a:pPr fontAlgn="base">
                <a:spcBef>
                  <a:spcPct val="0"/>
                </a:spcBef>
                <a:spcAft>
                  <a:spcPct val="0"/>
                </a:spcAft>
                <a:defRPr/>
              </a:pPr>
              <a:t>‹#›</a:t>
            </a:fld>
            <a:endParaRPr lang="es-ES" altLang="ru-RU">
              <a:solidFill>
                <a:srgbClr val="000000"/>
              </a:solidFill>
            </a:endParaRPr>
          </a:p>
        </p:txBody>
      </p:sp>
    </p:spTree>
    <p:extLst>
      <p:ext uri="{BB962C8B-B14F-4D97-AF65-F5344CB8AC3E}">
        <p14:creationId xmlns:p14="http://schemas.microsoft.com/office/powerpoint/2010/main" val="4244971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730A334-DD5A-4F90-A5C2-D1AE7EB1F558}" type="slidenum">
              <a:rPr lang="es-ES" altLang="ru-RU" smtClean="0">
                <a:solidFill>
                  <a:srgbClr val="000000"/>
                </a:solidFill>
              </a:rPr>
              <a:pPr fontAlgn="base">
                <a:spcBef>
                  <a:spcPct val="0"/>
                </a:spcBef>
                <a:spcAft>
                  <a:spcPct val="0"/>
                </a:spcAft>
                <a:defRPr/>
              </a:pPr>
              <a:t>‹#›</a:t>
            </a:fld>
            <a:endParaRPr lang="es-ES" altLang="ru-RU">
              <a:solidFill>
                <a:srgbClr val="000000"/>
              </a:solidFill>
            </a:endParaRPr>
          </a:p>
        </p:txBody>
      </p:sp>
    </p:spTree>
    <p:extLst>
      <p:ext uri="{BB962C8B-B14F-4D97-AF65-F5344CB8AC3E}">
        <p14:creationId xmlns:p14="http://schemas.microsoft.com/office/powerpoint/2010/main" val="2072593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B01E3CD-1DEC-4BBB-8837-1F0CADBB8929}" type="slidenum">
              <a:rPr lang="es-ES" altLang="ru-RU" smtClean="0">
                <a:solidFill>
                  <a:srgbClr val="000000"/>
                </a:solidFill>
              </a:rPr>
              <a:pPr fontAlgn="base">
                <a:spcBef>
                  <a:spcPct val="0"/>
                </a:spcBef>
                <a:spcAft>
                  <a:spcPct val="0"/>
                </a:spcAft>
                <a:defRPr/>
              </a:pPr>
              <a:t>‹#›</a:t>
            </a:fld>
            <a:endParaRPr lang="es-ES" altLang="ru-RU">
              <a:solidFill>
                <a:srgbClr val="000000"/>
              </a:solidFill>
            </a:endParaRPr>
          </a:p>
        </p:txBody>
      </p:sp>
    </p:spTree>
    <p:extLst>
      <p:ext uri="{BB962C8B-B14F-4D97-AF65-F5344CB8AC3E}">
        <p14:creationId xmlns:p14="http://schemas.microsoft.com/office/powerpoint/2010/main" val="1375840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CD27495-2C3D-4DEE-ABA8-6705BCA8D3E5}" type="slidenum">
              <a:rPr lang="es-ES" altLang="ru-RU" smtClean="0">
                <a:solidFill>
                  <a:srgbClr val="000000"/>
                </a:solidFill>
              </a:rPr>
              <a:pPr fontAlgn="base">
                <a:spcBef>
                  <a:spcPct val="0"/>
                </a:spcBef>
                <a:spcAft>
                  <a:spcPct val="0"/>
                </a:spcAft>
                <a:defRPr/>
              </a:pPr>
              <a:t>‹#›</a:t>
            </a:fld>
            <a:endParaRPr lang="es-ES" altLang="ru-RU">
              <a:solidFill>
                <a:srgbClr val="000000"/>
              </a:solidFill>
            </a:endParaRPr>
          </a:p>
        </p:txBody>
      </p:sp>
    </p:spTree>
    <p:extLst>
      <p:ext uri="{BB962C8B-B14F-4D97-AF65-F5344CB8AC3E}">
        <p14:creationId xmlns:p14="http://schemas.microsoft.com/office/powerpoint/2010/main" val="3118314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ru-RU"/>
              <a:t>Haga clic para cambiar el estilo de título	</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ru-RU"/>
              <a:t>Haga clic para modificar el estilo de texto del patrón</a:t>
            </a:r>
          </a:p>
          <a:p>
            <a:pPr lvl="1"/>
            <a:r>
              <a:rPr lang="es-ES" altLang="ru-RU"/>
              <a:t>Segundo nivel</a:t>
            </a:r>
          </a:p>
          <a:p>
            <a:pPr lvl="2"/>
            <a:r>
              <a:rPr lang="es-ES" altLang="ru-RU"/>
              <a:t>Tercer nivel</a:t>
            </a:r>
          </a:p>
          <a:p>
            <a:pPr lvl="3"/>
            <a:r>
              <a:rPr lang="es-ES" altLang="ru-RU"/>
              <a:t>Cuarto nivel</a:t>
            </a:r>
          </a:p>
          <a:p>
            <a:pPr lvl="4"/>
            <a:r>
              <a:rPr lang="es-ES" altLang="ru-RU"/>
              <a:t>Quinto nivel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es-E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s-E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0800E71D-9FF3-4F32-A92A-A67DE981EC36}" type="slidenum">
              <a:rPr lang="es-ES" altLang="ru-RU" smtClean="0">
                <a:solidFill>
                  <a:srgbClr val="000000"/>
                </a:solidFill>
              </a:rPr>
              <a:pPr fontAlgn="base">
                <a:spcBef>
                  <a:spcPct val="0"/>
                </a:spcBef>
                <a:spcAft>
                  <a:spcPct val="0"/>
                </a:spcAft>
                <a:defRPr/>
              </a:pPr>
              <a:t>‹#›</a:t>
            </a:fld>
            <a:endParaRPr lang="es-ES" altLang="ru-RU">
              <a:solidFill>
                <a:srgbClr val="000000"/>
              </a:solidFill>
            </a:endParaRPr>
          </a:p>
        </p:txBody>
      </p:sp>
    </p:spTree>
    <p:extLst>
      <p:ext uri="{BB962C8B-B14F-4D97-AF65-F5344CB8AC3E}">
        <p14:creationId xmlns:p14="http://schemas.microsoft.com/office/powerpoint/2010/main" val="20789938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4.wav"/><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5.wav"/><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5.wav"/><Relationship Id="rId1" Type="http://schemas.openxmlformats.org/officeDocument/2006/relationships/slideLayout" Target="../slideLayouts/slideLayout13.xml"/><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5.wav"/><Relationship Id="rId1" Type="http://schemas.openxmlformats.org/officeDocument/2006/relationships/slideLayout" Target="../slideLayouts/slideLayout13.xm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7.png"/><Relationship Id="rId1" Type="http://schemas.openxmlformats.org/officeDocument/2006/relationships/slideLayout" Target="../slideLayouts/slideLayout14.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20.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svg"/><Relationship Id="rId2" Type="http://schemas.openxmlformats.org/officeDocument/2006/relationships/image" Target="../media/image4.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5" Type="http://schemas.openxmlformats.org/officeDocument/2006/relationships/image" Target="../media/image17.svg"/><Relationship Id="rId10" Type="http://schemas.openxmlformats.org/officeDocument/2006/relationships/image" Target="../media/image12.png"/><Relationship Id="rId19" Type="http://schemas.openxmlformats.org/officeDocument/2006/relationships/image" Target="../media/image21.sv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14.xml"/><Relationship Id="rId7" Type="http://schemas.openxmlformats.org/officeDocument/2006/relationships/image" Target="../media/image4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notesSlide" Target="../notesSlides/notesSlide2.xml"/><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6.wav"/><Relationship Id="rId7" Type="http://schemas.openxmlformats.org/officeDocument/2006/relationships/image" Target="../media/image46.tif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45.png"/><Relationship Id="rId11" Type="http://schemas.openxmlformats.org/officeDocument/2006/relationships/image" Target="../media/image28.png"/><Relationship Id="rId5" Type="http://schemas.openxmlformats.org/officeDocument/2006/relationships/image" Target="../media/image38.png"/><Relationship Id="rId10" Type="http://schemas.openxmlformats.org/officeDocument/2006/relationships/image" Target="../media/image49.png"/><Relationship Id="rId4" Type="http://schemas.openxmlformats.org/officeDocument/2006/relationships/audio" Target="../media/audio7.wav"/><Relationship Id="rId9"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7.wav"/><Relationship Id="rId7" Type="http://schemas.openxmlformats.org/officeDocument/2006/relationships/image" Target="../media/image46.tiff"/><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45.png"/><Relationship Id="rId11" Type="http://schemas.openxmlformats.org/officeDocument/2006/relationships/image" Target="../media/image29.png"/><Relationship Id="rId5" Type="http://schemas.openxmlformats.org/officeDocument/2006/relationships/image" Target="../media/image38.png"/><Relationship Id="rId10" Type="http://schemas.openxmlformats.org/officeDocument/2006/relationships/image" Target="../media/image49.png"/><Relationship Id="rId4" Type="http://schemas.openxmlformats.org/officeDocument/2006/relationships/audio" Target="../media/audio6.wav"/><Relationship Id="rId9" Type="http://schemas.openxmlformats.org/officeDocument/2006/relationships/image" Target="../media/image48.png"/></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6.wav"/><Relationship Id="rId7" Type="http://schemas.openxmlformats.org/officeDocument/2006/relationships/image" Target="../media/image46.tiff"/><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45.png"/><Relationship Id="rId11" Type="http://schemas.openxmlformats.org/officeDocument/2006/relationships/image" Target="../media/image34.jpeg"/><Relationship Id="rId5" Type="http://schemas.openxmlformats.org/officeDocument/2006/relationships/image" Target="../media/image38.png"/><Relationship Id="rId10" Type="http://schemas.openxmlformats.org/officeDocument/2006/relationships/image" Target="../media/image49.png"/><Relationship Id="rId4" Type="http://schemas.openxmlformats.org/officeDocument/2006/relationships/audio" Target="../media/audio7.wav"/><Relationship Id="rId9" Type="http://schemas.openxmlformats.org/officeDocument/2006/relationships/image" Target="../media/image48.png"/></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6.wav"/><Relationship Id="rId7" Type="http://schemas.openxmlformats.org/officeDocument/2006/relationships/image" Target="../media/image46.tiff"/><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45.png"/><Relationship Id="rId11" Type="http://schemas.openxmlformats.org/officeDocument/2006/relationships/image" Target="../media/image33.jpeg"/><Relationship Id="rId5" Type="http://schemas.openxmlformats.org/officeDocument/2006/relationships/image" Target="../media/image38.png"/><Relationship Id="rId10" Type="http://schemas.openxmlformats.org/officeDocument/2006/relationships/image" Target="../media/image49.png"/><Relationship Id="rId4" Type="http://schemas.openxmlformats.org/officeDocument/2006/relationships/audio" Target="../media/audio7.wav"/><Relationship Id="rId9" Type="http://schemas.openxmlformats.org/officeDocument/2006/relationships/image" Target="../media/image48.png"/></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7.wav"/><Relationship Id="rId7" Type="http://schemas.openxmlformats.org/officeDocument/2006/relationships/image" Target="../media/image46.tiff"/><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45.png"/><Relationship Id="rId11" Type="http://schemas.openxmlformats.org/officeDocument/2006/relationships/image" Target="../media/image31.png"/><Relationship Id="rId5" Type="http://schemas.openxmlformats.org/officeDocument/2006/relationships/image" Target="../media/image38.png"/><Relationship Id="rId10" Type="http://schemas.openxmlformats.org/officeDocument/2006/relationships/image" Target="../media/image49.png"/><Relationship Id="rId4" Type="http://schemas.openxmlformats.org/officeDocument/2006/relationships/audio" Target="../media/audio6.wav"/><Relationship Id="rId9" Type="http://schemas.openxmlformats.org/officeDocument/2006/relationships/image" Target="../media/image48.png"/></Relationships>
</file>

<file path=ppt/slides/_rels/slide2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7.wav"/><Relationship Id="rId7" Type="http://schemas.openxmlformats.org/officeDocument/2006/relationships/image" Target="../media/image46.tiff"/><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45.png"/><Relationship Id="rId11" Type="http://schemas.openxmlformats.org/officeDocument/2006/relationships/image" Target="../media/image28.png"/><Relationship Id="rId5" Type="http://schemas.openxmlformats.org/officeDocument/2006/relationships/image" Target="../media/image38.png"/><Relationship Id="rId10" Type="http://schemas.openxmlformats.org/officeDocument/2006/relationships/image" Target="../media/image49.png"/><Relationship Id="rId4" Type="http://schemas.openxmlformats.org/officeDocument/2006/relationships/audio" Target="../media/audio6.wav"/><Relationship Id="rId9" Type="http://schemas.openxmlformats.org/officeDocument/2006/relationships/image" Target="../media/image48.png"/></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6.wav"/><Relationship Id="rId7" Type="http://schemas.openxmlformats.org/officeDocument/2006/relationships/image" Target="../media/image46.tiff"/><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45.png"/><Relationship Id="rId11" Type="http://schemas.openxmlformats.org/officeDocument/2006/relationships/image" Target="../media/image32.png"/><Relationship Id="rId5" Type="http://schemas.openxmlformats.org/officeDocument/2006/relationships/image" Target="../media/image38.png"/><Relationship Id="rId10" Type="http://schemas.openxmlformats.org/officeDocument/2006/relationships/image" Target="../media/image49.png"/><Relationship Id="rId4" Type="http://schemas.openxmlformats.org/officeDocument/2006/relationships/audio" Target="../media/audio7.wav"/><Relationship Id="rId9" Type="http://schemas.openxmlformats.org/officeDocument/2006/relationships/image" Target="../media/image48.png"/></Relationships>
</file>

<file path=ppt/slides/_rels/slide2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6.wav"/><Relationship Id="rId7" Type="http://schemas.openxmlformats.org/officeDocument/2006/relationships/image" Target="../media/image46.tiff"/><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45.png"/><Relationship Id="rId11" Type="http://schemas.openxmlformats.org/officeDocument/2006/relationships/image" Target="../media/image29.png"/><Relationship Id="rId5" Type="http://schemas.openxmlformats.org/officeDocument/2006/relationships/image" Target="../media/image38.png"/><Relationship Id="rId10" Type="http://schemas.openxmlformats.org/officeDocument/2006/relationships/image" Target="../media/image49.png"/><Relationship Id="rId4" Type="http://schemas.openxmlformats.org/officeDocument/2006/relationships/audio" Target="../media/audio7.wav"/><Relationship Id="rId9" Type="http://schemas.openxmlformats.org/officeDocument/2006/relationships/image" Target="../media/image48.pn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7.wav"/><Relationship Id="rId7" Type="http://schemas.openxmlformats.org/officeDocument/2006/relationships/image" Target="../media/image46.tiff"/><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45.png"/><Relationship Id="rId11" Type="http://schemas.openxmlformats.org/officeDocument/2006/relationships/image" Target="../media/image30.png"/><Relationship Id="rId5" Type="http://schemas.openxmlformats.org/officeDocument/2006/relationships/image" Target="../media/image38.png"/><Relationship Id="rId10" Type="http://schemas.openxmlformats.org/officeDocument/2006/relationships/image" Target="../media/image49.png"/><Relationship Id="rId4" Type="http://schemas.openxmlformats.org/officeDocument/2006/relationships/audio" Target="../media/audio6.wav"/><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14.xml"/><Relationship Id="rId7" Type="http://schemas.openxmlformats.org/officeDocument/2006/relationships/image" Target="../media/image5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0.png"/><Relationship Id="rId5" Type="http://schemas.openxmlformats.org/officeDocument/2006/relationships/image" Target="../media/image38.png"/><Relationship Id="rId4" Type="http://schemas.openxmlformats.org/officeDocument/2006/relationships/notesSlide" Target="../notesSlides/notesSlide12.xml"/><Relationship Id="rId9" Type="http://schemas.openxmlformats.org/officeDocument/2006/relationships/image" Target="../media/image42.png"/></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8.wav"/><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9.wav"/><Relationship Id="rId1" Type="http://schemas.openxmlformats.org/officeDocument/2006/relationships/slideLayout" Target="../slideLayouts/slideLayout13.xml"/><Relationship Id="rId5" Type="http://schemas.openxmlformats.org/officeDocument/2006/relationships/image" Target="../media/image53.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0.wav"/><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1.wav"/><Relationship Id="rId1" Type="http://schemas.openxmlformats.org/officeDocument/2006/relationships/slideLayout" Target="../slideLayouts/slideLayout13.xml"/><Relationship Id="rId5" Type="http://schemas.openxmlformats.org/officeDocument/2006/relationships/image" Target="../media/image55.pn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9.png"/><Relationship Id="rId7" Type="http://schemas.openxmlformats.org/officeDocument/2006/relationships/image" Target="../media/image57.jpeg"/><Relationship Id="rId2" Type="http://schemas.openxmlformats.org/officeDocument/2006/relationships/image" Target="../media/image27.png"/><Relationship Id="rId1" Type="http://schemas.openxmlformats.org/officeDocument/2006/relationships/slideLayout" Target="../slideLayouts/slideLayout1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8.png"/></Relationships>
</file>

<file path=ppt/slides/_rels/slide4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audio" Target="../media/audio13.wav"/><Relationship Id="rId7" Type="http://schemas.openxmlformats.org/officeDocument/2006/relationships/image" Target="../media/image64.png"/><Relationship Id="rId12" Type="http://schemas.openxmlformats.org/officeDocument/2006/relationships/image" Target="../media/image52.png"/><Relationship Id="rId2" Type="http://schemas.openxmlformats.org/officeDocument/2006/relationships/audio" Target="../media/audio12.wav"/><Relationship Id="rId1" Type="http://schemas.openxmlformats.org/officeDocument/2006/relationships/slideLayout" Target="../slideLayouts/slideLayout1.xml"/><Relationship Id="rId6" Type="http://schemas.openxmlformats.org/officeDocument/2006/relationships/image" Target="../media/image65.png"/><Relationship Id="rId11" Type="http://schemas.openxmlformats.org/officeDocument/2006/relationships/image" Target="../media/image68.png"/><Relationship Id="rId5" Type="http://schemas.openxmlformats.org/officeDocument/2006/relationships/image" Target="../media/image69.png"/><Relationship Id="rId10" Type="http://schemas.microsoft.com/office/2007/relationships/hdphoto" Target="../media/hdphoto2.wdp"/><Relationship Id="rId4" Type="http://schemas.openxmlformats.org/officeDocument/2006/relationships/image" Target="../media/image63.png"/><Relationship Id="rId9" Type="http://schemas.openxmlformats.org/officeDocument/2006/relationships/image" Target="../media/image70.png"/></Relationships>
</file>

<file path=ppt/slides/_rels/slide4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audio" Target="../media/audio12.wav"/><Relationship Id="rId7" Type="http://schemas.openxmlformats.org/officeDocument/2006/relationships/image" Target="../media/image64.png"/><Relationship Id="rId12" Type="http://schemas.openxmlformats.org/officeDocument/2006/relationships/image" Target="../media/image54.png"/><Relationship Id="rId2" Type="http://schemas.openxmlformats.org/officeDocument/2006/relationships/audio" Target="../media/audio13.wav"/><Relationship Id="rId1" Type="http://schemas.openxmlformats.org/officeDocument/2006/relationships/slideLayout" Target="../slideLayouts/slideLayout1.xml"/><Relationship Id="rId6" Type="http://schemas.openxmlformats.org/officeDocument/2006/relationships/image" Target="../media/image65.png"/><Relationship Id="rId11" Type="http://schemas.openxmlformats.org/officeDocument/2006/relationships/image" Target="../media/image68.png"/><Relationship Id="rId5" Type="http://schemas.openxmlformats.org/officeDocument/2006/relationships/image" Target="../media/image69.png"/><Relationship Id="rId10" Type="http://schemas.microsoft.com/office/2007/relationships/hdphoto" Target="../media/hdphoto2.wdp"/><Relationship Id="rId4" Type="http://schemas.openxmlformats.org/officeDocument/2006/relationships/image" Target="../media/image63.png"/><Relationship Id="rId9" Type="http://schemas.openxmlformats.org/officeDocument/2006/relationships/image" Target="../media/image70.png"/></Relationships>
</file>

<file path=ppt/slides/_rels/slide4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audio" Target="../media/audio12.wav"/><Relationship Id="rId7" Type="http://schemas.openxmlformats.org/officeDocument/2006/relationships/image" Target="../media/image64.png"/><Relationship Id="rId12" Type="http://schemas.openxmlformats.org/officeDocument/2006/relationships/image" Target="../media/image53.png"/><Relationship Id="rId2" Type="http://schemas.openxmlformats.org/officeDocument/2006/relationships/audio" Target="../media/audio13.wav"/><Relationship Id="rId1" Type="http://schemas.openxmlformats.org/officeDocument/2006/relationships/slideLayout" Target="../slideLayouts/slideLayout1.xml"/><Relationship Id="rId6" Type="http://schemas.openxmlformats.org/officeDocument/2006/relationships/image" Target="../media/image65.png"/><Relationship Id="rId11" Type="http://schemas.openxmlformats.org/officeDocument/2006/relationships/image" Target="../media/image68.png"/><Relationship Id="rId5" Type="http://schemas.openxmlformats.org/officeDocument/2006/relationships/image" Target="../media/image69.png"/><Relationship Id="rId10" Type="http://schemas.microsoft.com/office/2007/relationships/hdphoto" Target="../media/hdphoto2.wdp"/><Relationship Id="rId4" Type="http://schemas.openxmlformats.org/officeDocument/2006/relationships/image" Target="../media/image63.png"/><Relationship Id="rId9" Type="http://schemas.openxmlformats.org/officeDocument/2006/relationships/image" Target="../media/image70.png"/></Relationships>
</file>

<file path=ppt/slides/_rels/slide4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audio" Target="../media/audio13.wav"/><Relationship Id="rId7" Type="http://schemas.openxmlformats.org/officeDocument/2006/relationships/image" Target="../media/image64.png"/><Relationship Id="rId12" Type="http://schemas.openxmlformats.org/officeDocument/2006/relationships/image" Target="../media/image55.png"/><Relationship Id="rId2" Type="http://schemas.openxmlformats.org/officeDocument/2006/relationships/audio" Target="../media/audio12.wav"/><Relationship Id="rId1" Type="http://schemas.openxmlformats.org/officeDocument/2006/relationships/slideLayout" Target="../slideLayouts/slideLayout1.xml"/><Relationship Id="rId6" Type="http://schemas.openxmlformats.org/officeDocument/2006/relationships/image" Target="../media/image65.png"/><Relationship Id="rId11" Type="http://schemas.openxmlformats.org/officeDocument/2006/relationships/image" Target="../media/image68.png"/><Relationship Id="rId5" Type="http://schemas.openxmlformats.org/officeDocument/2006/relationships/image" Target="../media/image69.png"/><Relationship Id="rId10" Type="http://schemas.microsoft.com/office/2007/relationships/hdphoto" Target="../media/hdphoto2.wdp"/><Relationship Id="rId4" Type="http://schemas.openxmlformats.org/officeDocument/2006/relationships/image" Target="../media/image63.png"/><Relationship Id="rId9" Type="http://schemas.openxmlformats.org/officeDocument/2006/relationships/image" Target="../media/image70.png"/></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audio" Target="../media/audio12.wav"/><Relationship Id="rId7" Type="http://schemas.openxmlformats.org/officeDocument/2006/relationships/image" Target="../media/image64.png"/><Relationship Id="rId12" Type="http://schemas.openxmlformats.org/officeDocument/2006/relationships/image" Target="../media/image57.jpeg"/><Relationship Id="rId2" Type="http://schemas.openxmlformats.org/officeDocument/2006/relationships/audio" Target="../media/audio13.wav"/><Relationship Id="rId1" Type="http://schemas.openxmlformats.org/officeDocument/2006/relationships/slideLayout" Target="../slideLayouts/slideLayout1.xml"/><Relationship Id="rId6" Type="http://schemas.openxmlformats.org/officeDocument/2006/relationships/image" Target="../media/image65.png"/><Relationship Id="rId11" Type="http://schemas.openxmlformats.org/officeDocument/2006/relationships/image" Target="../media/image68.png"/><Relationship Id="rId5" Type="http://schemas.openxmlformats.org/officeDocument/2006/relationships/image" Target="../media/image69.png"/><Relationship Id="rId10" Type="http://schemas.microsoft.com/office/2007/relationships/hdphoto" Target="../media/hdphoto2.wdp"/><Relationship Id="rId4" Type="http://schemas.openxmlformats.org/officeDocument/2006/relationships/image" Target="../media/image63.png"/><Relationship Id="rId9" Type="http://schemas.openxmlformats.org/officeDocument/2006/relationships/image" Target="../media/image70.png"/></Relationships>
</file>

<file path=ppt/slides/_rels/slide5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audio" Target="../media/audio12.wav"/><Relationship Id="rId7" Type="http://schemas.openxmlformats.org/officeDocument/2006/relationships/image" Target="../media/image64.png"/><Relationship Id="rId12" Type="http://schemas.openxmlformats.org/officeDocument/2006/relationships/image" Target="../media/image60.png"/><Relationship Id="rId2" Type="http://schemas.openxmlformats.org/officeDocument/2006/relationships/audio" Target="../media/audio13.wav"/><Relationship Id="rId1" Type="http://schemas.openxmlformats.org/officeDocument/2006/relationships/slideLayout" Target="../slideLayouts/slideLayout1.xml"/><Relationship Id="rId6" Type="http://schemas.openxmlformats.org/officeDocument/2006/relationships/image" Target="../media/image65.png"/><Relationship Id="rId11" Type="http://schemas.openxmlformats.org/officeDocument/2006/relationships/image" Target="../media/image68.png"/><Relationship Id="rId5" Type="http://schemas.openxmlformats.org/officeDocument/2006/relationships/image" Target="../media/image69.png"/><Relationship Id="rId10" Type="http://schemas.microsoft.com/office/2007/relationships/hdphoto" Target="../media/hdphoto2.wdp"/><Relationship Id="rId4" Type="http://schemas.openxmlformats.org/officeDocument/2006/relationships/image" Target="../media/image63.png"/><Relationship Id="rId9" Type="http://schemas.openxmlformats.org/officeDocument/2006/relationships/image" Target="../media/image70.png"/></Relationships>
</file>

<file path=ppt/slides/_rels/slide5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audio" Target="../media/audio12.wav"/><Relationship Id="rId7" Type="http://schemas.openxmlformats.org/officeDocument/2006/relationships/image" Target="../media/image64.png"/><Relationship Id="rId12" Type="http://schemas.openxmlformats.org/officeDocument/2006/relationships/image" Target="../media/image59.png"/><Relationship Id="rId2" Type="http://schemas.openxmlformats.org/officeDocument/2006/relationships/audio" Target="../media/audio13.wav"/><Relationship Id="rId1" Type="http://schemas.openxmlformats.org/officeDocument/2006/relationships/slideLayout" Target="../slideLayouts/slideLayout1.xml"/><Relationship Id="rId6" Type="http://schemas.openxmlformats.org/officeDocument/2006/relationships/image" Target="../media/image65.png"/><Relationship Id="rId11" Type="http://schemas.openxmlformats.org/officeDocument/2006/relationships/image" Target="../media/image68.png"/><Relationship Id="rId5" Type="http://schemas.openxmlformats.org/officeDocument/2006/relationships/image" Target="../media/image69.png"/><Relationship Id="rId10" Type="http://schemas.microsoft.com/office/2007/relationships/hdphoto" Target="../media/hdphoto2.wdp"/><Relationship Id="rId4" Type="http://schemas.openxmlformats.org/officeDocument/2006/relationships/image" Target="../media/image63.png"/><Relationship Id="rId9" Type="http://schemas.openxmlformats.org/officeDocument/2006/relationships/image" Target="../media/image70.png"/></Relationships>
</file>

<file path=ppt/slides/_rels/slide5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audio" Target="../media/audio13.wav"/><Relationship Id="rId7" Type="http://schemas.openxmlformats.org/officeDocument/2006/relationships/image" Target="../media/image64.png"/><Relationship Id="rId12" Type="http://schemas.openxmlformats.org/officeDocument/2006/relationships/image" Target="../media/image56.jpeg"/><Relationship Id="rId2" Type="http://schemas.openxmlformats.org/officeDocument/2006/relationships/audio" Target="../media/audio12.wav"/><Relationship Id="rId1" Type="http://schemas.openxmlformats.org/officeDocument/2006/relationships/slideLayout" Target="../slideLayouts/slideLayout1.xml"/><Relationship Id="rId6" Type="http://schemas.openxmlformats.org/officeDocument/2006/relationships/image" Target="../media/image65.png"/><Relationship Id="rId11" Type="http://schemas.openxmlformats.org/officeDocument/2006/relationships/image" Target="../media/image68.png"/><Relationship Id="rId5" Type="http://schemas.openxmlformats.org/officeDocument/2006/relationships/image" Target="../media/image69.png"/><Relationship Id="rId10" Type="http://schemas.microsoft.com/office/2007/relationships/hdphoto" Target="../media/hdphoto2.wdp"/><Relationship Id="rId4" Type="http://schemas.openxmlformats.org/officeDocument/2006/relationships/image" Target="../media/image63.png"/><Relationship Id="rId9" Type="http://schemas.openxmlformats.org/officeDocument/2006/relationships/image" Target="../media/image70.png"/></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2.wav"/><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3.wav"/><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272FC-5155-085C-32FD-58C38FEE024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11A0479-01D1-A93F-4D45-7B3079D83CB0}"/>
              </a:ext>
            </a:extLst>
          </p:cNvPr>
          <p:cNvSpPr>
            <a:spLocks noGrp="1"/>
          </p:cNvSpPr>
          <p:nvPr>
            <p:ph idx="1"/>
          </p:nvPr>
        </p:nvSpPr>
        <p:spPr/>
        <p:txBody>
          <a:bodyPr/>
          <a:lstStyle/>
          <a:p>
            <a:endParaRPr lang="en-US"/>
          </a:p>
        </p:txBody>
      </p:sp>
      <p:pic>
        <p:nvPicPr>
          <p:cNvPr id="4" name="Picture 2" descr="Shape&#10;&#10;Description automatically generated">
            <a:extLst>
              <a:ext uri="{FF2B5EF4-FFF2-40B4-BE49-F238E27FC236}">
                <a16:creationId xmlns:a16="http://schemas.microsoft.com/office/drawing/2014/main" id="{464B140B-C2AA-CFE9-3A97-3E67A5D6ED81}"/>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8358"/>
          <a:stretch>
            <a:fillRect/>
          </a:stretch>
        </p:blipFill>
        <p:spPr bwMode="auto">
          <a:xfrm>
            <a:off x="384313" y="136525"/>
            <a:ext cx="115886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6D5CF703-70FC-8A78-3776-BB35C47548B6}"/>
              </a:ext>
            </a:extLst>
          </p:cNvPr>
          <p:cNvSpPr/>
          <p:nvPr/>
        </p:nvSpPr>
        <p:spPr>
          <a:xfrm>
            <a:off x="1266734" y="1805226"/>
            <a:ext cx="9207970" cy="173656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lnSpc>
                <a:spcPct val="150000"/>
              </a:lnSpc>
              <a:spcBef>
                <a:spcPts val="0"/>
              </a:spcBef>
              <a:spcAft>
                <a:spcPts val="0"/>
              </a:spcAft>
              <a:defRPr/>
            </a:pPr>
            <a:r>
              <a:rPr lang="en-US" sz="8000" b="1" dirty="0">
                <a:ln w="11430"/>
                <a:solidFill>
                  <a:schemeClr val="bg1"/>
                </a:solidFill>
                <a:effectLst>
                  <a:outerShdw blurRad="50800" dist="39000" dir="5460000" algn="tl">
                    <a:srgbClr val="000000">
                      <a:alpha val="38000"/>
                    </a:srgbClr>
                  </a:outerShdw>
                </a:effectLst>
                <a:latin typeface="Kozuka Mincho Pr6N H" panose="02020900000000000000" pitchFamily="18" charset="-128"/>
                <a:ea typeface="Kozuka Mincho Pr6N H" panose="02020900000000000000" pitchFamily="18" charset="-128"/>
                <a:cs typeface="Arial" charset="0"/>
              </a:rPr>
              <a:t>ENGLISH GRADE 4</a:t>
            </a:r>
          </a:p>
        </p:txBody>
      </p:sp>
      <p:sp>
        <p:nvSpPr>
          <p:cNvPr id="6" name="Title 1">
            <a:extLst>
              <a:ext uri="{FF2B5EF4-FFF2-40B4-BE49-F238E27FC236}">
                <a16:creationId xmlns:a16="http://schemas.microsoft.com/office/drawing/2014/main" id="{31372F6B-E8F0-FB4E-7306-5A672DE87FBA}"/>
              </a:ext>
            </a:extLst>
          </p:cNvPr>
          <p:cNvSpPr txBox="1">
            <a:spLocks/>
          </p:cNvSpPr>
          <p:nvPr/>
        </p:nvSpPr>
        <p:spPr>
          <a:xfrm>
            <a:off x="3419866" y="498475"/>
            <a:ext cx="8955088" cy="132715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200" b="1" dirty="0">
                <a:ln w="11430"/>
                <a:solidFill>
                  <a:srgbClr val="FFFF00"/>
                </a:solidFill>
                <a:effectLst>
                  <a:outerShdw blurRad="50800" dist="39000" dir="5460000" algn="tl">
                    <a:srgbClr val="000000">
                      <a:alpha val="38000"/>
                    </a:srgbClr>
                  </a:outerShdw>
                </a:effectLst>
                <a:latin typeface="Jokerman" pitchFamily="82" charset="0"/>
                <a:cs typeface="Arial" charset="0"/>
              </a:rPr>
              <a:t>FUN KIDS ENGLISH CENTRE</a:t>
            </a:r>
          </a:p>
          <a:p>
            <a:pPr fontAlgn="auto">
              <a:spcAft>
                <a:spcPts val="0"/>
              </a:spcAft>
              <a:defRPr/>
            </a:pPr>
            <a:endParaRPr lang="en-US" sz="3200" dirty="0">
              <a:solidFill>
                <a:srgbClr val="FF0000"/>
              </a:solidFill>
            </a:endParaRPr>
          </a:p>
        </p:txBody>
      </p:sp>
    </p:spTree>
    <p:extLst>
      <p:ext uri="{BB962C8B-B14F-4D97-AF65-F5344CB8AC3E}">
        <p14:creationId xmlns:p14="http://schemas.microsoft.com/office/powerpoint/2010/main" val="2457794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rectangular frame with orange and yellow border&#10;&#10;Description automatically generated">
            <a:extLst>
              <a:ext uri="{FF2B5EF4-FFF2-40B4-BE49-F238E27FC236}">
                <a16:creationId xmlns:a16="http://schemas.microsoft.com/office/drawing/2014/main" id="{70966F89-8365-7CD4-EB52-33E587FF61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Group 12">
            <a:extLst>
              <a:ext uri="{FF2B5EF4-FFF2-40B4-BE49-F238E27FC236}">
                <a16:creationId xmlns:a16="http://schemas.microsoft.com/office/drawing/2014/main" id="{4B6D5F03-0E2A-D978-8A7A-46FC4F73AAD9}"/>
              </a:ext>
            </a:extLst>
          </p:cNvPr>
          <p:cNvGrpSpPr/>
          <p:nvPr/>
        </p:nvGrpSpPr>
        <p:grpSpPr>
          <a:xfrm>
            <a:off x="2472665" y="2479953"/>
            <a:ext cx="1322799" cy="1874503"/>
            <a:chOff x="4131377" y="3183324"/>
            <a:chExt cx="866862" cy="1228406"/>
          </a:xfrm>
        </p:grpSpPr>
        <p:sp>
          <p:nvSpPr>
            <p:cNvPr id="14" name="Mspham-0936082789">
              <a:extLst>
                <a:ext uri="{FF2B5EF4-FFF2-40B4-BE49-F238E27FC236}">
                  <a16:creationId xmlns:a16="http://schemas.microsoft.com/office/drawing/2014/main" id="{F064DBCA-4FCD-F784-F35D-8EB201AE9D2A}"/>
                </a:ext>
              </a:extLst>
            </p:cNvPr>
            <p:cNvSpPr txBox="1"/>
            <p:nvPr/>
          </p:nvSpPr>
          <p:spPr>
            <a:xfrm>
              <a:off x="4131377" y="4028513"/>
              <a:ext cx="866862" cy="383217"/>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15" name="MsPham-0936082789">
              <a:extLst>
                <a:ext uri="{FF2B5EF4-FFF2-40B4-BE49-F238E27FC236}">
                  <a16:creationId xmlns:a16="http://schemas.microsoft.com/office/drawing/2014/main" id="{221A1569-8A41-D4CD-A14A-3C3E477E2C6C}"/>
                </a:ext>
              </a:extLst>
            </p:cNvPr>
            <p:cNvPicPr>
              <a:picLocks noChangeAspect="1"/>
            </p:cNvPicPr>
            <p:nvPr/>
          </p:nvPicPr>
          <p:blipFill>
            <a:blip r:embed="rId4"/>
            <a:stretch>
              <a:fillRect/>
            </a:stretch>
          </p:blipFill>
          <p:spPr>
            <a:xfrm>
              <a:off x="4142213" y="3183324"/>
              <a:ext cx="845189" cy="845189"/>
            </a:xfrm>
            <a:prstGeom prst="ellipse">
              <a:avLst/>
            </a:prstGeom>
            <a:ln>
              <a:solidFill>
                <a:srgbClr val="7DBDED"/>
              </a:solidFill>
            </a:ln>
            <a:effectLst>
              <a:outerShdw blurRad="63500" sx="102000" sy="102000" algn="ctr" rotWithShape="0">
                <a:prstClr val="black">
                  <a:alpha val="40000"/>
                </a:prstClr>
              </a:outerShdw>
            </a:effectLst>
          </p:spPr>
        </p:pic>
      </p:grpSp>
      <p:sp>
        <p:nvSpPr>
          <p:cNvPr id="8" name="MsPham-0936082789">
            <a:extLst>
              <a:ext uri="{FF2B5EF4-FFF2-40B4-BE49-F238E27FC236}">
                <a16:creationId xmlns:a16="http://schemas.microsoft.com/office/drawing/2014/main" id="{D3D6BFA5-4317-CBAD-ACB7-5899DFCD5FE6}"/>
              </a:ext>
            </a:extLst>
          </p:cNvPr>
          <p:cNvSpPr/>
          <p:nvPr/>
        </p:nvSpPr>
        <p:spPr>
          <a:xfrm>
            <a:off x="7088573" y="3879766"/>
            <a:ext cx="3755253" cy="675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a:solidFill>
                  <a:srgbClr val="002060"/>
                </a:solidFill>
                <a:latin typeface="Arial" panose="020B0604020202020204" pitchFamily="34" charset="0"/>
                <a:cs typeface="Arial" panose="020B0604020202020204" pitchFamily="34" charset="0"/>
              </a:rPr>
              <a:t>Nhân viên văn phòng</a:t>
            </a:r>
          </a:p>
        </p:txBody>
      </p:sp>
      <p:sp>
        <p:nvSpPr>
          <p:cNvPr id="10" name="MsPham-0936082789">
            <a:extLst>
              <a:ext uri="{FF2B5EF4-FFF2-40B4-BE49-F238E27FC236}">
                <a16:creationId xmlns:a16="http://schemas.microsoft.com/office/drawing/2014/main" id="{7A3250F0-930D-2322-10A2-373CE4C7584E}"/>
              </a:ext>
            </a:extLst>
          </p:cNvPr>
          <p:cNvSpPr txBox="1"/>
          <p:nvPr/>
        </p:nvSpPr>
        <p:spPr>
          <a:xfrm>
            <a:off x="6553200" y="2225190"/>
            <a:ext cx="4826000" cy="76944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nchor="ctr">
            <a:spAutoFit/>
          </a:bodyPr>
          <a:lstStyle>
            <a:defPPr>
              <a:defRPr lang="en-US"/>
            </a:defPPr>
            <a:lvl1pPr algn="ctr" eaLnBrk="0" fontAlgn="base" hangingPunct="0">
              <a:spcBef>
                <a:spcPct val="0"/>
              </a:spcBef>
              <a:spcAft>
                <a:spcPct val="0"/>
              </a:spcAft>
              <a:defRPr sz="3200" b="1">
                <a:solidFill>
                  <a:srgbClr val="00206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4400"/>
              <a:t>an office worker </a:t>
            </a:r>
            <a:endParaRPr lang="en-US" sz="4400" dirty="0">
              <a:latin typeface="Century Gothic" panose="020B0502020202020204" pitchFamily="34" charset="0"/>
            </a:endParaRPr>
          </a:p>
        </p:txBody>
      </p:sp>
      <p:pic>
        <p:nvPicPr>
          <p:cNvPr id="2" name="Picture 1">
            <a:extLst>
              <a:ext uri="{FF2B5EF4-FFF2-40B4-BE49-F238E27FC236}">
                <a16:creationId xmlns:a16="http://schemas.microsoft.com/office/drawing/2014/main" id="{A6128C83-7198-EF89-1196-41974A8ADDBF}"/>
              </a:ext>
            </a:extLst>
          </p:cNvPr>
          <p:cNvPicPr>
            <a:picLocks noChangeAspect="1"/>
          </p:cNvPicPr>
          <p:nvPr/>
        </p:nvPicPr>
        <p:blipFill rotWithShape="1">
          <a:blip r:embed="rId5"/>
          <a:srcRect l="2580" t="3710" r="2696" b="4956"/>
          <a:stretch/>
        </p:blipFill>
        <p:spPr>
          <a:xfrm>
            <a:off x="890184" y="2017817"/>
            <a:ext cx="5172695" cy="3503727"/>
          </a:xfrm>
          <a:prstGeom prst="roundRect">
            <a:avLst>
              <a:gd name="adj" fmla="val 8341"/>
            </a:avLst>
          </a:prstGeom>
        </p:spPr>
      </p:pic>
    </p:spTree>
    <p:extLst>
      <p:ext uri="{BB962C8B-B14F-4D97-AF65-F5344CB8AC3E}">
        <p14:creationId xmlns:p14="http://schemas.microsoft.com/office/powerpoint/2010/main" val="113900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Track 12 (mp3cut.net) (2).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grpId="1" nodeType="clickEffect">
                                  <p:stCondLst>
                                    <p:cond delay="0"/>
                                  </p:stCondLst>
                                  <p:childTnLst>
                                    <p:animEffect transition="out" filter="fade">
                                      <p:cBhvr>
                                        <p:cTn id="17" dur="500" tmFilter="0, 0; .2, .5; .8, .5; 1, 0"/>
                                        <p:tgtEl>
                                          <p:spTgt spid="10"/>
                                        </p:tgtEl>
                                      </p:cBhvr>
                                    </p:animEffect>
                                    <p:animScale>
                                      <p:cBhvr>
                                        <p:cTn id="18" dur="250" autoRev="1" fill="hold"/>
                                        <p:tgtEl>
                                          <p:spTgt spid="10"/>
                                        </p:tgtEl>
                                      </p:cBhvr>
                                      <p:by x="105000" y="105000"/>
                                    </p:animScale>
                                  </p:childTnLst>
                                  <p:subTnLst>
                                    <p:audio>
                                      <p:cMediaNode>
                                        <p:cTn display="0" masterRel="sameClick">
                                          <p:stCondLst>
                                            <p:cond evt="begin" delay="0">
                                              <p:tn val="16"/>
                                            </p:cond>
                                          </p:stCondLst>
                                          <p:endCondLst>
                                            <p:cond evt="onStopAudio" delay="0">
                                              <p:tgtEl>
                                                <p:sldTgt/>
                                              </p:tgtEl>
                                            </p:cond>
                                          </p:endCondLst>
                                        </p:cTn>
                                        <p:tgtEl>
                                          <p:sndTgt r:embed="rId2" name="Track 12 (mp3cut.net) (2).wav"/>
                                        </p:tgtEl>
                                      </p:cMediaNode>
                                    </p:audio>
                                  </p:subTnLst>
                                </p:cTn>
                              </p:par>
                            </p:childTnLst>
                          </p:cTn>
                        </p:par>
                      </p:childTnLst>
                    </p:cTn>
                  </p:par>
                </p:childTnLst>
              </p:cTn>
              <p:nextCondLst>
                <p:cond evt="onClick" delay="0">
                  <p:tgtEl>
                    <p:spTgt spid="10"/>
                  </p:tgtEl>
                </p:cond>
              </p:nextCondLst>
            </p:seq>
          </p:childTnLst>
        </p:cTn>
      </p:par>
    </p:tnLst>
    <p:bldLst>
      <p:bldP spid="8" grpId="0"/>
      <p:bldP spid="10" grpId="0"/>
      <p:bldP spid="10"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rectangular frame with orange and yellow border&#10;&#10;Description automatically generated">
            <a:extLst>
              <a:ext uri="{FF2B5EF4-FFF2-40B4-BE49-F238E27FC236}">
                <a16:creationId xmlns:a16="http://schemas.microsoft.com/office/drawing/2014/main" id="{A0E46DB3-C4E4-576B-FE46-6DC82D6269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Group 12">
            <a:extLst>
              <a:ext uri="{FF2B5EF4-FFF2-40B4-BE49-F238E27FC236}">
                <a16:creationId xmlns:a16="http://schemas.microsoft.com/office/drawing/2014/main" id="{4B6D5F03-0E2A-D978-8A7A-46FC4F73AAD9}"/>
              </a:ext>
            </a:extLst>
          </p:cNvPr>
          <p:cNvGrpSpPr/>
          <p:nvPr/>
        </p:nvGrpSpPr>
        <p:grpSpPr>
          <a:xfrm>
            <a:off x="2472665" y="2479953"/>
            <a:ext cx="1322799" cy="1874503"/>
            <a:chOff x="4131377" y="3183324"/>
            <a:chExt cx="866862" cy="1228406"/>
          </a:xfrm>
        </p:grpSpPr>
        <p:sp>
          <p:nvSpPr>
            <p:cNvPr id="14" name="Mspham-0936082789">
              <a:extLst>
                <a:ext uri="{FF2B5EF4-FFF2-40B4-BE49-F238E27FC236}">
                  <a16:creationId xmlns:a16="http://schemas.microsoft.com/office/drawing/2014/main" id="{F064DBCA-4FCD-F784-F35D-8EB201AE9D2A}"/>
                </a:ext>
              </a:extLst>
            </p:cNvPr>
            <p:cNvSpPr txBox="1"/>
            <p:nvPr/>
          </p:nvSpPr>
          <p:spPr>
            <a:xfrm>
              <a:off x="4131377" y="4028513"/>
              <a:ext cx="866862" cy="383217"/>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15" name="MsPham-0936082789">
              <a:extLst>
                <a:ext uri="{FF2B5EF4-FFF2-40B4-BE49-F238E27FC236}">
                  <a16:creationId xmlns:a16="http://schemas.microsoft.com/office/drawing/2014/main" id="{221A1569-8A41-D4CD-A14A-3C3E477E2C6C}"/>
                </a:ext>
              </a:extLst>
            </p:cNvPr>
            <p:cNvPicPr>
              <a:picLocks noChangeAspect="1"/>
            </p:cNvPicPr>
            <p:nvPr/>
          </p:nvPicPr>
          <p:blipFill>
            <a:blip r:embed="rId4"/>
            <a:stretch>
              <a:fillRect/>
            </a:stretch>
          </p:blipFill>
          <p:spPr>
            <a:xfrm>
              <a:off x="4142213" y="3183324"/>
              <a:ext cx="845189" cy="845189"/>
            </a:xfrm>
            <a:prstGeom prst="ellipse">
              <a:avLst/>
            </a:prstGeom>
            <a:ln>
              <a:solidFill>
                <a:srgbClr val="7DBDED"/>
              </a:solidFill>
            </a:ln>
            <a:effectLst>
              <a:outerShdw blurRad="63500" sx="102000" sy="102000" algn="ctr" rotWithShape="0">
                <a:prstClr val="black">
                  <a:alpha val="40000"/>
                </a:prstClr>
              </a:outerShdw>
            </a:effectLst>
          </p:spPr>
        </p:pic>
      </p:grpSp>
      <p:sp>
        <p:nvSpPr>
          <p:cNvPr id="8" name="MsPham-0936082789">
            <a:extLst>
              <a:ext uri="{FF2B5EF4-FFF2-40B4-BE49-F238E27FC236}">
                <a16:creationId xmlns:a16="http://schemas.microsoft.com/office/drawing/2014/main" id="{D3D6BFA5-4317-CBAD-ACB7-5899DFCD5FE6}"/>
              </a:ext>
            </a:extLst>
          </p:cNvPr>
          <p:cNvSpPr/>
          <p:nvPr/>
        </p:nvSpPr>
        <p:spPr>
          <a:xfrm>
            <a:off x="7088573" y="3879766"/>
            <a:ext cx="3755253" cy="675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a:solidFill>
                  <a:srgbClr val="002060"/>
                </a:solidFill>
                <a:latin typeface="Arial" panose="020B0604020202020204" pitchFamily="34" charset="0"/>
                <a:cs typeface="Arial" panose="020B0604020202020204" pitchFamily="34" charset="0"/>
              </a:rPr>
              <a:t>Diễn viên (nam)</a:t>
            </a:r>
          </a:p>
        </p:txBody>
      </p:sp>
      <p:sp>
        <p:nvSpPr>
          <p:cNvPr id="10" name="MsPham-0936082789">
            <a:extLst>
              <a:ext uri="{FF2B5EF4-FFF2-40B4-BE49-F238E27FC236}">
                <a16:creationId xmlns:a16="http://schemas.microsoft.com/office/drawing/2014/main" id="{7A3250F0-930D-2322-10A2-373CE4C7584E}"/>
              </a:ext>
            </a:extLst>
          </p:cNvPr>
          <p:cNvSpPr txBox="1"/>
          <p:nvPr/>
        </p:nvSpPr>
        <p:spPr>
          <a:xfrm>
            <a:off x="6553200" y="2194412"/>
            <a:ext cx="4826000" cy="83099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nchor="ctr">
            <a:spAutoFit/>
          </a:bodyPr>
          <a:lstStyle>
            <a:defPPr>
              <a:defRPr lang="en-US"/>
            </a:defPPr>
            <a:lvl1pPr algn="ctr" eaLnBrk="0" fontAlgn="base" hangingPunct="0">
              <a:spcBef>
                <a:spcPct val="0"/>
              </a:spcBef>
              <a:spcAft>
                <a:spcPct val="0"/>
              </a:spcAft>
              <a:defRPr sz="3200" b="1">
                <a:solidFill>
                  <a:srgbClr val="00206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4800">
                <a:latin typeface="Century Gothic" panose="020B0502020202020204" pitchFamily="34" charset="0"/>
              </a:rPr>
              <a:t>an actor</a:t>
            </a:r>
            <a:endParaRPr lang="en-US" sz="4800" dirty="0">
              <a:latin typeface="Century Gothic" panose="020B0502020202020204" pitchFamily="34" charset="0"/>
            </a:endParaRPr>
          </a:p>
        </p:txBody>
      </p:sp>
      <p:pic>
        <p:nvPicPr>
          <p:cNvPr id="3" name="Picture 2">
            <a:extLst>
              <a:ext uri="{FF2B5EF4-FFF2-40B4-BE49-F238E27FC236}">
                <a16:creationId xmlns:a16="http://schemas.microsoft.com/office/drawing/2014/main" id="{BBF7D831-F43D-7EB3-8735-5B66899DFDAD}"/>
              </a:ext>
            </a:extLst>
          </p:cNvPr>
          <p:cNvPicPr>
            <a:picLocks noChangeAspect="1"/>
          </p:cNvPicPr>
          <p:nvPr/>
        </p:nvPicPr>
        <p:blipFill rotWithShape="1">
          <a:blip r:embed="rId5"/>
          <a:srcRect l="1809" t="2795" r="2275" b="3917"/>
          <a:stretch/>
        </p:blipFill>
        <p:spPr>
          <a:xfrm>
            <a:off x="871822" y="2017817"/>
            <a:ext cx="5224178" cy="3503727"/>
          </a:xfrm>
          <a:prstGeom prst="roundRect">
            <a:avLst>
              <a:gd name="adj" fmla="val 8341"/>
            </a:avLst>
          </a:prstGeom>
        </p:spPr>
      </p:pic>
    </p:spTree>
    <p:extLst>
      <p:ext uri="{BB962C8B-B14F-4D97-AF65-F5344CB8AC3E}">
        <p14:creationId xmlns:p14="http://schemas.microsoft.com/office/powerpoint/2010/main" val="363068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Track 12 (mp3cut.net) (3).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grpId="1" nodeType="clickEffect">
                                  <p:stCondLst>
                                    <p:cond delay="0"/>
                                  </p:stCondLst>
                                  <p:childTnLst>
                                    <p:animEffect transition="out" filter="fade">
                                      <p:cBhvr>
                                        <p:cTn id="17" dur="500" tmFilter="0, 0; .2, .5; .8, .5; 1, 0"/>
                                        <p:tgtEl>
                                          <p:spTgt spid="10"/>
                                        </p:tgtEl>
                                      </p:cBhvr>
                                    </p:animEffect>
                                    <p:animScale>
                                      <p:cBhvr>
                                        <p:cTn id="18" dur="250" autoRev="1" fill="hold"/>
                                        <p:tgtEl>
                                          <p:spTgt spid="10"/>
                                        </p:tgtEl>
                                      </p:cBhvr>
                                      <p:by x="105000" y="105000"/>
                                    </p:animScale>
                                  </p:childTnLst>
                                  <p:subTnLst>
                                    <p:audio>
                                      <p:cMediaNode>
                                        <p:cTn display="0" masterRel="sameClick">
                                          <p:stCondLst>
                                            <p:cond evt="begin" delay="0">
                                              <p:tn val="16"/>
                                            </p:cond>
                                          </p:stCondLst>
                                          <p:endCondLst>
                                            <p:cond evt="onStopAudio" delay="0">
                                              <p:tgtEl>
                                                <p:sldTgt/>
                                              </p:tgtEl>
                                            </p:cond>
                                          </p:endCondLst>
                                        </p:cTn>
                                        <p:tgtEl>
                                          <p:sndTgt r:embed="rId2" name="Track 12 (mp3cut.net) (3).wav"/>
                                        </p:tgtEl>
                                      </p:cMediaNode>
                                    </p:audio>
                                  </p:subTnLst>
                                </p:cTn>
                              </p:par>
                            </p:childTnLst>
                          </p:cTn>
                        </p:par>
                      </p:childTnLst>
                    </p:cTn>
                  </p:par>
                </p:childTnLst>
              </p:cTn>
              <p:nextCondLst>
                <p:cond evt="onClick" delay="0">
                  <p:tgtEl>
                    <p:spTgt spid="10"/>
                  </p:tgtEl>
                </p:cond>
              </p:nextCondLst>
            </p:seq>
          </p:childTnLst>
        </p:cTn>
      </p:par>
    </p:tnLst>
    <p:bldLst>
      <p:bldP spid="8" grpId="0"/>
      <p:bldP spid="10" grpId="0"/>
      <p:bldP spid="10"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rectangular frame with orange and yellow border&#10;&#10;Description automatically generated">
            <a:extLst>
              <a:ext uri="{FF2B5EF4-FFF2-40B4-BE49-F238E27FC236}">
                <a16:creationId xmlns:a16="http://schemas.microsoft.com/office/drawing/2014/main" id="{A0E46DB3-C4E4-576B-FE46-6DC82D6269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MsPham-0936082789">
            <a:extLst>
              <a:ext uri="{FF2B5EF4-FFF2-40B4-BE49-F238E27FC236}">
                <a16:creationId xmlns:a16="http://schemas.microsoft.com/office/drawing/2014/main" id="{D3D6BFA5-4317-CBAD-ACB7-5899DFCD5FE6}"/>
              </a:ext>
            </a:extLst>
          </p:cNvPr>
          <p:cNvSpPr/>
          <p:nvPr/>
        </p:nvSpPr>
        <p:spPr>
          <a:xfrm>
            <a:off x="7088573" y="3879766"/>
            <a:ext cx="3755253" cy="675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err="1">
                <a:solidFill>
                  <a:srgbClr val="002060"/>
                </a:solidFill>
                <a:latin typeface="Arial" panose="020B0604020202020204" pitchFamily="34" charset="0"/>
                <a:cs typeface="Arial" panose="020B0604020202020204" pitchFamily="34" charset="0"/>
              </a:rPr>
              <a:t>Thợ</a:t>
            </a:r>
            <a:r>
              <a:rPr lang="en-US" sz="2667" dirty="0">
                <a:solidFill>
                  <a:srgbClr val="002060"/>
                </a:solidFill>
                <a:latin typeface="Arial" panose="020B0604020202020204" pitchFamily="34" charset="0"/>
                <a:cs typeface="Arial" panose="020B0604020202020204" pitchFamily="34" charset="0"/>
              </a:rPr>
              <a:t> </a:t>
            </a:r>
            <a:r>
              <a:rPr lang="en-US" sz="2667" dirty="0" err="1">
                <a:solidFill>
                  <a:srgbClr val="002060"/>
                </a:solidFill>
                <a:latin typeface="Arial" panose="020B0604020202020204" pitchFamily="34" charset="0"/>
                <a:cs typeface="Arial" panose="020B0604020202020204" pitchFamily="34" charset="0"/>
              </a:rPr>
              <a:t>làm</a:t>
            </a:r>
            <a:r>
              <a:rPr lang="en-US" sz="2667" dirty="0">
                <a:solidFill>
                  <a:srgbClr val="002060"/>
                </a:solidFill>
                <a:latin typeface="Arial" panose="020B0604020202020204" pitchFamily="34" charset="0"/>
                <a:cs typeface="Arial" panose="020B0604020202020204" pitchFamily="34" charset="0"/>
              </a:rPr>
              <a:t> bánh</a:t>
            </a:r>
          </a:p>
        </p:txBody>
      </p:sp>
      <p:sp>
        <p:nvSpPr>
          <p:cNvPr id="10" name="MsPham-0936082789">
            <a:extLst>
              <a:ext uri="{FF2B5EF4-FFF2-40B4-BE49-F238E27FC236}">
                <a16:creationId xmlns:a16="http://schemas.microsoft.com/office/drawing/2014/main" id="{7A3250F0-930D-2322-10A2-373CE4C7584E}"/>
              </a:ext>
            </a:extLst>
          </p:cNvPr>
          <p:cNvSpPr txBox="1"/>
          <p:nvPr/>
        </p:nvSpPr>
        <p:spPr>
          <a:xfrm>
            <a:off x="6553200" y="2194412"/>
            <a:ext cx="4826000" cy="83099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nchor="ctr">
            <a:spAutoFit/>
          </a:bodyPr>
          <a:lstStyle>
            <a:defPPr>
              <a:defRPr lang="en-US"/>
            </a:defPPr>
            <a:lvl1pPr algn="ctr" eaLnBrk="0" fontAlgn="base" hangingPunct="0">
              <a:spcBef>
                <a:spcPct val="0"/>
              </a:spcBef>
              <a:spcAft>
                <a:spcPct val="0"/>
              </a:spcAft>
              <a:defRPr sz="3200" b="1">
                <a:solidFill>
                  <a:srgbClr val="00206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4800" dirty="0">
                <a:latin typeface="Century Gothic" panose="020B0502020202020204" pitchFamily="34" charset="0"/>
              </a:rPr>
              <a:t>a baker</a:t>
            </a:r>
          </a:p>
        </p:txBody>
      </p:sp>
      <p:pic>
        <p:nvPicPr>
          <p:cNvPr id="1026" name="Picture 2" descr="Baker Cartoon Images – Browse 32,177 Stock Photos, Vectors ...">
            <a:extLst>
              <a:ext uri="{FF2B5EF4-FFF2-40B4-BE49-F238E27FC236}">
                <a16:creationId xmlns:a16="http://schemas.microsoft.com/office/drawing/2014/main" id="{91561F7A-A411-B0A1-3774-4A84B91159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537" y="1340418"/>
            <a:ext cx="5143500" cy="34290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1635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Track 12 (mp3cut.net) (3).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grpId="1" nodeType="clickEffect">
                                  <p:stCondLst>
                                    <p:cond delay="0"/>
                                  </p:stCondLst>
                                  <p:childTnLst>
                                    <p:animEffect transition="out" filter="fade">
                                      <p:cBhvr>
                                        <p:cTn id="17" dur="500" tmFilter="0, 0; .2, .5; .8, .5; 1, 0"/>
                                        <p:tgtEl>
                                          <p:spTgt spid="10"/>
                                        </p:tgtEl>
                                      </p:cBhvr>
                                    </p:animEffect>
                                    <p:animScale>
                                      <p:cBhvr>
                                        <p:cTn id="18" dur="250" autoRev="1" fill="hold"/>
                                        <p:tgtEl>
                                          <p:spTgt spid="10"/>
                                        </p:tgtEl>
                                      </p:cBhvr>
                                      <p:by x="105000" y="105000"/>
                                    </p:animScale>
                                  </p:childTnLst>
                                  <p:subTnLst>
                                    <p:audio>
                                      <p:cMediaNode>
                                        <p:cTn display="0" masterRel="sameClick">
                                          <p:stCondLst>
                                            <p:cond evt="begin" delay="0">
                                              <p:tn val="16"/>
                                            </p:cond>
                                          </p:stCondLst>
                                          <p:endCondLst>
                                            <p:cond evt="onStopAudio" delay="0">
                                              <p:tgtEl>
                                                <p:sldTgt/>
                                              </p:tgtEl>
                                            </p:cond>
                                          </p:endCondLst>
                                        </p:cTn>
                                        <p:tgtEl>
                                          <p:sndTgt r:embed="rId2" name="Track 12 (mp3cut.net) (3).wav"/>
                                        </p:tgtEl>
                                      </p:cMediaNode>
                                    </p:audio>
                                  </p:subTnLst>
                                </p:cTn>
                              </p:par>
                            </p:childTnLst>
                          </p:cTn>
                        </p:par>
                      </p:childTnLst>
                    </p:cTn>
                  </p:par>
                </p:childTnLst>
              </p:cTn>
              <p:nextCondLst>
                <p:cond evt="onClick" delay="0">
                  <p:tgtEl>
                    <p:spTgt spid="10"/>
                  </p:tgtEl>
                </p:cond>
              </p:nextCondLst>
            </p:seq>
          </p:childTnLst>
        </p:cTn>
      </p:par>
    </p:tnLst>
    <p:bldLst>
      <p:bldP spid="8" grpId="0"/>
      <p:bldP spid="10" grpId="0"/>
      <p:bldP spid="10"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rectangular frame with orange and yellow border&#10;&#10;Description automatically generated">
            <a:extLst>
              <a:ext uri="{FF2B5EF4-FFF2-40B4-BE49-F238E27FC236}">
                <a16:creationId xmlns:a16="http://schemas.microsoft.com/office/drawing/2014/main" id="{A0E46DB3-C4E4-576B-FE46-6DC82D6269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MsPham-0936082789">
            <a:extLst>
              <a:ext uri="{FF2B5EF4-FFF2-40B4-BE49-F238E27FC236}">
                <a16:creationId xmlns:a16="http://schemas.microsoft.com/office/drawing/2014/main" id="{D3D6BFA5-4317-CBAD-ACB7-5899DFCD5FE6}"/>
              </a:ext>
            </a:extLst>
          </p:cNvPr>
          <p:cNvSpPr/>
          <p:nvPr/>
        </p:nvSpPr>
        <p:spPr>
          <a:xfrm>
            <a:off x="7088573" y="3879766"/>
            <a:ext cx="3755253" cy="675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err="1">
                <a:solidFill>
                  <a:srgbClr val="002060"/>
                </a:solidFill>
                <a:latin typeface="Arial" panose="020B0604020202020204" pitchFamily="34" charset="0"/>
                <a:cs typeface="Arial" panose="020B0604020202020204" pitchFamily="34" charset="0"/>
              </a:rPr>
              <a:t>Đầu</a:t>
            </a:r>
            <a:r>
              <a:rPr lang="en-US" sz="2667" dirty="0">
                <a:solidFill>
                  <a:srgbClr val="002060"/>
                </a:solidFill>
                <a:latin typeface="Arial" panose="020B0604020202020204" pitchFamily="34" charset="0"/>
                <a:cs typeface="Arial" panose="020B0604020202020204" pitchFamily="34" charset="0"/>
              </a:rPr>
              <a:t> </a:t>
            </a:r>
            <a:r>
              <a:rPr lang="en-US" sz="2667" dirty="0" err="1">
                <a:solidFill>
                  <a:srgbClr val="002060"/>
                </a:solidFill>
                <a:latin typeface="Arial" panose="020B0604020202020204" pitchFamily="34" charset="0"/>
                <a:cs typeface="Arial" panose="020B0604020202020204" pitchFamily="34" charset="0"/>
              </a:rPr>
              <a:t>bếp</a:t>
            </a:r>
            <a:endParaRPr lang="en-US" sz="2667" dirty="0">
              <a:solidFill>
                <a:srgbClr val="002060"/>
              </a:solidFill>
              <a:latin typeface="Arial" panose="020B0604020202020204" pitchFamily="34" charset="0"/>
              <a:cs typeface="Arial" panose="020B0604020202020204" pitchFamily="34" charset="0"/>
            </a:endParaRPr>
          </a:p>
        </p:txBody>
      </p:sp>
      <p:sp>
        <p:nvSpPr>
          <p:cNvPr id="10" name="MsPham-0936082789">
            <a:extLst>
              <a:ext uri="{FF2B5EF4-FFF2-40B4-BE49-F238E27FC236}">
                <a16:creationId xmlns:a16="http://schemas.microsoft.com/office/drawing/2014/main" id="{7A3250F0-930D-2322-10A2-373CE4C7584E}"/>
              </a:ext>
            </a:extLst>
          </p:cNvPr>
          <p:cNvSpPr txBox="1"/>
          <p:nvPr/>
        </p:nvSpPr>
        <p:spPr>
          <a:xfrm>
            <a:off x="6473063" y="2147237"/>
            <a:ext cx="4826000" cy="83099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nchor="ctr">
            <a:spAutoFit/>
          </a:bodyPr>
          <a:lstStyle>
            <a:defPPr>
              <a:defRPr lang="en-US"/>
            </a:defPPr>
            <a:lvl1pPr algn="ctr" eaLnBrk="0" fontAlgn="base" hangingPunct="0">
              <a:spcBef>
                <a:spcPct val="0"/>
              </a:spcBef>
              <a:spcAft>
                <a:spcPct val="0"/>
              </a:spcAft>
              <a:defRPr sz="3200" b="1">
                <a:solidFill>
                  <a:srgbClr val="00206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4800" dirty="0">
                <a:latin typeface="Century Gothic" panose="020B0502020202020204" pitchFamily="34" charset="0"/>
              </a:rPr>
              <a:t>a chef</a:t>
            </a:r>
          </a:p>
        </p:txBody>
      </p:sp>
      <p:pic>
        <p:nvPicPr>
          <p:cNvPr id="2050" name="Picture 2" descr="Chef Stock Illustration - Download Image Now - Chef, Cartoon, Chef's Hat">
            <a:extLst>
              <a:ext uri="{FF2B5EF4-FFF2-40B4-BE49-F238E27FC236}">
                <a16:creationId xmlns:a16="http://schemas.microsoft.com/office/drawing/2014/main" id="{646ADEE6-9DD6-5078-56C9-ABB9F31E3B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0367" y="1505110"/>
            <a:ext cx="3948572" cy="3714003"/>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48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Track 12 (mp3cut.net) (3).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grpId="1" nodeType="clickEffect">
                                  <p:stCondLst>
                                    <p:cond delay="0"/>
                                  </p:stCondLst>
                                  <p:childTnLst>
                                    <p:animEffect transition="out" filter="fade">
                                      <p:cBhvr>
                                        <p:cTn id="17" dur="500" tmFilter="0, 0; .2, .5; .8, .5; 1, 0"/>
                                        <p:tgtEl>
                                          <p:spTgt spid="10"/>
                                        </p:tgtEl>
                                      </p:cBhvr>
                                    </p:animEffect>
                                    <p:animScale>
                                      <p:cBhvr>
                                        <p:cTn id="18" dur="250" autoRev="1" fill="hold"/>
                                        <p:tgtEl>
                                          <p:spTgt spid="10"/>
                                        </p:tgtEl>
                                      </p:cBhvr>
                                      <p:by x="105000" y="105000"/>
                                    </p:animScale>
                                  </p:childTnLst>
                                  <p:subTnLst>
                                    <p:audio>
                                      <p:cMediaNode>
                                        <p:cTn display="0" masterRel="sameClick">
                                          <p:stCondLst>
                                            <p:cond evt="begin" delay="0">
                                              <p:tn val="16"/>
                                            </p:cond>
                                          </p:stCondLst>
                                          <p:endCondLst>
                                            <p:cond evt="onStopAudio" delay="0">
                                              <p:tgtEl>
                                                <p:sldTgt/>
                                              </p:tgtEl>
                                            </p:cond>
                                          </p:endCondLst>
                                        </p:cTn>
                                        <p:tgtEl>
                                          <p:sndTgt r:embed="rId2" name="Track 12 (mp3cut.net) (3).wav"/>
                                        </p:tgtEl>
                                      </p:cMediaNode>
                                    </p:audio>
                                  </p:subTnLst>
                                </p:cTn>
                              </p:par>
                            </p:childTnLst>
                          </p:cTn>
                        </p:par>
                      </p:childTnLst>
                    </p:cTn>
                  </p:par>
                </p:childTnLst>
              </p:cTn>
              <p:nextCondLst>
                <p:cond evt="onClick" delay="0">
                  <p:tgtEl>
                    <p:spTgt spid="10"/>
                  </p:tgtEl>
                </p:cond>
              </p:nextCondLst>
            </p:seq>
          </p:childTnLst>
        </p:cTn>
      </p:par>
    </p:tnLst>
    <p:bldLst>
      <p:bldP spid="8" grpId="0"/>
      <p:bldP spid="10" grpId="0"/>
      <p:bldP spid="10"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rectangular frame with orange and yellow border&#10;&#10;Description automatically generated">
            <a:extLst>
              <a:ext uri="{FF2B5EF4-FFF2-40B4-BE49-F238E27FC236}">
                <a16:creationId xmlns:a16="http://schemas.microsoft.com/office/drawing/2014/main" id="{5986BA6A-B7A4-7370-3258-34D968036F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Mspham-0936082789">
            <a:extLst>
              <a:ext uri="{FF2B5EF4-FFF2-40B4-BE49-F238E27FC236}">
                <a16:creationId xmlns:a16="http://schemas.microsoft.com/office/drawing/2014/main" id="{0F204707-21DA-AB5B-A944-F25201AE4CAC}"/>
              </a:ext>
            </a:extLst>
          </p:cNvPr>
          <p:cNvSpPr txBox="1">
            <a:spLocks/>
          </p:cNvSpPr>
          <p:nvPr/>
        </p:nvSpPr>
        <p:spPr>
          <a:xfrm>
            <a:off x="1801126" y="885669"/>
            <a:ext cx="4614567" cy="7315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b="1">
                <a:solidFill>
                  <a:srgbClr val="002060"/>
                </a:solidFill>
                <a:latin typeface=".VnAvant" panose="020B7200000000000000" pitchFamily="34" charset="0"/>
                <a:cs typeface="Arial" panose="020B0604020202020204" pitchFamily="34" charset="0"/>
              </a:rPr>
              <a:t>a policeman</a:t>
            </a:r>
            <a:endParaRPr lang="en-US" b="1" dirty="0">
              <a:solidFill>
                <a:srgbClr val="002060"/>
              </a:solidFill>
              <a:latin typeface=".VnAvant" panose="020B7200000000000000" pitchFamily="34" charset="0"/>
              <a:cs typeface="Arial" panose="020B0604020202020204" pitchFamily="34" charset="0"/>
            </a:endParaRPr>
          </a:p>
        </p:txBody>
      </p:sp>
      <p:sp>
        <p:nvSpPr>
          <p:cNvPr id="9" name="Mspham-0936082789">
            <a:extLst>
              <a:ext uri="{FF2B5EF4-FFF2-40B4-BE49-F238E27FC236}">
                <a16:creationId xmlns:a16="http://schemas.microsoft.com/office/drawing/2014/main" id="{39055E7F-A573-665B-E2F2-7463B823B591}"/>
              </a:ext>
            </a:extLst>
          </p:cNvPr>
          <p:cNvSpPr txBox="1">
            <a:spLocks/>
          </p:cNvSpPr>
          <p:nvPr/>
        </p:nvSpPr>
        <p:spPr>
          <a:xfrm>
            <a:off x="1801126" y="1697487"/>
            <a:ext cx="4614567" cy="7315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b="1" dirty="0">
                <a:solidFill>
                  <a:srgbClr val="002060"/>
                </a:solidFill>
                <a:latin typeface=".VnAvant" panose="020B7200000000000000" pitchFamily="34" charset="0"/>
                <a:cs typeface="Arial" panose="020B0604020202020204" pitchFamily="34" charset="0"/>
              </a:rPr>
              <a:t>a teacher</a:t>
            </a:r>
          </a:p>
        </p:txBody>
      </p:sp>
      <p:sp>
        <p:nvSpPr>
          <p:cNvPr id="18" name="Mspham-0936082789">
            <a:extLst>
              <a:ext uri="{FF2B5EF4-FFF2-40B4-BE49-F238E27FC236}">
                <a16:creationId xmlns:a16="http://schemas.microsoft.com/office/drawing/2014/main" id="{422AAFA4-E2D4-6A89-9417-25E052DC2DB1}"/>
              </a:ext>
            </a:extLst>
          </p:cNvPr>
          <p:cNvSpPr txBox="1">
            <a:spLocks/>
          </p:cNvSpPr>
          <p:nvPr/>
        </p:nvSpPr>
        <p:spPr>
          <a:xfrm>
            <a:off x="5689600" y="945438"/>
            <a:ext cx="4368800" cy="7315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Cảnh</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sát</a:t>
            </a:r>
            <a:endParaRPr lang="en-US" dirty="0">
              <a:solidFill>
                <a:srgbClr val="002060"/>
              </a:solidFill>
              <a:latin typeface="Arial" panose="020B0604020202020204" pitchFamily="34" charset="0"/>
              <a:cs typeface="Arial" panose="020B0604020202020204" pitchFamily="34" charset="0"/>
            </a:endParaRPr>
          </a:p>
        </p:txBody>
      </p:sp>
      <p:sp>
        <p:nvSpPr>
          <p:cNvPr id="20" name="Mspham-0936082789">
            <a:extLst>
              <a:ext uri="{FF2B5EF4-FFF2-40B4-BE49-F238E27FC236}">
                <a16:creationId xmlns:a16="http://schemas.microsoft.com/office/drawing/2014/main" id="{09C2D3FE-23EF-0033-CBE9-3ADED214172C}"/>
              </a:ext>
            </a:extLst>
          </p:cNvPr>
          <p:cNvSpPr txBox="1">
            <a:spLocks/>
          </p:cNvSpPr>
          <p:nvPr/>
        </p:nvSpPr>
        <p:spPr>
          <a:xfrm>
            <a:off x="5689600" y="1718016"/>
            <a:ext cx="4368800" cy="7315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Giáo</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viên</a:t>
            </a:r>
            <a:endParaRPr lang="en-US" dirty="0">
              <a:solidFill>
                <a:srgbClr val="002060"/>
              </a:solidFill>
              <a:latin typeface="Arial" panose="020B0604020202020204" pitchFamily="34" charset="0"/>
              <a:cs typeface="Arial" panose="020B0604020202020204" pitchFamily="34" charset="0"/>
            </a:endParaRPr>
          </a:p>
        </p:txBody>
      </p:sp>
      <p:sp>
        <p:nvSpPr>
          <p:cNvPr id="34" name="Mspham-0936082789">
            <a:extLst>
              <a:ext uri="{FF2B5EF4-FFF2-40B4-BE49-F238E27FC236}">
                <a16:creationId xmlns:a16="http://schemas.microsoft.com/office/drawing/2014/main" id="{77F6579F-0475-FEE3-9287-B9931E906235}"/>
              </a:ext>
            </a:extLst>
          </p:cNvPr>
          <p:cNvSpPr txBox="1"/>
          <p:nvPr/>
        </p:nvSpPr>
        <p:spPr>
          <a:xfrm>
            <a:off x="1229735" y="-438733"/>
            <a:ext cx="9213448" cy="1324402"/>
          </a:xfrm>
          <a:prstGeom prst="rect">
            <a:avLst/>
          </a:prstGeom>
        </p:spPr>
        <p:txBody>
          <a:bodyPr wrap="square" lIns="0" tIns="0" rIns="0" bIns="0" rtlCol="0" anchor="t">
            <a:spAutoFit/>
          </a:bodyPr>
          <a:lstStyle>
            <a:defPPr>
              <a:defRPr lang="en-US"/>
            </a:defPPr>
            <a:lvl1pPr algn="ctr">
              <a:lnSpc>
                <a:spcPts val="12294"/>
              </a:lnSpc>
              <a:defRPr sz="17300" b="1" spc="50">
                <a:ln w="9525" cmpd="sng">
                  <a:solidFill>
                    <a:srgbClr val="8ABCEF"/>
                  </a:solidFill>
                  <a:prstDash val="solid"/>
                </a:ln>
                <a:solidFill>
                  <a:srgbClr val="70AD47">
                    <a:tint val="1000"/>
                  </a:srgbClr>
                </a:solidFill>
                <a:effectLst>
                  <a:glow rad="38100">
                    <a:schemeClr val="accent1">
                      <a:alpha val="40000"/>
                    </a:schemeClr>
                  </a:glow>
                </a:effectLst>
                <a:latin typeface=".VnCooper" panose="020B7200000000000000" pitchFamily="34" charset="0"/>
              </a:defRPr>
            </a:lvl1pPr>
          </a:lstStyle>
          <a:p>
            <a:r>
              <a:rPr lang="en-US" sz="5334" spc="0" dirty="0">
                <a:ln w="9525">
                  <a:solidFill>
                    <a:schemeClr val="bg1"/>
                  </a:solidFill>
                  <a:prstDash val="solid"/>
                </a:ln>
                <a:solidFill>
                  <a:srgbClr val="1E7BD8"/>
                </a:solidFill>
                <a:effectLst>
                  <a:outerShdw blurRad="12700" dist="38100" dir="2700000" algn="tl" rotWithShape="0">
                    <a:schemeClr val="accent5">
                      <a:lumMod val="60000"/>
                      <a:lumOff val="40000"/>
                    </a:schemeClr>
                  </a:outerShdw>
                </a:effectLst>
              </a:rPr>
              <a:t>Vocabulary</a:t>
            </a:r>
          </a:p>
        </p:txBody>
      </p:sp>
      <p:sp>
        <p:nvSpPr>
          <p:cNvPr id="7" name="Mspham-0936082789">
            <a:extLst>
              <a:ext uri="{FF2B5EF4-FFF2-40B4-BE49-F238E27FC236}">
                <a16:creationId xmlns:a16="http://schemas.microsoft.com/office/drawing/2014/main" id="{ED5F570C-3D32-F900-632A-FB6C7D8F89BE}"/>
              </a:ext>
            </a:extLst>
          </p:cNvPr>
          <p:cNvSpPr txBox="1"/>
          <p:nvPr/>
        </p:nvSpPr>
        <p:spPr>
          <a:xfrm>
            <a:off x="1801125" y="3180463"/>
            <a:ext cx="4614567" cy="7315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4800" b="1" i="0" u="none" strike="noStrike" cap="none">
                <a:solidFill>
                  <a:srgbClr val="002060"/>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200" dirty="0">
                <a:cs typeface="Arial" panose="020B0604020202020204" pitchFamily="34" charset="0"/>
              </a:rPr>
              <a:t>an office worker </a:t>
            </a:r>
          </a:p>
        </p:txBody>
      </p:sp>
      <p:sp>
        <p:nvSpPr>
          <p:cNvPr id="10" name="Mspham-0936082789">
            <a:extLst>
              <a:ext uri="{FF2B5EF4-FFF2-40B4-BE49-F238E27FC236}">
                <a16:creationId xmlns:a16="http://schemas.microsoft.com/office/drawing/2014/main" id="{4633A253-1ED2-DC71-A52F-5DEA487D42E0}"/>
              </a:ext>
            </a:extLst>
          </p:cNvPr>
          <p:cNvSpPr txBox="1"/>
          <p:nvPr/>
        </p:nvSpPr>
        <p:spPr>
          <a:xfrm>
            <a:off x="1801125" y="3888041"/>
            <a:ext cx="4614567" cy="7315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4800" b="1" i="0" u="none" strike="noStrike" cap="none">
                <a:solidFill>
                  <a:srgbClr val="002060"/>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200" dirty="0">
                <a:cs typeface="Arial" panose="020B0604020202020204" pitchFamily="34" charset="0"/>
              </a:rPr>
              <a:t>an actor</a:t>
            </a:r>
          </a:p>
        </p:txBody>
      </p:sp>
      <p:sp>
        <p:nvSpPr>
          <p:cNvPr id="12" name="Mspham-0936082789">
            <a:extLst>
              <a:ext uri="{FF2B5EF4-FFF2-40B4-BE49-F238E27FC236}">
                <a16:creationId xmlns:a16="http://schemas.microsoft.com/office/drawing/2014/main" id="{F52297BA-A576-09BA-7091-4BE0CD6CBAD2}"/>
              </a:ext>
            </a:extLst>
          </p:cNvPr>
          <p:cNvSpPr txBox="1"/>
          <p:nvPr/>
        </p:nvSpPr>
        <p:spPr>
          <a:xfrm>
            <a:off x="1956191" y="2509305"/>
            <a:ext cx="4614567" cy="492443"/>
          </a:xfrm>
          <a:prstGeom prst="rect">
            <a:avLst/>
          </a:prstGeom>
        </p:spPr>
        <p:txBody>
          <a:bodyPr wrap="square" lIns="0" tIns="0" rIns="0" bIns="0" rtlCol="0" anchor="ctr">
            <a:spAutoFit/>
          </a:bodyPr>
          <a:lstStyle/>
          <a:p>
            <a:r>
              <a:rPr lang="en-US" sz="3200" b="1" dirty="0">
                <a:solidFill>
                  <a:srgbClr val="002060"/>
                </a:solidFill>
                <a:latin typeface=".VnAvant" panose="020B7200000000000000" pitchFamily="34" charset="0"/>
                <a:cs typeface="Arial" panose="020B0604020202020204" pitchFamily="34" charset="0"/>
              </a:rPr>
              <a:t>a farmer </a:t>
            </a:r>
          </a:p>
        </p:txBody>
      </p:sp>
      <p:sp>
        <p:nvSpPr>
          <p:cNvPr id="19" name="Mspham-0936082789">
            <a:extLst>
              <a:ext uri="{FF2B5EF4-FFF2-40B4-BE49-F238E27FC236}">
                <a16:creationId xmlns:a16="http://schemas.microsoft.com/office/drawing/2014/main" id="{90840058-5216-B1EF-839D-B261058059E3}"/>
              </a:ext>
            </a:extLst>
          </p:cNvPr>
          <p:cNvSpPr txBox="1">
            <a:spLocks/>
          </p:cNvSpPr>
          <p:nvPr/>
        </p:nvSpPr>
        <p:spPr>
          <a:xfrm>
            <a:off x="5704813" y="2470065"/>
            <a:ext cx="4368800" cy="7315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Nông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dân</a:t>
            </a:r>
            <a:endParaRPr lang="en-US" dirty="0">
              <a:solidFill>
                <a:srgbClr val="002060"/>
              </a:solidFill>
              <a:latin typeface="Arial" panose="020B0604020202020204" pitchFamily="34" charset="0"/>
              <a:cs typeface="Arial" panose="020B0604020202020204" pitchFamily="34" charset="0"/>
            </a:endParaRPr>
          </a:p>
        </p:txBody>
      </p:sp>
      <p:sp>
        <p:nvSpPr>
          <p:cNvPr id="21" name="Mspham-0936082789">
            <a:extLst>
              <a:ext uri="{FF2B5EF4-FFF2-40B4-BE49-F238E27FC236}">
                <a16:creationId xmlns:a16="http://schemas.microsoft.com/office/drawing/2014/main" id="{4A52FB30-204B-2FD7-C5CC-AA4E0D78D975}"/>
              </a:ext>
            </a:extLst>
          </p:cNvPr>
          <p:cNvSpPr txBox="1">
            <a:spLocks/>
          </p:cNvSpPr>
          <p:nvPr/>
        </p:nvSpPr>
        <p:spPr>
          <a:xfrm>
            <a:off x="5689600" y="3139405"/>
            <a:ext cx="4368800" cy="7315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Nhân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viên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văn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phòng</a:t>
            </a:r>
            <a:endParaRPr lang="en-US" dirty="0">
              <a:solidFill>
                <a:srgbClr val="002060"/>
              </a:solidFill>
              <a:latin typeface="Arial" panose="020B0604020202020204" pitchFamily="34" charset="0"/>
              <a:cs typeface="Arial" panose="020B0604020202020204" pitchFamily="34" charset="0"/>
            </a:endParaRPr>
          </a:p>
        </p:txBody>
      </p:sp>
      <p:sp>
        <p:nvSpPr>
          <p:cNvPr id="25" name="Mspham-0936082789">
            <a:extLst>
              <a:ext uri="{FF2B5EF4-FFF2-40B4-BE49-F238E27FC236}">
                <a16:creationId xmlns:a16="http://schemas.microsoft.com/office/drawing/2014/main" id="{1FD33F28-17FD-3668-4126-6AB4C30FA71E}"/>
              </a:ext>
            </a:extLst>
          </p:cNvPr>
          <p:cNvSpPr txBox="1">
            <a:spLocks/>
          </p:cNvSpPr>
          <p:nvPr/>
        </p:nvSpPr>
        <p:spPr>
          <a:xfrm>
            <a:off x="5704813" y="3971752"/>
            <a:ext cx="4368800" cy="7315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Diễn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viên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nam</a:t>
            </a:r>
            <a:endParaRPr lang="en-US" dirty="0">
              <a:solidFill>
                <a:srgbClr val="002060"/>
              </a:solidFill>
              <a:latin typeface="Arial" panose="020B0604020202020204" pitchFamily="34" charset="0"/>
              <a:cs typeface="Arial" panose="020B0604020202020204" pitchFamily="34" charset="0"/>
            </a:endParaRPr>
          </a:p>
        </p:txBody>
      </p:sp>
      <p:sp>
        <p:nvSpPr>
          <p:cNvPr id="3" name="Mspham-0936082789">
            <a:extLst>
              <a:ext uri="{FF2B5EF4-FFF2-40B4-BE49-F238E27FC236}">
                <a16:creationId xmlns:a16="http://schemas.microsoft.com/office/drawing/2014/main" id="{736F4FDA-7C15-4C53-5A67-91B06A241EAA}"/>
              </a:ext>
            </a:extLst>
          </p:cNvPr>
          <p:cNvSpPr txBox="1"/>
          <p:nvPr/>
        </p:nvSpPr>
        <p:spPr>
          <a:xfrm>
            <a:off x="1801125" y="4563776"/>
            <a:ext cx="4614567" cy="7315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4800" b="1" i="0" u="none" strike="noStrike" cap="none">
                <a:solidFill>
                  <a:srgbClr val="002060"/>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200" dirty="0">
                <a:cs typeface="Arial" panose="020B0604020202020204" pitchFamily="34" charset="0"/>
              </a:rPr>
              <a:t>a baker</a:t>
            </a:r>
          </a:p>
        </p:txBody>
      </p:sp>
      <p:sp>
        <p:nvSpPr>
          <p:cNvPr id="4" name="Mspham-0936082789">
            <a:extLst>
              <a:ext uri="{FF2B5EF4-FFF2-40B4-BE49-F238E27FC236}">
                <a16:creationId xmlns:a16="http://schemas.microsoft.com/office/drawing/2014/main" id="{FEFDA7E9-F2B5-2E84-A665-BA9BD8F3DCB5}"/>
              </a:ext>
            </a:extLst>
          </p:cNvPr>
          <p:cNvSpPr txBox="1"/>
          <p:nvPr/>
        </p:nvSpPr>
        <p:spPr>
          <a:xfrm>
            <a:off x="1801125" y="5381504"/>
            <a:ext cx="4614567" cy="7315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4800" b="1" i="0" u="none" strike="noStrike" cap="none">
                <a:solidFill>
                  <a:srgbClr val="002060"/>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200" dirty="0">
                <a:cs typeface="Arial" panose="020B0604020202020204" pitchFamily="34" charset="0"/>
              </a:rPr>
              <a:t>A chef</a:t>
            </a:r>
          </a:p>
        </p:txBody>
      </p:sp>
      <p:sp>
        <p:nvSpPr>
          <p:cNvPr id="6" name="Mspham-0936082789">
            <a:extLst>
              <a:ext uri="{FF2B5EF4-FFF2-40B4-BE49-F238E27FC236}">
                <a16:creationId xmlns:a16="http://schemas.microsoft.com/office/drawing/2014/main" id="{DCF64D84-9ECA-DEED-461D-73C1BC1FB743}"/>
              </a:ext>
            </a:extLst>
          </p:cNvPr>
          <p:cNvSpPr txBox="1">
            <a:spLocks/>
          </p:cNvSpPr>
          <p:nvPr/>
        </p:nvSpPr>
        <p:spPr>
          <a:xfrm>
            <a:off x="5689600" y="4676628"/>
            <a:ext cx="4368800" cy="7315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Thợ</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làm</a:t>
            </a:r>
            <a:r>
              <a:rPr lang="en-US" dirty="0">
                <a:solidFill>
                  <a:srgbClr val="002060"/>
                </a:solidFill>
                <a:latin typeface="Arial" panose="020B0604020202020204" pitchFamily="34" charset="0"/>
                <a:cs typeface="Arial" panose="020B0604020202020204" pitchFamily="34" charset="0"/>
              </a:rPr>
              <a:t> bánh</a:t>
            </a:r>
          </a:p>
        </p:txBody>
      </p:sp>
      <p:sp>
        <p:nvSpPr>
          <p:cNvPr id="8" name="Mspham-0936082789">
            <a:extLst>
              <a:ext uri="{FF2B5EF4-FFF2-40B4-BE49-F238E27FC236}">
                <a16:creationId xmlns:a16="http://schemas.microsoft.com/office/drawing/2014/main" id="{5BA11229-FE1C-127C-FB6F-03B7434A7CC2}"/>
              </a:ext>
            </a:extLst>
          </p:cNvPr>
          <p:cNvSpPr txBox="1">
            <a:spLocks/>
          </p:cNvSpPr>
          <p:nvPr/>
        </p:nvSpPr>
        <p:spPr>
          <a:xfrm>
            <a:off x="5704813" y="5352363"/>
            <a:ext cx="4368800" cy="7315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Đầu</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bếp</a:t>
            </a:r>
            <a:endParaRPr lang="en-US"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6163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544E085-B9CC-AB42-C4B1-81BAB022596D}"/>
              </a:ext>
            </a:extLst>
          </p:cNvPr>
          <p:cNvPicPr>
            <a:picLocks noChangeAspect="1"/>
          </p:cNvPicPr>
          <p:nvPr/>
        </p:nvPicPr>
        <p:blipFill>
          <a:blip r:embed="rId2"/>
          <a:stretch>
            <a:fillRect/>
          </a:stretch>
        </p:blipFill>
        <p:spPr>
          <a:xfrm>
            <a:off x="0" y="1673"/>
            <a:ext cx="12192000" cy="6854653"/>
          </a:xfrm>
          <a:prstGeom prst="rect">
            <a:avLst/>
          </a:prstGeom>
        </p:spPr>
      </p:pic>
      <p:sp>
        <p:nvSpPr>
          <p:cNvPr id="14" name="Title 1">
            <a:extLst>
              <a:ext uri="{FF2B5EF4-FFF2-40B4-BE49-F238E27FC236}">
                <a16:creationId xmlns:a16="http://schemas.microsoft.com/office/drawing/2014/main" id="{21150573-3A1F-6FEB-A29D-61130CB355CB}"/>
              </a:ext>
            </a:extLst>
          </p:cNvPr>
          <p:cNvSpPr txBox="1">
            <a:spLocks/>
          </p:cNvSpPr>
          <p:nvPr/>
        </p:nvSpPr>
        <p:spPr>
          <a:xfrm>
            <a:off x="1917103" y="2521910"/>
            <a:ext cx="8955088" cy="13255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9600" b="1" dirty="0">
                <a:ln w="11430"/>
                <a:solidFill>
                  <a:srgbClr val="FF0000"/>
                </a:solidFill>
                <a:effectLst>
                  <a:outerShdw blurRad="50800" dist="39000" dir="5460000" algn="tl">
                    <a:srgbClr val="000000">
                      <a:alpha val="38000"/>
                    </a:srgbClr>
                  </a:outerShdw>
                </a:effectLst>
                <a:latin typeface="Jokerman" pitchFamily="82" charset="0"/>
                <a:cs typeface="Arial" charset="0"/>
              </a:rPr>
              <a:t>Sentence</a:t>
            </a:r>
          </a:p>
          <a:p>
            <a:pPr algn="ctr" fontAlgn="auto">
              <a:spcAft>
                <a:spcPts val="0"/>
              </a:spcAft>
              <a:defRPr/>
            </a:pPr>
            <a:r>
              <a:rPr lang="en-US" sz="9600" b="1" dirty="0">
                <a:ln w="11430"/>
                <a:solidFill>
                  <a:srgbClr val="FF0000"/>
                </a:solidFill>
                <a:effectLst>
                  <a:outerShdw blurRad="50800" dist="39000" dir="5460000" algn="tl">
                    <a:srgbClr val="000000">
                      <a:alpha val="38000"/>
                    </a:srgbClr>
                  </a:outerShdw>
                </a:effectLst>
                <a:latin typeface="Jokerman" pitchFamily="82" charset="0"/>
                <a:cs typeface="Arial" charset="0"/>
              </a:rPr>
              <a:t>pattern</a:t>
            </a:r>
          </a:p>
        </p:txBody>
      </p:sp>
    </p:spTree>
    <p:extLst>
      <p:ext uri="{BB962C8B-B14F-4D97-AF65-F5344CB8AC3E}">
        <p14:creationId xmlns:p14="http://schemas.microsoft.com/office/powerpoint/2010/main" val="316108859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rectangular frame with orange and yellow border&#10;&#10;Description automatically generated">
            <a:extLst>
              <a:ext uri="{FF2B5EF4-FFF2-40B4-BE49-F238E27FC236}">
                <a16:creationId xmlns:a16="http://schemas.microsoft.com/office/drawing/2014/main" id="{601F1FDE-3E9F-0A88-E419-C9CC214FCA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7" name="Group 36">
            <a:extLst>
              <a:ext uri="{FF2B5EF4-FFF2-40B4-BE49-F238E27FC236}">
                <a16:creationId xmlns:a16="http://schemas.microsoft.com/office/drawing/2014/main" id="{8430B8B9-EA3E-7577-9B7C-FC5A86624585}"/>
              </a:ext>
            </a:extLst>
          </p:cNvPr>
          <p:cNvGrpSpPr/>
          <p:nvPr/>
        </p:nvGrpSpPr>
        <p:grpSpPr>
          <a:xfrm>
            <a:off x="1105775" y="247260"/>
            <a:ext cx="8597025" cy="712755"/>
            <a:chOff x="1105774" y="247259"/>
            <a:chExt cx="8597025" cy="712755"/>
          </a:xfrm>
        </p:grpSpPr>
        <p:sp>
          <p:nvSpPr>
            <p:cNvPr id="18" name="Title 4">
              <a:extLst>
                <a:ext uri="{FF2B5EF4-FFF2-40B4-BE49-F238E27FC236}">
                  <a16:creationId xmlns:a16="http://schemas.microsoft.com/office/drawing/2014/main" id="{F701899D-005E-35FC-77C8-E295DC34D1D5}"/>
                </a:ext>
              </a:extLst>
            </p:cNvPr>
            <p:cNvSpPr txBox="1">
              <a:spLocks/>
            </p:cNvSpPr>
            <p:nvPr/>
          </p:nvSpPr>
          <p:spPr>
            <a:xfrm>
              <a:off x="1817979" y="247259"/>
              <a:ext cx="7884820" cy="71275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sz="2800" b="1">
                  <a:solidFill>
                    <a:schemeClr val="tx1">
                      <a:lumMod val="85000"/>
                      <a:lumOff val="15000"/>
                    </a:schemeClr>
                  </a:solidFill>
                  <a:latin typeface="Arial" panose="020B0604020202020204" pitchFamily="34" charset="0"/>
                  <a:cs typeface="Arial" panose="020B0604020202020204" pitchFamily="34" charset="0"/>
                </a:rPr>
                <a:t>Cách hỏi một người nào đó làm nghề gì:</a:t>
              </a:r>
            </a:p>
          </p:txBody>
        </p:sp>
        <p:sp>
          <p:nvSpPr>
            <p:cNvPr id="36" name="Title 4">
              <a:extLst>
                <a:ext uri="{FF2B5EF4-FFF2-40B4-BE49-F238E27FC236}">
                  <a16:creationId xmlns:a16="http://schemas.microsoft.com/office/drawing/2014/main" id="{5E279EF6-21C7-E420-556C-68CB07289054}"/>
                </a:ext>
              </a:extLst>
            </p:cNvPr>
            <p:cNvSpPr txBox="1">
              <a:spLocks/>
            </p:cNvSpPr>
            <p:nvPr/>
          </p:nvSpPr>
          <p:spPr>
            <a:xfrm>
              <a:off x="1105774" y="283596"/>
              <a:ext cx="640080" cy="640080"/>
            </a:xfrm>
            <a:prstGeom prst="ellipse">
              <a:avLst/>
            </a:prstGeom>
            <a:solidFill>
              <a:srgbClr val="FFD002"/>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b="1">
                  <a:solidFill>
                    <a:sysClr val="windowText" lastClr="000000"/>
                  </a:solidFill>
                  <a:latin typeface="Arial" panose="020B0604020202020204" pitchFamily="34" charset="0"/>
                  <a:cs typeface="Arial" panose="020B0604020202020204" pitchFamily="34" charset="0"/>
                </a:rPr>
                <a:t>1</a:t>
              </a:r>
            </a:p>
          </p:txBody>
        </p:sp>
      </p:grpSp>
      <p:sp>
        <p:nvSpPr>
          <p:cNvPr id="7" name="Freeform 4">
            <a:extLst>
              <a:ext uri="{FF2B5EF4-FFF2-40B4-BE49-F238E27FC236}">
                <a16:creationId xmlns:a16="http://schemas.microsoft.com/office/drawing/2014/main" id="{A44D5816-5819-86EA-E1DA-788BAB520F33}"/>
              </a:ext>
            </a:extLst>
          </p:cNvPr>
          <p:cNvSpPr/>
          <p:nvPr/>
        </p:nvSpPr>
        <p:spPr>
          <a:xfrm>
            <a:off x="1930400" y="1047878"/>
            <a:ext cx="6248400" cy="712755"/>
          </a:xfrm>
          <a:prstGeom prst="roundRect">
            <a:avLst>
              <a:gd name="adj" fmla="val 6322"/>
            </a:avLst>
          </a:prstGeom>
          <a:solidFill>
            <a:srgbClr val="FAFAFA"/>
          </a:solidFill>
          <a:ln>
            <a:solidFill>
              <a:srgbClr val="D34A24"/>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lnSpc>
                <a:spcPts val="4000"/>
              </a:lnSpc>
              <a:spcAft>
                <a:spcPts val="600"/>
              </a:spcAft>
            </a:pPr>
            <a:r>
              <a:rPr lang="en-US" sz="2933" b="1">
                <a:solidFill>
                  <a:schemeClr val="tx1">
                    <a:lumMod val="85000"/>
                    <a:lumOff val="15000"/>
                  </a:schemeClr>
                </a:solidFill>
                <a:latin typeface="Century Gothic" panose="020B0502020202020204" pitchFamily="34" charset="0"/>
              </a:rPr>
              <a:t>What does </a:t>
            </a:r>
            <a:r>
              <a:rPr lang="en-US" sz="2933" b="1">
                <a:solidFill>
                  <a:srgbClr val="FF0000"/>
                </a:solidFill>
                <a:latin typeface="Century Gothic" panose="020B0502020202020204" pitchFamily="34" charset="0"/>
              </a:rPr>
              <a:t>he/she/name </a:t>
            </a:r>
            <a:r>
              <a:rPr lang="en-US" sz="2933" b="1">
                <a:solidFill>
                  <a:schemeClr val="tx1">
                    <a:lumMod val="85000"/>
                    <a:lumOff val="15000"/>
                  </a:schemeClr>
                </a:solidFill>
                <a:latin typeface="Century Gothic" panose="020B0502020202020204" pitchFamily="34" charset="0"/>
              </a:rPr>
              <a:t>do?</a:t>
            </a:r>
            <a:endParaRPr lang="en-US" sz="2933" b="1" dirty="0">
              <a:solidFill>
                <a:schemeClr val="tx1">
                  <a:lumMod val="85000"/>
                  <a:lumOff val="15000"/>
                </a:schemeClr>
              </a:solidFill>
              <a:latin typeface="Century Gothic" panose="020B0502020202020204" pitchFamily="34" charset="0"/>
            </a:endParaRPr>
          </a:p>
        </p:txBody>
      </p:sp>
      <p:sp>
        <p:nvSpPr>
          <p:cNvPr id="15" name="Rounded Rectangle 57">
            <a:extLst>
              <a:ext uri="{FF2B5EF4-FFF2-40B4-BE49-F238E27FC236}">
                <a16:creationId xmlns:a16="http://schemas.microsoft.com/office/drawing/2014/main" id="{F8D96D58-8020-A83C-46EF-6A689D08BF6C}"/>
              </a:ext>
            </a:extLst>
          </p:cNvPr>
          <p:cNvSpPr/>
          <p:nvPr/>
        </p:nvSpPr>
        <p:spPr>
          <a:xfrm>
            <a:off x="1930400" y="3673904"/>
            <a:ext cx="2196225" cy="601513"/>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933" b="1">
                <a:solidFill>
                  <a:srgbClr val="002060"/>
                </a:solidFill>
                <a:latin typeface="Arial" panose="020B0604020202020204" pitchFamily="34" charset="0"/>
                <a:cs typeface="Arial" panose="020B0604020202020204" pitchFamily="34" charset="0"/>
              </a:rPr>
              <a:t>Ex</a:t>
            </a:r>
            <a:r>
              <a:rPr lang="en-US" sz="2933">
                <a:solidFill>
                  <a:srgbClr val="002060"/>
                </a:solidFill>
                <a:latin typeface="Arial" panose="020B0604020202020204" pitchFamily="34" charset="0"/>
                <a:cs typeface="Arial" panose="020B0604020202020204" pitchFamily="34" charset="0"/>
              </a:rPr>
              <a:t>:  </a:t>
            </a:r>
            <a:endParaRPr lang="en-US" sz="2933" dirty="0">
              <a:solidFill>
                <a:srgbClr val="002060"/>
              </a:solidFill>
              <a:latin typeface="Arial" panose="020B0604020202020204" pitchFamily="34" charset="0"/>
              <a:cs typeface="Arial" panose="020B0604020202020204" pitchFamily="34" charset="0"/>
            </a:endParaRPr>
          </a:p>
        </p:txBody>
      </p:sp>
      <p:sp>
        <p:nvSpPr>
          <p:cNvPr id="88" name="Title 4">
            <a:extLst>
              <a:ext uri="{FF2B5EF4-FFF2-40B4-BE49-F238E27FC236}">
                <a16:creationId xmlns:a16="http://schemas.microsoft.com/office/drawing/2014/main" id="{6E1FB2A9-7EFA-E3C5-36FE-ECFEEAA2039C}"/>
              </a:ext>
            </a:extLst>
          </p:cNvPr>
          <p:cNvSpPr txBox="1">
            <a:spLocks/>
          </p:cNvSpPr>
          <p:nvPr/>
        </p:nvSpPr>
        <p:spPr>
          <a:xfrm>
            <a:off x="8280400" y="1166670"/>
            <a:ext cx="3556000" cy="475170"/>
          </a:xfrm>
          <a:prstGeom prst="rect">
            <a:avLst/>
          </a:prstGeom>
          <a:noFill/>
          <a:ln>
            <a:noFill/>
          </a:ln>
        </p:spPr>
        <p:txBody>
          <a:bodyPr spcFirstLastPara="1" wrap="square" lIns="60950" tIns="60950" rIns="60950" bIns="609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sz="1600">
                <a:solidFill>
                  <a:srgbClr val="002060"/>
                </a:solidFill>
                <a:latin typeface="Arial" panose="020B0604020202020204" pitchFamily="34" charset="0"/>
                <a:cs typeface="Arial" panose="020B0604020202020204" pitchFamily="34" charset="0"/>
              </a:rPr>
              <a:t>(Anh ấy/cô ấy làm nghề gì?)</a:t>
            </a:r>
          </a:p>
        </p:txBody>
      </p:sp>
      <p:sp>
        <p:nvSpPr>
          <p:cNvPr id="28" name="Freeform 4">
            <a:extLst>
              <a:ext uri="{FF2B5EF4-FFF2-40B4-BE49-F238E27FC236}">
                <a16:creationId xmlns:a16="http://schemas.microsoft.com/office/drawing/2014/main" id="{030C6027-0634-0F9D-B540-1AA62761E99A}"/>
              </a:ext>
            </a:extLst>
          </p:cNvPr>
          <p:cNvSpPr/>
          <p:nvPr/>
        </p:nvSpPr>
        <p:spPr>
          <a:xfrm>
            <a:off x="1930400" y="1805030"/>
            <a:ext cx="6248400" cy="712755"/>
          </a:xfrm>
          <a:prstGeom prst="roundRect">
            <a:avLst>
              <a:gd name="adj" fmla="val 6322"/>
            </a:avLst>
          </a:prstGeom>
          <a:solidFill>
            <a:srgbClr val="FAFAFA"/>
          </a:solidFill>
          <a:ln>
            <a:solidFill>
              <a:srgbClr val="D34A24"/>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lnSpc>
                <a:spcPts val="4000"/>
              </a:lnSpc>
              <a:spcAft>
                <a:spcPts val="600"/>
              </a:spcAft>
            </a:pPr>
            <a:r>
              <a:rPr lang="en-US" sz="2933" b="1">
                <a:solidFill>
                  <a:srgbClr val="FF0000"/>
                </a:solidFill>
                <a:latin typeface="Century Gothic" panose="020B0502020202020204" pitchFamily="34" charset="0"/>
              </a:rPr>
              <a:t>He</a:t>
            </a:r>
            <a:r>
              <a:rPr lang="en-US" sz="2933" b="1">
                <a:solidFill>
                  <a:schemeClr val="tx1"/>
                </a:solidFill>
                <a:latin typeface="Century Gothic" panose="020B0502020202020204" pitchFamily="34" charset="0"/>
              </a:rPr>
              <a:t>’s</a:t>
            </a:r>
            <a:r>
              <a:rPr lang="en-US" sz="2933" b="1">
                <a:solidFill>
                  <a:srgbClr val="FF0000"/>
                </a:solidFill>
                <a:latin typeface="Century Gothic" panose="020B0502020202020204" pitchFamily="34" charset="0"/>
              </a:rPr>
              <a:t>/She</a:t>
            </a:r>
            <a:r>
              <a:rPr lang="en-US" sz="2933" b="1">
                <a:solidFill>
                  <a:schemeClr val="tx1"/>
                </a:solidFill>
                <a:latin typeface="Century Gothic" panose="020B0502020202020204" pitchFamily="34" charset="0"/>
              </a:rPr>
              <a:t>’s a/an + </a:t>
            </a:r>
            <a:r>
              <a:rPr lang="en-US" sz="2933" b="1">
                <a:solidFill>
                  <a:srgbClr val="0070C0"/>
                </a:solidFill>
                <a:latin typeface="Century Gothic" panose="020B0502020202020204" pitchFamily="34" charset="0"/>
              </a:rPr>
              <a:t>job</a:t>
            </a:r>
            <a:r>
              <a:rPr lang="en-US" sz="2933" b="1">
                <a:solidFill>
                  <a:schemeClr val="tx1"/>
                </a:solidFill>
                <a:latin typeface="Century Gothic" panose="020B0502020202020204" pitchFamily="34" charset="0"/>
              </a:rPr>
              <a:t>. </a:t>
            </a:r>
            <a:endParaRPr lang="en-US" sz="2933" b="1" dirty="0">
              <a:solidFill>
                <a:schemeClr val="tx1"/>
              </a:solidFill>
              <a:latin typeface="Century Gothic" panose="020B0502020202020204" pitchFamily="34" charset="0"/>
            </a:endParaRPr>
          </a:p>
        </p:txBody>
      </p:sp>
      <p:sp>
        <p:nvSpPr>
          <p:cNvPr id="29" name="Title 4">
            <a:extLst>
              <a:ext uri="{FF2B5EF4-FFF2-40B4-BE49-F238E27FC236}">
                <a16:creationId xmlns:a16="http://schemas.microsoft.com/office/drawing/2014/main" id="{DF3AFB3A-27B1-41E4-7BC2-090EB2E0315F}"/>
              </a:ext>
            </a:extLst>
          </p:cNvPr>
          <p:cNvSpPr txBox="1">
            <a:spLocks/>
          </p:cNvSpPr>
          <p:nvPr/>
        </p:nvSpPr>
        <p:spPr>
          <a:xfrm>
            <a:off x="8280400" y="1923822"/>
            <a:ext cx="3556000" cy="475170"/>
          </a:xfrm>
          <a:prstGeom prst="rect">
            <a:avLst/>
          </a:prstGeom>
          <a:noFill/>
          <a:ln>
            <a:noFill/>
          </a:ln>
        </p:spPr>
        <p:txBody>
          <a:bodyPr spcFirstLastPara="1" wrap="square" lIns="60950" tIns="60950" rIns="60950" bIns="609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sz="1600">
                <a:solidFill>
                  <a:srgbClr val="002060"/>
                </a:solidFill>
                <a:latin typeface="Arial" panose="020B0604020202020204" pitchFamily="34" charset="0"/>
                <a:cs typeface="Arial" panose="020B0604020202020204" pitchFamily="34" charset="0"/>
              </a:rPr>
              <a:t>(Anh ấy / cô ấy là một ______)</a:t>
            </a:r>
          </a:p>
        </p:txBody>
      </p:sp>
      <p:pic>
        <p:nvPicPr>
          <p:cNvPr id="31" name="Picture 30">
            <a:extLst>
              <a:ext uri="{FF2B5EF4-FFF2-40B4-BE49-F238E27FC236}">
                <a16:creationId xmlns:a16="http://schemas.microsoft.com/office/drawing/2014/main" id="{82E76309-5F9D-12BA-AD46-C389DE22640D}"/>
              </a:ext>
            </a:extLst>
          </p:cNvPr>
          <p:cNvPicPr>
            <a:picLocks noChangeAspect="1"/>
          </p:cNvPicPr>
          <p:nvPr/>
        </p:nvPicPr>
        <p:blipFill rotWithShape="1">
          <a:blip r:embed="rId3"/>
          <a:srcRect l="54381" t="19773" r="3956" b="1361"/>
          <a:stretch/>
        </p:blipFill>
        <p:spPr>
          <a:xfrm>
            <a:off x="5232400" y="3530600"/>
            <a:ext cx="4826000" cy="2836768"/>
          </a:xfrm>
          <a:prstGeom prst="rect">
            <a:avLst/>
          </a:prstGeom>
        </p:spPr>
      </p:pic>
    </p:spTree>
    <p:extLst>
      <p:ext uri="{BB962C8B-B14F-4D97-AF65-F5344CB8AC3E}">
        <p14:creationId xmlns:p14="http://schemas.microsoft.com/office/powerpoint/2010/main" val="228090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8"/>
                                        </p:tgtEl>
                                        <p:attrNameLst>
                                          <p:attrName>style.visibility</p:attrName>
                                        </p:attrNameLst>
                                      </p:cBhvr>
                                      <p:to>
                                        <p:strVal val="visible"/>
                                      </p:to>
                                    </p:set>
                                    <p:animEffect transition="in" filter="fade">
                                      <p:cBhvr>
                                        <p:cTn id="17" dur="500"/>
                                        <p:tgtEl>
                                          <p:spTgt spid="8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p:bldP spid="88" grpId="0"/>
      <p:bldP spid="28" grpId="0" animBg="1"/>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544E085-B9CC-AB42-C4B1-81BAB022596D}"/>
              </a:ext>
            </a:extLst>
          </p:cNvPr>
          <p:cNvPicPr>
            <a:picLocks noChangeAspect="1"/>
          </p:cNvPicPr>
          <p:nvPr/>
        </p:nvPicPr>
        <p:blipFill>
          <a:blip r:embed="rId2"/>
          <a:stretch>
            <a:fillRect/>
          </a:stretch>
        </p:blipFill>
        <p:spPr>
          <a:xfrm>
            <a:off x="0" y="1673"/>
            <a:ext cx="12192000" cy="6854653"/>
          </a:xfrm>
          <a:prstGeom prst="rect">
            <a:avLst/>
          </a:prstGeom>
        </p:spPr>
      </p:pic>
      <p:sp>
        <p:nvSpPr>
          <p:cNvPr id="14" name="Title 1">
            <a:extLst>
              <a:ext uri="{FF2B5EF4-FFF2-40B4-BE49-F238E27FC236}">
                <a16:creationId xmlns:a16="http://schemas.microsoft.com/office/drawing/2014/main" id="{21150573-3A1F-6FEB-A29D-61130CB355CB}"/>
              </a:ext>
            </a:extLst>
          </p:cNvPr>
          <p:cNvSpPr txBox="1">
            <a:spLocks/>
          </p:cNvSpPr>
          <p:nvPr/>
        </p:nvSpPr>
        <p:spPr>
          <a:xfrm>
            <a:off x="1618456" y="3232383"/>
            <a:ext cx="8955088" cy="13255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6600" b="1" dirty="0">
                <a:ln w="11430"/>
                <a:solidFill>
                  <a:srgbClr val="FF0000"/>
                </a:solidFill>
                <a:effectLst>
                  <a:outerShdw blurRad="50800" dist="39000" dir="5460000" algn="tl">
                    <a:srgbClr val="000000">
                      <a:alpha val="38000"/>
                    </a:srgbClr>
                  </a:outerShdw>
                </a:effectLst>
                <a:latin typeface="Jokerman" pitchFamily="82" charset="0"/>
                <a:cs typeface="Arial" charset="0"/>
              </a:rPr>
              <a:t>PRACTICE</a:t>
            </a:r>
          </a:p>
          <a:p>
            <a:pPr algn="ctr" fontAlgn="auto">
              <a:spcAft>
                <a:spcPts val="0"/>
              </a:spcAft>
              <a:defRPr/>
            </a:pPr>
            <a:r>
              <a:rPr lang="en-US" sz="6600" b="1" dirty="0">
                <a:ln w="11430"/>
                <a:solidFill>
                  <a:srgbClr val="FF0000"/>
                </a:solidFill>
                <a:effectLst>
                  <a:outerShdw blurRad="50800" dist="39000" dir="5460000" algn="tl">
                    <a:srgbClr val="000000">
                      <a:alpha val="38000"/>
                    </a:srgbClr>
                  </a:outerShdw>
                </a:effectLst>
                <a:latin typeface="Jokerman" pitchFamily="82" charset="0"/>
                <a:cs typeface="Arial" charset="0"/>
              </a:rPr>
              <a:t> </a:t>
            </a:r>
          </a:p>
        </p:txBody>
      </p:sp>
    </p:spTree>
    <p:extLst>
      <p:ext uri="{BB962C8B-B14F-4D97-AF65-F5344CB8AC3E}">
        <p14:creationId xmlns:p14="http://schemas.microsoft.com/office/powerpoint/2010/main" val="170608761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rectangular frame with orange and yellow border&#10;&#10;Description automatically generated">
            <a:extLst>
              <a:ext uri="{FF2B5EF4-FFF2-40B4-BE49-F238E27FC236}">
                <a16:creationId xmlns:a16="http://schemas.microsoft.com/office/drawing/2014/main" id="{01C2420A-C8DA-E96C-A161-6B729A1C51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Mspham-0936082789">
            <a:extLst>
              <a:ext uri="{FF2B5EF4-FFF2-40B4-BE49-F238E27FC236}">
                <a16:creationId xmlns:a16="http://schemas.microsoft.com/office/drawing/2014/main" id="{3A9625D1-9B8B-220E-0D4D-5CDADEE68146}"/>
              </a:ext>
            </a:extLst>
          </p:cNvPr>
          <p:cNvSpPr txBox="1"/>
          <p:nvPr/>
        </p:nvSpPr>
        <p:spPr>
          <a:xfrm>
            <a:off x="4053313" y="559100"/>
            <a:ext cx="4468299" cy="584775"/>
          </a:xfrm>
          <a:prstGeom prst="rect">
            <a:avLst/>
          </a:prstGeom>
          <a:noFill/>
          <a:effectLst/>
        </p:spPr>
        <p:txBody>
          <a:bodyPr wrap="squar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cxnSp>
        <p:nvCxnSpPr>
          <p:cNvPr id="29" name="Straight Arrow Connector 28">
            <a:extLst>
              <a:ext uri="{FF2B5EF4-FFF2-40B4-BE49-F238E27FC236}">
                <a16:creationId xmlns:a16="http://schemas.microsoft.com/office/drawing/2014/main" id="{7AF77855-99DA-69DC-80C7-DE4BAC7D3AC8}"/>
              </a:ext>
            </a:extLst>
          </p:cNvPr>
          <p:cNvCxnSpPr>
            <a:cxnSpLocks/>
          </p:cNvCxnSpPr>
          <p:nvPr/>
        </p:nvCxnSpPr>
        <p:spPr>
          <a:xfrm flipH="1">
            <a:off x="1879600" y="1753253"/>
            <a:ext cx="3855457" cy="2132947"/>
          </a:xfrm>
          <a:prstGeom prst="straightConnector1">
            <a:avLst/>
          </a:prstGeom>
          <a:ln>
            <a:solidFill>
              <a:srgbClr val="F2652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063D836-04AC-9CEF-A611-F5C4BB14604A}"/>
              </a:ext>
            </a:extLst>
          </p:cNvPr>
          <p:cNvCxnSpPr>
            <a:cxnSpLocks/>
          </p:cNvCxnSpPr>
          <p:nvPr/>
        </p:nvCxnSpPr>
        <p:spPr>
          <a:xfrm flipH="1">
            <a:off x="3200400" y="1753253"/>
            <a:ext cx="2534657" cy="2590147"/>
          </a:xfrm>
          <a:prstGeom prst="straightConnector1">
            <a:avLst/>
          </a:prstGeom>
          <a:ln>
            <a:solidFill>
              <a:srgbClr val="F26522"/>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5410517-F1C9-351F-5026-09619C527D12}"/>
              </a:ext>
            </a:extLst>
          </p:cNvPr>
          <p:cNvCxnSpPr>
            <a:cxnSpLocks/>
          </p:cNvCxnSpPr>
          <p:nvPr/>
        </p:nvCxnSpPr>
        <p:spPr>
          <a:xfrm>
            <a:off x="5735057" y="1753253"/>
            <a:ext cx="0" cy="2234547"/>
          </a:xfrm>
          <a:prstGeom prst="straightConnector1">
            <a:avLst/>
          </a:prstGeom>
          <a:ln>
            <a:solidFill>
              <a:srgbClr val="F26522"/>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6372F84-E79B-F224-88A9-F9A4270CCDE7}"/>
              </a:ext>
            </a:extLst>
          </p:cNvPr>
          <p:cNvCxnSpPr>
            <a:cxnSpLocks/>
          </p:cNvCxnSpPr>
          <p:nvPr/>
        </p:nvCxnSpPr>
        <p:spPr>
          <a:xfrm>
            <a:off x="5735057" y="1753253"/>
            <a:ext cx="2786555" cy="2793347"/>
          </a:xfrm>
          <a:prstGeom prst="straightConnector1">
            <a:avLst/>
          </a:prstGeom>
          <a:ln>
            <a:solidFill>
              <a:srgbClr val="F26522"/>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6">
            <a:extLst>
              <a:ext uri="{FF2B5EF4-FFF2-40B4-BE49-F238E27FC236}">
                <a16:creationId xmlns:a16="http://schemas.microsoft.com/office/drawing/2014/main" id="{EF842F6B-AFB7-BE02-110A-7E78B25197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8037189" y="696589"/>
            <a:ext cx="598811" cy="598811"/>
          </a:xfrm>
          <a:prstGeom prst="ellipse">
            <a:avLst/>
          </a:prstGeom>
          <a:noFill/>
          <a:ln>
            <a:solidFill>
              <a:srgbClr val="A7E8F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pic>
        <p:nvPicPr>
          <p:cNvPr id="2" name="Picture 1" descr="A person in a suit and tie&#10;&#10;Description automatically generated">
            <a:extLst>
              <a:ext uri="{FF2B5EF4-FFF2-40B4-BE49-F238E27FC236}">
                <a16:creationId xmlns:a16="http://schemas.microsoft.com/office/drawing/2014/main" id="{FA8A7592-E97B-121B-D6E3-EC58CF4C75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00" y="3632200"/>
            <a:ext cx="11785600" cy="2561609"/>
          </a:xfrm>
          <a:prstGeom prst="rect">
            <a:avLst/>
          </a:prstGeom>
        </p:spPr>
      </p:pic>
      <p:cxnSp>
        <p:nvCxnSpPr>
          <p:cNvPr id="9" name="Straight Arrow Connector 8">
            <a:extLst>
              <a:ext uri="{FF2B5EF4-FFF2-40B4-BE49-F238E27FC236}">
                <a16:creationId xmlns:a16="http://schemas.microsoft.com/office/drawing/2014/main" id="{58F2185A-E7FE-98AF-17E5-9BF2F9BDCCAC}"/>
              </a:ext>
            </a:extLst>
          </p:cNvPr>
          <p:cNvCxnSpPr>
            <a:cxnSpLocks/>
          </p:cNvCxnSpPr>
          <p:nvPr/>
        </p:nvCxnSpPr>
        <p:spPr>
          <a:xfrm>
            <a:off x="5735057" y="1753253"/>
            <a:ext cx="4170943" cy="2234547"/>
          </a:xfrm>
          <a:prstGeom prst="straightConnector1">
            <a:avLst/>
          </a:prstGeom>
          <a:ln>
            <a:solidFill>
              <a:srgbClr val="F26522"/>
            </a:solidFill>
            <a:tailEnd type="triangle"/>
          </a:ln>
        </p:spPr>
        <p:style>
          <a:lnRef idx="1">
            <a:schemeClr val="accent1"/>
          </a:lnRef>
          <a:fillRef idx="0">
            <a:schemeClr val="accent1"/>
          </a:fillRef>
          <a:effectRef idx="0">
            <a:schemeClr val="accent1"/>
          </a:effectRef>
          <a:fontRef idx="minor">
            <a:schemeClr val="tx1"/>
          </a:fontRef>
        </p:style>
      </p:cxnSp>
      <p:sp>
        <p:nvSpPr>
          <p:cNvPr id="15" name="Mspham-0936082789">
            <a:extLst>
              <a:ext uri="{FF2B5EF4-FFF2-40B4-BE49-F238E27FC236}">
                <a16:creationId xmlns:a16="http://schemas.microsoft.com/office/drawing/2014/main" id="{EC9A8851-4E61-1D74-2E8B-8C0DB9B8E235}"/>
              </a:ext>
            </a:extLst>
          </p:cNvPr>
          <p:cNvSpPr txBox="1">
            <a:spLocks/>
          </p:cNvSpPr>
          <p:nvPr/>
        </p:nvSpPr>
        <p:spPr>
          <a:xfrm>
            <a:off x="101600" y="5824326"/>
            <a:ext cx="1972967" cy="46746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1867" b="1" dirty="0">
                <a:solidFill>
                  <a:srgbClr val="D34A24"/>
                </a:solidFill>
                <a:latin typeface=".VnAvant" panose="020B7200000000000000" pitchFamily="34" charset="0"/>
                <a:cs typeface="Arial" panose="020B0604020202020204" pitchFamily="34" charset="0"/>
              </a:rPr>
              <a:t>a policeman</a:t>
            </a:r>
          </a:p>
        </p:txBody>
      </p:sp>
      <p:sp>
        <p:nvSpPr>
          <p:cNvPr id="16" name="Mspham-0936082789">
            <a:extLst>
              <a:ext uri="{FF2B5EF4-FFF2-40B4-BE49-F238E27FC236}">
                <a16:creationId xmlns:a16="http://schemas.microsoft.com/office/drawing/2014/main" id="{BCE2AA3F-90B2-25C8-2AE2-A6A471346D48}"/>
              </a:ext>
            </a:extLst>
          </p:cNvPr>
          <p:cNvSpPr txBox="1">
            <a:spLocks/>
          </p:cNvSpPr>
          <p:nvPr/>
        </p:nvSpPr>
        <p:spPr>
          <a:xfrm>
            <a:off x="7535128" y="5958079"/>
            <a:ext cx="1972967" cy="46746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1867" b="1">
                <a:solidFill>
                  <a:srgbClr val="D34A24"/>
                </a:solidFill>
                <a:latin typeface=".VnAvant" panose="020B7200000000000000" pitchFamily="34" charset="0"/>
                <a:cs typeface="Arial" panose="020B0604020202020204" pitchFamily="34" charset="0"/>
              </a:rPr>
              <a:t>a teacher</a:t>
            </a:r>
            <a:endParaRPr lang="en-US" sz="1867" b="1" dirty="0">
              <a:solidFill>
                <a:srgbClr val="D34A24"/>
              </a:solidFill>
              <a:latin typeface=".VnAvant" panose="020B7200000000000000" pitchFamily="34" charset="0"/>
              <a:cs typeface="Arial" panose="020B0604020202020204" pitchFamily="34" charset="0"/>
            </a:endParaRPr>
          </a:p>
        </p:txBody>
      </p:sp>
      <p:sp>
        <p:nvSpPr>
          <p:cNvPr id="17" name="Mspham-0936082789">
            <a:extLst>
              <a:ext uri="{FF2B5EF4-FFF2-40B4-BE49-F238E27FC236}">
                <a16:creationId xmlns:a16="http://schemas.microsoft.com/office/drawing/2014/main" id="{DFE35B87-8238-BF6E-2018-E9E80BE75321}"/>
              </a:ext>
            </a:extLst>
          </p:cNvPr>
          <p:cNvSpPr txBox="1"/>
          <p:nvPr/>
        </p:nvSpPr>
        <p:spPr>
          <a:xfrm>
            <a:off x="4427045" y="5562600"/>
            <a:ext cx="2786555" cy="46746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4800" b="1" i="0" u="none" strike="noStrike" cap="none">
                <a:solidFill>
                  <a:srgbClr val="002060"/>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pPr algn="ctr"/>
            <a:r>
              <a:rPr lang="en-US" sz="1867">
                <a:solidFill>
                  <a:srgbClr val="D34A24"/>
                </a:solidFill>
                <a:cs typeface="Arial" panose="020B0604020202020204" pitchFamily="34" charset="0"/>
              </a:rPr>
              <a:t>an office worker </a:t>
            </a:r>
            <a:endParaRPr lang="en-US" sz="1867" dirty="0">
              <a:solidFill>
                <a:srgbClr val="D34A24"/>
              </a:solidFill>
              <a:cs typeface="Arial" panose="020B0604020202020204" pitchFamily="34" charset="0"/>
            </a:endParaRPr>
          </a:p>
        </p:txBody>
      </p:sp>
      <p:sp>
        <p:nvSpPr>
          <p:cNvPr id="18" name="Mspham-0936082789">
            <a:extLst>
              <a:ext uri="{FF2B5EF4-FFF2-40B4-BE49-F238E27FC236}">
                <a16:creationId xmlns:a16="http://schemas.microsoft.com/office/drawing/2014/main" id="{F33C9669-3007-A202-9AE0-3763EC0F45FB}"/>
              </a:ext>
            </a:extLst>
          </p:cNvPr>
          <p:cNvSpPr txBox="1"/>
          <p:nvPr/>
        </p:nvSpPr>
        <p:spPr>
          <a:xfrm>
            <a:off x="9919800" y="5345542"/>
            <a:ext cx="1972967" cy="46746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4800" b="1" i="0" u="none" strike="noStrike" cap="none">
                <a:solidFill>
                  <a:srgbClr val="002060"/>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pPr algn="ctr"/>
            <a:r>
              <a:rPr lang="en-US" sz="1867">
                <a:solidFill>
                  <a:srgbClr val="D34A24"/>
                </a:solidFill>
                <a:cs typeface="Arial" panose="020B0604020202020204" pitchFamily="34" charset="0"/>
              </a:rPr>
              <a:t>an actor</a:t>
            </a:r>
            <a:endParaRPr lang="en-US" sz="1867" dirty="0">
              <a:solidFill>
                <a:srgbClr val="D34A24"/>
              </a:solidFill>
              <a:cs typeface="Arial" panose="020B0604020202020204" pitchFamily="34" charset="0"/>
            </a:endParaRPr>
          </a:p>
        </p:txBody>
      </p:sp>
      <p:sp>
        <p:nvSpPr>
          <p:cNvPr id="19" name="Mspham-0936082789">
            <a:extLst>
              <a:ext uri="{FF2B5EF4-FFF2-40B4-BE49-F238E27FC236}">
                <a16:creationId xmlns:a16="http://schemas.microsoft.com/office/drawing/2014/main" id="{025EC92D-F040-DF93-6EB4-78E3DDBCB9CC}"/>
              </a:ext>
            </a:extLst>
          </p:cNvPr>
          <p:cNvSpPr txBox="1"/>
          <p:nvPr/>
        </p:nvSpPr>
        <p:spPr>
          <a:xfrm>
            <a:off x="2114750" y="5765115"/>
            <a:ext cx="1972967" cy="287323"/>
          </a:xfrm>
          <a:prstGeom prst="rect">
            <a:avLst/>
          </a:prstGeom>
        </p:spPr>
        <p:txBody>
          <a:bodyPr wrap="square" lIns="0" tIns="0" rIns="0" bIns="0" rtlCol="0" anchor="ctr">
            <a:spAutoFit/>
          </a:bodyPr>
          <a:lstStyle/>
          <a:p>
            <a:pPr algn="ctr"/>
            <a:r>
              <a:rPr lang="en-US" sz="1867" b="1">
                <a:solidFill>
                  <a:srgbClr val="D34A24"/>
                </a:solidFill>
                <a:latin typeface=".VnAvant" panose="020B7200000000000000" pitchFamily="34" charset="0"/>
                <a:cs typeface="Arial" panose="020B0604020202020204" pitchFamily="34" charset="0"/>
              </a:rPr>
              <a:t>a farmer </a:t>
            </a:r>
            <a:endParaRPr lang="en-US" sz="1867" b="1" dirty="0">
              <a:solidFill>
                <a:srgbClr val="D34A24"/>
              </a:solidFill>
              <a:latin typeface=".VnAvant" panose="020B7200000000000000"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31794D26-BA9B-192F-81AD-4DFF8142B3CB}"/>
              </a:ext>
            </a:extLst>
          </p:cNvPr>
          <p:cNvGrpSpPr/>
          <p:nvPr/>
        </p:nvGrpSpPr>
        <p:grpSpPr>
          <a:xfrm>
            <a:off x="3736305" y="542252"/>
            <a:ext cx="4084223" cy="1141691"/>
            <a:chOff x="12072429" y="602302"/>
            <a:chExt cx="5396615" cy="1712537"/>
          </a:xfrm>
          <a:solidFill>
            <a:srgbClr val="FAFAFA"/>
          </a:solidFill>
        </p:grpSpPr>
        <p:sp>
          <p:nvSpPr>
            <p:cNvPr id="21" name="Mspham-0936082789">
              <a:extLst>
                <a:ext uri="{FF2B5EF4-FFF2-40B4-BE49-F238E27FC236}">
                  <a16:creationId xmlns:a16="http://schemas.microsoft.com/office/drawing/2014/main" id="{2475E8BB-084C-E33D-4904-8FFA771B64D2}"/>
                </a:ext>
              </a:extLst>
            </p:cNvPr>
            <p:cNvSpPr txBox="1">
              <a:spLocks/>
            </p:cNvSpPr>
            <p:nvPr/>
          </p:nvSpPr>
          <p:spPr>
            <a:xfrm>
              <a:off x="12072429" y="602302"/>
              <a:ext cx="5396615" cy="841535"/>
            </a:xfrm>
            <a:prstGeom prst="wedgeRoundRectCallout">
              <a:avLst>
                <a:gd name="adj1" fmla="val -59083"/>
                <a:gd name="adj2" fmla="val -6436"/>
                <a:gd name="adj3" fmla="val 16667"/>
              </a:avLst>
            </a:prstGeom>
            <a:grpFill/>
            <a:ln>
              <a:solidFill>
                <a:srgbClr val="D34A24"/>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nSpc>
                  <a:spcPts val="4000"/>
                </a:lnSpc>
                <a:spcAft>
                  <a:spcPts val="600"/>
                </a:spcAft>
              </a:pPr>
              <a:r>
                <a:rPr lang="en-US" sz="2400" b="1">
                  <a:solidFill>
                    <a:schemeClr val="tx1">
                      <a:lumMod val="85000"/>
                      <a:lumOff val="15000"/>
                    </a:schemeClr>
                  </a:solidFill>
                  <a:latin typeface="Century Gothic" panose="020B0502020202020204" pitchFamily="34" charset="0"/>
                </a:rPr>
                <a:t>What does </a:t>
              </a:r>
              <a:r>
                <a:rPr lang="en-US" sz="2400" b="1">
                  <a:solidFill>
                    <a:srgbClr val="FF0000"/>
                  </a:solidFill>
                  <a:latin typeface="Century Gothic" panose="020B0502020202020204" pitchFamily="34" charset="0"/>
                </a:rPr>
                <a:t>he/she </a:t>
              </a:r>
              <a:r>
                <a:rPr lang="en-US" sz="2400" b="1">
                  <a:solidFill>
                    <a:schemeClr val="tx1">
                      <a:lumMod val="85000"/>
                      <a:lumOff val="15000"/>
                    </a:schemeClr>
                  </a:solidFill>
                  <a:latin typeface="Century Gothic" panose="020B0502020202020204" pitchFamily="34" charset="0"/>
                </a:rPr>
                <a:t>do?</a:t>
              </a:r>
              <a:endParaRPr lang="en-US" sz="2400" b="1" dirty="0">
                <a:solidFill>
                  <a:schemeClr val="tx1">
                    <a:lumMod val="85000"/>
                    <a:lumOff val="15000"/>
                  </a:schemeClr>
                </a:solidFill>
                <a:latin typeface="Century Gothic" panose="020B0502020202020204" pitchFamily="34" charset="0"/>
              </a:endParaRPr>
            </a:p>
          </p:txBody>
        </p:sp>
        <p:sp>
          <p:nvSpPr>
            <p:cNvPr id="22" name="Mspham-0936082789">
              <a:extLst>
                <a:ext uri="{FF2B5EF4-FFF2-40B4-BE49-F238E27FC236}">
                  <a16:creationId xmlns:a16="http://schemas.microsoft.com/office/drawing/2014/main" id="{07231A89-3D79-F5D8-A117-BB6B348C85E3}"/>
                </a:ext>
              </a:extLst>
            </p:cNvPr>
            <p:cNvSpPr txBox="1">
              <a:spLocks/>
            </p:cNvSpPr>
            <p:nvPr/>
          </p:nvSpPr>
          <p:spPr>
            <a:xfrm>
              <a:off x="12072429" y="1473304"/>
              <a:ext cx="5396615" cy="841535"/>
            </a:xfrm>
            <a:prstGeom prst="wedgeRoundRectCallout">
              <a:avLst>
                <a:gd name="adj1" fmla="val 55014"/>
                <a:gd name="adj2" fmla="val -38694"/>
                <a:gd name="adj3" fmla="val 16667"/>
              </a:avLst>
            </a:prstGeom>
            <a:grpFill/>
            <a:ln>
              <a:solidFill>
                <a:srgbClr val="D34A24"/>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4400" b="1" i="0" u="none" strike="noStrike" cap="none">
                  <a:solidFill>
                    <a:schemeClr val="tx1">
                      <a:lumMod val="85000"/>
                      <a:lumOff val="15000"/>
                    </a:schemeClr>
                  </a:solidFill>
                  <a:latin typeface="Century Gothic" panose="020B0502020202020204"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pPr>
                <a:lnSpc>
                  <a:spcPts val="4000"/>
                </a:lnSpc>
                <a:spcAft>
                  <a:spcPts val="600"/>
                </a:spcAft>
              </a:pPr>
              <a:r>
                <a:rPr lang="en-US" sz="2400">
                  <a:solidFill>
                    <a:srgbClr val="FF0000"/>
                  </a:solidFill>
                </a:rPr>
                <a:t>He</a:t>
              </a:r>
              <a:r>
                <a:rPr lang="en-US" sz="2400">
                  <a:solidFill>
                    <a:schemeClr val="tx1"/>
                  </a:solidFill>
                </a:rPr>
                <a:t>’s</a:t>
              </a:r>
              <a:r>
                <a:rPr lang="en-US" sz="2400">
                  <a:solidFill>
                    <a:srgbClr val="FF0000"/>
                  </a:solidFill>
                </a:rPr>
                <a:t>/She</a:t>
              </a:r>
              <a:r>
                <a:rPr lang="en-US" sz="2400">
                  <a:solidFill>
                    <a:schemeClr val="tx1"/>
                  </a:solidFill>
                </a:rPr>
                <a:t>’s _____. </a:t>
              </a:r>
              <a:endParaRPr lang="en-US" sz="2400" dirty="0">
                <a:solidFill>
                  <a:schemeClr val="tx1"/>
                </a:solidFill>
              </a:endParaRPr>
            </a:p>
          </p:txBody>
        </p:sp>
      </p:grpSp>
      <p:pic>
        <p:nvPicPr>
          <p:cNvPr id="5" name="Picture 2" descr="Baker Cartoon Images – Browse 32,177 Stock Photos, Vectors ...">
            <a:extLst>
              <a:ext uri="{FF2B5EF4-FFF2-40B4-BE49-F238E27FC236}">
                <a16:creationId xmlns:a16="http://schemas.microsoft.com/office/drawing/2014/main" id="{BB723C89-D96A-0F8E-D79C-99669F0047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646" y="920541"/>
            <a:ext cx="2193334" cy="1462223"/>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
        <p:nvSpPr>
          <p:cNvPr id="6" name="Mspham-0936082789">
            <a:extLst>
              <a:ext uri="{FF2B5EF4-FFF2-40B4-BE49-F238E27FC236}">
                <a16:creationId xmlns:a16="http://schemas.microsoft.com/office/drawing/2014/main" id="{7F814450-625D-FF4C-B04B-8DCC451D3DDD}"/>
              </a:ext>
            </a:extLst>
          </p:cNvPr>
          <p:cNvSpPr txBox="1">
            <a:spLocks/>
          </p:cNvSpPr>
          <p:nvPr/>
        </p:nvSpPr>
        <p:spPr>
          <a:xfrm>
            <a:off x="725474" y="2500540"/>
            <a:ext cx="1972967" cy="46746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1867" b="1" dirty="0">
                <a:solidFill>
                  <a:srgbClr val="D34A24"/>
                </a:solidFill>
                <a:latin typeface=".VnAvant" panose="020B7200000000000000" pitchFamily="34" charset="0"/>
                <a:cs typeface="Arial" panose="020B0604020202020204" pitchFamily="34" charset="0"/>
              </a:rPr>
              <a:t>a baker</a:t>
            </a:r>
          </a:p>
        </p:txBody>
      </p:sp>
      <p:sp>
        <p:nvSpPr>
          <p:cNvPr id="7" name="Mspham-0936082789">
            <a:extLst>
              <a:ext uri="{FF2B5EF4-FFF2-40B4-BE49-F238E27FC236}">
                <a16:creationId xmlns:a16="http://schemas.microsoft.com/office/drawing/2014/main" id="{E3013F68-9EFC-865D-413B-25A0CD19B68B}"/>
              </a:ext>
            </a:extLst>
          </p:cNvPr>
          <p:cNvSpPr txBox="1">
            <a:spLocks/>
          </p:cNvSpPr>
          <p:nvPr/>
        </p:nvSpPr>
        <p:spPr>
          <a:xfrm>
            <a:off x="9890404" y="2783933"/>
            <a:ext cx="1972967" cy="46746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1867" b="1" dirty="0">
                <a:solidFill>
                  <a:srgbClr val="D34A24"/>
                </a:solidFill>
                <a:latin typeface=".VnAvant" panose="020B7200000000000000" pitchFamily="34" charset="0"/>
                <a:cs typeface="Arial" panose="020B0604020202020204" pitchFamily="34" charset="0"/>
              </a:rPr>
              <a:t>a chef</a:t>
            </a:r>
          </a:p>
        </p:txBody>
      </p:sp>
      <p:pic>
        <p:nvPicPr>
          <p:cNvPr id="8" name="Picture 2" descr="Chef Stock Illustration - Download Image Now - Chef, Cartoon, Chef's Hat">
            <a:extLst>
              <a:ext uri="{FF2B5EF4-FFF2-40B4-BE49-F238E27FC236}">
                <a16:creationId xmlns:a16="http://schemas.microsoft.com/office/drawing/2014/main" id="{928C7C00-E6D9-0835-E759-422D60807E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25530" y="627718"/>
            <a:ext cx="2094974" cy="197052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0E3B7D94-714A-6696-F9F5-AFB6249CB769}"/>
              </a:ext>
            </a:extLst>
          </p:cNvPr>
          <p:cNvCxnSpPr>
            <a:cxnSpLocks/>
          </p:cNvCxnSpPr>
          <p:nvPr/>
        </p:nvCxnSpPr>
        <p:spPr>
          <a:xfrm flipH="1">
            <a:off x="2863980" y="1753253"/>
            <a:ext cx="2871077" cy="152400"/>
          </a:xfrm>
          <a:prstGeom prst="straightConnector1">
            <a:avLst/>
          </a:prstGeom>
          <a:ln>
            <a:solidFill>
              <a:srgbClr val="F2652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B0E7EDE-36C3-3D3B-D9A0-FDF2A02B6957}"/>
              </a:ext>
            </a:extLst>
          </p:cNvPr>
          <p:cNvCxnSpPr>
            <a:cxnSpLocks/>
          </p:cNvCxnSpPr>
          <p:nvPr/>
        </p:nvCxnSpPr>
        <p:spPr>
          <a:xfrm>
            <a:off x="5735057" y="1753253"/>
            <a:ext cx="3773038" cy="300630"/>
          </a:xfrm>
          <a:prstGeom prst="straightConnector1">
            <a:avLst/>
          </a:prstGeom>
          <a:ln>
            <a:solidFill>
              <a:srgbClr val="F2652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577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500"/>
                                        <p:tgtEl>
                                          <p:spTgt spid="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500"/>
                                        <p:tgtEl>
                                          <p:spTgt spid="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fade">
                                      <p:cBhvr>
                                        <p:cTn id="7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544E085-B9CC-AB42-C4B1-81BAB022596D}"/>
              </a:ext>
            </a:extLst>
          </p:cNvPr>
          <p:cNvPicPr>
            <a:picLocks noChangeAspect="1"/>
          </p:cNvPicPr>
          <p:nvPr/>
        </p:nvPicPr>
        <p:blipFill>
          <a:blip r:embed="rId2"/>
          <a:stretch>
            <a:fillRect/>
          </a:stretch>
        </p:blipFill>
        <p:spPr>
          <a:xfrm>
            <a:off x="0" y="1673"/>
            <a:ext cx="12192000" cy="6854653"/>
          </a:xfrm>
          <a:prstGeom prst="rect">
            <a:avLst/>
          </a:prstGeom>
        </p:spPr>
      </p:pic>
      <p:sp>
        <p:nvSpPr>
          <p:cNvPr id="14" name="Title 1">
            <a:extLst>
              <a:ext uri="{FF2B5EF4-FFF2-40B4-BE49-F238E27FC236}">
                <a16:creationId xmlns:a16="http://schemas.microsoft.com/office/drawing/2014/main" id="{21150573-3A1F-6FEB-A29D-61130CB355CB}"/>
              </a:ext>
            </a:extLst>
          </p:cNvPr>
          <p:cNvSpPr txBox="1">
            <a:spLocks/>
          </p:cNvSpPr>
          <p:nvPr/>
        </p:nvSpPr>
        <p:spPr>
          <a:xfrm>
            <a:off x="1618456" y="3232383"/>
            <a:ext cx="8955088" cy="13255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6600" b="1" dirty="0">
                <a:ln w="11430"/>
                <a:solidFill>
                  <a:srgbClr val="FF0000"/>
                </a:solidFill>
                <a:effectLst>
                  <a:outerShdw blurRad="50800" dist="39000" dir="5460000" algn="tl">
                    <a:srgbClr val="000000">
                      <a:alpha val="38000"/>
                    </a:srgbClr>
                  </a:outerShdw>
                </a:effectLst>
                <a:latin typeface="Jokerman" pitchFamily="82" charset="0"/>
                <a:cs typeface="Arial" charset="0"/>
              </a:rPr>
              <a:t>GAME</a:t>
            </a:r>
          </a:p>
          <a:p>
            <a:pPr algn="ctr" fontAlgn="auto">
              <a:spcAft>
                <a:spcPts val="0"/>
              </a:spcAft>
              <a:defRPr/>
            </a:pPr>
            <a:r>
              <a:rPr lang="en-US" sz="6600" b="1" dirty="0">
                <a:ln w="11430"/>
                <a:solidFill>
                  <a:srgbClr val="FF0000"/>
                </a:solidFill>
                <a:effectLst>
                  <a:outerShdw blurRad="50800" dist="39000" dir="5460000" algn="tl">
                    <a:srgbClr val="000000">
                      <a:alpha val="38000"/>
                    </a:srgbClr>
                  </a:outerShdw>
                </a:effectLst>
                <a:latin typeface="Jokerman" pitchFamily="82" charset="0"/>
                <a:cs typeface="Arial" charset="0"/>
              </a:rPr>
              <a:t> </a:t>
            </a:r>
          </a:p>
        </p:txBody>
      </p:sp>
    </p:spTree>
    <p:extLst>
      <p:ext uri="{BB962C8B-B14F-4D97-AF65-F5344CB8AC3E}">
        <p14:creationId xmlns:p14="http://schemas.microsoft.com/office/powerpoint/2010/main" val="77015723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FC2DD72-E7D2-E9B0-4443-6CEB1107E0D2}"/>
              </a:ext>
            </a:extLst>
          </p:cNvPr>
          <p:cNvGrpSpPr/>
          <p:nvPr/>
        </p:nvGrpSpPr>
        <p:grpSpPr>
          <a:xfrm>
            <a:off x="4801306" y="1707436"/>
            <a:ext cx="1322798" cy="1332151"/>
            <a:chOff x="4069693" y="3128638"/>
            <a:chExt cx="866861" cy="872990"/>
          </a:xfrm>
        </p:grpSpPr>
        <p:sp>
          <p:nvSpPr>
            <p:cNvPr id="20" name="Mspham-0936082789">
              <a:extLst>
                <a:ext uri="{FF2B5EF4-FFF2-40B4-BE49-F238E27FC236}">
                  <a16:creationId xmlns:a16="http://schemas.microsoft.com/office/drawing/2014/main" id="{D902D47E-029B-F19D-F53A-3BE626B275E5}"/>
                </a:ext>
              </a:extLst>
            </p:cNvPr>
            <p:cNvSpPr txBox="1"/>
            <p:nvPr/>
          </p:nvSpPr>
          <p:spPr>
            <a:xfrm>
              <a:off x="4069693" y="3618411"/>
              <a:ext cx="866861" cy="383217"/>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21" name="MsPham-0936082789">
              <a:extLst>
                <a:ext uri="{FF2B5EF4-FFF2-40B4-BE49-F238E27FC236}">
                  <a16:creationId xmlns:a16="http://schemas.microsoft.com/office/drawing/2014/main" id="{E15CDA9B-7594-40AB-9FDF-EB0AD5620BB4}"/>
                </a:ext>
              </a:extLst>
            </p:cNvPr>
            <p:cNvPicPr>
              <a:picLocks noChangeAspect="1"/>
            </p:cNvPicPr>
            <p:nvPr/>
          </p:nvPicPr>
          <p:blipFill>
            <a:blip r:embed="rId2"/>
            <a:stretch>
              <a:fillRect/>
            </a:stretch>
          </p:blipFill>
          <p:spPr>
            <a:xfrm>
              <a:off x="4412407" y="3128638"/>
              <a:ext cx="485932" cy="485932"/>
            </a:xfrm>
            <a:prstGeom prst="ellipse">
              <a:avLst/>
            </a:prstGeom>
            <a:ln>
              <a:solidFill>
                <a:srgbClr val="7DBDED"/>
              </a:solidFill>
            </a:ln>
            <a:effectLst>
              <a:outerShdw blurRad="63500" sx="102000" sy="102000" algn="ctr" rotWithShape="0">
                <a:prstClr val="black">
                  <a:alpha val="40000"/>
                </a:prstClr>
              </a:outerShdw>
            </a:effectLst>
          </p:spPr>
        </p:pic>
      </p:grpSp>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sz="1200"/>
          </a:p>
        </p:txBody>
      </p:sp>
      <p:grpSp>
        <p:nvGrpSpPr>
          <p:cNvPr id="3" name="Group 3"/>
          <p:cNvGrpSpPr/>
          <p:nvPr/>
        </p:nvGrpSpPr>
        <p:grpSpPr>
          <a:xfrm>
            <a:off x="5067300" y="2544961"/>
            <a:ext cx="2057400" cy="1768078"/>
            <a:chOff x="0" y="0"/>
            <a:chExt cx="812800" cy="698500"/>
          </a:xfrm>
        </p:grpSpPr>
        <p:sp>
          <p:nvSpPr>
            <p:cNvPr id="4" name="Freeform 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4CFA9"/>
            </a:solidFill>
          </p:spPr>
          <p:txBody>
            <a:bodyPr/>
            <a:lstStyle/>
            <a:p>
              <a:endParaRPr lang="en-US" sz="1200"/>
            </a:p>
          </p:txBody>
        </p:sp>
        <p:sp>
          <p:nvSpPr>
            <p:cNvPr id="5" name="TextBox 5"/>
            <p:cNvSpPr txBox="1"/>
            <p:nvPr/>
          </p:nvSpPr>
          <p:spPr>
            <a:xfrm>
              <a:off x="114300" y="-38100"/>
              <a:ext cx="584200" cy="736600"/>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7" name="Group 7"/>
          <p:cNvGrpSpPr/>
          <p:nvPr/>
        </p:nvGrpSpPr>
        <p:grpSpPr>
          <a:xfrm>
            <a:off x="-1406096" y="1083305"/>
            <a:ext cx="12806500" cy="4610598"/>
            <a:chOff x="0" y="-461342"/>
            <a:chExt cx="5059358" cy="1821471"/>
          </a:xfrm>
        </p:grpSpPr>
        <p:sp>
          <p:nvSpPr>
            <p:cNvPr id="8" name="Freeform 8"/>
            <p:cNvSpPr/>
            <p:nvPr/>
          </p:nvSpPr>
          <p:spPr>
            <a:xfrm>
              <a:off x="784632" y="-461342"/>
              <a:ext cx="4274726" cy="1821471"/>
            </a:xfrm>
            <a:custGeom>
              <a:avLst/>
              <a:gdLst/>
              <a:ahLst/>
              <a:cxnLst/>
              <a:rect l="l" t="t" r="r" b="b"/>
              <a:pathLst>
                <a:path w="4274726" h="1821471">
                  <a:moveTo>
                    <a:pt x="0" y="50800"/>
                  </a:moveTo>
                  <a:lnTo>
                    <a:pt x="2137363" y="0"/>
                  </a:lnTo>
                  <a:lnTo>
                    <a:pt x="4274726" y="50800"/>
                  </a:lnTo>
                  <a:lnTo>
                    <a:pt x="4274726" y="1770671"/>
                  </a:lnTo>
                  <a:lnTo>
                    <a:pt x="2137363" y="1821471"/>
                  </a:lnTo>
                  <a:lnTo>
                    <a:pt x="0" y="1770671"/>
                  </a:lnTo>
                  <a:lnTo>
                    <a:pt x="0" y="50800"/>
                  </a:lnTo>
                  <a:close/>
                </a:path>
              </a:pathLst>
            </a:custGeom>
            <a:solidFill>
              <a:srgbClr val="FFF6EA"/>
            </a:solidFill>
            <a:ln w="38100" cap="sq">
              <a:solidFill>
                <a:srgbClr val="000000"/>
              </a:solidFill>
              <a:prstDash val="solid"/>
              <a:miter/>
            </a:ln>
          </p:spPr>
          <p:txBody>
            <a:bodyPr/>
            <a:lstStyle/>
            <a:p>
              <a:endParaRPr lang="en-US" sz="1200" dirty="0"/>
            </a:p>
          </p:txBody>
        </p:sp>
        <p:sp>
          <p:nvSpPr>
            <p:cNvPr id="9" name="TextBox 9"/>
            <p:cNvSpPr txBox="1"/>
            <p:nvPr/>
          </p:nvSpPr>
          <p:spPr>
            <a:xfrm>
              <a:off x="0" y="-12700"/>
              <a:ext cx="812800" cy="698500"/>
            </a:xfrm>
            <a:prstGeom prst="rect">
              <a:avLst/>
            </a:prstGeom>
          </p:spPr>
          <p:txBody>
            <a:bodyPr lIns="33867" tIns="33867" rIns="33867" bIns="33867" rtlCol="0" anchor="ctr"/>
            <a:lstStyle/>
            <a:p>
              <a:pPr algn="ctr">
                <a:lnSpc>
                  <a:spcPts val="1773"/>
                </a:lnSpc>
              </a:pPr>
              <a:endParaRPr sz="1200"/>
            </a:p>
          </p:txBody>
        </p:sp>
      </p:grpSp>
      <p:sp>
        <p:nvSpPr>
          <p:cNvPr id="13" name="TextBox 13"/>
          <p:cNvSpPr txBox="1"/>
          <p:nvPr/>
        </p:nvSpPr>
        <p:spPr>
          <a:xfrm>
            <a:off x="1659023" y="2599226"/>
            <a:ext cx="8764391" cy="1674817"/>
          </a:xfrm>
          <a:prstGeom prst="rect">
            <a:avLst/>
          </a:prstGeom>
        </p:spPr>
        <p:txBody>
          <a:bodyPr lIns="0" tIns="0" rIns="0" bIns="0" rtlCol="0" anchor="t">
            <a:spAutoFit/>
          </a:bodyPr>
          <a:lstStyle/>
          <a:p>
            <a:pPr algn="ctr">
              <a:lnSpc>
                <a:spcPts val="12774"/>
              </a:lnSpc>
            </a:pPr>
            <a:r>
              <a:rPr lang="en-US" sz="13134" b="1">
                <a:ln>
                  <a:solidFill>
                    <a:schemeClr val="bg1"/>
                  </a:solidFill>
                </a:ln>
                <a:solidFill>
                  <a:srgbClr val="D34A24"/>
                </a:solidFill>
                <a:effectLst>
                  <a:outerShdw blurRad="63500" sx="102000" sy="102000" algn="ctr" rotWithShape="0">
                    <a:prstClr val="black">
                      <a:alpha val="40000"/>
                    </a:prstClr>
                  </a:outerShdw>
                </a:effectLst>
                <a:latin typeface="Arial Black" panose="020B0A04020102020204" pitchFamily="34" charset="0"/>
              </a:rPr>
              <a:t>Jobs </a:t>
            </a:r>
          </a:p>
        </p:txBody>
      </p:sp>
      <p:sp>
        <p:nvSpPr>
          <p:cNvPr id="15" name="TextBox 15"/>
          <p:cNvSpPr txBox="1"/>
          <p:nvPr/>
        </p:nvSpPr>
        <p:spPr>
          <a:xfrm>
            <a:off x="3597945" y="1590436"/>
            <a:ext cx="4886546" cy="396647"/>
          </a:xfrm>
          <a:prstGeom prst="rect">
            <a:avLst/>
          </a:prstGeom>
        </p:spPr>
        <p:txBody>
          <a:bodyPr lIns="0" tIns="0" rIns="0" bIns="0" rtlCol="0" anchor="t">
            <a:spAutoFit/>
          </a:bodyPr>
          <a:lstStyle/>
          <a:p>
            <a:pPr algn="ctr">
              <a:lnSpc>
                <a:spcPts val="3267"/>
              </a:lnSpc>
            </a:pPr>
            <a:r>
              <a:rPr lang="en-US" sz="2333">
                <a:solidFill>
                  <a:srgbClr val="D34A24"/>
                </a:solidFill>
                <a:latin typeface="Fira Sans Medium"/>
              </a:rPr>
              <a:t>Unit 12</a:t>
            </a:r>
          </a:p>
        </p:txBody>
      </p:sp>
      <p:sp>
        <p:nvSpPr>
          <p:cNvPr id="16" name="Freeform 16"/>
          <p:cNvSpPr/>
          <p:nvPr/>
        </p:nvSpPr>
        <p:spPr>
          <a:xfrm>
            <a:off x="11163115" y="6172201"/>
            <a:ext cx="426543" cy="426543"/>
          </a:xfrm>
          <a:custGeom>
            <a:avLst/>
            <a:gdLst/>
            <a:ahLst/>
            <a:cxnLst/>
            <a:rect l="l" t="t" r="r" b="b"/>
            <a:pathLst>
              <a:path w="639815" h="639815">
                <a:moveTo>
                  <a:pt x="0" y="0"/>
                </a:moveTo>
                <a:lnTo>
                  <a:pt x="639816" y="0"/>
                </a:lnTo>
                <a:lnTo>
                  <a:pt x="639816" y="639815"/>
                </a:lnTo>
                <a:lnTo>
                  <a:pt x="0" y="6398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17" name="Freeform 17"/>
          <p:cNvSpPr/>
          <p:nvPr/>
        </p:nvSpPr>
        <p:spPr>
          <a:xfrm>
            <a:off x="8144024" y="-587272"/>
            <a:ext cx="1174543" cy="1174543"/>
          </a:xfrm>
          <a:custGeom>
            <a:avLst/>
            <a:gdLst/>
            <a:ahLst/>
            <a:cxnLst/>
            <a:rect l="l" t="t" r="r" b="b"/>
            <a:pathLst>
              <a:path w="1761814" h="1761814">
                <a:moveTo>
                  <a:pt x="0" y="0"/>
                </a:moveTo>
                <a:lnTo>
                  <a:pt x="1761814" y="0"/>
                </a:lnTo>
                <a:lnTo>
                  <a:pt x="1761814" y="1761814"/>
                </a:lnTo>
                <a:lnTo>
                  <a:pt x="0" y="17618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pic>
        <p:nvPicPr>
          <p:cNvPr id="23" name="Mspham-0936082789">
            <a:extLst>
              <a:ext uri="{FF2B5EF4-FFF2-40B4-BE49-F238E27FC236}">
                <a16:creationId xmlns:a16="http://schemas.microsoft.com/office/drawing/2014/main" id="{F95A8602-605B-6CD8-14B4-A215930ACF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0824" y="281731"/>
            <a:ext cx="789109" cy="510410"/>
          </a:xfrm>
          <a:prstGeom prst="rect">
            <a:avLst/>
          </a:prstGeom>
        </p:spPr>
      </p:pic>
      <p:pic>
        <p:nvPicPr>
          <p:cNvPr id="24" name="Mspham-0936082789" descr="A picture containing text, clipart&#10;&#10;Description automatically generated">
            <a:extLst>
              <a:ext uri="{FF2B5EF4-FFF2-40B4-BE49-F238E27FC236}">
                <a16:creationId xmlns:a16="http://schemas.microsoft.com/office/drawing/2014/main" id="{AFDBFA6F-F651-13D5-BDFE-18EA54C3A624}"/>
              </a:ext>
            </a:extLst>
          </p:cNvPr>
          <p:cNvPicPr>
            <a:picLocks noChangeAspect="1"/>
          </p:cNvPicPr>
          <p:nvPr/>
        </p:nvPicPr>
        <p:blipFill>
          <a:blip r:embed="rId7"/>
          <a:stretch>
            <a:fillRect/>
          </a:stretch>
        </p:blipFill>
        <p:spPr>
          <a:xfrm>
            <a:off x="3867290" y="147133"/>
            <a:ext cx="2259729" cy="779607"/>
          </a:xfrm>
          <a:prstGeom prst="rect">
            <a:avLst/>
          </a:prstGeom>
          <a:effectLst>
            <a:glow rad="12700">
              <a:srgbClr val="C7CAC5"/>
            </a:glow>
          </a:effectLst>
        </p:spPr>
      </p:pic>
      <p:sp>
        <p:nvSpPr>
          <p:cNvPr id="25" name="Freeform 11">
            <a:extLst>
              <a:ext uri="{FF2B5EF4-FFF2-40B4-BE49-F238E27FC236}">
                <a16:creationId xmlns:a16="http://schemas.microsoft.com/office/drawing/2014/main" id="{A35C9465-4EA9-051D-0CA7-BD0117E117C8}"/>
              </a:ext>
            </a:extLst>
          </p:cNvPr>
          <p:cNvSpPr/>
          <p:nvPr/>
        </p:nvSpPr>
        <p:spPr>
          <a:xfrm>
            <a:off x="3101176" y="4197275"/>
            <a:ext cx="1082150" cy="2022711"/>
          </a:xfrm>
          <a:custGeom>
            <a:avLst/>
            <a:gdLst/>
            <a:ahLst/>
            <a:cxnLst/>
            <a:rect l="l" t="t" r="r" b="b"/>
            <a:pathLst>
              <a:path w="5782004" h="10807485">
                <a:moveTo>
                  <a:pt x="0" y="0"/>
                </a:moveTo>
                <a:lnTo>
                  <a:pt x="5782005" y="0"/>
                </a:lnTo>
                <a:lnTo>
                  <a:pt x="5782005" y="10807484"/>
                </a:lnTo>
                <a:lnTo>
                  <a:pt x="0" y="10807484"/>
                </a:lnTo>
                <a:lnTo>
                  <a:pt x="0" y="0"/>
                </a:lnTo>
                <a:close/>
              </a:path>
            </a:pathLst>
          </a:custGeom>
          <a:blipFill>
            <a:blip r:embed="rId8">
              <a:extLst>
                <a:ext uri="{96DAC541-7B7A-43D3-8B79-37D633B846F1}">
                  <asvg:svgBlip xmlns:asvg="http://schemas.microsoft.com/office/drawing/2016/SVG/main" r:embed="rId9"/>
                </a:ext>
              </a:extLst>
            </a:blip>
            <a:stretch>
              <a:fillRect/>
            </a:stretch>
          </a:blipFill>
          <a:effectLst>
            <a:outerShdw blurRad="63500" sx="102000" sy="102000" algn="ctr" rotWithShape="0">
              <a:prstClr val="black">
                <a:alpha val="40000"/>
              </a:prstClr>
            </a:outerShdw>
          </a:effectLst>
        </p:spPr>
        <p:txBody>
          <a:bodyPr/>
          <a:lstStyle/>
          <a:p>
            <a:endParaRPr lang="en-US" sz="1200"/>
          </a:p>
        </p:txBody>
      </p:sp>
      <p:sp>
        <p:nvSpPr>
          <p:cNvPr id="27" name="Freeform 11">
            <a:extLst>
              <a:ext uri="{FF2B5EF4-FFF2-40B4-BE49-F238E27FC236}">
                <a16:creationId xmlns:a16="http://schemas.microsoft.com/office/drawing/2014/main" id="{5DE5D18E-D570-E03E-F02D-3A0D30C603EE}"/>
              </a:ext>
            </a:extLst>
          </p:cNvPr>
          <p:cNvSpPr/>
          <p:nvPr/>
        </p:nvSpPr>
        <p:spPr>
          <a:xfrm>
            <a:off x="9170291" y="1248387"/>
            <a:ext cx="1082150" cy="1636522"/>
          </a:xfrm>
          <a:custGeom>
            <a:avLst/>
            <a:gdLst/>
            <a:ahLst/>
            <a:cxnLst/>
            <a:rect l="l" t="t" r="r" b="b"/>
            <a:pathLst>
              <a:path w="6835323" h="10336972">
                <a:moveTo>
                  <a:pt x="0" y="0"/>
                </a:moveTo>
                <a:lnTo>
                  <a:pt x="6835323" y="0"/>
                </a:lnTo>
                <a:lnTo>
                  <a:pt x="6835323" y="10336972"/>
                </a:lnTo>
                <a:lnTo>
                  <a:pt x="0" y="10336972"/>
                </a:lnTo>
                <a:lnTo>
                  <a:pt x="0" y="0"/>
                </a:lnTo>
                <a:close/>
              </a:path>
            </a:pathLst>
          </a:custGeom>
          <a:blipFill>
            <a:blip r:embed="rId10">
              <a:extLst>
                <a:ext uri="{96DAC541-7B7A-43D3-8B79-37D633B846F1}">
                  <asvg:svgBlip xmlns:asvg="http://schemas.microsoft.com/office/drawing/2016/SVG/main" r:embed="rId11"/>
                </a:ext>
              </a:extLst>
            </a:blip>
            <a:stretch>
              <a:fillRect/>
            </a:stretch>
          </a:blipFill>
          <a:effectLst>
            <a:outerShdw blurRad="63500" sx="102000" sy="102000" algn="ctr" rotWithShape="0">
              <a:prstClr val="black">
                <a:alpha val="40000"/>
              </a:prstClr>
            </a:outerShdw>
          </a:effectLst>
        </p:spPr>
        <p:txBody>
          <a:bodyPr/>
          <a:lstStyle/>
          <a:p>
            <a:endParaRPr lang="en-US" sz="1200"/>
          </a:p>
        </p:txBody>
      </p:sp>
      <p:sp>
        <p:nvSpPr>
          <p:cNvPr id="28" name="Freeform 11">
            <a:extLst>
              <a:ext uri="{FF2B5EF4-FFF2-40B4-BE49-F238E27FC236}">
                <a16:creationId xmlns:a16="http://schemas.microsoft.com/office/drawing/2014/main" id="{EAA8702E-1EEF-DDF9-0F9D-3A7C3916881B}"/>
              </a:ext>
            </a:extLst>
          </p:cNvPr>
          <p:cNvSpPr/>
          <p:nvPr/>
        </p:nvSpPr>
        <p:spPr>
          <a:xfrm>
            <a:off x="1898927" y="1328387"/>
            <a:ext cx="1133595" cy="2123831"/>
          </a:xfrm>
          <a:custGeom>
            <a:avLst/>
            <a:gdLst/>
            <a:ahLst/>
            <a:cxnLst/>
            <a:rect l="l" t="t" r="r" b="b"/>
            <a:pathLst>
              <a:path w="5315092" h="9958018">
                <a:moveTo>
                  <a:pt x="0" y="0"/>
                </a:moveTo>
                <a:lnTo>
                  <a:pt x="5315092" y="0"/>
                </a:lnTo>
                <a:lnTo>
                  <a:pt x="5315092" y="9958018"/>
                </a:lnTo>
                <a:lnTo>
                  <a:pt x="0" y="9958018"/>
                </a:lnTo>
                <a:lnTo>
                  <a:pt x="0" y="0"/>
                </a:lnTo>
                <a:close/>
              </a:path>
            </a:pathLst>
          </a:custGeom>
          <a:blipFill>
            <a:blip r:embed="rId12">
              <a:extLst>
                <a:ext uri="{96DAC541-7B7A-43D3-8B79-37D633B846F1}">
                  <asvg:svgBlip xmlns:asvg="http://schemas.microsoft.com/office/drawing/2016/SVG/main" r:embed="rId13"/>
                </a:ext>
              </a:extLst>
            </a:blip>
            <a:stretch>
              <a:fillRect/>
            </a:stretch>
          </a:blipFill>
          <a:effectLst>
            <a:outerShdw blurRad="63500" sx="102000" sy="102000" algn="ctr" rotWithShape="0">
              <a:prstClr val="black">
                <a:alpha val="40000"/>
              </a:prstClr>
            </a:outerShdw>
          </a:effectLst>
        </p:spPr>
        <p:txBody>
          <a:bodyPr/>
          <a:lstStyle/>
          <a:p>
            <a:endParaRPr lang="en-US" sz="1200"/>
          </a:p>
        </p:txBody>
      </p:sp>
      <p:sp>
        <p:nvSpPr>
          <p:cNvPr id="29" name="Freeform 8">
            <a:extLst>
              <a:ext uri="{FF2B5EF4-FFF2-40B4-BE49-F238E27FC236}">
                <a16:creationId xmlns:a16="http://schemas.microsoft.com/office/drawing/2014/main" id="{1E49EBFB-01F0-023E-8712-05048A2B69E5}"/>
              </a:ext>
            </a:extLst>
          </p:cNvPr>
          <p:cNvSpPr/>
          <p:nvPr/>
        </p:nvSpPr>
        <p:spPr>
          <a:xfrm rot="604416">
            <a:off x="10814797" y="954553"/>
            <a:ext cx="983103" cy="672085"/>
          </a:xfrm>
          <a:custGeom>
            <a:avLst/>
            <a:gdLst/>
            <a:ahLst/>
            <a:cxnLst/>
            <a:rect l="l" t="t" r="r" b="b"/>
            <a:pathLst>
              <a:path w="2755573" h="1883810">
                <a:moveTo>
                  <a:pt x="0" y="0"/>
                </a:moveTo>
                <a:lnTo>
                  <a:pt x="2755573" y="0"/>
                </a:lnTo>
                <a:lnTo>
                  <a:pt x="2755573" y="1883810"/>
                </a:lnTo>
                <a:lnTo>
                  <a:pt x="0" y="188381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sz="1200"/>
          </a:p>
        </p:txBody>
      </p:sp>
      <p:sp>
        <p:nvSpPr>
          <p:cNvPr id="30" name="Freeform 9">
            <a:extLst>
              <a:ext uri="{FF2B5EF4-FFF2-40B4-BE49-F238E27FC236}">
                <a16:creationId xmlns:a16="http://schemas.microsoft.com/office/drawing/2014/main" id="{896E56AA-E4AF-9903-CE3C-ABDBCDE3156C}"/>
              </a:ext>
            </a:extLst>
          </p:cNvPr>
          <p:cNvSpPr/>
          <p:nvPr/>
        </p:nvSpPr>
        <p:spPr>
          <a:xfrm>
            <a:off x="166162" y="5248432"/>
            <a:ext cx="1358941" cy="1383733"/>
          </a:xfrm>
          <a:custGeom>
            <a:avLst/>
            <a:gdLst/>
            <a:ahLst/>
            <a:cxnLst/>
            <a:rect l="l" t="t" r="r" b="b"/>
            <a:pathLst>
              <a:path w="2038411" h="2075599">
                <a:moveTo>
                  <a:pt x="0" y="0"/>
                </a:moveTo>
                <a:lnTo>
                  <a:pt x="2038411" y="0"/>
                </a:lnTo>
                <a:lnTo>
                  <a:pt x="2038411" y="2075600"/>
                </a:lnTo>
                <a:lnTo>
                  <a:pt x="0" y="20756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sz="1200"/>
          </a:p>
        </p:txBody>
      </p:sp>
      <p:sp>
        <p:nvSpPr>
          <p:cNvPr id="31" name="Freeform 3">
            <a:extLst>
              <a:ext uri="{FF2B5EF4-FFF2-40B4-BE49-F238E27FC236}">
                <a16:creationId xmlns:a16="http://schemas.microsoft.com/office/drawing/2014/main" id="{112D5871-45DA-6052-FD50-1EB1C5EA2196}"/>
              </a:ext>
            </a:extLst>
          </p:cNvPr>
          <p:cNvSpPr/>
          <p:nvPr/>
        </p:nvSpPr>
        <p:spPr>
          <a:xfrm rot="19910001">
            <a:off x="114420" y="75344"/>
            <a:ext cx="821204" cy="1055286"/>
          </a:xfrm>
          <a:custGeom>
            <a:avLst/>
            <a:gdLst/>
            <a:ahLst/>
            <a:cxnLst/>
            <a:rect l="l" t="t" r="r" b="b"/>
            <a:pathLst>
              <a:path w="3202063" h="4114800">
                <a:moveTo>
                  <a:pt x="0" y="0"/>
                </a:moveTo>
                <a:lnTo>
                  <a:pt x="3202063" y="0"/>
                </a:lnTo>
                <a:lnTo>
                  <a:pt x="3202063"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sz="1200"/>
          </a:p>
        </p:txBody>
      </p:sp>
      <p:sp>
        <p:nvSpPr>
          <p:cNvPr id="32" name="Freeform 10">
            <a:extLst>
              <a:ext uri="{FF2B5EF4-FFF2-40B4-BE49-F238E27FC236}">
                <a16:creationId xmlns:a16="http://schemas.microsoft.com/office/drawing/2014/main" id="{94BD9DA2-6284-FA88-EC70-D812A2051431}"/>
              </a:ext>
            </a:extLst>
          </p:cNvPr>
          <p:cNvSpPr/>
          <p:nvPr/>
        </p:nvSpPr>
        <p:spPr>
          <a:xfrm flipH="1">
            <a:off x="8730302" y="4262731"/>
            <a:ext cx="1176529" cy="1674775"/>
          </a:xfrm>
          <a:custGeom>
            <a:avLst/>
            <a:gdLst/>
            <a:ahLst/>
            <a:cxnLst/>
            <a:rect l="l" t="t" r="r" b="b"/>
            <a:pathLst>
              <a:path w="2093890" h="2980626">
                <a:moveTo>
                  <a:pt x="0" y="0"/>
                </a:moveTo>
                <a:lnTo>
                  <a:pt x="2093890" y="0"/>
                </a:lnTo>
                <a:lnTo>
                  <a:pt x="2093890" y="2980626"/>
                </a:lnTo>
                <a:lnTo>
                  <a:pt x="0" y="2980626"/>
                </a:lnTo>
                <a:lnTo>
                  <a:pt x="0" y="0"/>
                </a:lnTo>
                <a:close/>
              </a:path>
            </a:pathLst>
          </a:custGeom>
          <a:blipFill>
            <a:blip r:embed="rId20"/>
            <a:stretch>
              <a:fillRect/>
            </a:stretch>
          </a:blipFill>
          <a:effectLst>
            <a:outerShdw blurRad="63500" sx="102000" sy="102000" algn="ctr" rotWithShape="0">
              <a:prstClr val="black">
                <a:alpha val="40000"/>
              </a:prstClr>
            </a:outerShdw>
          </a:effectLst>
        </p:spPr>
        <p:txBody>
          <a:bodyPr/>
          <a:lstStyle/>
          <a:p>
            <a:endParaRPr lang="en-US" sz="12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sPham"/>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MsPham"/>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098056" y="1210019"/>
            <a:ext cx="2656579" cy="2428277"/>
          </a:xfrm>
          <a:prstGeom prst="rect">
            <a:avLst/>
          </a:prstGeom>
        </p:spPr>
      </p:pic>
      <p:pic>
        <p:nvPicPr>
          <p:cNvPr id="10" name="MsPham"/>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97474" y="759990"/>
            <a:ext cx="2939133" cy="2939133"/>
          </a:xfrm>
          <a:prstGeom prst="rect">
            <a:avLst/>
          </a:prstGeom>
        </p:spPr>
      </p:pic>
      <p:pic>
        <p:nvPicPr>
          <p:cNvPr id="1026" name="Picture 2MsPham" descr="Game Angry Birds - Những chú chim điên - Game24H"/>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02476" y="1210018"/>
            <a:ext cx="3164564" cy="2991594"/>
          </a:xfrm>
          <a:prstGeom prst="rect">
            <a:avLst/>
          </a:prstGeom>
          <a:noFill/>
          <a:extLst>
            <a:ext uri="{909E8E84-426E-40DD-AFC4-6F175D3DCCD1}">
              <a14:hiddenFill xmlns:a14="http://schemas.microsoft.com/office/drawing/2010/main">
                <a:solidFill>
                  <a:srgbClr val="FFFFFF"/>
                </a:solidFill>
              </a14:hiddenFill>
            </a:ext>
          </a:extLst>
        </p:spPr>
      </p:pic>
      <p:pic>
        <p:nvPicPr>
          <p:cNvPr id="16" name="Angry Birds MsPha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119390" y="-846467"/>
            <a:ext cx="609600" cy="609600"/>
          </a:xfrm>
          <a:prstGeom prst="rect">
            <a:avLst/>
          </a:prstGeom>
        </p:spPr>
      </p:pic>
      <p:pic>
        <p:nvPicPr>
          <p:cNvPr id="12" name="Imagen 8aMsPham"/>
          <p:cNvPicPr>
            <a:picLocks noChangeAspect="1"/>
          </p:cNvPicPr>
          <p:nvPr/>
        </p:nvPicPr>
        <p:blipFill rotWithShape="1">
          <a:blip r:embed="rId10">
            <a:extLst>
              <a:ext uri="{28A0092B-C50C-407E-A947-70E740481C1C}">
                <a14:useLocalDpi xmlns:a14="http://schemas.microsoft.com/office/drawing/2010/main" val="0"/>
              </a:ext>
            </a:extLst>
          </a:blip>
          <a:srcRect b="16651"/>
          <a:stretch/>
        </p:blipFill>
        <p:spPr>
          <a:xfrm>
            <a:off x="1322854" y="2705816"/>
            <a:ext cx="9523809" cy="2690960"/>
          </a:xfrm>
          <a:prstGeom prst="rect">
            <a:avLst/>
          </a:prstGeom>
        </p:spPr>
      </p:pic>
      <p:pic>
        <p:nvPicPr>
          <p:cNvPr id="4" name="Picture 3">
            <a:hlinkClick r:id="" action="ppaction://hlinkshowjump?jump=nextslide"/>
          </p:cNvPr>
          <p:cNvPicPr>
            <a:picLocks noChangeAspect="1"/>
          </p:cNvPicPr>
          <p:nvPr/>
        </p:nvPicPr>
        <p:blipFill>
          <a:blip r:embed="rId11"/>
          <a:stretch>
            <a:fillRect/>
          </a:stretch>
        </p:blipFill>
        <p:spPr>
          <a:xfrm>
            <a:off x="5778025" y="5396777"/>
            <a:ext cx="1675549" cy="791403"/>
          </a:xfrm>
          <a:prstGeom prst="rect">
            <a:avLst/>
          </a:prstGeom>
        </p:spPr>
      </p:pic>
      <p:pic>
        <p:nvPicPr>
          <p:cNvPr id="13" name="Picture 12">
            <a:hlinkClick r:id="" action="ppaction://macro?name=RESET"/>
          </p:cNvPr>
          <p:cNvPicPr>
            <a:picLocks noChangeAspect="1"/>
          </p:cNvPicPr>
          <p:nvPr/>
        </p:nvPicPr>
        <p:blipFill>
          <a:blip r:embed="rId11"/>
          <a:stretch>
            <a:fillRect/>
          </a:stretch>
        </p:blipFill>
        <p:spPr>
          <a:xfrm>
            <a:off x="5778025" y="5396777"/>
            <a:ext cx="1675549" cy="791403"/>
          </a:xfrm>
          <a:prstGeom prst="rect">
            <a:avLst/>
          </a:prstGeom>
        </p:spPr>
      </p:pic>
    </p:spTree>
    <p:extLst>
      <p:ext uri="{BB962C8B-B14F-4D97-AF65-F5344CB8AC3E}">
        <p14:creationId xmlns:p14="http://schemas.microsoft.com/office/powerpoint/2010/main" val="32995434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994" fill="hold"/>
                                        <p:tgtEl>
                                          <p:spTgt spid="16"/>
                                        </p:tgtEl>
                                      </p:cBhvr>
                                    </p:cmd>
                                  </p:childTnLst>
                                </p:cTn>
                              </p:par>
                              <p:par>
                                <p:cTn id="7" presetID="26"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Effect transition="in" filter="wipe(down)">
                                      <p:cBhvr>
                                        <p:cTn id="9" dur="434">
                                          <p:stCondLst>
                                            <p:cond delay="0"/>
                                          </p:stCondLst>
                                        </p:cTn>
                                        <p:tgtEl>
                                          <p:spTgt spid="1026"/>
                                        </p:tgtEl>
                                      </p:cBhvr>
                                    </p:animEffect>
                                    <p:anim calcmode="lin" valueType="num">
                                      <p:cBhvr>
                                        <p:cTn id="10" dur="1366"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11" dur="498"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2" dur="498" tmFilter="0, 0; 0.125,0.2665; 0.25,0.4; 0.375,0.465; 0.5,0.5;  0.625,0.535; 0.75,0.6; 0.875,0.7335; 1,1">
                                          <p:stCondLst>
                                            <p:cond delay="498"/>
                                          </p:stCondLst>
                                        </p:cTn>
                                        <p:tgtEl>
                                          <p:spTgt spid="1026"/>
                                        </p:tgtEl>
                                        <p:attrNameLst>
                                          <p:attrName>ppt_y</p:attrName>
                                        </p:attrNameLst>
                                      </p:cBhvr>
                                      <p:tavLst>
                                        <p:tav tm="0" fmla="#ppt_y-sin(pi*$)/9">
                                          <p:val>
                                            <p:fltVal val="0"/>
                                          </p:val>
                                        </p:tav>
                                        <p:tav tm="100000">
                                          <p:val>
                                            <p:fltVal val="1"/>
                                          </p:val>
                                        </p:tav>
                                      </p:tavLst>
                                    </p:anim>
                                    <p:anim calcmode="lin" valueType="num">
                                      <p:cBhvr>
                                        <p:cTn id="13" dur="248" tmFilter="0, 0; 0.125,0.2665; 0.25,0.4; 0.375,0.465; 0.5,0.5;  0.625,0.535; 0.75,0.6; 0.875,0.7335; 1,1">
                                          <p:stCondLst>
                                            <p:cond delay="994"/>
                                          </p:stCondLst>
                                        </p:cTn>
                                        <p:tgtEl>
                                          <p:spTgt spid="1026"/>
                                        </p:tgtEl>
                                        <p:attrNameLst>
                                          <p:attrName>ppt_y</p:attrName>
                                        </p:attrNameLst>
                                      </p:cBhvr>
                                      <p:tavLst>
                                        <p:tav tm="0" fmla="#ppt_y-sin(pi*$)/27">
                                          <p:val>
                                            <p:fltVal val="0"/>
                                          </p:val>
                                        </p:tav>
                                        <p:tav tm="100000">
                                          <p:val>
                                            <p:fltVal val="1"/>
                                          </p:val>
                                        </p:tav>
                                      </p:tavLst>
                                    </p:anim>
                                    <p:anim calcmode="lin" valueType="num">
                                      <p:cBhvr>
                                        <p:cTn id="14" dur="124" tmFilter="0, 0; 0.125,0.2665; 0.25,0.4; 0.375,0.465; 0.5,0.5;  0.625,0.535; 0.75,0.6; 0.875,0.7335; 1,1">
                                          <p:stCondLst>
                                            <p:cond delay="1242"/>
                                          </p:stCondLst>
                                        </p:cTn>
                                        <p:tgtEl>
                                          <p:spTgt spid="1026"/>
                                        </p:tgtEl>
                                        <p:attrNameLst>
                                          <p:attrName>ppt_y</p:attrName>
                                        </p:attrNameLst>
                                      </p:cBhvr>
                                      <p:tavLst>
                                        <p:tav tm="0" fmla="#ppt_y-sin(pi*$)/81">
                                          <p:val>
                                            <p:fltVal val="0"/>
                                          </p:val>
                                        </p:tav>
                                        <p:tav tm="100000">
                                          <p:val>
                                            <p:fltVal val="1"/>
                                          </p:val>
                                        </p:tav>
                                      </p:tavLst>
                                    </p:anim>
                                    <p:animScale>
                                      <p:cBhvr>
                                        <p:cTn id="15" dur="20">
                                          <p:stCondLst>
                                            <p:cond delay="488"/>
                                          </p:stCondLst>
                                        </p:cTn>
                                        <p:tgtEl>
                                          <p:spTgt spid="1026"/>
                                        </p:tgtEl>
                                      </p:cBhvr>
                                      <p:to x="100000" y="60000"/>
                                    </p:animScale>
                                    <p:animScale>
                                      <p:cBhvr>
                                        <p:cTn id="16" dur="124" decel="50000">
                                          <p:stCondLst>
                                            <p:cond delay="508"/>
                                          </p:stCondLst>
                                        </p:cTn>
                                        <p:tgtEl>
                                          <p:spTgt spid="1026"/>
                                        </p:tgtEl>
                                      </p:cBhvr>
                                      <p:to x="100000" y="100000"/>
                                    </p:animScale>
                                    <p:animScale>
                                      <p:cBhvr>
                                        <p:cTn id="17" dur="20">
                                          <p:stCondLst>
                                            <p:cond delay="984"/>
                                          </p:stCondLst>
                                        </p:cTn>
                                        <p:tgtEl>
                                          <p:spTgt spid="1026"/>
                                        </p:tgtEl>
                                      </p:cBhvr>
                                      <p:to x="100000" y="80000"/>
                                    </p:animScale>
                                    <p:animScale>
                                      <p:cBhvr>
                                        <p:cTn id="18" dur="124" decel="50000">
                                          <p:stCondLst>
                                            <p:cond delay="1004"/>
                                          </p:stCondLst>
                                        </p:cTn>
                                        <p:tgtEl>
                                          <p:spTgt spid="1026"/>
                                        </p:tgtEl>
                                      </p:cBhvr>
                                      <p:to x="100000" y="100000"/>
                                    </p:animScale>
                                    <p:animScale>
                                      <p:cBhvr>
                                        <p:cTn id="19" dur="20">
                                          <p:stCondLst>
                                            <p:cond delay="1232"/>
                                          </p:stCondLst>
                                        </p:cTn>
                                        <p:tgtEl>
                                          <p:spTgt spid="1026"/>
                                        </p:tgtEl>
                                      </p:cBhvr>
                                      <p:to x="100000" y="90000"/>
                                    </p:animScale>
                                    <p:animScale>
                                      <p:cBhvr>
                                        <p:cTn id="20" dur="124" decel="50000">
                                          <p:stCondLst>
                                            <p:cond delay="1250"/>
                                          </p:stCondLst>
                                        </p:cTn>
                                        <p:tgtEl>
                                          <p:spTgt spid="1026"/>
                                        </p:tgtEl>
                                      </p:cBhvr>
                                      <p:to x="100000" y="100000"/>
                                    </p:animScale>
                                    <p:animScale>
                                      <p:cBhvr>
                                        <p:cTn id="21" dur="20">
                                          <p:stCondLst>
                                            <p:cond delay="1356"/>
                                          </p:stCondLst>
                                        </p:cTn>
                                        <p:tgtEl>
                                          <p:spTgt spid="1026"/>
                                        </p:tgtEl>
                                      </p:cBhvr>
                                      <p:to x="100000" y="95000"/>
                                    </p:animScale>
                                    <p:animScale>
                                      <p:cBhvr>
                                        <p:cTn id="22" dur="124" decel="50000">
                                          <p:stCondLst>
                                            <p:cond delay="1376"/>
                                          </p:stCondLst>
                                        </p:cTn>
                                        <p:tgtEl>
                                          <p:spTgt spid="1026"/>
                                        </p:tgtEl>
                                      </p:cBhvr>
                                      <p:to x="100000" y="100000"/>
                                    </p:animScale>
                                  </p:childTnLst>
                                </p:cTn>
                              </p:par>
                              <p:par>
                                <p:cTn id="23" presetID="2" presetClass="entr" presetSubtype="12" fill="hold" nodeType="withEffect">
                                  <p:stCondLst>
                                    <p:cond delay="150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3" fill="hold" nodeType="withEffect">
                                  <p:stCondLst>
                                    <p:cond delay="200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1+#ppt_w/2"/>
                                          </p:val>
                                        </p:tav>
                                        <p:tav tm="100000">
                                          <p:val>
                                            <p:strVal val="#ppt_x"/>
                                          </p:val>
                                        </p:tav>
                                      </p:tavLst>
                                    </p:anim>
                                    <p:anim calcmode="lin" valueType="num">
                                      <p:cBhvr additive="base">
                                        <p:cTn id="30" dur="500" fill="hold"/>
                                        <p:tgtEl>
                                          <p:spTgt spid="10"/>
                                        </p:tgtEl>
                                        <p:attrNameLst>
                                          <p:attrName>ppt_y</p:attrName>
                                        </p:attrNameLst>
                                      </p:cBhvr>
                                      <p:tavLst>
                                        <p:tav tm="0">
                                          <p:val>
                                            <p:strVal val="0-#ppt_h/2"/>
                                          </p:val>
                                        </p:tav>
                                        <p:tav tm="100000">
                                          <p:val>
                                            <p:strVal val="#ppt_y"/>
                                          </p:val>
                                        </p:tav>
                                      </p:tavLst>
                                    </p:anim>
                                  </p:childTnLst>
                                </p:cTn>
                              </p:par>
                              <p:par>
                                <p:cTn id="31" presetID="2" presetClass="entr" presetSubtype="4" fill="hold" nodeType="withEffect">
                                  <p:stCondLst>
                                    <p:cond delay="250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750" fill="hold"/>
                                        <p:tgtEl>
                                          <p:spTgt spid="12"/>
                                        </p:tgtEl>
                                        <p:attrNameLst>
                                          <p:attrName>ppt_x</p:attrName>
                                        </p:attrNameLst>
                                      </p:cBhvr>
                                      <p:tavLst>
                                        <p:tav tm="0">
                                          <p:val>
                                            <p:strVal val="#ppt_x"/>
                                          </p:val>
                                        </p:tav>
                                        <p:tav tm="100000">
                                          <p:val>
                                            <p:strVal val="#ppt_x"/>
                                          </p:val>
                                        </p:tav>
                                      </p:tavLst>
                                    </p:anim>
                                    <p:anim calcmode="lin" valueType="num">
                                      <p:cBhvr additive="base">
                                        <p:cTn id="34" dur="750" fill="hold"/>
                                        <p:tgtEl>
                                          <p:spTgt spid="12"/>
                                        </p:tgtEl>
                                        <p:attrNameLst>
                                          <p:attrName>ppt_y</p:attrName>
                                        </p:attrNameLst>
                                      </p:cBhvr>
                                      <p:tavLst>
                                        <p:tav tm="0">
                                          <p:val>
                                            <p:strVal val="1+#ppt_h/2"/>
                                          </p:val>
                                        </p:tav>
                                        <p:tav tm="100000">
                                          <p:val>
                                            <p:strVal val="#ppt_y"/>
                                          </p:val>
                                        </p:tav>
                                      </p:tavLst>
                                    </p:anim>
                                  </p:childTnLst>
                                </p:cTn>
                              </p:par>
                              <p:par>
                                <p:cTn id="35" presetID="10" presetClass="entr" presetSubtype="0" fill="hold" nodeType="withEffect">
                                  <p:stCondLst>
                                    <p:cond delay="325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par>
                                <p:cTn id="38" presetID="10" presetClass="entr" presetSubtype="0" fill="hold" nodeType="withEffect">
                                  <p:stCondLst>
                                    <p:cond delay="325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1" repeatCount="indefinite" fill="hold" display="0">
                  <p:stCondLst>
                    <p:cond delay="indefinite"/>
                  </p:stCondLst>
                  <p:endCondLst>
                    <p:cond evt="onStopAudio" delay="0">
                      <p:tgtEl>
                        <p:sldTgt/>
                      </p:tgtEl>
                    </p:cond>
                  </p:endCondLst>
                </p:cTn>
                <p:tgtEl>
                  <p:spTgt spid="16"/>
                </p:tgtEl>
              </p:cMediaNode>
            </p:audio>
            <p:seq concurrent="1" nextAc="seek">
              <p:cTn id="42" restart="whenNotActive" fill="hold" evtFilter="cancelBubble" nodeType="interactiveSeq">
                <p:stCondLst>
                  <p:cond evt="onClick" delay="0">
                    <p:tgtEl>
                      <p:spTgt spid="13"/>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MsPham"/>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MsPham0936082789"/>
          <p:cNvSpPr/>
          <p:nvPr/>
        </p:nvSpPr>
        <p:spPr>
          <a:xfrm>
            <a:off x="709129" y="435436"/>
            <a:ext cx="5616768" cy="6134782"/>
          </a:xfrm>
          <a:prstGeom prst="verticalScroll">
            <a:avLst>
              <a:gd name="adj" fmla="val 2766"/>
            </a:avLst>
          </a:prstGeom>
          <a:ln w="28575">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b="1" dirty="0">
              <a:solidFill>
                <a:srgbClr val="002060"/>
              </a:solidFill>
              <a:latin typeface="Arial" panose="020B0604020202020204" pitchFamily="34" charset="0"/>
              <a:cs typeface="Arial" panose="020B0604020202020204" pitchFamily="34" charset="0"/>
            </a:endParaRPr>
          </a:p>
        </p:txBody>
      </p:sp>
      <p:sp>
        <p:nvSpPr>
          <p:cNvPr id="30" name="Y.MsPham"/>
          <p:cNvSpPr/>
          <p:nvPr/>
        </p:nvSpPr>
        <p:spPr>
          <a:xfrm>
            <a:off x="7043125" y="2667001"/>
            <a:ext cx="4554516" cy="1323749"/>
          </a:xfrm>
          <a:prstGeom prst="roundRect">
            <a:avLst/>
          </a:prstGeom>
          <a:ln w="38100" cmpd="thickThi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latin typeface="Arial" panose="020B0604020202020204" pitchFamily="34" charset="0"/>
                <a:cs typeface="Arial" panose="020B0604020202020204" pitchFamily="34" charset="0"/>
              </a:rPr>
              <a:t>he</a:t>
            </a:r>
          </a:p>
        </p:txBody>
      </p:sp>
      <p:sp>
        <p:nvSpPr>
          <p:cNvPr id="60" name="R.msPham"/>
          <p:cNvSpPr/>
          <p:nvPr/>
        </p:nvSpPr>
        <p:spPr>
          <a:xfrm>
            <a:off x="7043125" y="4445407"/>
            <a:ext cx="4554516" cy="1323749"/>
          </a:xfrm>
          <a:prstGeom prst="roundRect">
            <a:avLst/>
          </a:prstGeom>
          <a:ln w="38100" cmpd="thickThi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latin typeface="Arial" panose="020B0604020202020204" pitchFamily="34" charset="0"/>
                <a:cs typeface="Arial" panose="020B0604020202020204" pitchFamily="34" charset="0"/>
              </a:rPr>
              <a:t>you</a:t>
            </a:r>
          </a:p>
        </p:txBody>
      </p:sp>
      <p:pic>
        <p:nvPicPr>
          <p:cNvPr id="34" name="Egg2.MsPham"/>
          <p:cNvPicPr>
            <a:picLocks noChangeAspect="1"/>
          </p:cNvPicPr>
          <p:nvPr/>
        </p:nvPicPr>
        <p:blipFill>
          <a:blip r:embed="rId6"/>
          <a:stretch>
            <a:fillRect/>
          </a:stretch>
        </p:blipFill>
        <p:spPr>
          <a:xfrm rot="918654">
            <a:off x="5623701" y="5792369"/>
            <a:ext cx="631769" cy="830264"/>
          </a:xfrm>
          <a:prstGeom prst="rect">
            <a:avLst/>
          </a:prstGeom>
        </p:spPr>
      </p:pic>
      <p:sp>
        <p:nvSpPr>
          <p:cNvPr id="51" name="G.MsPham"/>
          <p:cNvSpPr/>
          <p:nvPr/>
        </p:nvSpPr>
        <p:spPr>
          <a:xfrm>
            <a:off x="7043125" y="888594"/>
            <a:ext cx="4554516" cy="1323749"/>
          </a:xfrm>
          <a:prstGeom prst="roundRect">
            <a:avLst/>
          </a:prstGeom>
          <a:ln w="38100" cmpd="thickThi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latin typeface="Arial" panose="020B0604020202020204" pitchFamily="34" charset="0"/>
                <a:cs typeface="Arial" panose="020B0604020202020204" pitchFamily="34" charset="0"/>
              </a:rPr>
              <a:t>she</a:t>
            </a:r>
          </a:p>
        </p:txBody>
      </p:sp>
      <p:pic>
        <p:nvPicPr>
          <p:cNvPr id="65" name="Next.MsPham">
            <a:hlinkClick r:id="" action="ppaction://hlinkshowjump?jump=nextslide"/>
            <a:extLst>
              <a:ext uri="{FF2B5EF4-FFF2-40B4-BE49-F238E27FC236}">
                <a16:creationId xmlns:a16="http://schemas.microsoft.com/office/drawing/2014/main" id="{48D5A68D-9E5C-DA41-9B7F-9E3D4CEED6E6}"/>
              </a:ext>
            </a:extLst>
          </p:cNvPr>
          <p:cNvPicPr>
            <a:picLocks noChangeAspect="1"/>
          </p:cNvPicPr>
          <p:nvPr/>
        </p:nvPicPr>
        <p:blipFill>
          <a:blip r:embed="rId7"/>
          <a:stretch>
            <a:fillRect/>
          </a:stretch>
        </p:blipFill>
        <p:spPr>
          <a:xfrm flipH="1">
            <a:off x="10691265" y="5548069"/>
            <a:ext cx="1022148" cy="1022148"/>
          </a:xfrm>
          <a:prstGeom prst="rect">
            <a:avLst/>
          </a:prstGeom>
        </p:spPr>
      </p:pic>
      <p:pic>
        <p:nvPicPr>
          <p:cNvPr id="2" name="Picture 1"/>
          <p:cNvPicPr>
            <a:picLocks noChangeAspect="1"/>
          </p:cNvPicPr>
          <p:nvPr/>
        </p:nvPicPr>
        <p:blipFill>
          <a:blip r:embed="rId8"/>
          <a:stretch>
            <a:fillRect/>
          </a:stretch>
        </p:blipFill>
        <p:spPr>
          <a:xfrm>
            <a:off x="414268" y="0"/>
            <a:ext cx="1418586" cy="1342054"/>
          </a:xfrm>
          <a:prstGeom prst="rect">
            <a:avLst/>
          </a:prstGeom>
        </p:spPr>
      </p:pic>
      <p:pic>
        <p:nvPicPr>
          <p:cNvPr id="42" name="Picture 41" hidden="1"/>
          <p:cNvPicPr>
            <a:picLocks noChangeAspect="1"/>
          </p:cNvPicPr>
          <p:nvPr/>
        </p:nvPicPr>
        <p:blipFill>
          <a:blip r:embed="rId8"/>
          <a:stretch>
            <a:fillRect/>
          </a:stretch>
        </p:blipFill>
        <p:spPr>
          <a:xfrm>
            <a:off x="1551946" y="341778"/>
            <a:ext cx="1418586" cy="1342054"/>
          </a:xfrm>
          <a:prstGeom prst="rect">
            <a:avLst/>
          </a:prstGeom>
        </p:spPr>
      </p:pic>
      <p:pic>
        <p:nvPicPr>
          <p:cNvPr id="50" name="Picture 49" hidden="1"/>
          <p:cNvPicPr>
            <a:picLocks noChangeAspect="1"/>
          </p:cNvPicPr>
          <p:nvPr/>
        </p:nvPicPr>
        <p:blipFill>
          <a:blip r:embed="rId8"/>
          <a:stretch>
            <a:fillRect/>
          </a:stretch>
        </p:blipFill>
        <p:spPr>
          <a:xfrm>
            <a:off x="1551946" y="341778"/>
            <a:ext cx="1418586" cy="1342054"/>
          </a:xfrm>
          <a:prstGeom prst="rect">
            <a:avLst/>
          </a:prstGeom>
        </p:spPr>
      </p:pic>
      <p:pic>
        <p:nvPicPr>
          <p:cNvPr id="52" name="BOM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45061" y="2731097"/>
            <a:ext cx="906883" cy="998180"/>
          </a:xfrm>
          <a:prstGeom prst="rect">
            <a:avLst/>
          </a:prstGeom>
        </p:spPr>
      </p:pic>
      <p:pic>
        <p:nvPicPr>
          <p:cNvPr id="57" name="Picture 56" hidden="1"/>
          <p:cNvPicPr>
            <a:picLocks noChangeAspect="1"/>
          </p:cNvPicPr>
          <p:nvPr/>
        </p:nvPicPr>
        <p:blipFill>
          <a:blip r:embed="rId8"/>
          <a:stretch>
            <a:fillRect/>
          </a:stretch>
        </p:blipFill>
        <p:spPr>
          <a:xfrm>
            <a:off x="1551946" y="341778"/>
            <a:ext cx="1418586" cy="1342054"/>
          </a:xfrm>
          <a:prstGeom prst="rect">
            <a:avLst/>
          </a:prstGeom>
        </p:spPr>
      </p:pic>
      <p:grpSp>
        <p:nvGrpSpPr>
          <p:cNvPr id="8" name="Group 7">
            <a:extLst>
              <a:ext uri="{FF2B5EF4-FFF2-40B4-BE49-F238E27FC236}">
                <a16:creationId xmlns:a16="http://schemas.microsoft.com/office/drawing/2014/main" id="{DCCC7AFC-1F2D-7AEA-5346-AF7F757D9099}"/>
              </a:ext>
            </a:extLst>
          </p:cNvPr>
          <p:cNvGrpSpPr/>
          <p:nvPr/>
        </p:nvGrpSpPr>
        <p:grpSpPr>
          <a:xfrm>
            <a:off x="5912076" y="944864"/>
            <a:ext cx="1162124" cy="1177265"/>
            <a:chOff x="6134495" y="2695581"/>
            <a:chExt cx="1162124" cy="1177265"/>
          </a:xfrm>
        </p:grpSpPr>
        <p:pic>
          <p:nvPicPr>
            <p:cNvPr id="59" name="egg1.msPham"/>
            <p:cNvPicPr>
              <a:picLocks noChangeAspect="1"/>
            </p:cNvPicPr>
            <p:nvPr/>
          </p:nvPicPr>
          <p:blipFill>
            <a:blip r:embed="rId6"/>
            <a:stretch>
              <a:fillRect/>
            </a:stretch>
          </p:blipFill>
          <p:spPr>
            <a:xfrm rot="436769">
              <a:off x="6468773" y="2784901"/>
              <a:ext cx="827846" cy="1087945"/>
            </a:xfrm>
            <a:prstGeom prst="rect">
              <a:avLst/>
            </a:prstGeom>
          </p:spPr>
        </p:pic>
        <p:sp>
          <p:nvSpPr>
            <p:cNvPr id="61" name="TextBox 60"/>
            <p:cNvSpPr txBox="1"/>
            <p:nvPr/>
          </p:nvSpPr>
          <p:spPr>
            <a:xfrm rot="174416">
              <a:off x="6134495" y="2695581"/>
              <a:ext cx="1104790" cy="1015663"/>
            </a:xfrm>
            <a:prstGeom prst="rect">
              <a:avLst/>
            </a:prstGeom>
            <a:noFill/>
          </p:spPr>
          <p:txBody>
            <a:bodyPr wrap="none" rtlCol="0">
              <a:spAutoFit/>
              <a:scene3d>
                <a:camera prst="perspectiveContrastingLeftFacing"/>
                <a:lightRig rig="threePt" dir="t"/>
              </a:scene3d>
            </a:bodyPr>
            <a:lstStyle/>
            <a:p>
              <a:r>
                <a:rPr lang="en-US" sz="4800" b="1" dirty="0">
                  <a:ln w="6600">
                    <a:solidFill>
                      <a:schemeClr val="bg1"/>
                    </a:solidFill>
                    <a:prstDash val="solid"/>
                  </a:ln>
                  <a:solidFill>
                    <a:srgbClr val="FF0066"/>
                  </a:solidFill>
                  <a:effectLst>
                    <a:outerShdw dist="38100" dir="2700000" algn="tl" rotWithShape="0">
                      <a:schemeClr val="bg1"/>
                    </a:outerShdw>
                  </a:effectLst>
                  <a:latin typeface="Arial Black" panose="020B0A04020102020204" pitchFamily="34" charset="0"/>
                </a:rPr>
                <a:t>+</a:t>
              </a:r>
              <a:r>
                <a:rPr lang="en-US" sz="6000" b="1" dirty="0">
                  <a:ln w="6600">
                    <a:solidFill>
                      <a:schemeClr val="bg1"/>
                    </a:solidFill>
                    <a:prstDash val="solid"/>
                  </a:ln>
                  <a:solidFill>
                    <a:srgbClr val="FF0066"/>
                  </a:solidFill>
                  <a:effectLst>
                    <a:outerShdw dist="38100" dir="2700000" algn="tl" rotWithShape="0">
                      <a:schemeClr val="bg1"/>
                    </a:outerShdw>
                  </a:effectLst>
                  <a:latin typeface="Arial Black" panose="020B0A04020102020204" pitchFamily="34" charset="0"/>
                </a:rPr>
                <a:t>5</a:t>
              </a:r>
              <a:endParaRPr lang="en-US" sz="4000" b="1" dirty="0">
                <a:ln w="6600">
                  <a:solidFill>
                    <a:schemeClr val="bg1"/>
                  </a:solidFill>
                  <a:prstDash val="solid"/>
                </a:ln>
                <a:solidFill>
                  <a:srgbClr val="FF0066"/>
                </a:solidFill>
                <a:effectLst>
                  <a:outerShdw dist="38100" dir="2700000" algn="tl" rotWithShape="0">
                    <a:schemeClr val="bg1"/>
                  </a:outerShdw>
                </a:effectLst>
                <a:latin typeface="Arial Black" panose="020B0A04020102020204" pitchFamily="34" charset="0"/>
              </a:endParaRPr>
            </a:p>
          </p:txBody>
        </p:sp>
      </p:grpSp>
      <p:pic>
        <p:nvPicPr>
          <p:cNvPr id="62" name="Picture 61" hidden="1"/>
          <p:cNvPicPr>
            <a:picLocks noChangeAspect="1"/>
          </p:cNvPicPr>
          <p:nvPr/>
        </p:nvPicPr>
        <p:blipFill>
          <a:blip r:embed="rId8"/>
          <a:stretch>
            <a:fillRect/>
          </a:stretch>
        </p:blipFill>
        <p:spPr>
          <a:xfrm>
            <a:off x="1551946" y="341778"/>
            <a:ext cx="1418586" cy="1342054"/>
          </a:xfrm>
          <a:prstGeom prst="rect">
            <a:avLst/>
          </a:prstGeom>
        </p:spPr>
      </p:pic>
      <p:pic>
        <p:nvPicPr>
          <p:cNvPr id="74" name="Picture 73"/>
          <p:cNvPicPr>
            <a:picLocks noChangeAspect="1"/>
          </p:cNvPicPr>
          <p:nvPr/>
        </p:nvPicPr>
        <p:blipFill>
          <a:blip r:embed="rId8"/>
          <a:stretch>
            <a:fillRect/>
          </a:stretch>
        </p:blipFill>
        <p:spPr>
          <a:xfrm>
            <a:off x="396566" y="0"/>
            <a:ext cx="1418586" cy="1342054"/>
          </a:xfrm>
          <a:prstGeom prst="rect">
            <a:avLst/>
          </a:prstGeom>
        </p:spPr>
      </p:pic>
      <p:pic>
        <p:nvPicPr>
          <p:cNvPr id="75" name="Picture 74"/>
          <p:cNvPicPr>
            <a:picLocks noChangeAspect="1"/>
          </p:cNvPicPr>
          <p:nvPr/>
        </p:nvPicPr>
        <p:blipFill>
          <a:blip r:embed="rId8"/>
          <a:stretch>
            <a:fillRect/>
          </a:stretch>
        </p:blipFill>
        <p:spPr>
          <a:xfrm>
            <a:off x="396566" y="0"/>
            <a:ext cx="1418586" cy="1342054"/>
          </a:xfrm>
          <a:prstGeom prst="rect">
            <a:avLst/>
          </a:prstGeom>
        </p:spPr>
      </p:pic>
      <p:pic>
        <p:nvPicPr>
          <p:cNvPr id="76" name="Picture 75"/>
          <p:cNvPicPr>
            <a:picLocks noChangeAspect="1"/>
          </p:cNvPicPr>
          <p:nvPr/>
        </p:nvPicPr>
        <p:blipFill>
          <a:blip r:embed="rId8"/>
          <a:stretch>
            <a:fillRect/>
          </a:stretch>
        </p:blipFill>
        <p:spPr>
          <a:xfrm>
            <a:off x="396566" y="22206"/>
            <a:ext cx="1418586" cy="1342054"/>
          </a:xfrm>
          <a:prstGeom prst="rect">
            <a:avLst/>
          </a:prstGeom>
        </p:spPr>
      </p:pic>
      <p:pic>
        <p:nvPicPr>
          <p:cNvPr id="78" name="Picture 77"/>
          <p:cNvPicPr>
            <a:picLocks noChangeAspect="1"/>
          </p:cNvPicPr>
          <p:nvPr/>
        </p:nvPicPr>
        <p:blipFill>
          <a:blip r:embed="rId8"/>
          <a:stretch>
            <a:fillRect/>
          </a:stretch>
        </p:blipFill>
        <p:spPr>
          <a:xfrm>
            <a:off x="396566" y="0"/>
            <a:ext cx="1418586" cy="1342054"/>
          </a:xfrm>
          <a:prstGeom prst="rect">
            <a:avLst/>
          </a:prstGeom>
        </p:spPr>
      </p:pic>
      <p:grpSp>
        <p:nvGrpSpPr>
          <p:cNvPr id="38" name="Group 37"/>
          <p:cNvGrpSpPr/>
          <p:nvPr/>
        </p:nvGrpSpPr>
        <p:grpSpPr>
          <a:xfrm>
            <a:off x="5577474" y="2224528"/>
            <a:ext cx="2242054" cy="2239252"/>
            <a:chOff x="4828349" y="3715099"/>
            <a:chExt cx="2968436" cy="2964726"/>
          </a:xfrm>
        </p:grpSpPr>
        <p:pic>
          <p:nvPicPr>
            <p:cNvPr id="39" name="NO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40" name="TextBox 39"/>
            <p:cNvSpPr txBox="1"/>
            <p:nvPr/>
          </p:nvSpPr>
          <p:spPr>
            <a:xfrm rot="936324">
              <a:off x="5668127" y="4374085"/>
              <a:ext cx="1161347" cy="1222471"/>
            </a:xfrm>
            <a:prstGeom prst="rect">
              <a:avLst/>
            </a:prstGeom>
            <a:noFill/>
          </p:spPr>
          <p:txBody>
            <a:bodyPr wrap="none" rtlCol="0">
              <a:spAutoFit/>
            </a:bodyPr>
            <a:lstStyle/>
            <a:p>
              <a:r>
                <a:rPr lang="en-US" sz="5400" b="1" dirty="0">
                  <a:ln w="6600">
                    <a:solidFill>
                      <a:schemeClr val="tx1"/>
                    </a:solidFill>
                    <a:prstDash val="solid"/>
                  </a:ln>
                  <a:solidFill>
                    <a:srgbClr val="FFFFFF"/>
                  </a:solidFill>
                  <a:effectLst>
                    <a:outerShdw dist="38100" dir="2700000" algn="tl" rotWithShape="0">
                      <a:schemeClr val="tx1"/>
                    </a:outerShdw>
                  </a:effectLst>
                  <a:latin typeface="Arial Black" panose="020B0A04020102020204" pitchFamily="34" charset="0"/>
                </a:rPr>
                <a:t>-1</a:t>
              </a:r>
            </a:p>
          </p:txBody>
        </p:sp>
      </p:grpSp>
      <p:pic>
        <p:nvPicPr>
          <p:cNvPr id="13" name="BOM2">
            <a:extLst>
              <a:ext uri="{FF2B5EF4-FFF2-40B4-BE49-F238E27FC236}">
                <a16:creationId xmlns:a16="http://schemas.microsoft.com/office/drawing/2014/main" id="{2A5156A7-ACE5-AFDA-30BD-BE9B97A8AD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67318" y="4530339"/>
            <a:ext cx="906883" cy="998180"/>
          </a:xfrm>
          <a:prstGeom prst="rect">
            <a:avLst/>
          </a:prstGeom>
        </p:spPr>
      </p:pic>
      <p:grpSp>
        <p:nvGrpSpPr>
          <p:cNvPr id="15" name="Group 14">
            <a:extLst>
              <a:ext uri="{FF2B5EF4-FFF2-40B4-BE49-F238E27FC236}">
                <a16:creationId xmlns:a16="http://schemas.microsoft.com/office/drawing/2014/main" id="{08FA6E49-0597-7574-4251-1F29FE5B08DE}"/>
              </a:ext>
            </a:extLst>
          </p:cNvPr>
          <p:cNvGrpSpPr/>
          <p:nvPr/>
        </p:nvGrpSpPr>
        <p:grpSpPr>
          <a:xfrm>
            <a:off x="5499732" y="4023770"/>
            <a:ext cx="2242054" cy="2239252"/>
            <a:chOff x="4828349" y="3715099"/>
            <a:chExt cx="2968436" cy="2964726"/>
          </a:xfrm>
        </p:grpSpPr>
        <p:pic>
          <p:nvPicPr>
            <p:cNvPr id="16" name="NO2">
              <a:extLst>
                <a:ext uri="{FF2B5EF4-FFF2-40B4-BE49-F238E27FC236}">
                  <a16:creationId xmlns:a16="http://schemas.microsoft.com/office/drawing/2014/main" id="{E9A20D89-36D1-C962-3DDC-77544768ADA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17" name="TextBox 16">
              <a:extLst>
                <a:ext uri="{FF2B5EF4-FFF2-40B4-BE49-F238E27FC236}">
                  <a16:creationId xmlns:a16="http://schemas.microsoft.com/office/drawing/2014/main" id="{2F36C1D4-13B8-6449-EB11-87E4004207A5}"/>
                </a:ext>
              </a:extLst>
            </p:cNvPr>
            <p:cNvSpPr txBox="1"/>
            <p:nvPr/>
          </p:nvSpPr>
          <p:spPr>
            <a:xfrm rot="936324">
              <a:off x="5668127" y="4374085"/>
              <a:ext cx="1161347" cy="1222471"/>
            </a:xfrm>
            <a:prstGeom prst="rect">
              <a:avLst/>
            </a:prstGeom>
            <a:noFill/>
          </p:spPr>
          <p:txBody>
            <a:bodyPr wrap="none" rtlCol="0">
              <a:spAutoFit/>
            </a:bodyPr>
            <a:lstStyle/>
            <a:p>
              <a:r>
                <a:rPr lang="en-US" sz="5400" b="1" dirty="0">
                  <a:ln w="6600">
                    <a:solidFill>
                      <a:schemeClr val="tx1"/>
                    </a:solidFill>
                    <a:prstDash val="solid"/>
                  </a:ln>
                  <a:solidFill>
                    <a:srgbClr val="FFFFFF"/>
                  </a:solidFill>
                  <a:effectLst>
                    <a:outerShdw dist="38100" dir="2700000" algn="tl" rotWithShape="0">
                      <a:schemeClr val="tx1"/>
                    </a:outerShdw>
                  </a:effectLst>
                  <a:latin typeface="Arial Black" panose="020B0A04020102020204" pitchFamily="34" charset="0"/>
                </a:rPr>
                <a:t>-1</a:t>
              </a:r>
            </a:p>
          </p:txBody>
        </p:sp>
      </p:grpSp>
      <p:sp>
        <p:nvSpPr>
          <p:cNvPr id="4" name="MsPham-0936082789">
            <a:extLst>
              <a:ext uri="{FF2B5EF4-FFF2-40B4-BE49-F238E27FC236}">
                <a16:creationId xmlns:a16="http://schemas.microsoft.com/office/drawing/2014/main" id="{0CF0D269-1C05-849F-3B8B-EE3B7AEDB97F}"/>
              </a:ext>
            </a:extLst>
          </p:cNvPr>
          <p:cNvSpPr txBox="1"/>
          <p:nvPr/>
        </p:nvSpPr>
        <p:spPr>
          <a:xfrm>
            <a:off x="979713" y="1090987"/>
            <a:ext cx="5124017" cy="2217082"/>
          </a:xfrm>
          <a:prstGeom prst="rect">
            <a:avLst/>
          </a:prstGeom>
          <a:noFill/>
          <a:ln w="38100">
            <a:noFill/>
          </a:ln>
        </p:spPr>
        <p:txBody>
          <a:bodyPr wrap="square" rtlCol="0">
            <a:spAutoFit/>
          </a:bodyPr>
          <a:lstStyle/>
          <a:p>
            <a:pPr algn="ctr">
              <a:lnSpc>
                <a:spcPct val="150000"/>
              </a:lnSpc>
            </a:pPr>
            <a:r>
              <a:rPr lang="en-US" sz="3200" b="1">
                <a:solidFill>
                  <a:srgbClr val="002060"/>
                </a:solidFill>
                <a:latin typeface="Arial" panose="020B0604020202020204" pitchFamily="34" charset="0"/>
                <a:cs typeface="Arial" panose="020B0604020202020204" pitchFamily="34" charset="0"/>
              </a:rPr>
              <a:t>What does ____ do?</a:t>
            </a:r>
          </a:p>
          <a:p>
            <a:pPr algn="ctr">
              <a:lnSpc>
                <a:spcPct val="150000"/>
              </a:lnSpc>
            </a:pPr>
            <a:r>
              <a:rPr lang="en-US" sz="3200" b="1">
                <a:solidFill>
                  <a:srgbClr val="002060"/>
                </a:solidFill>
                <a:latin typeface="Arial" panose="020B0604020202020204" pitchFamily="34" charset="0"/>
                <a:cs typeface="Arial" panose="020B0604020202020204" pitchFamily="34" charset="0"/>
              </a:rPr>
              <a:t>She is a farmer.</a:t>
            </a:r>
          </a:p>
          <a:p>
            <a:pPr algn="ctr">
              <a:lnSpc>
                <a:spcPct val="150000"/>
              </a:lnSpc>
            </a:pPr>
            <a:endParaRPr lang="en-US" sz="3200" b="1" dirty="0">
              <a:solidFill>
                <a:srgbClr val="00206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41D2B170-6B19-F117-C0D4-4827F10B3E39}"/>
              </a:ext>
            </a:extLst>
          </p:cNvPr>
          <p:cNvPicPr>
            <a:picLocks noChangeAspect="1"/>
          </p:cNvPicPr>
          <p:nvPr/>
        </p:nvPicPr>
        <p:blipFill rotWithShape="1">
          <a:blip r:embed="rId11"/>
          <a:srcRect l="2380" t="4626" r="3271" b="4673"/>
          <a:stretch/>
        </p:blipFill>
        <p:spPr>
          <a:xfrm>
            <a:off x="1761830" y="3833286"/>
            <a:ext cx="3007380" cy="2018467"/>
          </a:xfrm>
          <a:prstGeom prst="roundRect">
            <a:avLst>
              <a:gd name="adj" fmla="val 8341"/>
            </a:avLst>
          </a:prstGeom>
        </p:spPr>
      </p:pic>
    </p:spTree>
    <p:extLst>
      <p:ext uri="{BB962C8B-B14F-4D97-AF65-F5344CB8AC3E}">
        <p14:creationId xmlns:p14="http://schemas.microsoft.com/office/powerpoint/2010/main" val="2707605082"/>
      </p:ext>
    </p:extLst>
  </p:cSld>
  <p:clrMapOvr>
    <a:masterClrMapping/>
  </p:clrMapOvr>
  <p:transition spd="slow" advClick="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33333E-6 4.81481E-6 L 0.32448 0.59791 " pathEditMode="relative" rAng="0" ptsTypes="AA">
                                      <p:cBhvr>
                                        <p:cTn id="6" dur="750" fill="hold"/>
                                        <p:tgtEl>
                                          <p:spTgt spid="57"/>
                                        </p:tgtEl>
                                        <p:attrNameLst>
                                          <p:attrName>ppt_x</p:attrName>
                                          <p:attrName>ppt_y</p:attrName>
                                        </p:attrNameLst>
                                      </p:cBhvr>
                                      <p:rCtr x="16224" y="29884"/>
                                    </p:animMotion>
                                  </p:childTnLst>
                                </p:cTn>
                              </p:par>
                            </p:childTnLst>
                          </p:cTn>
                        </p:par>
                        <p:par>
                          <p:cTn id="7" fill="hold">
                            <p:stCondLst>
                              <p:cond delay="750"/>
                            </p:stCondLst>
                            <p:childTnLst>
                              <p:par>
                                <p:cTn id="8" presetID="44" presetClass="path" presetSubtype="0" accel="50000" decel="50000" fill="hold" nodeType="afterEffect">
                                  <p:stCondLst>
                                    <p:cond delay="0"/>
                                  </p:stCondLst>
                                  <p:childTnLst>
                                    <p:animMotion origin="layout" path="M 0.32448 0.59791 L 0.45963 0.30578 C 0.48711 0.24259 0.54179 0.19166 0.59284 0.1493 C 0.64362 0.1074 0.70351 0.07476 0.76471 0.053 C 0.86784 0.03425 0.89466 0.02939 0.96536 0.05046 " pathEditMode="relative" rAng="20400000" ptsTypes="AAAAA">
                                      <p:cBhvr>
                                        <p:cTn id="9" dur="750" fill="hold"/>
                                        <p:tgtEl>
                                          <p:spTgt spid="57"/>
                                        </p:tgtEl>
                                        <p:attrNameLst>
                                          <p:attrName>ppt_x</p:attrName>
                                          <p:attrName>ppt_y</p:attrName>
                                        </p:attrNameLst>
                                      </p:cBhvr>
                                      <p:rCtr x="30716" y="-3384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1"/>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33333E-6 4.81481E-6 L 0.32448 0.59791 " pathEditMode="relative" rAng="0" ptsTypes="AA">
                                      <p:cBhvr>
                                        <p:cTn id="14" dur="750" fill="hold"/>
                                        <p:tgtEl>
                                          <p:spTgt spid="62"/>
                                        </p:tgtEl>
                                        <p:attrNameLst>
                                          <p:attrName>ppt_x</p:attrName>
                                          <p:attrName>ppt_y</p:attrName>
                                        </p:attrNameLst>
                                      </p:cBhvr>
                                      <p:rCtr x="16224" y="29884"/>
                                    </p:animMotion>
                                  </p:childTnLst>
                                </p:cTn>
                              </p:par>
                            </p:childTnLst>
                          </p:cTn>
                        </p:par>
                        <p:par>
                          <p:cTn id="15" fill="hold">
                            <p:stCondLst>
                              <p:cond delay="750"/>
                            </p:stCondLst>
                            <p:childTnLst>
                              <p:par>
                                <p:cTn id="16" presetID="44" presetClass="path" presetSubtype="0" accel="50000" decel="50000" fill="hold" nodeType="afterEffect">
                                  <p:stCondLst>
                                    <p:cond delay="0"/>
                                  </p:stCondLst>
                                  <p:childTnLst>
                                    <p:animMotion origin="layout" path="M 0.32448 0.59791 L 0.45963 0.30578 C 0.48711 0.24259 0.54153 0.19236 0.59244 0.14976 C 0.64362 0.1074 0.70325 0.075 0.76393 0.05393 C 0.86784 0.03425 0.89466 0.02939 0.96536 0.05046 " pathEditMode="relative" rAng="20400000" ptsTypes="AAAAA">
                                      <p:cBhvr>
                                        <p:cTn id="17" dur="750" fill="hold"/>
                                        <p:tgtEl>
                                          <p:spTgt spid="62"/>
                                        </p:tgtEl>
                                        <p:attrNameLst>
                                          <p:attrName>ppt_x</p:attrName>
                                          <p:attrName>ppt_y</p:attrName>
                                        </p:attrNameLst>
                                      </p:cBhvr>
                                      <p:rCtr x="30716" y="-33843"/>
                                    </p:animMotion>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80">
                                          <p:stCondLst>
                                            <p:cond delay="0"/>
                                          </p:stCondLst>
                                        </p:cTn>
                                        <p:tgtEl>
                                          <p:spTgt spid="8"/>
                                        </p:tgtEl>
                                      </p:cBhvr>
                                    </p:animEffect>
                                    <p:anim calcmode="lin" valueType="num">
                                      <p:cBhvr>
                                        <p:cTn id="2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8" dur="26">
                                          <p:stCondLst>
                                            <p:cond delay="650"/>
                                          </p:stCondLst>
                                        </p:cTn>
                                        <p:tgtEl>
                                          <p:spTgt spid="8"/>
                                        </p:tgtEl>
                                      </p:cBhvr>
                                      <p:to x="100000" y="60000"/>
                                    </p:animScale>
                                    <p:animScale>
                                      <p:cBhvr>
                                        <p:cTn id="29" dur="166" decel="50000">
                                          <p:stCondLst>
                                            <p:cond delay="676"/>
                                          </p:stCondLst>
                                        </p:cTn>
                                        <p:tgtEl>
                                          <p:spTgt spid="8"/>
                                        </p:tgtEl>
                                      </p:cBhvr>
                                      <p:to x="100000" y="100000"/>
                                    </p:animScale>
                                    <p:animScale>
                                      <p:cBhvr>
                                        <p:cTn id="30" dur="26">
                                          <p:stCondLst>
                                            <p:cond delay="1312"/>
                                          </p:stCondLst>
                                        </p:cTn>
                                        <p:tgtEl>
                                          <p:spTgt spid="8"/>
                                        </p:tgtEl>
                                      </p:cBhvr>
                                      <p:to x="100000" y="80000"/>
                                    </p:animScale>
                                    <p:animScale>
                                      <p:cBhvr>
                                        <p:cTn id="31" dur="166" decel="50000">
                                          <p:stCondLst>
                                            <p:cond delay="1338"/>
                                          </p:stCondLst>
                                        </p:cTn>
                                        <p:tgtEl>
                                          <p:spTgt spid="8"/>
                                        </p:tgtEl>
                                      </p:cBhvr>
                                      <p:to x="100000" y="100000"/>
                                    </p:animScale>
                                    <p:animScale>
                                      <p:cBhvr>
                                        <p:cTn id="32" dur="26">
                                          <p:stCondLst>
                                            <p:cond delay="1642"/>
                                          </p:stCondLst>
                                        </p:cTn>
                                        <p:tgtEl>
                                          <p:spTgt spid="8"/>
                                        </p:tgtEl>
                                      </p:cBhvr>
                                      <p:to x="100000" y="90000"/>
                                    </p:animScale>
                                    <p:animScale>
                                      <p:cBhvr>
                                        <p:cTn id="33" dur="166" decel="50000">
                                          <p:stCondLst>
                                            <p:cond delay="1668"/>
                                          </p:stCondLst>
                                        </p:cTn>
                                        <p:tgtEl>
                                          <p:spTgt spid="8"/>
                                        </p:tgtEl>
                                      </p:cBhvr>
                                      <p:to x="100000" y="100000"/>
                                    </p:animScale>
                                    <p:animScale>
                                      <p:cBhvr>
                                        <p:cTn id="34" dur="26">
                                          <p:stCondLst>
                                            <p:cond delay="1808"/>
                                          </p:stCondLst>
                                        </p:cTn>
                                        <p:tgtEl>
                                          <p:spTgt spid="8"/>
                                        </p:tgtEl>
                                      </p:cBhvr>
                                      <p:to x="100000" y="95000"/>
                                    </p:animScale>
                                    <p:animScale>
                                      <p:cBhvr>
                                        <p:cTn id="35" dur="166" decel="50000">
                                          <p:stCondLst>
                                            <p:cond delay="1834"/>
                                          </p:stCondLst>
                                        </p:cTn>
                                        <p:tgtEl>
                                          <p:spTgt spid="8"/>
                                        </p:tgtEl>
                                      </p:cBhvr>
                                      <p:to x="100000" y="100000"/>
                                    </p:animScale>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fade">
                                      <p:cBhvr>
                                        <p:cTn id="39" dur="500"/>
                                        <p:tgtEl>
                                          <p:spTgt spid="65"/>
                                        </p:tgtEl>
                                      </p:cBhvr>
                                    </p:animEffect>
                                  </p:childTnLst>
                                  <p:subTnLst>
                                    <p:audio>
                                      <p:cMediaNode>
                                        <p:cTn display="0" masterRel="sameClick">
                                          <p:stCondLst>
                                            <p:cond evt="begin" delay="0">
                                              <p:tn val="3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1"/>
                  </p:tgtEl>
                </p:cond>
              </p:nextCondLst>
            </p:seq>
            <p:seq concurrent="1" nextAc="seek">
              <p:cTn id="40" restart="whenNotActive" fill="hold" evtFilter="cancelBubble" nodeType="interactiveSeq">
                <p:stCondLst>
                  <p:cond evt="onClick" delay="0">
                    <p:tgtEl>
                      <p:spTgt spid="30"/>
                    </p:tgtEl>
                  </p:cond>
                </p:stCondLst>
                <p:endSync evt="end" delay="0">
                  <p:rtn val="all"/>
                </p:endSync>
                <p:childTnLst>
                  <p:par>
                    <p:cTn id="41" fill="hold">
                      <p:stCondLst>
                        <p:cond delay="0"/>
                      </p:stCondLst>
                      <p:childTnLst>
                        <p:par>
                          <p:cTn id="42" fill="hold">
                            <p:stCondLst>
                              <p:cond delay="0"/>
                            </p:stCondLst>
                            <p:childTnLst>
                              <p:par>
                                <p:cTn id="43" presetID="42" presetClass="path" presetSubtype="0" accel="50000" decel="50000" fill="hold" nodeType="withEffect">
                                  <p:stCondLst>
                                    <p:cond delay="0"/>
                                  </p:stCondLst>
                                  <p:childTnLst>
                                    <p:animMotion origin="layout" path="M 3.33333E-6 4.81481E-6 L 0.32448 0.59791 " pathEditMode="relative" rAng="0" ptsTypes="AA">
                                      <p:cBhvr>
                                        <p:cTn id="44" dur="750" fill="hold"/>
                                        <p:tgtEl>
                                          <p:spTgt spid="42"/>
                                        </p:tgtEl>
                                        <p:attrNameLst>
                                          <p:attrName>ppt_x</p:attrName>
                                          <p:attrName>ppt_y</p:attrName>
                                        </p:attrNameLst>
                                      </p:cBhvr>
                                      <p:rCtr x="16224" y="29884"/>
                                    </p:animMotion>
                                  </p:childTnLst>
                                </p:cTn>
                              </p:par>
                            </p:childTnLst>
                          </p:cTn>
                        </p:par>
                        <p:par>
                          <p:cTn id="45" fill="hold">
                            <p:stCondLst>
                              <p:cond delay="750"/>
                            </p:stCondLst>
                            <p:childTnLst>
                              <p:par>
                                <p:cTn id="46" presetID="44" presetClass="path" presetSubtype="0" accel="50000" decel="50000" fill="hold" nodeType="afterEffect">
                                  <p:stCondLst>
                                    <p:cond delay="0"/>
                                  </p:stCondLst>
                                  <p:childTnLst>
                                    <p:animMotion origin="layout" path="M 0.32448 0.59791 L 0.45963 0.30578 C 0.48711 0.24259 0.54153 0.19236 0.59244 0.14976 C 0.64362 0.1074 0.70325 0.075 0.76419 0.0537 C 0.86784 0.03425 0.89466 0.02939 0.96536 0.05046 " pathEditMode="relative" rAng="20400000" ptsTypes="AAAAA">
                                      <p:cBhvr>
                                        <p:cTn id="47" dur="750" fill="hold"/>
                                        <p:tgtEl>
                                          <p:spTgt spid="42"/>
                                        </p:tgtEl>
                                        <p:attrNameLst>
                                          <p:attrName>ppt_x</p:attrName>
                                          <p:attrName>ppt_y</p:attrName>
                                        </p:attrNameLst>
                                      </p:cBhvr>
                                      <p:rCtr x="30716" y="-33843"/>
                                    </p:animMotion>
                                  </p:childTnLst>
                                </p:cTn>
                              </p:par>
                            </p:childTnLst>
                          </p:cTn>
                        </p:par>
                      </p:childTnLst>
                    </p:cTn>
                  </p:par>
                  <p:par>
                    <p:cTn id="48" fill="hold">
                      <p:stCondLst>
                        <p:cond delay="indefinite"/>
                      </p:stCondLst>
                      <p:childTnLst>
                        <p:par>
                          <p:cTn id="49" fill="hold">
                            <p:stCondLst>
                              <p:cond delay="0"/>
                            </p:stCondLst>
                            <p:childTnLst>
                              <p:par>
                                <p:cTn id="50" presetID="26" presetClass="entr" presetSubtype="0" fill="hold"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wipe(down)">
                                      <p:cBhvr>
                                        <p:cTn id="52" dur="580">
                                          <p:stCondLst>
                                            <p:cond delay="0"/>
                                          </p:stCondLst>
                                        </p:cTn>
                                        <p:tgtEl>
                                          <p:spTgt spid="52"/>
                                        </p:tgtEl>
                                      </p:cBhvr>
                                    </p:animEffect>
                                    <p:anim calcmode="lin" valueType="num">
                                      <p:cBhvr>
                                        <p:cTn id="53"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58" dur="26">
                                          <p:stCondLst>
                                            <p:cond delay="650"/>
                                          </p:stCondLst>
                                        </p:cTn>
                                        <p:tgtEl>
                                          <p:spTgt spid="52"/>
                                        </p:tgtEl>
                                      </p:cBhvr>
                                      <p:to x="100000" y="60000"/>
                                    </p:animScale>
                                    <p:animScale>
                                      <p:cBhvr>
                                        <p:cTn id="59" dur="166" decel="50000">
                                          <p:stCondLst>
                                            <p:cond delay="676"/>
                                          </p:stCondLst>
                                        </p:cTn>
                                        <p:tgtEl>
                                          <p:spTgt spid="52"/>
                                        </p:tgtEl>
                                      </p:cBhvr>
                                      <p:to x="100000" y="100000"/>
                                    </p:animScale>
                                    <p:animScale>
                                      <p:cBhvr>
                                        <p:cTn id="60" dur="26">
                                          <p:stCondLst>
                                            <p:cond delay="1312"/>
                                          </p:stCondLst>
                                        </p:cTn>
                                        <p:tgtEl>
                                          <p:spTgt spid="52"/>
                                        </p:tgtEl>
                                      </p:cBhvr>
                                      <p:to x="100000" y="80000"/>
                                    </p:animScale>
                                    <p:animScale>
                                      <p:cBhvr>
                                        <p:cTn id="61" dur="166" decel="50000">
                                          <p:stCondLst>
                                            <p:cond delay="1338"/>
                                          </p:stCondLst>
                                        </p:cTn>
                                        <p:tgtEl>
                                          <p:spTgt spid="52"/>
                                        </p:tgtEl>
                                      </p:cBhvr>
                                      <p:to x="100000" y="100000"/>
                                    </p:animScale>
                                    <p:animScale>
                                      <p:cBhvr>
                                        <p:cTn id="62" dur="26">
                                          <p:stCondLst>
                                            <p:cond delay="1642"/>
                                          </p:stCondLst>
                                        </p:cTn>
                                        <p:tgtEl>
                                          <p:spTgt spid="52"/>
                                        </p:tgtEl>
                                      </p:cBhvr>
                                      <p:to x="100000" y="90000"/>
                                    </p:animScale>
                                    <p:animScale>
                                      <p:cBhvr>
                                        <p:cTn id="63" dur="166" decel="50000">
                                          <p:stCondLst>
                                            <p:cond delay="1668"/>
                                          </p:stCondLst>
                                        </p:cTn>
                                        <p:tgtEl>
                                          <p:spTgt spid="52"/>
                                        </p:tgtEl>
                                      </p:cBhvr>
                                      <p:to x="100000" y="100000"/>
                                    </p:animScale>
                                    <p:animScale>
                                      <p:cBhvr>
                                        <p:cTn id="64" dur="26">
                                          <p:stCondLst>
                                            <p:cond delay="1808"/>
                                          </p:stCondLst>
                                        </p:cTn>
                                        <p:tgtEl>
                                          <p:spTgt spid="52"/>
                                        </p:tgtEl>
                                      </p:cBhvr>
                                      <p:to x="100000" y="95000"/>
                                    </p:animScale>
                                    <p:animScale>
                                      <p:cBhvr>
                                        <p:cTn id="65" dur="166" decel="50000">
                                          <p:stCondLst>
                                            <p:cond delay="1834"/>
                                          </p:stCondLst>
                                        </p:cTn>
                                        <p:tgtEl>
                                          <p:spTgt spid="52"/>
                                        </p:tgtEl>
                                      </p:cBhvr>
                                      <p:to x="100000" y="100000"/>
                                    </p:animScale>
                                  </p:childTnLst>
                                </p:cTn>
                              </p:par>
                              <p:par>
                                <p:cTn id="66" presetID="53" presetClass="entr" presetSubtype="16" fill="hold" nodeType="withEffect">
                                  <p:stCondLst>
                                    <p:cond delay="1750"/>
                                  </p:stCondLst>
                                  <p:childTnLst>
                                    <p:set>
                                      <p:cBhvr>
                                        <p:cTn id="67" dur="1" fill="hold">
                                          <p:stCondLst>
                                            <p:cond delay="0"/>
                                          </p:stCondLst>
                                        </p:cTn>
                                        <p:tgtEl>
                                          <p:spTgt spid="38"/>
                                        </p:tgtEl>
                                        <p:attrNameLst>
                                          <p:attrName>style.visibility</p:attrName>
                                        </p:attrNameLst>
                                      </p:cBhvr>
                                      <p:to>
                                        <p:strVal val="visible"/>
                                      </p:to>
                                    </p:set>
                                    <p:anim calcmode="lin" valueType="num">
                                      <p:cBhvr>
                                        <p:cTn id="68" dur="500" fill="hold"/>
                                        <p:tgtEl>
                                          <p:spTgt spid="38"/>
                                        </p:tgtEl>
                                        <p:attrNameLst>
                                          <p:attrName>ppt_w</p:attrName>
                                        </p:attrNameLst>
                                      </p:cBhvr>
                                      <p:tavLst>
                                        <p:tav tm="0">
                                          <p:val>
                                            <p:fltVal val="0"/>
                                          </p:val>
                                        </p:tav>
                                        <p:tav tm="100000">
                                          <p:val>
                                            <p:strVal val="#ppt_w"/>
                                          </p:val>
                                        </p:tav>
                                      </p:tavLst>
                                    </p:anim>
                                    <p:anim calcmode="lin" valueType="num">
                                      <p:cBhvr>
                                        <p:cTn id="69" dur="500" fill="hold"/>
                                        <p:tgtEl>
                                          <p:spTgt spid="38"/>
                                        </p:tgtEl>
                                        <p:attrNameLst>
                                          <p:attrName>ppt_h</p:attrName>
                                        </p:attrNameLst>
                                      </p:cBhvr>
                                      <p:tavLst>
                                        <p:tav tm="0">
                                          <p:val>
                                            <p:fltVal val="0"/>
                                          </p:val>
                                        </p:tav>
                                        <p:tav tm="100000">
                                          <p:val>
                                            <p:strVal val="#ppt_h"/>
                                          </p:val>
                                        </p:tav>
                                      </p:tavLst>
                                    </p:anim>
                                    <p:animEffect transition="in" filter="fade">
                                      <p:cBhvr>
                                        <p:cTn id="70" dur="500"/>
                                        <p:tgtEl>
                                          <p:spTgt spid="38"/>
                                        </p:tgtEl>
                                      </p:cBhvr>
                                    </p:animEffect>
                                  </p:childTnLst>
                                  <p:subTnLst>
                                    <p:audio>
                                      <p:cMediaNode>
                                        <p:cTn display="0" masterRel="sameClick">
                                          <p:stCondLst>
                                            <p:cond evt="begin" delay="0">
                                              <p:tn val="6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0"/>
                  </p:tgtEl>
                </p:cond>
              </p:nextCondLst>
            </p:seq>
            <p:seq concurrent="1" nextAc="seek">
              <p:cTn id="71" restart="whenNotActive" fill="hold" evtFilter="cancelBubble" nodeType="interactiveSeq">
                <p:stCondLst>
                  <p:cond evt="onClick" delay="0">
                    <p:tgtEl>
                      <p:spTgt spid="60"/>
                    </p:tgtEl>
                  </p:cond>
                </p:stCondLst>
                <p:endSync evt="end" delay="0">
                  <p:rtn val="all"/>
                </p:endSync>
                <p:childTnLst>
                  <p:par>
                    <p:cTn id="72" fill="hold">
                      <p:stCondLst>
                        <p:cond delay="0"/>
                      </p:stCondLst>
                      <p:childTnLst>
                        <p:par>
                          <p:cTn id="73" fill="hold">
                            <p:stCondLst>
                              <p:cond delay="0"/>
                            </p:stCondLst>
                            <p:childTnLst>
                              <p:par>
                                <p:cTn id="74" presetID="26" presetClass="entr" presetSubtype="0" fill="hold" nodeType="click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wipe(down)">
                                      <p:cBhvr>
                                        <p:cTn id="76" dur="580">
                                          <p:stCondLst>
                                            <p:cond delay="0"/>
                                          </p:stCondLst>
                                        </p:cTn>
                                        <p:tgtEl>
                                          <p:spTgt spid="13"/>
                                        </p:tgtEl>
                                      </p:cBhvr>
                                    </p:animEffect>
                                    <p:anim calcmode="lin" valueType="num">
                                      <p:cBhvr>
                                        <p:cTn id="77"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82" dur="26">
                                          <p:stCondLst>
                                            <p:cond delay="650"/>
                                          </p:stCondLst>
                                        </p:cTn>
                                        <p:tgtEl>
                                          <p:spTgt spid="13"/>
                                        </p:tgtEl>
                                      </p:cBhvr>
                                      <p:to x="100000" y="60000"/>
                                    </p:animScale>
                                    <p:animScale>
                                      <p:cBhvr>
                                        <p:cTn id="83" dur="166" decel="50000">
                                          <p:stCondLst>
                                            <p:cond delay="676"/>
                                          </p:stCondLst>
                                        </p:cTn>
                                        <p:tgtEl>
                                          <p:spTgt spid="13"/>
                                        </p:tgtEl>
                                      </p:cBhvr>
                                      <p:to x="100000" y="100000"/>
                                    </p:animScale>
                                    <p:animScale>
                                      <p:cBhvr>
                                        <p:cTn id="84" dur="26">
                                          <p:stCondLst>
                                            <p:cond delay="1312"/>
                                          </p:stCondLst>
                                        </p:cTn>
                                        <p:tgtEl>
                                          <p:spTgt spid="13"/>
                                        </p:tgtEl>
                                      </p:cBhvr>
                                      <p:to x="100000" y="80000"/>
                                    </p:animScale>
                                    <p:animScale>
                                      <p:cBhvr>
                                        <p:cTn id="85" dur="166" decel="50000">
                                          <p:stCondLst>
                                            <p:cond delay="1338"/>
                                          </p:stCondLst>
                                        </p:cTn>
                                        <p:tgtEl>
                                          <p:spTgt spid="13"/>
                                        </p:tgtEl>
                                      </p:cBhvr>
                                      <p:to x="100000" y="100000"/>
                                    </p:animScale>
                                    <p:animScale>
                                      <p:cBhvr>
                                        <p:cTn id="86" dur="26">
                                          <p:stCondLst>
                                            <p:cond delay="1642"/>
                                          </p:stCondLst>
                                        </p:cTn>
                                        <p:tgtEl>
                                          <p:spTgt spid="13"/>
                                        </p:tgtEl>
                                      </p:cBhvr>
                                      <p:to x="100000" y="90000"/>
                                    </p:animScale>
                                    <p:animScale>
                                      <p:cBhvr>
                                        <p:cTn id="87" dur="166" decel="50000">
                                          <p:stCondLst>
                                            <p:cond delay="1668"/>
                                          </p:stCondLst>
                                        </p:cTn>
                                        <p:tgtEl>
                                          <p:spTgt spid="13"/>
                                        </p:tgtEl>
                                      </p:cBhvr>
                                      <p:to x="100000" y="100000"/>
                                    </p:animScale>
                                    <p:animScale>
                                      <p:cBhvr>
                                        <p:cTn id="88" dur="26">
                                          <p:stCondLst>
                                            <p:cond delay="1808"/>
                                          </p:stCondLst>
                                        </p:cTn>
                                        <p:tgtEl>
                                          <p:spTgt spid="13"/>
                                        </p:tgtEl>
                                      </p:cBhvr>
                                      <p:to x="100000" y="95000"/>
                                    </p:animScale>
                                    <p:animScale>
                                      <p:cBhvr>
                                        <p:cTn id="89" dur="166" decel="50000">
                                          <p:stCondLst>
                                            <p:cond delay="1834"/>
                                          </p:stCondLst>
                                        </p:cTn>
                                        <p:tgtEl>
                                          <p:spTgt spid="13"/>
                                        </p:tgtEl>
                                      </p:cBhvr>
                                      <p:to x="100000" y="100000"/>
                                    </p:animScale>
                                  </p:childTnLst>
                                </p:cTn>
                              </p:par>
                              <p:par>
                                <p:cTn id="90" presetID="53" presetClass="entr" presetSubtype="16" fill="hold" nodeType="withEffect">
                                  <p:stCondLst>
                                    <p:cond delay="1750"/>
                                  </p:stCondLst>
                                  <p:childTnLst>
                                    <p:set>
                                      <p:cBhvr>
                                        <p:cTn id="91" dur="1" fill="hold">
                                          <p:stCondLst>
                                            <p:cond delay="0"/>
                                          </p:stCondLst>
                                        </p:cTn>
                                        <p:tgtEl>
                                          <p:spTgt spid="15"/>
                                        </p:tgtEl>
                                        <p:attrNameLst>
                                          <p:attrName>style.visibility</p:attrName>
                                        </p:attrNameLst>
                                      </p:cBhvr>
                                      <p:to>
                                        <p:strVal val="visible"/>
                                      </p:to>
                                    </p:set>
                                    <p:anim calcmode="lin" valueType="num">
                                      <p:cBhvr>
                                        <p:cTn id="92" dur="500" fill="hold"/>
                                        <p:tgtEl>
                                          <p:spTgt spid="15"/>
                                        </p:tgtEl>
                                        <p:attrNameLst>
                                          <p:attrName>ppt_w</p:attrName>
                                        </p:attrNameLst>
                                      </p:cBhvr>
                                      <p:tavLst>
                                        <p:tav tm="0">
                                          <p:val>
                                            <p:fltVal val="0"/>
                                          </p:val>
                                        </p:tav>
                                        <p:tav tm="100000">
                                          <p:val>
                                            <p:strVal val="#ppt_w"/>
                                          </p:val>
                                        </p:tav>
                                      </p:tavLst>
                                    </p:anim>
                                    <p:anim calcmode="lin" valueType="num">
                                      <p:cBhvr>
                                        <p:cTn id="93" dur="500" fill="hold"/>
                                        <p:tgtEl>
                                          <p:spTgt spid="15"/>
                                        </p:tgtEl>
                                        <p:attrNameLst>
                                          <p:attrName>ppt_h</p:attrName>
                                        </p:attrNameLst>
                                      </p:cBhvr>
                                      <p:tavLst>
                                        <p:tav tm="0">
                                          <p:val>
                                            <p:fltVal val="0"/>
                                          </p:val>
                                        </p:tav>
                                        <p:tav tm="100000">
                                          <p:val>
                                            <p:strVal val="#ppt_h"/>
                                          </p:val>
                                        </p:tav>
                                      </p:tavLst>
                                    </p:anim>
                                    <p:animEffect transition="in" filter="fade">
                                      <p:cBhvr>
                                        <p:cTn id="94" dur="500"/>
                                        <p:tgtEl>
                                          <p:spTgt spid="15"/>
                                        </p:tgtEl>
                                      </p:cBhvr>
                                    </p:animEffect>
                                  </p:childTnLst>
                                  <p:subTnLst>
                                    <p:audio>
                                      <p:cMediaNode>
                                        <p:cTn display="0" masterRel="sameClick">
                                          <p:stCondLst>
                                            <p:cond evt="begin" delay="0">
                                              <p:tn val="90"/>
                                            </p:cond>
                                          </p:stCondLst>
                                          <p:endCondLst>
                                            <p:cond evt="onStopAudio" delay="0">
                                              <p:tgtEl>
                                                <p:sldTgt/>
                                              </p:tgtEl>
                                            </p:cond>
                                          </p:endCondLst>
                                        </p:cTn>
                                        <p:tgtEl>
                                          <p:sndTgt r:embed="rId4" name="bomb.wav"/>
                                        </p:tgtEl>
                                      </p:cMediaNode>
                                    </p:audio>
                                  </p:subTnLst>
                                </p:cTn>
                              </p:par>
                              <p:par>
                                <p:cTn id="95" presetID="42" presetClass="path" presetSubtype="0" accel="50000" decel="50000" fill="hold" nodeType="withEffect">
                                  <p:stCondLst>
                                    <p:cond delay="0"/>
                                  </p:stCondLst>
                                  <p:childTnLst>
                                    <p:animMotion origin="layout" path="M 3.33333E-6 4.81481E-6 L 0.32448 0.59791 " pathEditMode="relative" rAng="0" ptsTypes="AA">
                                      <p:cBhvr>
                                        <p:cTn id="96" dur="750" fill="hold"/>
                                        <p:tgtEl>
                                          <p:spTgt spid="50"/>
                                        </p:tgtEl>
                                        <p:attrNameLst>
                                          <p:attrName>ppt_x</p:attrName>
                                          <p:attrName>ppt_y</p:attrName>
                                        </p:attrNameLst>
                                      </p:cBhvr>
                                      <p:rCtr x="16224" y="29884"/>
                                    </p:animMotion>
                                  </p:childTnLst>
                                </p:cTn>
                              </p:par>
                            </p:childTnLst>
                          </p:cTn>
                        </p:par>
                        <p:par>
                          <p:cTn id="97" fill="hold">
                            <p:stCondLst>
                              <p:cond delay="2250"/>
                            </p:stCondLst>
                            <p:childTnLst>
                              <p:par>
                                <p:cTn id="98" presetID="44" presetClass="path" presetSubtype="0" accel="50000" decel="50000" fill="hold" nodeType="afterEffect">
                                  <p:stCondLst>
                                    <p:cond delay="0"/>
                                  </p:stCondLst>
                                  <p:childTnLst>
                                    <p:animMotion origin="layout" path="M 0.32448 0.59791 L 0.45963 0.30578 C 0.48711 0.24259 0.54153 0.19236 0.59244 0.14976 C 0.64362 0.1074 0.70325 0.075 0.76419 0.0537 C 0.86784 0.03425 0.89466 0.02939 0.96536 0.05046 " pathEditMode="relative" rAng="20400000" ptsTypes="AAAAA">
                                      <p:cBhvr>
                                        <p:cTn id="99" dur="750" fill="hold"/>
                                        <p:tgtEl>
                                          <p:spTgt spid="50"/>
                                        </p:tgtEl>
                                        <p:attrNameLst>
                                          <p:attrName>ppt_x</p:attrName>
                                          <p:attrName>ppt_y</p:attrName>
                                        </p:attrNameLst>
                                      </p:cBhvr>
                                      <p:rCtr x="30716" y="-33843"/>
                                    </p:animMotion>
                                  </p:childTnLst>
                                </p:cTn>
                              </p:par>
                            </p:childTnLst>
                          </p:cTn>
                        </p:par>
                      </p:childTnLst>
                    </p:cTn>
                  </p:par>
                </p:childTnLst>
              </p:cTn>
              <p:nextCondLst>
                <p:cond evt="onClick" delay="0">
                  <p:tgtEl>
                    <p:spTgt spid="60"/>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MsPham"/>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MsPham0936082789"/>
          <p:cNvSpPr/>
          <p:nvPr/>
        </p:nvSpPr>
        <p:spPr>
          <a:xfrm>
            <a:off x="709129" y="435436"/>
            <a:ext cx="5616768" cy="6134782"/>
          </a:xfrm>
          <a:prstGeom prst="verticalScroll">
            <a:avLst>
              <a:gd name="adj" fmla="val 2766"/>
            </a:avLst>
          </a:prstGeom>
          <a:ln w="28575">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002060"/>
                </a:solidFill>
                <a:latin typeface="Arial" panose="020B0604020202020204" pitchFamily="34" charset="0"/>
                <a:cs typeface="Arial" panose="020B0604020202020204" pitchFamily="34" charset="0"/>
              </a:rPr>
              <a:t> </a:t>
            </a:r>
            <a:endParaRPr lang="en-US" sz="3200" b="1" dirty="0">
              <a:solidFill>
                <a:srgbClr val="002060"/>
              </a:solidFill>
              <a:latin typeface="Arial" panose="020B0604020202020204" pitchFamily="34" charset="0"/>
              <a:cs typeface="Arial" panose="020B0604020202020204" pitchFamily="34" charset="0"/>
            </a:endParaRPr>
          </a:p>
        </p:txBody>
      </p:sp>
      <p:sp>
        <p:nvSpPr>
          <p:cNvPr id="30" name="Y.MsPham"/>
          <p:cNvSpPr/>
          <p:nvPr/>
        </p:nvSpPr>
        <p:spPr>
          <a:xfrm>
            <a:off x="7043125" y="2667001"/>
            <a:ext cx="4554516" cy="1323749"/>
          </a:xfrm>
          <a:prstGeom prst="roundRect">
            <a:avLst/>
          </a:prstGeom>
          <a:ln w="38100" cmpd="thickThi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latin typeface="Arial" panose="020B0604020202020204" pitchFamily="34" charset="0"/>
                <a:cs typeface="Arial" panose="020B0604020202020204" pitchFamily="34" charset="0"/>
              </a:rPr>
              <a:t>he</a:t>
            </a:r>
          </a:p>
        </p:txBody>
      </p:sp>
      <p:sp>
        <p:nvSpPr>
          <p:cNvPr id="60" name="R.msPham"/>
          <p:cNvSpPr/>
          <p:nvPr/>
        </p:nvSpPr>
        <p:spPr>
          <a:xfrm>
            <a:off x="7043125" y="4445407"/>
            <a:ext cx="4554516" cy="1323749"/>
          </a:xfrm>
          <a:prstGeom prst="roundRect">
            <a:avLst/>
          </a:prstGeom>
          <a:ln w="38100" cmpd="thickThi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latin typeface="Arial" panose="020B0604020202020204" pitchFamily="34" charset="0"/>
                <a:cs typeface="Arial" panose="020B0604020202020204" pitchFamily="34" charset="0"/>
              </a:rPr>
              <a:t>you</a:t>
            </a:r>
          </a:p>
        </p:txBody>
      </p:sp>
      <p:pic>
        <p:nvPicPr>
          <p:cNvPr id="34" name="Egg2.MsPham"/>
          <p:cNvPicPr>
            <a:picLocks noChangeAspect="1"/>
          </p:cNvPicPr>
          <p:nvPr/>
        </p:nvPicPr>
        <p:blipFill>
          <a:blip r:embed="rId6"/>
          <a:stretch>
            <a:fillRect/>
          </a:stretch>
        </p:blipFill>
        <p:spPr>
          <a:xfrm rot="918654">
            <a:off x="5623701" y="5792369"/>
            <a:ext cx="631769" cy="830264"/>
          </a:xfrm>
          <a:prstGeom prst="rect">
            <a:avLst/>
          </a:prstGeom>
        </p:spPr>
      </p:pic>
      <p:sp>
        <p:nvSpPr>
          <p:cNvPr id="51" name="G.MsPham"/>
          <p:cNvSpPr/>
          <p:nvPr/>
        </p:nvSpPr>
        <p:spPr>
          <a:xfrm>
            <a:off x="7043125" y="888594"/>
            <a:ext cx="4554516" cy="1323749"/>
          </a:xfrm>
          <a:prstGeom prst="roundRect">
            <a:avLst/>
          </a:prstGeom>
          <a:ln w="38100" cmpd="thickThi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latin typeface="Arial" panose="020B0604020202020204" pitchFamily="34" charset="0"/>
                <a:cs typeface="Arial" panose="020B0604020202020204" pitchFamily="34" charset="0"/>
              </a:rPr>
              <a:t>she</a:t>
            </a:r>
          </a:p>
        </p:txBody>
      </p:sp>
      <p:pic>
        <p:nvPicPr>
          <p:cNvPr id="65" name="Next.MsPham">
            <a:hlinkClick r:id="" action="ppaction://hlinkshowjump?jump=nextslide"/>
            <a:extLst>
              <a:ext uri="{FF2B5EF4-FFF2-40B4-BE49-F238E27FC236}">
                <a16:creationId xmlns:a16="http://schemas.microsoft.com/office/drawing/2014/main" id="{48D5A68D-9E5C-DA41-9B7F-9E3D4CEED6E6}"/>
              </a:ext>
            </a:extLst>
          </p:cNvPr>
          <p:cNvPicPr>
            <a:picLocks noChangeAspect="1"/>
          </p:cNvPicPr>
          <p:nvPr/>
        </p:nvPicPr>
        <p:blipFill>
          <a:blip r:embed="rId7"/>
          <a:stretch>
            <a:fillRect/>
          </a:stretch>
        </p:blipFill>
        <p:spPr>
          <a:xfrm flipH="1">
            <a:off x="10691265" y="5548069"/>
            <a:ext cx="1022148" cy="1022148"/>
          </a:xfrm>
          <a:prstGeom prst="rect">
            <a:avLst/>
          </a:prstGeom>
        </p:spPr>
      </p:pic>
      <p:pic>
        <p:nvPicPr>
          <p:cNvPr id="2" name="Picture 1"/>
          <p:cNvPicPr>
            <a:picLocks noChangeAspect="1"/>
          </p:cNvPicPr>
          <p:nvPr/>
        </p:nvPicPr>
        <p:blipFill>
          <a:blip r:embed="rId8"/>
          <a:stretch>
            <a:fillRect/>
          </a:stretch>
        </p:blipFill>
        <p:spPr>
          <a:xfrm>
            <a:off x="414268" y="0"/>
            <a:ext cx="1418586" cy="1342054"/>
          </a:xfrm>
          <a:prstGeom prst="rect">
            <a:avLst/>
          </a:prstGeom>
        </p:spPr>
      </p:pic>
      <p:pic>
        <p:nvPicPr>
          <p:cNvPr id="42" name="Picture 41" hidden="1"/>
          <p:cNvPicPr>
            <a:picLocks noChangeAspect="1"/>
          </p:cNvPicPr>
          <p:nvPr/>
        </p:nvPicPr>
        <p:blipFill>
          <a:blip r:embed="rId8"/>
          <a:stretch>
            <a:fillRect/>
          </a:stretch>
        </p:blipFill>
        <p:spPr>
          <a:xfrm>
            <a:off x="1551946" y="341778"/>
            <a:ext cx="1418586" cy="1342054"/>
          </a:xfrm>
          <a:prstGeom prst="rect">
            <a:avLst/>
          </a:prstGeom>
        </p:spPr>
      </p:pic>
      <p:pic>
        <p:nvPicPr>
          <p:cNvPr id="50" name="Picture 49" hidden="1"/>
          <p:cNvPicPr>
            <a:picLocks noChangeAspect="1"/>
          </p:cNvPicPr>
          <p:nvPr/>
        </p:nvPicPr>
        <p:blipFill>
          <a:blip r:embed="rId8"/>
          <a:stretch>
            <a:fillRect/>
          </a:stretch>
        </p:blipFill>
        <p:spPr>
          <a:xfrm>
            <a:off x="1551946" y="341778"/>
            <a:ext cx="1418586" cy="1342054"/>
          </a:xfrm>
          <a:prstGeom prst="rect">
            <a:avLst/>
          </a:prstGeom>
        </p:spPr>
      </p:pic>
      <p:pic>
        <p:nvPicPr>
          <p:cNvPr id="52" name="BOM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40749" y="978408"/>
            <a:ext cx="906883" cy="998180"/>
          </a:xfrm>
          <a:prstGeom prst="rect">
            <a:avLst/>
          </a:prstGeom>
        </p:spPr>
      </p:pic>
      <p:pic>
        <p:nvPicPr>
          <p:cNvPr id="57" name="Picture 56" hidden="1"/>
          <p:cNvPicPr>
            <a:picLocks noChangeAspect="1"/>
          </p:cNvPicPr>
          <p:nvPr/>
        </p:nvPicPr>
        <p:blipFill>
          <a:blip r:embed="rId8"/>
          <a:stretch>
            <a:fillRect/>
          </a:stretch>
        </p:blipFill>
        <p:spPr>
          <a:xfrm>
            <a:off x="1551946" y="341778"/>
            <a:ext cx="1418586" cy="1342054"/>
          </a:xfrm>
          <a:prstGeom prst="rect">
            <a:avLst/>
          </a:prstGeom>
        </p:spPr>
      </p:pic>
      <p:grpSp>
        <p:nvGrpSpPr>
          <p:cNvPr id="8" name="Group 7">
            <a:extLst>
              <a:ext uri="{FF2B5EF4-FFF2-40B4-BE49-F238E27FC236}">
                <a16:creationId xmlns:a16="http://schemas.microsoft.com/office/drawing/2014/main" id="{DCCC7AFC-1F2D-7AEA-5346-AF7F757D9099}"/>
              </a:ext>
            </a:extLst>
          </p:cNvPr>
          <p:cNvGrpSpPr/>
          <p:nvPr/>
        </p:nvGrpSpPr>
        <p:grpSpPr>
          <a:xfrm>
            <a:off x="5958432" y="2710494"/>
            <a:ext cx="1162124" cy="1177265"/>
            <a:chOff x="6134495" y="2695581"/>
            <a:chExt cx="1162124" cy="1177265"/>
          </a:xfrm>
        </p:grpSpPr>
        <p:pic>
          <p:nvPicPr>
            <p:cNvPr id="59" name="egg1.msPham"/>
            <p:cNvPicPr>
              <a:picLocks noChangeAspect="1"/>
            </p:cNvPicPr>
            <p:nvPr/>
          </p:nvPicPr>
          <p:blipFill>
            <a:blip r:embed="rId6"/>
            <a:stretch>
              <a:fillRect/>
            </a:stretch>
          </p:blipFill>
          <p:spPr>
            <a:xfrm rot="436769">
              <a:off x="6468773" y="2784901"/>
              <a:ext cx="827846" cy="1087945"/>
            </a:xfrm>
            <a:prstGeom prst="rect">
              <a:avLst/>
            </a:prstGeom>
          </p:spPr>
        </p:pic>
        <p:sp>
          <p:nvSpPr>
            <p:cNvPr id="61" name="TextBox 60"/>
            <p:cNvSpPr txBox="1"/>
            <p:nvPr/>
          </p:nvSpPr>
          <p:spPr>
            <a:xfrm rot="174416">
              <a:off x="6134495" y="2695581"/>
              <a:ext cx="1104790" cy="1015663"/>
            </a:xfrm>
            <a:prstGeom prst="rect">
              <a:avLst/>
            </a:prstGeom>
            <a:noFill/>
          </p:spPr>
          <p:txBody>
            <a:bodyPr wrap="none" rtlCol="0">
              <a:spAutoFit/>
              <a:scene3d>
                <a:camera prst="perspectiveContrastingLeftFacing"/>
                <a:lightRig rig="threePt" dir="t"/>
              </a:scene3d>
            </a:bodyPr>
            <a:lstStyle/>
            <a:p>
              <a:r>
                <a:rPr lang="en-US" sz="4800" b="1" dirty="0">
                  <a:ln w="6600">
                    <a:solidFill>
                      <a:schemeClr val="bg1"/>
                    </a:solidFill>
                    <a:prstDash val="solid"/>
                  </a:ln>
                  <a:solidFill>
                    <a:srgbClr val="FF0066"/>
                  </a:solidFill>
                  <a:effectLst>
                    <a:outerShdw dist="38100" dir="2700000" algn="tl" rotWithShape="0">
                      <a:schemeClr val="bg1"/>
                    </a:outerShdw>
                  </a:effectLst>
                  <a:latin typeface="Arial Black" panose="020B0A04020102020204" pitchFamily="34" charset="0"/>
                </a:rPr>
                <a:t>+</a:t>
              </a:r>
              <a:r>
                <a:rPr lang="en-US" sz="6000" b="1" dirty="0">
                  <a:ln w="6600">
                    <a:solidFill>
                      <a:schemeClr val="bg1"/>
                    </a:solidFill>
                    <a:prstDash val="solid"/>
                  </a:ln>
                  <a:solidFill>
                    <a:srgbClr val="FF0066"/>
                  </a:solidFill>
                  <a:effectLst>
                    <a:outerShdw dist="38100" dir="2700000" algn="tl" rotWithShape="0">
                      <a:schemeClr val="bg1"/>
                    </a:outerShdw>
                  </a:effectLst>
                  <a:latin typeface="Arial Black" panose="020B0A04020102020204" pitchFamily="34" charset="0"/>
                </a:rPr>
                <a:t>5</a:t>
              </a:r>
              <a:endParaRPr lang="en-US" sz="4000" b="1" dirty="0">
                <a:ln w="6600">
                  <a:solidFill>
                    <a:schemeClr val="bg1"/>
                  </a:solidFill>
                  <a:prstDash val="solid"/>
                </a:ln>
                <a:solidFill>
                  <a:srgbClr val="FF0066"/>
                </a:solidFill>
                <a:effectLst>
                  <a:outerShdw dist="38100" dir="2700000" algn="tl" rotWithShape="0">
                    <a:schemeClr val="bg1"/>
                  </a:outerShdw>
                </a:effectLst>
                <a:latin typeface="Arial Black" panose="020B0A04020102020204" pitchFamily="34" charset="0"/>
              </a:endParaRPr>
            </a:p>
          </p:txBody>
        </p:sp>
      </p:grpSp>
      <p:pic>
        <p:nvPicPr>
          <p:cNvPr id="62" name="Picture 61" hidden="1"/>
          <p:cNvPicPr>
            <a:picLocks noChangeAspect="1"/>
          </p:cNvPicPr>
          <p:nvPr/>
        </p:nvPicPr>
        <p:blipFill>
          <a:blip r:embed="rId8"/>
          <a:stretch>
            <a:fillRect/>
          </a:stretch>
        </p:blipFill>
        <p:spPr>
          <a:xfrm>
            <a:off x="1551946" y="341778"/>
            <a:ext cx="1418586" cy="1342054"/>
          </a:xfrm>
          <a:prstGeom prst="rect">
            <a:avLst/>
          </a:prstGeom>
        </p:spPr>
      </p:pic>
      <p:pic>
        <p:nvPicPr>
          <p:cNvPr id="74" name="Picture 73"/>
          <p:cNvPicPr>
            <a:picLocks noChangeAspect="1"/>
          </p:cNvPicPr>
          <p:nvPr/>
        </p:nvPicPr>
        <p:blipFill>
          <a:blip r:embed="rId8"/>
          <a:stretch>
            <a:fillRect/>
          </a:stretch>
        </p:blipFill>
        <p:spPr>
          <a:xfrm>
            <a:off x="396566" y="0"/>
            <a:ext cx="1418586" cy="1342054"/>
          </a:xfrm>
          <a:prstGeom prst="rect">
            <a:avLst/>
          </a:prstGeom>
        </p:spPr>
      </p:pic>
      <p:pic>
        <p:nvPicPr>
          <p:cNvPr id="75" name="Picture 74"/>
          <p:cNvPicPr>
            <a:picLocks noChangeAspect="1"/>
          </p:cNvPicPr>
          <p:nvPr/>
        </p:nvPicPr>
        <p:blipFill>
          <a:blip r:embed="rId8"/>
          <a:stretch>
            <a:fillRect/>
          </a:stretch>
        </p:blipFill>
        <p:spPr>
          <a:xfrm>
            <a:off x="396566" y="0"/>
            <a:ext cx="1418586" cy="1342054"/>
          </a:xfrm>
          <a:prstGeom prst="rect">
            <a:avLst/>
          </a:prstGeom>
        </p:spPr>
      </p:pic>
      <p:pic>
        <p:nvPicPr>
          <p:cNvPr id="76" name="Picture 75"/>
          <p:cNvPicPr>
            <a:picLocks noChangeAspect="1"/>
          </p:cNvPicPr>
          <p:nvPr/>
        </p:nvPicPr>
        <p:blipFill>
          <a:blip r:embed="rId8"/>
          <a:stretch>
            <a:fillRect/>
          </a:stretch>
        </p:blipFill>
        <p:spPr>
          <a:xfrm>
            <a:off x="396566" y="22206"/>
            <a:ext cx="1418586" cy="1342054"/>
          </a:xfrm>
          <a:prstGeom prst="rect">
            <a:avLst/>
          </a:prstGeom>
        </p:spPr>
      </p:pic>
      <p:pic>
        <p:nvPicPr>
          <p:cNvPr id="78" name="Picture 77"/>
          <p:cNvPicPr>
            <a:picLocks noChangeAspect="1"/>
          </p:cNvPicPr>
          <p:nvPr/>
        </p:nvPicPr>
        <p:blipFill>
          <a:blip r:embed="rId8"/>
          <a:stretch>
            <a:fillRect/>
          </a:stretch>
        </p:blipFill>
        <p:spPr>
          <a:xfrm>
            <a:off x="396566" y="0"/>
            <a:ext cx="1418586" cy="1342054"/>
          </a:xfrm>
          <a:prstGeom prst="rect">
            <a:avLst/>
          </a:prstGeom>
        </p:spPr>
      </p:pic>
      <p:grpSp>
        <p:nvGrpSpPr>
          <p:cNvPr id="38" name="Group 37"/>
          <p:cNvGrpSpPr/>
          <p:nvPr/>
        </p:nvGrpSpPr>
        <p:grpSpPr>
          <a:xfrm>
            <a:off x="5673162" y="471839"/>
            <a:ext cx="2242054" cy="2239252"/>
            <a:chOff x="4828349" y="3715099"/>
            <a:chExt cx="2968436" cy="2964726"/>
          </a:xfrm>
        </p:grpSpPr>
        <p:pic>
          <p:nvPicPr>
            <p:cNvPr id="39" name="NO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40" name="TextBox 39"/>
            <p:cNvSpPr txBox="1"/>
            <p:nvPr/>
          </p:nvSpPr>
          <p:spPr>
            <a:xfrm rot="936324">
              <a:off x="5668127" y="4374085"/>
              <a:ext cx="1161347" cy="1222471"/>
            </a:xfrm>
            <a:prstGeom prst="rect">
              <a:avLst/>
            </a:prstGeom>
            <a:noFill/>
          </p:spPr>
          <p:txBody>
            <a:bodyPr wrap="none" rtlCol="0">
              <a:spAutoFit/>
            </a:bodyPr>
            <a:lstStyle/>
            <a:p>
              <a:r>
                <a:rPr lang="en-US" sz="5400" b="1" dirty="0">
                  <a:ln w="6600">
                    <a:solidFill>
                      <a:schemeClr val="tx1"/>
                    </a:solidFill>
                    <a:prstDash val="solid"/>
                  </a:ln>
                  <a:solidFill>
                    <a:srgbClr val="FFFFFF"/>
                  </a:solidFill>
                  <a:effectLst>
                    <a:outerShdw dist="38100" dir="2700000" algn="tl" rotWithShape="0">
                      <a:schemeClr val="tx1"/>
                    </a:outerShdw>
                  </a:effectLst>
                  <a:latin typeface="Arial Black" panose="020B0A04020102020204" pitchFamily="34" charset="0"/>
                </a:rPr>
                <a:t>-1</a:t>
              </a:r>
            </a:p>
          </p:txBody>
        </p:sp>
      </p:grpSp>
      <p:pic>
        <p:nvPicPr>
          <p:cNvPr id="13" name="BOM2">
            <a:extLst>
              <a:ext uri="{FF2B5EF4-FFF2-40B4-BE49-F238E27FC236}">
                <a16:creationId xmlns:a16="http://schemas.microsoft.com/office/drawing/2014/main" id="{2A5156A7-ACE5-AFDA-30BD-BE9B97A8AD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67318" y="4530339"/>
            <a:ext cx="906883" cy="998180"/>
          </a:xfrm>
          <a:prstGeom prst="rect">
            <a:avLst/>
          </a:prstGeom>
        </p:spPr>
      </p:pic>
      <p:grpSp>
        <p:nvGrpSpPr>
          <p:cNvPr id="15" name="Group 14">
            <a:extLst>
              <a:ext uri="{FF2B5EF4-FFF2-40B4-BE49-F238E27FC236}">
                <a16:creationId xmlns:a16="http://schemas.microsoft.com/office/drawing/2014/main" id="{08FA6E49-0597-7574-4251-1F29FE5B08DE}"/>
              </a:ext>
            </a:extLst>
          </p:cNvPr>
          <p:cNvGrpSpPr/>
          <p:nvPr/>
        </p:nvGrpSpPr>
        <p:grpSpPr>
          <a:xfrm>
            <a:off x="5499732" y="4023770"/>
            <a:ext cx="2242054" cy="2239252"/>
            <a:chOff x="4828349" y="3715099"/>
            <a:chExt cx="2968436" cy="2964726"/>
          </a:xfrm>
        </p:grpSpPr>
        <p:pic>
          <p:nvPicPr>
            <p:cNvPr id="16" name="NO2">
              <a:extLst>
                <a:ext uri="{FF2B5EF4-FFF2-40B4-BE49-F238E27FC236}">
                  <a16:creationId xmlns:a16="http://schemas.microsoft.com/office/drawing/2014/main" id="{E9A20D89-36D1-C962-3DDC-77544768ADA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17" name="TextBox 16">
              <a:extLst>
                <a:ext uri="{FF2B5EF4-FFF2-40B4-BE49-F238E27FC236}">
                  <a16:creationId xmlns:a16="http://schemas.microsoft.com/office/drawing/2014/main" id="{2F36C1D4-13B8-6449-EB11-87E4004207A5}"/>
                </a:ext>
              </a:extLst>
            </p:cNvPr>
            <p:cNvSpPr txBox="1"/>
            <p:nvPr/>
          </p:nvSpPr>
          <p:spPr>
            <a:xfrm rot="936324">
              <a:off x="5668127" y="4374085"/>
              <a:ext cx="1161347" cy="1222471"/>
            </a:xfrm>
            <a:prstGeom prst="rect">
              <a:avLst/>
            </a:prstGeom>
            <a:noFill/>
          </p:spPr>
          <p:txBody>
            <a:bodyPr wrap="none" rtlCol="0">
              <a:spAutoFit/>
            </a:bodyPr>
            <a:lstStyle/>
            <a:p>
              <a:r>
                <a:rPr lang="en-US" sz="5400" b="1" dirty="0">
                  <a:ln w="6600">
                    <a:solidFill>
                      <a:schemeClr val="tx1"/>
                    </a:solidFill>
                    <a:prstDash val="solid"/>
                  </a:ln>
                  <a:solidFill>
                    <a:srgbClr val="FFFFFF"/>
                  </a:solidFill>
                  <a:effectLst>
                    <a:outerShdw dist="38100" dir="2700000" algn="tl" rotWithShape="0">
                      <a:schemeClr val="tx1"/>
                    </a:outerShdw>
                  </a:effectLst>
                  <a:latin typeface="Arial Black" panose="020B0A04020102020204" pitchFamily="34" charset="0"/>
                </a:rPr>
                <a:t>-1</a:t>
              </a:r>
            </a:p>
          </p:txBody>
        </p:sp>
      </p:grpSp>
      <p:sp>
        <p:nvSpPr>
          <p:cNvPr id="3" name="MsPham-0936082789">
            <a:extLst>
              <a:ext uri="{FF2B5EF4-FFF2-40B4-BE49-F238E27FC236}">
                <a16:creationId xmlns:a16="http://schemas.microsoft.com/office/drawing/2014/main" id="{0BC81885-DA7A-AF36-1A1D-3643F0D266CF}"/>
              </a:ext>
            </a:extLst>
          </p:cNvPr>
          <p:cNvSpPr txBox="1"/>
          <p:nvPr/>
        </p:nvSpPr>
        <p:spPr>
          <a:xfrm>
            <a:off x="951721" y="1090987"/>
            <a:ext cx="5074267" cy="2217082"/>
          </a:xfrm>
          <a:prstGeom prst="rect">
            <a:avLst/>
          </a:prstGeom>
          <a:noFill/>
          <a:ln w="38100">
            <a:noFill/>
          </a:ln>
        </p:spPr>
        <p:txBody>
          <a:bodyPr wrap="square" rtlCol="0">
            <a:spAutoFit/>
          </a:bodyPr>
          <a:lstStyle/>
          <a:p>
            <a:pPr algn="ctr">
              <a:lnSpc>
                <a:spcPct val="150000"/>
              </a:lnSpc>
            </a:pPr>
            <a:r>
              <a:rPr lang="en-US" sz="3200" b="1">
                <a:solidFill>
                  <a:srgbClr val="002060"/>
                </a:solidFill>
                <a:latin typeface="Arial" panose="020B0604020202020204" pitchFamily="34" charset="0"/>
                <a:cs typeface="Arial" panose="020B0604020202020204" pitchFamily="34" charset="0"/>
              </a:rPr>
              <a:t>What does ____ do?</a:t>
            </a:r>
          </a:p>
          <a:p>
            <a:pPr algn="ctr">
              <a:lnSpc>
                <a:spcPct val="150000"/>
              </a:lnSpc>
            </a:pPr>
            <a:r>
              <a:rPr lang="en-US" sz="3200" b="1">
                <a:solidFill>
                  <a:srgbClr val="002060"/>
                </a:solidFill>
                <a:latin typeface="Arial" panose="020B0604020202020204" pitchFamily="34" charset="0"/>
                <a:cs typeface="Arial" panose="020B0604020202020204" pitchFamily="34" charset="0"/>
              </a:rPr>
              <a:t>He is a policeman.</a:t>
            </a:r>
          </a:p>
          <a:p>
            <a:pPr algn="ctr">
              <a:lnSpc>
                <a:spcPct val="150000"/>
              </a:lnSpc>
            </a:pPr>
            <a:endParaRPr lang="en-US" sz="3200" b="1" dirty="0">
              <a:solidFill>
                <a:srgbClr val="00206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3CA4D6F9-DB54-B847-3400-DFB2B72B8B65}"/>
              </a:ext>
            </a:extLst>
          </p:cNvPr>
          <p:cNvPicPr>
            <a:picLocks noChangeAspect="1"/>
          </p:cNvPicPr>
          <p:nvPr/>
        </p:nvPicPr>
        <p:blipFill rotWithShape="1">
          <a:blip r:embed="rId11"/>
          <a:srcRect l="4162" t="2415" r="5041" b="3599"/>
          <a:stretch/>
        </p:blipFill>
        <p:spPr>
          <a:xfrm>
            <a:off x="2226797" y="3551468"/>
            <a:ext cx="2077446" cy="2582102"/>
          </a:xfrm>
          <a:prstGeom prst="roundRect">
            <a:avLst>
              <a:gd name="adj" fmla="val 8341"/>
            </a:avLst>
          </a:prstGeom>
        </p:spPr>
      </p:pic>
    </p:spTree>
    <p:extLst>
      <p:ext uri="{BB962C8B-B14F-4D97-AF65-F5344CB8AC3E}">
        <p14:creationId xmlns:p14="http://schemas.microsoft.com/office/powerpoint/2010/main" val="1331143954"/>
      </p:ext>
    </p:extLst>
  </p:cSld>
  <p:clrMapOvr>
    <a:masterClrMapping/>
  </p:clrMapOvr>
  <p:transition spd="slow" advClick="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33333E-6 4.81481E-6 L 0.32448 0.59791 " pathEditMode="relative" rAng="0" ptsTypes="AA">
                                      <p:cBhvr>
                                        <p:cTn id="6" dur="750" fill="hold"/>
                                        <p:tgtEl>
                                          <p:spTgt spid="57"/>
                                        </p:tgtEl>
                                        <p:attrNameLst>
                                          <p:attrName>ppt_x</p:attrName>
                                          <p:attrName>ppt_y</p:attrName>
                                        </p:attrNameLst>
                                      </p:cBhvr>
                                      <p:rCtr x="16224" y="29884"/>
                                    </p:animMotion>
                                  </p:childTnLst>
                                </p:cTn>
                              </p:par>
                            </p:childTnLst>
                          </p:cTn>
                        </p:par>
                        <p:par>
                          <p:cTn id="7" fill="hold">
                            <p:stCondLst>
                              <p:cond delay="750"/>
                            </p:stCondLst>
                            <p:childTnLst>
                              <p:par>
                                <p:cTn id="8" presetID="44" presetClass="path" presetSubtype="0" accel="50000" decel="50000" fill="hold" nodeType="afterEffect">
                                  <p:stCondLst>
                                    <p:cond delay="0"/>
                                  </p:stCondLst>
                                  <p:childTnLst>
                                    <p:animMotion origin="layout" path="M 0.32448 0.59791 L 0.45963 0.30578 C 0.48711 0.24259 0.54179 0.19166 0.59284 0.1493 C 0.64362 0.1074 0.70351 0.07476 0.76471 0.053 C 0.86784 0.03425 0.89466 0.02939 0.96536 0.05046 " pathEditMode="relative" rAng="20400000" ptsTypes="AAAAA">
                                      <p:cBhvr>
                                        <p:cTn id="9" dur="750" fill="hold"/>
                                        <p:tgtEl>
                                          <p:spTgt spid="57"/>
                                        </p:tgtEl>
                                        <p:attrNameLst>
                                          <p:attrName>ppt_x</p:attrName>
                                          <p:attrName>ppt_y</p:attrName>
                                        </p:attrNameLst>
                                      </p:cBhvr>
                                      <p:rCtr x="30716" y="-3384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1"/>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33333E-6 4.81481E-6 L 0.32448 0.59791 " pathEditMode="relative" rAng="0" ptsTypes="AA">
                                      <p:cBhvr>
                                        <p:cTn id="14" dur="750" fill="hold"/>
                                        <p:tgtEl>
                                          <p:spTgt spid="62"/>
                                        </p:tgtEl>
                                        <p:attrNameLst>
                                          <p:attrName>ppt_x</p:attrName>
                                          <p:attrName>ppt_y</p:attrName>
                                        </p:attrNameLst>
                                      </p:cBhvr>
                                      <p:rCtr x="16224" y="29884"/>
                                    </p:animMotion>
                                  </p:childTnLst>
                                </p:cTn>
                              </p:par>
                            </p:childTnLst>
                          </p:cTn>
                        </p:par>
                        <p:par>
                          <p:cTn id="15" fill="hold">
                            <p:stCondLst>
                              <p:cond delay="750"/>
                            </p:stCondLst>
                            <p:childTnLst>
                              <p:par>
                                <p:cTn id="16" presetID="44" presetClass="path" presetSubtype="0" accel="50000" decel="50000" fill="hold" nodeType="afterEffect">
                                  <p:stCondLst>
                                    <p:cond delay="0"/>
                                  </p:stCondLst>
                                  <p:childTnLst>
                                    <p:animMotion origin="layout" path="M 0.32448 0.59791 L 0.45963 0.30578 C 0.48711 0.24259 0.54153 0.19236 0.59244 0.14976 C 0.64362 0.1074 0.70325 0.075 0.76393 0.05393 C 0.86784 0.03425 0.89466 0.02939 0.96536 0.05046 " pathEditMode="relative" rAng="20400000" ptsTypes="AAAAA">
                                      <p:cBhvr>
                                        <p:cTn id="17" dur="750" fill="hold"/>
                                        <p:tgtEl>
                                          <p:spTgt spid="62"/>
                                        </p:tgtEl>
                                        <p:attrNameLst>
                                          <p:attrName>ppt_x</p:attrName>
                                          <p:attrName>ppt_y</p:attrName>
                                        </p:attrNameLst>
                                      </p:cBhvr>
                                      <p:rCtr x="30716" y="-33843"/>
                                    </p:animMotion>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wipe(down)">
                                      <p:cBhvr>
                                        <p:cTn id="22" dur="580">
                                          <p:stCondLst>
                                            <p:cond delay="0"/>
                                          </p:stCondLst>
                                        </p:cTn>
                                        <p:tgtEl>
                                          <p:spTgt spid="52"/>
                                        </p:tgtEl>
                                      </p:cBhvr>
                                    </p:animEffect>
                                    <p:anim calcmode="lin" valueType="num">
                                      <p:cBhvr>
                                        <p:cTn id="23"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28" dur="26">
                                          <p:stCondLst>
                                            <p:cond delay="650"/>
                                          </p:stCondLst>
                                        </p:cTn>
                                        <p:tgtEl>
                                          <p:spTgt spid="52"/>
                                        </p:tgtEl>
                                      </p:cBhvr>
                                      <p:to x="100000" y="60000"/>
                                    </p:animScale>
                                    <p:animScale>
                                      <p:cBhvr>
                                        <p:cTn id="29" dur="166" decel="50000">
                                          <p:stCondLst>
                                            <p:cond delay="676"/>
                                          </p:stCondLst>
                                        </p:cTn>
                                        <p:tgtEl>
                                          <p:spTgt spid="52"/>
                                        </p:tgtEl>
                                      </p:cBhvr>
                                      <p:to x="100000" y="100000"/>
                                    </p:animScale>
                                    <p:animScale>
                                      <p:cBhvr>
                                        <p:cTn id="30" dur="26">
                                          <p:stCondLst>
                                            <p:cond delay="1312"/>
                                          </p:stCondLst>
                                        </p:cTn>
                                        <p:tgtEl>
                                          <p:spTgt spid="52"/>
                                        </p:tgtEl>
                                      </p:cBhvr>
                                      <p:to x="100000" y="80000"/>
                                    </p:animScale>
                                    <p:animScale>
                                      <p:cBhvr>
                                        <p:cTn id="31" dur="166" decel="50000">
                                          <p:stCondLst>
                                            <p:cond delay="1338"/>
                                          </p:stCondLst>
                                        </p:cTn>
                                        <p:tgtEl>
                                          <p:spTgt spid="52"/>
                                        </p:tgtEl>
                                      </p:cBhvr>
                                      <p:to x="100000" y="100000"/>
                                    </p:animScale>
                                    <p:animScale>
                                      <p:cBhvr>
                                        <p:cTn id="32" dur="26">
                                          <p:stCondLst>
                                            <p:cond delay="1642"/>
                                          </p:stCondLst>
                                        </p:cTn>
                                        <p:tgtEl>
                                          <p:spTgt spid="52"/>
                                        </p:tgtEl>
                                      </p:cBhvr>
                                      <p:to x="100000" y="90000"/>
                                    </p:animScale>
                                    <p:animScale>
                                      <p:cBhvr>
                                        <p:cTn id="33" dur="166" decel="50000">
                                          <p:stCondLst>
                                            <p:cond delay="1668"/>
                                          </p:stCondLst>
                                        </p:cTn>
                                        <p:tgtEl>
                                          <p:spTgt spid="52"/>
                                        </p:tgtEl>
                                      </p:cBhvr>
                                      <p:to x="100000" y="100000"/>
                                    </p:animScale>
                                    <p:animScale>
                                      <p:cBhvr>
                                        <p:cTn id="34" dur="26">
                                          <p:stCondLst>
                                            <p:cond delay="1808"/>
                                          </p:stCondLst>
                                        </p:cTn>
                                        <p:tgtEl>
                                          <p:spTgt spid="52"/>
                                        </p:tgtEl>
                                      </p:cBhvr>
                                      <p:to x="100000" y="95000"/>
                                    </p:animScale>
                                    <p:animScale>
                                      <p:cBhvr>
                                        <p:cTn id="35" dur="166" decel="50000">
                                          <p:stCondLst>
                                            <p:cond delay="1834"/>
                                          </p:stCondLst>
                                        </p:cTn>
                                        <p:tgtEl>
                                          <p:spTgt spid="52"/>
                                        </p:tgtEl>
                                      </p:cBhvr>
                                      <p:to x="100000" y="100000"/>
                                    </p:animScale>
                                  </p:childTnLst>
                                </p:cTn>
                              </p:par>
                              <p:par>
                                <p:cTn id="36" presetID="53" presetClass="entr" presetSubtype="16" fill="hold" nodeType="withEffect">
                                  <p:stCondLst>
                                    <p:cond delay="1750"/>
                                  </p:stCondLst>
                                  <p:childTnLst>
                                    <p:set>
                                      <p:cBhvr>
                                        <p:cTn id="37" dur="1" fill="hold">
                                          <p:stCondLst>
                                            <p:cond delay="0"/>
                                          </p:stCondLst>
                                        </p:cTn>
                                        <p:tgtEl>
                                          <p:spTgt spid="38"/>
                                        </p:tgtEl>
                                        <p:attrNameLst>
                                          <p:attrName>style.visibility</p:attrName>
                                        </p:attrNameLst>
                                      </p:cBhvr>
                                      <p:to>
                                        <p:strVal val="visible"/>
                                      </p:to>
                                    </p:set>
                                    <p:anim calcmode="lin" valueType="num">
                                      <p:cBhvr>
                                        <p:cTn id="38" dur="500" fill="hold"/>
                                        <p:tgtEl>
                                          <p:spTgt spid="38"/>
                                        </p:tgtEl>
                                        <p:attrNameLst>
                                          <p:attrName>ppt_w</p:attrName>
                                        </p:attrNameLst>
                                      </p:cBhvr>
                                      <p:tavLst>
                                        <p:tav tm="0">
                                          <p:val>
                                            <p:fltVal val="0"/>
                                          </p:val>
                                        </p:tav>
                                        <p:tav tm="100000">
                                          <p:val>
                                            <p:strVal val="#ppt_w"/>
                                          </p:val>
                                        </p:tav>
                                      </p:tavLst>
                                    </p:anim>
                                    <p:anim calcmode="lin" valueType="num">
                                      <p:cBhvr>
                                        <p:cTn id="39" dur="500" fill="hold"/>
                                        <p:tgtEl>
                                          <p:spTgt spid="38"/>
                                        </p:tgtEl>
                                        <p:attrNameLst>
                                          <p:attrName>ppt_h</p:attrName>
                                        </p:attrNameLst>
                                      </p:cBhvr>
                                      <p:tavLst>
                                        <p:tav tm="0">
                                          <p:val>
                                            <p:fltVal val="0"/>
                                          </p:val>
                                        </p:tav>
                                        <p:tav tm="100000">
                                          <p:val>
                                            <p:strVal val="#ppt_h"/>
                                          </p:val>
                                        </p:tav>
                                      </p:tavLst>
                                    </p:anim>
                                    <p:animEffect transition="in" filter="fade">
                                      <p:cBhvr>
                                        <p:cTn id="40" dur="500"/>
                                        <p:tgtEl>
                                          <p:spTgt spid="38"/>
                                        </p:tgtEl>
                                      </p:cBhvr>
                                    </p:animEffect>
                                  </p:childTnLst>
                                  <p:subTnLst>
                                    <p:audio>
                                      <p:cMediaNode>
                                        <p:cTn display="0" masterRel="sameClick">
                                          <p:stCondLst>
                                            <p:cond evt="begin" delay="0">
                                              <p:tn val="3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1"/>
                  </p:tgtEl>
                </p:cond>
              </p:nextCondLst>
            </p:seq>
            <p:seq concurrent="1" nextAc="seek">
              <p:cTn id="41" restart="whenNotActive" fill="hold" evtFilter="cancelBubble" nodeType="interactiveSeq">
                <p:stCondLst>
                  <p:cond evt="onClick" delay="0">
                    <p:tgtEl>
                      <p:spTgt spid="30"/>
                    </p:tgtEl>
                  </p:cond>
                </p:stCondLst>
                <p:endSync evt="end" delay="0">
                  <p:rtn val="all"/>
                </p:endSync>
                <p:childTnLst>
                  <p:par>
                    <p:cTn id="42" fill="hold">
                      <p:stCondLst>
                        <p:cond delay="0"/>
                      </p:stCondLst>
                      <p:childTnLst>
                        <p:par>
                          <p:cTn id="43" fill="hold">
                            <p:stCondLst>
                              <p:cond delay="0"/>
                            </p:stCondLst>
                            <p:childTnLst>
                              <p:par>
                                <p:cTn id="44" presetID="42" presetClass="path" presetSubtype="0" accel="50000" decel="50000" fill="hold" nodeType="withEffect">
                                  <p:stCondLst>
                                    <p:cond delay="0"/>
                                  </p:stCondLst>
                                  <p:childTnLst>
                                    <p:animMotion origin="layout" path="M 3.33333E-6 4.81481E-6 L 0.32448 0.59791 " pathEditMode="relative" rAng="0" ptsTypes="AA">
                                      <p:cBhvr>
                                        <p:cTn id="45" dur="750" fill="hold"/>
                                        <p:tgtEl>
                                          <p:spTgt spid="42"/>
                                        </p:tgtEl>
                                        <p:attrNameLst>
                                          <p:attrName>ppt_x</p:attrName>
                                          <p:attrName>ppt_y</p:attrName>
                                        </p:attrNameLst>
                                      </p:cBhvr>
                                      <p:rCtr x="16224" y="29884"/>
                                    </p:animMotion>
                                  </p:childTnLst>
                                </p:cTn>
                              </p:par>
                            </p:childTnLst>
                          </p:cTn>
                        </p:par>
                        <p:par>
                          <p:cTn id="46" fill="hold">
                            <p:stCondLst>
                              <p:cond delay="750"/>
                            </p:stCondLst>
                            <p:childTnLst>
                              <p:par>
                                <p:cTn id="47" presetID="44" presetClass="path" presetSubtype="0" accel="50000" decel="50000" fill="hold" nodeType="afterEffect">
                                  <p:stCondLst>
                                    <p:cond delay="0"/>
                                  </p:stCondLst>
                                  <p:childTnLst>
                                    <p:animMotion origin="layout" path="M 0.32448 0.59791 L 0.45963 0.30578 C 0.48711 0.24259 0.54153 0.19236 0.59244 0.14976 C 0.64362 0.1074 0.70325 0.075 0.76419 0.0537 C 0.86784 0.03425 0.89466 0.02939 0.96536 0.05046 " pathEditMode="relative" rAng="20400000" ptsTypes="AAAAA">
                                      <p:cBhvr>
                                        <p:cTn id="48" dur="750" fill="hold"/>
                                        <p:tgtEl>
                                          <p:spTgt spid="42"/>
                                        </p:tgtEl>
                                        <p:attrNameLst>
                                          <p:attrName>ppt_x</p:attrName>
                                          <p:attrName>ppt_y</p:attrName>
                                        </p:attrNameLst>
                                      </p:cBhvr>
                                      <p:rCtr x="30716" y="-33843"/>
                                    </p:animMotion>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down)">
                                      <p:cBhvr>
                                        <p:cTn id="53" dur="580">
                                          <p:stCondLst>
                                            <p:cond delay="0"/>
                                          </p:stCondLst>
                                        </p:cTn>
                                        <p:tgtEl>
                                          <p:spTgt spid="8"/>
                                        </p:tgtEl>
                                      </p:cBhvr>
                                    </p:animEffect>
                                    <p:anim calcmode="lin" valueType="num">
                                      <p:cBhvr>
                                        <p:cTn id="5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9" dur="26">
                                          <p:stCondLst>
                                            <p:cond delay="650"/>
                                          </p:stCondLst>
                                        </p:cTn>
                                        <p:tgtEl>
                                          <p:spTgt spid="8"/>
                                        </p:tgtEl>
                                      </p:cBhvr>
                                      <p:to x="100000" y="60000"/>
                                    </p:animScale>
                                    <p:animScale>
                                      <p:cBhvr>
                                        <p:cTn id="60" dur="166" decel="50000">
                                          <p:stCondLst>
                                            <p:cond delay="676"/>
                                          </p:stCondLst>
                                        </p:cTn>
                                        <p:tgtEl>
                                          <p:spTgt spid="8"/>
                                        </p:tgtEl>
                                      </p:cBhvr>
                                      <p:to x="100000" y="100000"/>
                                    </p:animScale>
                                    <p:animScale>
                                      <p:cBhvr>
                                        <p:cTn id="61" dur="26">
                                          <p:stCondLst>
                                            <p:cond delay="1312"/>
                                          </p:stCondLst>
                                        </p:cTn>
                                        <p:tgtEl>
                                          <p:spTgt spid="8"/>
                                        </p:tgtEl>
                                      </p:cBhvr>
                                      <p:to x="100000" y="80000"/>
                                    </p:animScale>
                                    <p:animScale>
                                      <p:cBhvr>
                                        <p:cTn id="62" dur="166" decel="50000">
                                          <p:stCondLst>
                                            <p:cond delay="1338"/>
                                          </p:stCondLst>
                                        </p:cTn>
                                        <p:tgtEl>
                                          <p:spTgt spid="8"/>
                                        </p:tgtEl>
                                      </p:cBhvr>
                                      <p:to x="100000" y="100000"/>
                                    </p:animScale>
                                    <p:animScale>
                                      <p:cBhvr>
                                        <p:cTn id="63" dur="26">
                                          <p:stCondLst>
                                            <p:cond delay="1642"/>
                                          </p:stCondLst>
                                        </p:cTn>
                                        <p:tgtEl>
                                          <p:spTgt spid="8"/>
                                        </p:tgtEl>
                                      </p:cBhvr>
                                      <p:to x="100000" y="90000"/>
                                    </p:animScale>
                                    <p:animScale>
                                      <p:cBhvr>
                                        <p:cTn id="64" dur="166" decel="50000">
                                          <p:stCondLst>
                                            <p:cond delay="1668"/>
                                          </p:stCondLst>
                                        </p:cTn>
                                        <p:tgtEl>
                                          <p:spTgt spid="8"/>
                                        </p:tgtEl>
                                      </p:cBhvr>
                                      <p:to x="100000" y="100000"/>
                                    </p:animScale>
                                    <p:animScale>
                                      <p:cBhvr>
                                        <p:cTn id="65" dur="26">
                                          <p:stCondLst>
                                            <p:cond delay="1808"/>
                                          </p:stCondLst>
                                        </p:cTn>
                                        <p:tgtEl>
                                          <p:spTgt spid="8"/>
                                        </p:tgtEl>
                                      </p:cBhvr>
                                      <p:to x="100000" y="95000"/>
                                    </p:animScale>
                                    <p:animScale>
                                      <p:cBhvr>
                                        <p:cTn id="66" dur="166" decel="50000">
                                          <p:stCondLst>
                                            <p:cond delay="1834"/>
                                          </p:stCondLst>
                                        </p:cTn>
                                        <p:tgtEl>
                                          <p:spTgt spid="8"/>
                                        </p:tgtEl>
                                      </p:cBhvr>
                                      <p:to x="100000" y="100000"/>
                                    </p:animScale>
                                  </p:childTnLst>
                                </p:cTn>
                              </p:par>
                            </p:childTnLst>
                          </p:cTn>
                        </p:par>
                        <p:par>
                          <p:cTn id="67" fill="hold">
                            <p:stCondLst>
                              <p:cond delay="2000"/>
                            </p:stCondLst>
                            <p:childTnLst>
                              <p:par>
                                <p:cTn id="68" presetID="10" presetClass="entr" presetSubtype="0" fill="hold" nodeType="afterEffect">
                                  <p:stCondLst>
                                    <p:cond delay="0"/>
                                  </p:stCondLst>
                                  <p:childTnLst>
                                    <p:set>
                                      <p:cBhvr>
                                        <p:cTn id="69" dur="1" fill="hold">
                                          <p:stCondLst>
                                            <p:cond delay="0"/>
                                          </p:stCondLst>
                                        </p:cTn>
                                        <p:tgtEl>
                                          <p:spTgt spid="65"/>
                                        </p:tgtEl>
                                        <p:attrNameLst>
                                          <p:attrName>style.visibility</p:attrName>
                                        </p:attrNameLst>
                                      </p:cBhvr>
                                      <p:to>
                                        <p:strVal val="visible"/>
                                      </p:to>
                                    </p:set>
                                    <p:animEffect transition="in" filter="fade">
                                      <p:cBhvr>
                                        <p:cTn id="70" dur="500"/>
                                        <p:tgtEl>
                                          <p:spTgt spid="65"/>
                                        </p:tgtEl>
                                      </p:cBhvr>
                                    </p:animEffect>
                                  </p:childTnLst>
                                  <p:subTnLst>
                                    <p:audio>
                                      <p:cMediaNode>
                                        <p:cTn display="0" masterRel="sameClick">
                                          <p:stCondLst>
                                            <p:cond evt="begin" delay="0">
                                              <p:tn val="68"/>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30"/>
                  </p:tgtEl>
                </p:cond>
              </p:nextCondLst>
            </p:seq>
            <p:seq concurrent="1" nextAc="seek">
              <p:cTn id="71" restart="whenNotActive" fill="hold" evtFilter="cancelBubble" nodeType="interactiveSeq">
                <p:stCondLst>
                  <p:cond evt="onClick" delay="0">
                    <p:tgtEl>
                      <p:spTgt spid="60"/>
                    </p:tgtEl>
                  </p:cond>
                </p:stCondLst>
                <p:endSync evt="end" delay="0">
                  <p:rtn val="all"/>
                </p:endSync>
                <p:childTnLst>
                  <p:par>
                    <p:cTn id="72" fill="hold">
                      <p:stCondLst>
                        <p:cond delay="0"/>
                      </p:stCondLst>
                      <p:childTnLst>
                        <p:par>
                          <p:cTn id="73" fill="hold">
                            <p:stCondLst>
                              <p:cond delay="0"/>
                            </p:stCondLst>
                            <p:childTnLst>
                              <p:par>
                                <p:cTn id="74" presetID="26" presetClass="entr" presetSubtype="0" fill="hold" nodeType="click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wipe(down)">
                                      <p:cBhvr>
                                        <p:cTn id="76" dur="580">
                                          <p:stCondLst>
                                            <p:cond delay="0"/>
                                          </p:stCondLst>
                                        </p:cTn>
                                        <p:tgtEl>
                                          <p:spTgt spid="13"/>
                                        </p:tgtEl>
                                      </p:cBhvr>
                                    </p:animEffect>
                                    <p:anim calcmode="lin" valueType="num">
                                      <p:cBhvr>
                                        <p:cTn id="77"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82" dur="26">
                                          <p:stCondLst>
                                            <p:cond delay="650"/>
                                          </p:stCondLst>
                                        </p:cTn>
                                        <p:tgtEl>
                                          <p:spTgt spid="13"/>
                                        </p:tgtEl>
                                      </p:cBhvr>
                                      <p:to x="100000" y="60000"/>
                                    </p:animScale>
                                    <p:animScale>
                                      <p:cBhvr>
                                        <p:cTn id="83" dur="166" decel="50000">
                                          <p:stCondLst>
                                            <p:cond delay="676"/>
                                          </p:stCondLst>
                                        </p:cTn>
                                        <p:tgtEl>
                                          <p:spTgt spid="13"/>
                                        </p:tgtEl>
                                      </p:cBhvr>
                                      <p:to x="100000" y="100000"/>
                                    </p:animScale>
                                    <p:animScale>
                                      <p:cBhvr>
                                        <p:cTn id="84" dur="26">
                                          <p:stCondLst>
                                            <p:cond delay="1312"/>
                                          </p:stCondLst>
                                        </p:cTn>
                                        <p:tgtEl>
                                          <p:spTgt spid="13"/>
                                        </p:tgtEl>
                                      </p:cBhvr>
                                      <p:to x="100000" y="80000"/>
                                    </p:animScale>
                                    <p:animScale>
                                      <p:cBhvr>
                                        <p:cTn id="85" dur="166" decel="50000">
                                          <p:stCondLst>
                                            <p:cond delay="1338"/>
                                          </p:stCondLst>
                                        </p:cTn>
                                        <p:tgtEl>
                                          <p:spTgt spid="13"/>
                                        </p:tgtEl>
                                      </p:cBhvr>
                                      <p:to x="100000" y="100000"/>
                                    </p:animScale>
                                    <p:animScale>
                                      <p:cBhvr>
                                        <p:cTn id="86" dur="26">
                                          <p:stCondLst>
                                            <p:cond delay="1642"/>
                                          </p:stCondLst>
                                        </p:cTn>
                                        <p:tgtEl>
                                          <p:spTgt spid="13"/>
                                        </p:tgtEl>
                                      </p:cBhvr>
                                      <p:to x="100000" y="90000"/>
                                    </p:animScale>
                                    <p:animScale>
                                      <p:cBhvr>
                                        <p:cTn id="87" dur="166" decel="50000">
                                          <p:stCondLst>
                                            <p:cond delay="1668"/>
                                          </p:stCondLst>
                                        </p:cTn>
                                        <p:tgtEl>
                                          <p:spTgt spid="13"/>
                                        </p:tgtEl>
                                      </p:cBhvr>
                                      <p:to x="100000" y="100000"/>
                                    </p:animScale>
                                    <p:animScale>
                                      <p:cBhvr>
                                        <p:cTn id="88" dur="26">
                                          <p:stCondLst>
                                            <p:cond delay="1808"/>
                                          </p:stCondLst>
                                        </p:cTn>
                                        <p:tgtEl>
                                          <p:spTgt spid="13"/>
                                        </p:tgtEl>
                                      </p:cBhvr>
                                      <p:to x="100000" y="95000"/>
                                    </p:animScale>
                                    <p:animScale>
                                      <p:cBhvr>
                                        <p:cTn id="89" dur="166" decel="50000">
                                          <p:stCondLst>
                                            <p:cond delay="1834"/>
                                          </p:stCondLst>
                                        </p:cTn>
                                        <p:tgtEl>
                                          <p:spTgt spid="13"/>
                                        </p:tgtEl>
                                      </p:cBhvr>
                                      <p:to x="100000" y="100000"/>
                                    </p:animScale>
                                  </p:childTnLst>
                                </p:cTn>
                              </p:par>
                              <p:par>
                                <p:cTn id="90" presetID="53" presetClass="entr" presetSubtype="16" fill="hold" nodeType="withEffect">
                                  <p:stCondLst>
                                    <p:cond delay="1750"/>
                                  </p:stCondLst>
                                  <p:childTnLst>
                                    <p:set>
                                      <p:cBhvr>
                                        <p:cTn id="91" dur="1" fill="hold">
                                          <p:stCondLst>
                                            <p:cond delay="0"/>
                                          </p:stCondLst>
                                        </p:cTn>
                                        <p:tgtEl>
                                          <p:spTgt spid="15"/>
                                        </p:tgtEl>
                                        <p:attrNameLst>
                                          <p:attrName>style.visibility</p:attrName>
                                        </p:attrNameLst>
                                      </p:cBhvr>
                                      <p:to>
                                        <p:strVal val="visible"/>
                                      </p:to>
                                    </p:set>
                                    <p:anim calcmode="lin" valueType="num">
                                      <p:cBhvr>
                                        <p:cTn id="92" dur="500" fill="hold"/>
                                        <p:tgtEl>
                                          <p:spTgt spid="15"/>
                                        </p:tgtEl>
                                        <p:attrNameLst>
                                          <p:attrName>ppt_w</p:attrName>
                                        </p:attrNameLst>
                                      </p:cBhvr>
                                      <p:tavLst>
                                        <p:tav tm="0">
                                          <p:val>
                                            <p:fltVal val="0"/>
                                          </p:val>
                                        </p:tav>
                                        <p:tav tm="100000">
                                          <p:val>
                                            <p:strVal val="#ppt_w"/>
                                          </p:val>
                                        </p:tav>
                                      </p:tavLst>
                                    </p:anim>
                                    <p:anim calcmode="lin" valueType="num">
                                      <p:cBhvr>
                                        <p:cTn id="93" dur="500" fill="hold"/>
                                        <p:tgtEl>
                                          <p:spTgt spid="15"/>
                                        </p:tgtEl>
                                        <p:attrNameLst>
                                          <p:attrName>ppt_h</p:attrName>
                                        </p:attrNameLst>
                                      </p:cBhvr>
                                      <p:tavLst>
                                        <p:tav tm="0">
                                          <p:val>
                                            <p:fltVal val="0"/>
                                          </p:val>
                                        </p:tav>
                                        <p:tav tm="100000">
                                          <p:val>
                                            <p:strVal val="#ppt_h"/>
                                          </p:val>
                                        </p:tav>
                                      </p:tavLst>
                                    </p:anim>
                                    <p:animEffect transition="in" filter="fade">
                                      <p:cBhvr>
                                        <p:cTn id="94" dur="500"/>
                                        <p:tgtEl>
                                          <p:spTgt spid="15"/>
                                        </p:tgtEl>
                                      </p:cBhvr>
                                    </p:animEffect>
                                  </p:childTnLst>
                                  <p:subTnLst>
                                    <p:audio>
                                      <p:cMediaNode>
                                        <p:cTn display="0" masterRel="sameClick">
                                          <p:stCondLst>
                                            <p:cond evt="begin" delay="0">
                                              <p:tn val="90"/>
                                            </p:cond>
                                          </p:stCondLst>
                                          <p:endCondLst>
                                            <p:cond evt="onStopAudio" delay="0">
                                              <p:tgtEl>
                                                <p:sldTgt/>
                                              </p:tgtEl>
                                            </p:cond>
                                          </p:endCondLst>
                                        </p:cTn>
                                        <p:tgtEl>
                                          <p:sndTgt r:embed="rId3" name="bomb.wav"/>
                                        </p:tgtEl>
                                      </p:cMediaNode>
                                    </p:audio>
                                  </p:subTnLst>
                                </p:cTn>
                              </p:par>
                              <p:par>
                                <p:cTn id="95" presetID="42" presetClass="path" presetSubtype="0" accel="50000" decel="50000" fill="hold" nodeType="withEffect">
                                  <p:stCondLst>
                                    <p:cond delay="0"/>
                                  </p:stCondLst>
                                  <p:childTnLst>
                                    <p:animMotion origin="layout" path="M 3.33333E-6 4.81481E-6 L 0.32448 0.59791 " pathEditMode="relative" rAng="0" ptsTypes="AA">
                                      <p:cBhvr>
                                        <p:cTn id="96" dur="750" fill="hold"/>
                                        <p:tgtEl>
                                          <p:spTgt spid="50"/>
                                        </p:tgtEl>
                                        <p:attrNameLst>
                                          <p:attrName>ppt_x</p:attrName>
                                          <p:attrName>ppt_y</p:attrName>
                                        </p:attrNameLst>
                                      </p:cBhvr>
                                      <p:rCtr x="16224" y="29884"/>
                                    </p:animMotion>
                                  </p:childTnLst>
                                </p:cTn>
                              </p:par>
                            </p:childTnLst>
                          </p:cTn>
                        </p:par>
                        <p:par>
                          <p:cTn id="97" fill="hold">
                            <p:stCondLst>
                              <p:cond delay="2250"/>
                            </p:stCondLst>
                            <p:childTnLst>
                              <p:par>
                                <p:cTn id="98" presetID="44" presetClass="path" presetSubtype="0" accel="50000" decel="50000" fill="hold" nodeType="afterEffect">
                                  <p:stCondLst>
                                    <p:cond delay="0"/>
                                  </p:stCondLst>
                                  <p:childTnLst>
                                    <p:animMotion origin="layout" path="M 0.32448 0.59791 L 0.45963 0.30578 C 0.48711 0.24259 0.54153 0.19236 0.59244 0.14976 C 0.64362 0.1074 0.70325 0.075 0.76419 0.0537 C 0.86784 0.03425 0.89466 0.02939 0.96536 0.05046 " pathEditMode="relative" rAng="20400000" ptsTypes="AAAAA">
                                      <p:cBhvr>
                                        <p:cTn id="99" dur="750" fill="hold"/>
                                        <p:tgtEl>
                                          <p:spTgt spid="50"/>
                                        </p:tgtEl>
                                        <p:attrNameLst>
                                          <p:attrName>ppt_x</p:attrName>
                                          <p:attrName>ppt_y</p:attrName>
                                        </p:attrNameLst>
                                      </p:cBhvr>
                                      <p:rCtr x="30716" y="-33843"/>
                                    </p:animMotion>
                                  </p:childTnLst>
                                </p:cTn>
                              </p:par>
                            </p:childTnLst>
                          </p:cTn>
                        </p:par>
                      </p:childTnLst>
                    </p:cTn>
                  </p:par>
                </p:childTnLst>
              </p:cTn>
              <p:nextCondLst>
                <p:cond evt="onClick" delay="0">
                  <p:tgtEl>
                    <p:spTgt spid="60"/>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MsPham"/>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MsPham0936082789"/>
          <p:cNvSpPr/>
          <p:nvPr/>
        </p:nvSpPr>
        <p:spPr>
          <a:xfrm>
            <a:off x="709129" y="435436"/>
            <a:ext cx="5616768" cy="6134782"/>
          </a:xfrm>
          <a:prstGeom prst="verticalScroll">
            <a:avLst>
              <a:gd name="adj" fmla="val 2766"/>
            </a:avLst>
          </a:prstGeom>
          <a:ln w="28575">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b="1" dirty="0">
              <a:solidFill>
                <a:srgbClr val="002060"/>
              </a:solidFill>
              <a:latin typeface="Arial" panose="020B0604020202020204" pitchFamily="34" charset="0"/>
              <a:cs typeface="Arial" panose="020B0604020202020204" pitchFamily="34" charset="0"/>
            </a:endParaRPr>
          </a:p>
        </p:txBody>
      </p:sp>
      <p:sp>
        <p:nvSpPr>
          <p:cNvPr id="30" name="Y.MsPham"/>
          <p:cNvSpPr/>
          <p:nvPr/>
        </p:nvSpPr>
        <p:spPr>
          <a:xfrm>
            <a:off x="7043125" y="2667001"/>
            <a:ext cx="4554516" cy="1323749"/>
          </a:xfrm>
          <a:prstGeom prst="roundRect">
            <a:avLst/>
          </a:prstGeom>
          <a:ln w="38100" cmpd="thickThi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Arial" panose="020B0604020202020204" pitchFamily="34" charset="0"/>
                <a:cs typeface="Arial" panose="020B0604020202020204" pitchFamily="34" charset="0"/>
              </a:rPr>
              <a:t>baker</a:t>
            </a:r>
          </a:p>
        </p:txBody>
      </p:sp>
      <p:sp>
        <p:nvSpPr>
          <p:cNvPr id="60" name="R.msPham"/>
          <p:cNvSpPr/>
          <p:nvPr/>
        </p:nvSpPr>
        <p:spPr>
          <a:xfrm>
            <a:off x="7043125" y="4445407"/>
            <a:ext cx="4554516" cy="1323749"/>
          </a:xfrm>
          <a:prstGeom prst="roundRect">
            <a:avLst/>
          </a:prstGeom>
          <a:ln w="38100" cmpd="thickThi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Arial" panose="020B0604020202020204" pitchFamily="34" charset="0"/>
                <a:cs typeface="Arial" panose="020B0604020202020204" pitchFamily="34" charset="0"/>
              </a:rPr>
              <a:t>farmer</a:t>
            </a:r>
          </a:p>
        </p:txBody>
      </p:sp>
      <p:pic>
        <p:nvPicPr>
          <p:cNvPr id="34" name="Egg2.MsPham"/>
          <p:cNvPicPr>
            <a:picLocks noChangeAspect="1"/>
          </p:cNvPicPr>
          <p:nvPr/>
        </p:nvPicPr>
        <p:blipFill>
          <a:blip r:embed="rId6"/>
          <a:stretch>
            <a:fillRect/>
          </a:stretch>
        </p:blipFill>
        <p:spPr>
          <a:xfrm rot="918654">
            <a:off x="5623701" y="5792369"/>
            <a:ext cx="631769" cy="830264"/>
          </a:xfrm>
          <a:prstGeom prst="rect">
            <a:avLst/>
          </a:prstGeom>
        </p:spPr>
      </p:pic>
      <p:sp>
        <p:nvSpPr>
          <p:cNvPr id="51" name="G.MsPham"/>
          <p:cNvSpPr/>
          <p:nvPr/>
        </p:nvSpPr>
        <p:spPr>
          <a:xfrm>
            <a:off x="7043125" y="888594"/>
            <a:ext cx="4554516" cy="1323749"/>
          </a:xfrm>
          <a:prstGeom prst="roundRect">
            <a:avLst/>
          </a:prstGeom>
          <a:ln w="38100" cmpd="thickThi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Arial" panose="020B0604020202020204" pitchFamily="34" charset="0"/>
                <a:cs typeface="Arial" panose="020B0604020202020204" pitchFamily="34" charset="0"/>
              </a:rPr>
              <a:t>chef</a:t>
            </a:r>
          </a:p>
        </p:txBody>
      </p:sp>
      <p:pic>
        <p:nvPicPr>
          <p:cNvPr id="65" name="Next.MsPham">
            <a:hlinkClick r:id="" action="ppaction://hlinkshowjump?jump=nextslide"/>
            <a:extLst>
              <a:ext uri="{FF2B5EF4-FFF2-40B4-BE49-F238E27FC236}">
                <a16:creationId xmlns:a16="http://schemas.microsoft.com/office/drawing/2014/main" id="{48D5A68D-9E5C-DA41-9B7F-9E3D4CEED6E6}"/>
              </a:ext>
            </a:extLst>
          </p:cNvPr>
          <p:cNvPicPr>
            <a:picLocks noChangeAspect="1"/>
          </p:cNvPicPr>
          <p:nvPr/>
        </p:nvPicPr>
        <p:blipFill>
          <a:blip r:embed="rId7"/>
          <a:stretch>
            <a:fillRect/>
          </a:stretch>
        </p:blipFill>
        <p:spPr>
          <a:xfrm flipH="1">
            <a:off x="10691265" y="5548069"/>
            <a:ext cx="1022148" cy="1022148"/>
          </a:xfrm>
          <a:prstGeom prst="rect">
            <a:avLst/>
          </a:prstGeom>
        </p:spPr>
      </p:pic>
      <p:pic>
        <p:nvPicPr>
          <p:cNvPr id="2" name="Picture 1"/>
          <p:cNvPicPr>
            <a:picLocks noChangeAspect="1"/>
          </p:cNvPicPr>
          <p:nvPr/>
        </p:nvPicPr>
        <p:blipFill>
          <a:blip r:embed="rId8"/>
          <a:stretch>
            <a:fillRect/>
          </a:stretch>
        </p:blipFill>
        <p:spPr>
          <a:xfrm>
            <a:off x="414268" y="0"/>
            <a:ext cx="1418586" cy="1342054"/>
          </a:xfrm>
          <a:prstGeom prst="rect">
            <a:avLst/>
          </a:prstGeom>
        </p:spPr>
      </p:pic>
      <p:pic>
        <p:nvPicPr>
          <p:cNvPr id="42" name="Picture 41" hidden="1"/>
          <p:cNvPicPr>
            <a:picLocks noChangeAspect="1"/>
          </p:cNvPicPr>
          <p:nvPr/>
        </p:nvPicPr>
        <p:blipFill>
          <a:blip r:embed="rId8"/>
          <a:stretch>
            <a:fillRect/>
          </a:stretch>
        </p:blipFill>
        <p:spPr>
          <a:xfrm>
            <a:off x="1551946" y="341778"/>
            <a:ext cx="1418586" cy="1342054"/>
          </a:xfrm>
          <a:prstGeom prst="rect">
            <a:avLst/>
          </a:prstGeom>
        </p:spPr>
      </p:pic>
      <p:pic>
        <p:nvPicPr>
          <p:cNvPr id="50" name="Picture 49" hidden="1"/>
          <p:cNvPicPr>
            <a:picLocks noChangeAspect="1"/>
          </p:cNvPicPr>
          <p:nvPr/>
        </p:nvPicPr>
        <p:blipFill>
          <a:blip r:embed="rId8"/>
          <a:stretch>
            <a:fillRect/>
          </a:stretch>
        </p:blipFill>
        <p:spPr>
          <a:xfrm>
            <a:off x="1551946" y="341778"/>
            <a:ext cx="1418586" cy="1342054"/>
          </a:xfrm>
          <a:prstGeom prst="rect">
            <a:avLst/>
          </a:prstGeom>
        </p:spPr>
      </p:pic>
      <p:pic>
        <p:nvPicPr>
          <p:cNvPr id="52" name="BOM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45061" y="2731097"/>
            <a:ext cx="906883" cy="998180"/>
          </a:xfrm>
          <a:prstGeom prst="rect">
            <a:avLst/>
          </a:prstGeom>
        </p:spPr>
      </p:pic>
      <p:pic>
        <p:nvPicPr>
          <p:cNvPr id="57" name="Picture 56" hidden="1"/>
          <p:cNvPicPr>
            <a:picLocks noChangeAspect="1"/>
          </p:cNvPicPr>
          <p:nvPr/>
        </p:nvPicPr>
        <p:blipFill>
          <a:blip r:embed="rId8"/>
          <a:stretch>
            <a:fillRect/>
          </a:stretch>
        </p:blipFill>
        <p:spPr>
          <a:xfrm>
            <a:off x="1551946" y="341778"/>
            <a:ext cx="1418586" cy="1342054"/>
          </a:xfrm>
          <a:prstGeom prst="rect">
            <a:avLst/>
          </a:prstGeom>
        </p:spPr>
      </p:pic>
      <p:grpSp>
        <p:nvGrpSpPr>
          <p:cNvPr id="8" name="Group 7">
            <a:extLst>
              <a:ext uri="{FF2B5EF4-FFF2-40B4-BE49-F238E27FC236}">
                <a16:creationId xmlns:a16="http://schemas.microsoft.com/office/drawing/2014/main" id="{DCCC7AFC-1F2D-7AEA-5346-AF7F757D9099}"/>
              </a:ext>
            </a:extLst>
          </p:cNvPr>
          <p:cNvGrpSpPr/>
          <p:nvPr/>
        </p:nvGrpSpPr>
        <p:grpSpPr>
          <a:xfrm>
            <a:off x="5912076" y="944864"/>
            <a:ext cx="1162124" cy="1177265"/>
            <a:chOff x="6134495" y="2695581"/>
            <a:chExt cx="1162124" cy="1177265"/>
          </a:xfrm>
        </p:grpSpPr>
        <p:pic>
          <p:nvPicPr>
            <p:cNvPr id="59" name="egg1.msPham"/>
            <p:cNvPicPr>
              <a:picLocks noChangeAspect="1"/>
            </p:cNvPicPr>
            <p:nvPr/>
          </p:nvPicPr>
          <p:blipFill>
            <a:blip r:embed="rId6"/>
            <a:stretch>
              <a:fillRect/>
            </a:stretch>
          </p:blipFill>
          <p:spPr>
            <a:xfrm rot="436769">
              <a:off x="6468773" y="2784901"/>
              <a:ext cx="827846" cy="1087945"/>
            </a:xfrm>
            <a:prstGeom prst="rect">
              <a:avLst/>
            </a:prstGeom>
          </p:spPr>
        </p:pic>
        <p:sp>
          <p:nvSpPr>
            <p:cNvPr id="61" name="TextBox 60"/>
            <p:cNvSpPr txBox="1"/>
            <p:nvPr/>
          </p:nvSpPr>
          <p:spPr>
            <a:xfrm rot="174416">
              <a:off x="6134495" y="2695581"/>
              <a:ext cx="1104790" cy="1015663"/>
            </a:xfrm>
            <a:prstGeom prst="rect">
              <a:avLst/>
            </a:prstGeom>
            <a:noFill/>
          </p:spPr>
          <p:txBody>
            <a:bodyPr wrap="none" rtlCol="0">
              <a:spAutoFit/>
              <a:scene3d>
                <a:camera prst="perspectiveContrastingLeftFacing"/>
                <a:lightRig rig="threePt" dir="t"/>
              </a:scene3d>
            </a:bodyPr>
            <a:lstStyle/>
            <a:p>
              <a:r>
                <a:rPr lang="en-US" sz="4800" b="1" dirty="0">
                  <a:ln w="6600">
                    <a:solidFill>
                      <a:schemeClr val="bg1"/>
                    </a:solidFill>
                    <a:prstDash val="solid"/>
                  </a:ln>
                  <a:solidFill>
                    <a:srgbClr val="FF0066"/>
                  </a:solidFill>
                  <a:effectLst>
                    <a:outerShdw dist="38100" dir="2700000" algn="tl" rotWithShape="0">
                      <a:schemeClr val="bg1"/>
                    </a:outerShdw>
                  </a:effectLst>
                  <a:latin typeface="Arial Black" panose="020B0A04020102020204" pitchFamily="34" charset="0"/>
                </a:rPr>
                <a:t>+</a:t>
              </a:r>
              <a:r>
                <a:rPr lang="en-US" sz="6000" b="1" dirty="0">
                  <a:ln w="6600">
                    <a:solidFill>
                      <a:schemeClr val="bg1"/>
                    </a:solidFill>
                    <a:prstDash val="solid"/>
                  </a:ln>
                  <a:solidFill>
                    <a:srgbClr val="FF0066"/>
                  </a:solidFill>
                  <a:effectLst>
                    <a:outerShdw dist="38100" dir="2700000" algn="tl" rotWithShape="0">
                      <a:schemeClr val="bg1"/>
                    </a:outerShdw>
                  </a:effectLst>
                  <a:latin typeface="Arial Black" panose="020B0A04020102020204" pitchFamily="34" charset="0"/>
                </a:rPr>
                <a:t>5</a:t>
              </a:r>
              <a:endParaRPr lang="en-US" sz="4000" b="1" dirty="0">
                <a:ln w="6600">
                  <a:solidFill>
                    <a:schemeClr val="bg1"/>
                  </a:solidFill>
                  <a:prstDash val="solid"/>
                </a:ln>
                <a:solidFill>
                  <a:srgbClr val="FF0066"/>
                </a:solidFill>
                <a:effectLst>
                  <a:outerShdw dist="38100" dir="2700000" algn="tl" rotWithShape="0">
                    <a:schemeClr val="bg1"/>
                  </a:outerShdw>
                </a:effectLst>
                <a:latin typeface="Arial Black" panose="020B0A04020102020204" pitchFamily="34" charset="0"/>
              </a:endParaRPr>
            </a:p>
          </p:txBody>
        </p:sp>
      </p:grpSp>
      <p:pic>
        <p:nvPicPr>
          <p:cNvPr id="62" name="Picture 61" hidden="1"/>
          <p:cNvPicPr>
            <a:picLocks noChangeAspect="1"/>
          </p:cNvPicPr>
          <p:nvPr/>
        </p:nvPicPr>
        <p:blipFill>
          <a:blip r:embed="rId8"/>
          <a:stretch>
            <a:fillRect/>
          </a:stretch>
        </p:blipFill>
        <p:spPr>
          <a:xfrm>
            <a:off x="1551946" y="341778"/>
            <a:ext cx="1418586" cy="1342054"/>
          </a:xfrm>
          <a:prstGeom prst="rect">
            <a:avLst/>
          </a:prstGeom>
        </p:spPr>
      </p:pic>
      <p:pic>
        <p:nvPicPr>
          <p:cNvPr id="74" name="Picture 73"/>
          <p:cNvPicPr>
            <a:picLocks noChangeAspect="1"/>
          </p:cNvPicPr>
          <p:nvPr/>
        </p:nvPicPr>
        <p:blipFill>
          <a:blip r:embed="rId8"/>
          <a:stretch>
            <a:fillRect/>
          </a:stretch>
        </p:blipFill>
        <p:spPr>
          <a:xfrm>
            <a:off x="396566" y="0"/>
            <a:ext cx="1418586" cy="1342054"/>
          </a:xfrm>
          <a:prstGeom prst="rect">
            <a:avLst/>
          </a:prstGeom>
        </p:spPr>
      </p:pic>
      <p:pic>
        <p:nvPicPr>
          <p:cNvPr id="75" name="Picture 74"/>
          <p:cNvPicPr>
            <a:picLocks noChangeAspect="1"/>
          </p:cNvPicPr>
          <p:nvPr/>
        </p:nvPicPr>
        <p:blipFill>
          <a:blip r:embed="rId8"/>
          <a:stretch>
            <a:fillRect/>
          </a:stretch>
        </p:blipFill>
        <p:spPr>
          <a:xfrm>
            <a:off x="396566" y="0"/>
            <a:ext cx="1418586" cy="1342054"/>
          </a:xfrm>
          <a:prstGeom prst="rect">
            <a:avLst/>
          </a:prstGeom>
        </p:spPr>
      </p:pic>
      <p:pic>
        <p:nvPicPr>
          <p:cNvPr id="76" name="Picture 75"/>
          <p:cNvPicPr>
            <a:picLocks noChangeAspect="1"/>
          </p:cNvPicPr>
          <p:nvPr/>
        </p:nvPicPr>
        <p:blipFill>
          <a:blip r:embed="rId8"/>
          <a:stretch>
            <a:fillRect/>
          </a:stretch>
        </p:blipFill>
        <p:spPr>
          <a:xfrm>
            <a:off x="396566" y="22206"/>
            <a:ext cx="1418586" cy="1342054"/>
          </a:xfrm>
          <a:prstGeom prst="rect">
            <a:avLst/>
          </a:prstGeom>
        </p:spPr>
      </p:pic>
      <p:pic>
        <p:nvPicPr>
          <p:cNvPr id="78" name="Picture 77"/>
          <p:cNvPicPr>
            <a:picLocks noChangeAspect="1"/>
          </p:cNvPicPr>
          <p:nvPr/>
        </p:nvPicPr>
        <p:blipFill>
          <a:blip r:embed="rId8"/>
          <a:stretch>
            <a:fillRect/>
          </a:stretch>
        </p:blipFill>
        <p:spPr>
          <a:xfrm>
            <a:off x="396566" y="0"/>
            <a:ext cx="1418586" cy="1342054"/>
          </a:xfrm>
          <a:prstGeom prst="rect">
            <a:avLst/>
          </a:prstGeom>
        </p:spPr>
      </p:pic>
      <p:grpSp>
        <p:nvGrpSpPr>
          <p:cNvPr id="38" name="Group 37"/>
          <p:cNvGrpSpPr/>
          <p:nvPr/>
        </p:nvGrpSpPr>
        <p:grpSpPr>
          <a:xfrm>
            <a:off x="5577474" y="2224528"/>
            <a:ext cx="2242054" cy="2239252"/>
            <a:chOff x="4828349" y="3715099"/>
            <a:chExt cx="2968436" cy="2964726"/>
          </a:xfrm>
        </p:grpSpPr>
        <p:pic>
          <p:nvPicPr>
            <p:cNvPr id="39" name="NO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40" name="TextBox 39"/>
            <p:cNvSpPr txBox="1"/>
            <p:nvPr/>
          </p:nvSpPr>
          <p:spPr>
            <a:xfrm rot="936324">
              <a:off x="5668127" y="4374085"/>
              <a:ext cx="1161347" cy="1222471"/>
            </a:xfrm>
            <a:prstGeom prst="rect">
              <a:avLst/>
            </a:prstGeom>
            <a:noFill/>
          </p:spPr>
          <p:txBody>
            <a:bodyPr wrap="none" rtlCol="0">
              <a:spAutoFit/>
            </a:bodyPr>
            <a:lstStyle/>
            <a:p>
              <a:r>
                <a:rPr lang="en-US" sz="5400" b="1" dirty="0">
                  <a:ln w="6600">
                    <a:solidFill>
                      <a:schemeClr val="tx1"/>
                    </a:solidFill>
                    <a:prstDash val="solid"/>
                  </a:ln>
                  <a:solidFill>
                    <a:srgbClr val="FFFFFF"/>
                  </a:solidFill>
                  <a:effectLst>
                    <a:outerShdw dist="38100" dir="2700000" algn="tl" rotWithShape="0">
                      <a:schemeClr val="tx1"/>
                    </a:outerShdw>
                  </a:effectLst>
                  <a:latin typeface="Arial Black" panose="020B0A04020102020204" pitchFamily="34" charset="0"/>
                </a:rPr>
                <a:t>-1</a:t>
              </a:r>
            </a:p>
          </p:txBody>
        </p:sp>
      </p:grpSp>
      <p:pic>
        <p:nvPicPr>
          <p:cNvPr id="13" name="BOM2">
            <a:extLst>
              <a:ext uri="{FF2B5EF4-FFF2-40B4-BE49-F238E27FC236}">
                <a16:creationId xmlns:a16="http://schemas.microsoft.com/office/drawing/2014/main" id="{2A5156A7-ACE5-AFDA-30BD-BE9B97A8AD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67318" y="4530339"/>
            <a:ext cx="906883" cy="998180"/>
          </a:xfrm>
          <a:prstGeom prst="rect">
            <a:avLst/>
          </a:prstGeom>
        </p:spPr>
      </p:pic>
      <p:grpSp>
        <p:nvGrpSpPr>
          <p:cNvPr id="15" name="Group 14">
            <a:extLst>
              <a:ext uri="{FF2B5EF4-FFF2-40B4-BE49-F238E27FC236}">
                <a16:creationId xmlns:a16="http://schemas.microsoft.com/office/drawing/2014/main" id="{08FA6E49-0597-7574-4251-1F29FE5B08DE}"/>
              </a:ext>
            </a:extLst>
          </p:cNvPr>
          <p:cNvGrpSpPr/>
          <p:nvPr/>
        </p:nvGrpSpPr>
        <p:grpSpPr>
          <a:xfrm>
            <a:off x="5499732" y="4023770"/>
            <a:ext cx="2242054" cy="2239252"/>
            <a:chOff x="4828349" y="3715099"/>
            <a:chExt cx="2968436" cy="2964726"/>
          </a:xfrm>
        </p:grpSpPr>
        <p:pic>
          <p:nvPicPr>
            <p:cNvPr id="16" name="NO2">
              <a:extLst>
                <a:ext uri="{FF2B5EF4-FFF2-40B4-BE49-F238E27FC236}">
                  <a16:creationId xmlns:a16="http://schemas.microsoft.com/office/drawing/2014/main" id="{E9A20D89-36D1-C962-3DDC-77544768ADA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17" name="TextBox 16">
              <a:extLst>
                <a:ext uri="{FF2B5EF4-FFF2-40B4-BE49-F238E27FC236}">
                  <a16:creationId xmlns:a16="http://schemas.microsoft.com/office/drawing/2014/main" id="{2F36C1D4-13B8-6449-EB11-87E4004207A5}"/>
                </a:ext>
              </a:extLst>
            </p:cNvPr>
            <p:cNvSpPr txBox="1"/>
            <p:nvPr/>
          </p:nvSpPr>
          <p:spPr>
            <a:xfrm rot="936324">
              <a:off x="5668127" y="4374085"/>
              <a:ext cx="1161347" cy="1222471"/>
            </a:xfrm>
            <a:prstGeom prst="rect">
              <a:avLst/>
            </a:prstGeom>
            <a:noFill/>
          </p:spPr>
          <p:txBody>
            <a:bodyPr wrap="none" rtlCol="0">
              <a:spAutoFit/>
            </a:bodyPr>
            <a:lstStyle/>
            <a:p>
              <a:r>
                <a:rPr lang="en-US" sz="5400" b="1" dirty="0">
                  <a:ln w="6600">
                    <a:solidFill>
                      <a:schemeClr val="tx1"/>
                    </a:solidFill>
                    <a:prstDash val="solid"/>
                  </a:ln>
                  <a:solidFill>
                    <a:srgbClr val="FFFFFF"/>
                  </a:solidFill>
                  <a:effectLst>
                    <a:outerShdw dist="38100" dir="2700000" algn="tl" rotWithShape="0">
                      <a:schemeClr val="tx1"/>
                    </a:outerShdw>
                  </a:effectLst>
                  <a:latin typeface="Arial Black" panose="020B0A04020102020204" pitchFamily="34" charset="0"/>
                </a:rPr>
                <a:t>-1</a:t>
              </a:r>
            </a:p>
          </p:txBody>
        </p:sp>
      </p:grpSp>
      <p:sp>
        <p:nvSpPr>
          <p:cNvPr id="4" name="MsPham-0936082789">
            <a:extLst>
              <a:ext uri="{FF2B5EF4-FFF2-40B4-BE49-F238E27FC236}">
                <a16:creationId xmlns:a16="http://schemas.microsoft.com/office/drawing/2014/main" id="{E7FCDA2E-B3BB-E9B9-DC9F-C06CCD97D775}"/>
              </a:ext>
            </a:extLst>
          </p:cNvPr>
          <p:cNvSpPr txBox="1"/>
          <p:nvPr/>
        </p:nvSpPr>
        <p:spPr>
          <a:xfrm>
            <a:off x="895739" y="1090987"/>
            <a:ext cx="5206777" cy="2217082"/>
          </a:xfrm>
          <a:prstGeom prst="rect">
            <a:avLst/>
          </a:prstGeom>
          <a:noFill/>
          <a:ln w="38100">
            <a:noFill/>
          </a:ln>
        </p:spPr>
        <p:txBody>
          <a:bodyPr wrap="square" rtlCol="0">
            <a:spAutoFit/>
          </a:bodyPr>
          <a:lstStyle/>
          <a:p>
            <a:pPr algn="ctr">
              <a:lnSpc>
                <a:spcPct val="150000"/>
              </a:lnSpc>
            </a:pPr>
            <a:r>
              <a:rPr lang="en-US" sz="3200" b="1" dirty="0">
                <a:solidFill>
                  <a:srgbClr val="002060"/>
                </a:solidFill>
                <a:latin typeface="Arial" panose="020B0604020202020204" pitchFamily="34" charset="0"/>
                <a:cs typeface="Arial" panose="020B0604020202020204" pitchFamily="34" charset="0"/>
              </a:rPr>
              <a:t>What does he do?</a:t>
            </a:r>
          </a:p>
          <a:p>
            <a:pPr algn="ctr">
              <a:lnSpc>
                <a:spcPct val="150000"/>
              </a:lnSpc>
            </a:pPr>
            <a:r>
              <a:rPr lang="en-US" sz="3200" b="1" dirty="0">
                <a:solidFill>
                  <a:srgbClr val="002060"/>
                </a:solidFill>
                <a:latin typeface="Arial" panose="020B0604020202020204" pitchFamily="34" charset="0"/>
                <a:cs typeface="Arial" panose="020B0604020202020204" pitchFamily="34" charset="0"/>
              </a:rPr>
              <a:t>He is a ___.</a:t>
            </a:r>
          </a:p>
          <a:p>
            <a:pPr algn="ctr">
              <a:lnSpc>
                <a:spcPct val="150000"/>
              </a:lnSpc>
            </a:pPr>
            <a:endParaRPr lang="en-US" sz="3200" b="1" dirty="0">
              <a:solidFill>
                <a:srgbClr val="002060"/>
              </a:solidFill>
              <a:latin typeface="Arial" panose="020B0604020202020204" pitchFamily="34" charset="0"/>
              <a:cs typeface="Arial" panose="020B0604020202020204" pitchFamily="34" charset="0"/>
            </a:endParaRPr>
          </a:p>
        </p:txBody>
      </p:sp>
      <p:pic>
        <p:nvPicPr>
          <p:cNvPr id="3" name="Picture 2" descr="Chef Stock Illustration - Download Image Now - Chef, Cartoon, Chef's Hat">
            <a:extLst>
              <a:ext uri="{FF2B5EF4-FFF2-40B4-BE49-F238E27FC236}">
                <a16:creationId xmlns:a16="http://schemas.microsoft.com/office/drawing/2014/main" id="{5BAAED5D-9497-CB0B-B398-456770753EB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97994" y="2930312"/>
            <a:ext cx="3168686" cy="298044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953580"/>
      </p:ext>
    </p:extLst>
  </p:cSld>
  <p:clrMapOvr>
    <a:masterClrMapping/>
  </p:clrMapOvr>
  <p:transition spd="slow" advClick="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33333E-6 4.81481E-6 L 0.32448 0.59791 " pathEditMode="relative" rAng="0" ptsTypes="AA">
                                      <p:cBhvr>
                                        <p:cTn id="6" dur="750" fill="hold"/>
                                        <p:tgtEl>
                                          <p:spTgt spid="57"/>
                                        </p:tgtEl>
                                        <p:attrNameLst>
                                          <p:attrName>ppt_x</p:attrName>
                                          <p:attrName>ppt_y</p:attrName>
                                        </p:attrNameLst>
                                      </p:cBhvr>
                                      <p:rCtr x="16224" y="29884"/>
                                    </p:animMotion>
                                  </p:childTnLst>
                                </p:cTn>
                              </p:par>
                            </p:childTnLst>
                          </p:cTn>
                        </p:par>
                        <p:par>
                          <p:cTn id="7" fill="hold">
                            <p:stCondLst>
                              <p:cond delay="750"/>
                            </p:stCondLst>
                            <p:childTnLst>
                              <p:par>
                                <p:cTn id="8" presetID="44" presetClass="path" presetSubtype="0" accel="50000" decel="50000" fill="hold" nodeType="afterEffect">
                                  <p:stCondLst>
                                    <p:cond delay="0"/>
                                  </p:stCondLst>
                                  <p:childTnLst>
                                    <p:animMotion origin="layout" path="M 0.32448 0.59791 L 0.45963 0.30578 C 0.48711 0.24259 0.54179 0.19166 0.59284 0.1493 C 0.64362 0.1074 0.70351 0.07476 0.76471 0.053 C 0.86784 0.03425 0.89466 0.02939 0.96536 0.05046 " pathEditMode="relative" rAng="20400000" ptsTypes="AAAAA">
                                      <p:cBhvr>
                                        <p:cTn id="9" dur="750" fill="hold"/>
                                        <p:tgtEl>
                                          <p:spTgt spid="57"/>
                                        </p:tgtEl>
                                        <p:attrNameLst>
                                          <p:attrName>ppt_x</p:attrName>
                                          <p:attrName>ppt_y</p:attrName>
                                        </p:attrNameLst>
                                      </p:cBhvr>
                                      <p:rCtr x="30716" y="-3384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1"/>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33333E-6 4.81481E-6 L 0.32448 0.59791 " pathEditMode="relative" rAng="0" ptsTypes="AA">
                                      <p:cBhvr>
                                        <p:cTn id="14" dur="750" fill="hold"/>
                                        <p:tgtEl>
                                          <p:spTgt spid="62"/>
                                        </p:tgtEl>
                                        <p:attrNameLst>
                                          <p:attrName>ppt_x</p:attrName>
                                          <p:attrName>ppt_y</p:attrName>
                                        </p:attrNameLst>
                                      </p:cBhvr>
                                      <p:rCtr x="16224" y="29884"/>
                                    </p:animMotion>
                                  </p:childTnLst>
                                </p:cTn>
                              </p:par>
                            </p:childTnLst>
                          </p:cTn>
                        </p:par>
                        <p:par>
                          <p:cTn id="15" fill="hold">
                            <p:stCondLst>
                              <p:cond delay="750"/>
                            </p:stCondLst>
                            <p:childTnLst>
                              <p:par>
                                <p:cTn id="16" presetID="44" presetClass="path" presetSubtype="0" accel="50000" decel="50000" fill="hold" nodeType="afterEffect">
                                  <p:stCondLst>
                                    <p:cond delay="0"/>
                                  </p:stCondLst>
                                  <p:childTnLst>
                                    <p:animMotion origin="layout" path="M 0.32448 0.59791 L 0.45963 0.30578 C 0.48711 0.24259 0.54153 0.19236 0.59244 0.14976 C 0.64362 0.1074 0.70325 0.075 0.76393 0.05393 C 0.86784 0.03425 0.89466 0.02939 0.96536 0.05046 " pathEditMode="relative" rAng="20400000" ptsTypes="AAAAA">
                                      <p:cBhvr>
                                        <p:cTn id="17" dur="750" fill="hold"/>
                                        <p:tgtEl>
                                          <p:spTgt spid="62"/>
                                        </p:tgtEl>
                                        <p:attrNameLst>
                                          <p:attrName>ppt_x</p:attrName>
                                          <p:attrName>ppt_y</p:attrName>
                                        </p:attrNameLst>
                                      </p:cBhvr>
                                      <p:rCtr x="30716" y="-33843"/>
                                    </p:animMotion>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80">
                                          <p:stCondLst>
                                            <p:cond delay="0"/>
                                          </p:stCondLst>
                                        </p:cTn>
                                        <p:tgtEl>
                                          <p:spTgt spid="8"/>
                                        </p:tgtEl>
                                      </p:cBhvr>
                                    </p:animEffect>
                                    <p:anim calcmode="lin" valueType="num">
                                      <p:cBhvr>
                                        <p:cTn id="2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8" dur="26">
                                          <p:stCondLst>
                                            <p:cond delay="650"/>
                                          </p:stCondLst>
                                        </p:cTn>
                                        <p:tgtEl>
                                          <p:spTgt spid="8"/>
                                        </p:tgtEl>
                                      </p:cBhvr>
                                      <p:to x="100000" y="60000"/>
                                    </p:animScale>
                                    <p:animScale>
                                      <p:cBhvr>
                                        <p:cTn id="29" dur="166" decel="50000">
                                          <p:stCondLst>
                                            <p:cond delay="676"/>
                                          </p:stCondLst>
                                        </p:cTn>
                                        <p:tgtEl>
                                          <p:spTgt spid="8"/>
                                        </p:tgtEl>
                                      </p:cBhvr>
                                      <p:to x="100000" y="100000"/>
                                    </p:animScale>
                                    <p:animScale>
                                      <p:cBhvr>
                                        <p:cTn id="30" dur="26">
                                          <p:stCondLst>
                                            <p:cond delay="1312"/>
                                          </p:stCondLst>
                                        </p:cTn>
                                        <p:tgtEl>
                                          <p:spTgt spid="8"/>
                                        </p:tgtEl>
                                      </p:cBhvr>
                                      <p:to x="100000" y="80000"/>
                                    </p:animScale>
                                    <p:animScale>
                                      <p:cBhvr>
                                        <p:cTn id="31" dur="166" decel="50000">
                                          <p:stCondLst>
                                            <p:cond delay="1338"/>
                                          </p:stCondLst>
                                        </p:cTn>
                                        <p:tgtEl>
                                          <p:spTgt spid="8"/>
                                        </p:tgtEl>
                                      </p:cBhvr>
                                      <p:to x="100000" y="100000"/>
                                    </p:animScale>
                                    <p:animScale>
                                      <p:cBhvr>
                                        <p:cTn id="32" dur="26">
                                          <p:stCondLst>
                                            <p:cond delay="1642"/>
                                          </p:stCondLst>
                                        </p:cTn>
                                        <p:tgtEl>
                                          <p:spTgt spid="8"/>
                                        </p:tgtEl>
                                      </p:cBhvr>
                                      <p:to x="100000" y="90000"/>
                                    </p:animScale>
                                    <p:animScale>
                                      <p:cBhvr>
                                        <p:cTn id="33" dur="166" decel="50000">
                                          <p:stCondLst>
                                            <p:cond delay="1668"/>
                                          </p:stCondLst>
                                        </p:cTn>
                                        <p:tgtEl>
                                          <p:spTgt spid="8"/>
                                        </p:tgtEl>
                                      </p:cBhvr>
                                      <p:to x="100000" y="100000"/>
                                    </p:animScale>
                                    <p:animScale>
                                      <p:cBhvr>
                                        <p:cTn id="34" dur="26">
                                          <p:stCondLst>
                                            <p:cond delay="1808"/>
                                          </p:stCondLst>
                                        </p:cTn>
                                        <p:tgtEl>
                                          <p:spTgt spid="8"/>
                                        </p:tgtEl>
                                      </p:cBhvr>
                                      <p:to x="100000" y="95000"/>
                                    </p:animScale>
                                    <p:animScale>
                                      <p:cBhvr>
                                        <p:cTn id="35" dur="166" decel="50000">
                                          <p:stCondLst>
                                            <p:cond delay="1834"/>
                                          </p:stCondLst>
                                        </p:cTn>
                                        <p:tgtEl>
                                          <p:spTgt spid="8"/>
                                        </p:tgtEl>
                                      </p:cBhvr>
                                      <p:to x="100000" y="100000"/>
                                    </p:animScale>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fade">
                                      <p:cBhvr>
                                        <p:cTn id="39" dur="500"/>
                                        <p:tgtEl>
                                          <p:spTgt spid="65"/>
                                        </p:tgtEl>
                                      </p:cBhvr>
                                    </p:animEffect>
                                  </p:childTnLst>
                                  <p:subTnLst>
                                    <p:audio>
                                      <p:cMediaNode>
                                        <p:cTn display="0" masterRel="sameClick">
                                          <p:stCondLst>
                                            <p:cond evt="begin" delay="0">
                                              <p:tn val="3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1"/>
                  </p:tgtEl>
                </p:cond>
              </p:nextCondLst>
            </p:seq>
            <p:seq concurrent="1" nextAc="seek">
              <p:cTn id="40" restart="whenNotActive" fill="hold" evtFilter="cancelBubble" nodeType="interactiveSeq">
                <p:stCondLst>
                  <p:cond evt="onClick" delay="0">
                    <p:tgtEl>
                      <p:spTgt spid="30"/>
                    </p:tgtEl>
                  </p:cond>
                </p:stCondLst>
                <p:endSync evt="end" delay="0">
                  <p:rtn val="all"/>
                </p:endSync>
                <p:childTnLst>
                  <p:par>
                    <p:cTn id="41" fill="hold">
                      <p:stCondLst>
                        <p:cond delay="0"/>
                      </p:stCondLst>
                      <p:childTnLst>
                        <p:par>
                          <p:cTn id="42" fill="hold">
                            <p:stCondLst>
                              <p:cond delay="0"/>
                            </p:stCondLst>
                            <p:childTnLst>
                              <p:par>
                                <p:cTn id="43" presetID="42" presetClass="path" presetSubtype="0" accel="50000" decel="50000" fill="hold" nodeType="withEffect">
                                  <p:stCondLst>
                                    <p:cond delay="0"/>
                                  </p:stCondLst>
                                  <p:childTnLst>
                                    <p:animMotion origin="layout" path="M 3.33333E-6 4.81481E-6 L 0.32448 0.59791 " pathEditMode="relative" rAng="0" ptsTypes="AA">
                                      <p:cBhvr>
                                        <p:cTn id="44" dur="750" fill="hold"/>
                                        <p:tgtEl>
                                          <p:spTgt spid="42"/>
                                        </p:tgtEl>
                                        <p:attrNameLst>
                                          <p:attrName>ppt_x</p:attrName>
                                          <p:attrName>ppt_y</p:attrName>
                                        </p:attrNameLst>
                                      </p:cBhvr>
                                      <p:rCtr x="16224" y="29884"/>
                                    </p:animMotion>
                                  </p:childTnLst>
                                </p:cTn>
                              </p:par>
                            </p:childTnLst>
                          </p:cTn>
                        </p:par>
                        <p:par>
                          <p:cTn id="45" fill="hold">
                            <p:stCondLst>
                              <p:cond delay="750"/>
                            </p:stCondLst>
                            <p:childTnLst>
                              <p:par>
                                <p:cTn id="46" presetID="44" presetClass="path" presetSubtype="0" accel="50000" decel="50000" fill="hold" nodeType="afterEffect">
                                  <p:stCondLst>
                                    <p:cond delay="0"/>
                                  </p:stCondLst>
                                  <p:childTnLst>
                                    <p:animMotion origin="layout" path="M 0.32448 0.59791 L 0.45963 0.30578 C 0.48711 0.24259 0.54153 0.19236 0.59244 0.14976 C 0.64362 0.1074 0.70325 0.075 0.76419 0.0537 C 0.86784 0.03425 0.89466 0.02939 0.96536 0.05046 " pathEditMode="relative" rAng="20400000" ptsTypes="AAAAA">
                                      <p:cBhvr>
                                        <p:cTn id="47" dur="750" fill="hold"/>
                                        <p:tgtEl>
                                          <p:spTgt spid="42"/>
                                        </p:tgtEl>
                                        <p:attrNameLst>
                                          <p:attrName>ppt_x</p:attrName>
                                          <p:attrName>ppt_y</p:attrName>
                                        </p:attrNameLst>
                                      </p:cBhvr>
                                      <p:rCtr x="30716" y="-33843"/>
                                    </p:animMotion>
                                  </p:childTnLst>
                                </p:cTn>
                              </p:par>
                            </p:childTnLst>
                          </p:cTn>
                        </p:par>
                      </p:childTnLst>
                    </p:cTn>
                  </p:par>
                  <p:par>
                    <p:cTn id="48" fill="hold">
                      <p:stCondLst>
                        <p:cond delay="indefinite"/>
                      </p:stCondLst>
                      <p:childTnLst>
                        <p:par>
                          <p:cTn id="49" fill="hold">
                            <p:stCondLst>
                              <p:cond delay="0"/>
                            </p:stCondLst>
                            <p:childTnLst>
                              <p:par>
                                <p:cTn id="50" presetID="26" presetClass="entr" presetSubtype="0" fill="hold"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wipe(down)">
                                      <p:cBhvr>
                                        <p:cTn id="52" dur="580">
                                          <p:stCondLst>
                                            <p:cond delay="0"/>
                                          </p:stCondLst>
                                        </p:cTn>
                                        <p:tgtEl>
                                          <p:spTgt spid="52"/>
                                        </p:tgtEl>
                                      </p:cBhvr>
                                    </p:animEffect>
                                    <p:anim calcmode="lin" valueType="num">
                                      <p:cBhvr>
                                        <p:cTn id="53"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58" dur="26">
                                          <p:stCondLst>
                                            <p:cond delay="650"/>
                                          </p:stCondLst>
                                        </p:cTn>
                                        <p:tgtEl>
                                          <p:spTgt spid="52"/>
                                        </p:tgtEl>
                                      </p:cBhvr>
                                      <p:to x="100000" y="60000"/>
                                    </p:animScale>
                                    <p:animScale>
                                      <p:cBhvr>
                                        <p:cTn id="59" dur="166" decel="50000">
                                          <p:stCondLst>
                                            <p:cond delay="676"/>
                                          </p:stCondLst>
                                        </p:cTn>
                                        <p:tgtEl>
                                          <p:spTgt spid="52"/>
                                        </p:tgtEl>
                                      </p:cBhvr>
                                      <p:to x="100000" y="100000"/>
                                    </p:animScale>
                                    <p:animScale>
                                      <p:cBhvr>
                                        <p:cTn id="60" dur="26">
                                          <p:stCondLst>
                                            <p:cond delay="1312"/>
                                          </p:stCondLst>
                                        </p:cTn>
                                        <p:tgtEl>
                                          <p:spTgt spid="52"/>
                                        </p:tgtEl>
                                      </p:cBhvr>
                                      <p:to x="100000" y="80000"/>
                                    </p:animScale>
                                    <p:animScale>
                                      <p:cBhvr>
                                        <p:cTn id="61" dur="166" decel="50000">
                                          <p:stCondLst>
                                            <p:cond delay="1338"/>
                                          </p:stCondLst>
                                        </p:cTn>
                                        <p:tgtEl>
                                          <p:spTgt spid="52"/>
                                        </p:tgtEl>
                                      </p:cBhvr>
                                      <p:to x="100000" y="100000"/>
                                    </p:animScale>
                                    <p:animScale>
                                      <p:cBhvr>
                                        <p:cTn id="62" dur="26">
                                          <p:stCondLst>
                                            <p:cond delay="1642"/>
                                          </p:stCondLst>
                                        </p:cTn>
                                        <p:tgtEl>
                                          <p:spTgt spid="52"/>
                                        </p:tgtEl>
                                      </p:cBhvr>
                                      <p:to x="100000" y="90000"/>
                                    </p:animScale>
                                    <p:animScale>
                                      <p:cBhvr>
                                        <p:cTn id="63" dur="166" decel="50000">
                                          <p:stCondLst>
                                            <p:cond delay="1668"/>
                                          </p:stCondLst>
                                        </p:cTn>
                                        <p:tgtEl>
                                          <p:spTgt spid="52"/>
                                        </p:tgtEl>
                                      </p:cBhvr>
                                      <p:to x="100000" y="100000"/>
                                    </p:animScale>
                                    <p:animScale>
                                      <p:cBhvr>
                                        <p:cTn id="64" dur="26">
                                          <p:stCondLst>
                                            <p:cond delay="1808"/>
                                          </p:stCondLst>
                                        </p:cTn>
                                        <p:tgtEl>
                                          <p:spTgt spid="52"/>
                                        </p:tgtEl>
                                      </p:cBhvr>
                                      <p:to x="100000" y="95000"/>
                                    </p:animScale>
                                    <p:animScale>
                                      <p:cBhvr>
                                        <p:cTn id="65" dur="166" decel="50000">
                                          <p:stCondLst>
                                            <p:cond delay="1834"/>
                                          </p:stCondLst>
                                        </p:cTn>
                                        <p:tgtEl>
                                          <p:spTgt spid="52"/>
                                        </p:tgtEl>
                                      </p:cBhvr>
                                      <p:to x="100000" y="100000"/>
                                    </p:animScale>
                                  </p:childTnLst>
                                </p:cTn>
                              </p:par>
                              <p:par>
                                <p:cTn id="66" presetID="53" presetClass="entr" presetSubtype="16" fill="hold" nodeType="withEffect">
                                  <p:stCondLst>
                                    <p:cond delay="1750"/>
                                  </p:stCondLst>
                                  <p:childTnLst>
                                    <p:set>
                                      <p:cBhvr>
                                        <p:cTn id="67" dur="1" fill="hold">
                                          <p:stCondLst>
                                            <p:cond delay="0"/>
                                          </p:stCondLst>
                                        </p:cTn>
                                        <p:tgtEl>
                                          <p:spTgt spid="38"/>
                                        </p:tgtEl>
                                        <p:attrNameLst>
                                          <p:attrName>style.visibility</p:attrName>
                                        </p:attrNameLst>
                                      </p:cBhvr>
                                      <p:to>
                                        <p:strVal val="visible"/>
                                      </p:to>
                                    </p:set>
                                    <p:anim calcmode="lin" valueType="num">
                                      <p:cBhvr>
                                        <p:cTn id="68" dur="500" fill="hold"/>
                                        <p:tgtEl>
                                          <p:spTgt spid="38"/>
                                        </p:tgtEl>
                                        <p:attrNameLst>
                                          <p:attrName>ppt_w</p:attrName>
                                        </p:attrNameLst>
                                      </p:cBhvr>
                                      <p:tavLst>
                                        <p:tav tm="0">
                                          <p:val>
                                            <p:fltVal val="0"/>
                                          </p:val>
                                        </p:tav>
                                        <p:tav tm="100000">
                                          <p:val>
                                            <p:strVal val="#ppt_w"/>
                                          </p:val>
                                        </p:tav>
                                      </p:tavLst>
                                    </p:anim>
                                    <p:anim calcmode="lin" valueType="num">
                                      <p:cBhvr>
                                        <p:cTn id="69" dur="500" fill="hold"/>
                                        <p:tgtEl>
                                          <p:spTgt spid="38"/>
                                        </p:tgtEl>
                                        <p:attrNameLst>
                                          <p:attrName>ppt_h</p:attrName>
                                        </p:attrNameLst>
                                      </p:cBhvr>
                                      <p:tavLst>
                                        <p:tav tm="0">
                                          <p:val>
                                            <p:fltVal val="0"/>
                                          </p:val>
                                        </p:tav>
                                        <p:tav tm="100000">
                                          <p:val>
                                            <p:strVal val="#ppt_h"/>
                                          </p:val>
                                        </p:tav>
                                      </p:tavLst>
                                    </p:anim>
                                    <p:animEffect transition="in" filter="fade">
                                      <p:cBhvr>
                                        <p:cTn id="70" dur="500"/>
                                        <p:tgtEl>
                                          <p:spTgt spid="38"/>
                                        </p:tgtEl>
                                      </p:cBhvr>
                                    </p:animEffect>
                                  </p:childTnLst>
                                  <p:subTnLst>
                                    <p:audio>
                                      <p:cMediaNode>
                                        <p:cTn display="0" masterRel="sameClick">
                                          <p:stCondLst>
                                            <p:cond evt="begin" delay="0">
                                              <p:tn val="6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0"/>
                  </p:tgtEl>
                </p:cond>
              </p:nextCondLst>
            </p:seq>
            <p:seq concurrent="1" nextAc="seek">
              <p:cTn id="71" restart="whenNotActive" fill="hold" evtFilter="cancelBubble" nodeType="interactiveSeq">
                <p:stCondLst>
                  <p:cond evt="onClick" delay="0">
                    <p:tgtEl>
                      <p:spTgt spid="60"/>
                    </p:tgtEl>
                  </p:cond>
                </p:stCondLst>
                <p:endSync evt="end" delay="0">
                  <p:rtn val="all"/>
                </p:endSync>
                <p:childTnLst>
                  <p:par>
                    <p:cTn id="72" fill="hold">
                      <p:stCondLst>
                        <p:cond delay="0"/>
                      </p:stCondLst>
                      <p:childTnLst>
                        <p:par>
                          <p:cTn id="73" fill="hold">
                            <p:stCondLst>
                              <p:cond delay="0"/>
                            </p:stCondLst>
                            <p:childTnLst>
                              <p:par>
                                <p:cTn id="74" presetID="26" presetClass="entr" presetSubtype="0" fill="hold" nodeType="click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wipe(down)">
                                      <p:cBhvr>
                                        <p:cTn id="76" dur="580">
                                          <p:stCondLst>
                                            <p:cond delay="0"/>
                                          </p:stCondLst>
                                        </p:cTn>
                                        <p:tgtEl>
                                          <p:spTgt spid="13"/>
                                        </p:tgtEl>
                                      </p:cBhvr>
                                    </p:animEffect>
                                    <p:anim calcmode="lin" valueType="num">
                                      <p:cBhvr>
                                        <p:cTn id="77"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82" dur="26">
                                          <p:stCondLst>
                                            <p:cond delay="650"/>
                                          </p:stCondLst>
                                        </p:cTn>
                                        <p:tgtEl>
                                          <p:spTgt spid="13"/>
                                        </p:tgtEl>
                                      </p:cBhvr>
                                      <p:to x="100000" y="60000"/>
                                    </p:animScale>
                                    <p:animScale>
                                      <p:cBhvr>
                                        <p:cTn id="83" dur="166" decel="50000">
                                          <p:stCondLst>
                                            <p:cond delay="676"/>
                                          </p:stCondLst>
                                        </p:cTn>
                                        <p:tgtEl>
                                          <p:spTgt spid="13"/>
                                        </p:tgtEl>
                                      </p:cBhvr>
                                      <p:to x="100000" y="100000"/>
                                    </p:animScale>
                                    <p:animScale>
                                      <p:cBhvr>
                                        <p:cTn id="84" dur="26">
                                          <p:stCondLst>
                                            <p:cond delay="1312"/>
                                          </p:stCondLst>
                                        </p:cTn>
                                        <p:tgtEl>
                                          <p:spTgt spid="13"/>
                                        </p:tgtEl>
                                      </p:cBhvr>
                                      <p:to x="100000" y="80000"/>
                                    </p:animScale>
                                    <p:animScale>
                                      <p:cBhvr>
                                        <p:cTn id="85" dur="166" decel="50000">
                                          <p:stCondLst>
                                            <p:cond delay="1338"/>
                                          </p:stCondLst>
                                        </p:cTn>
                                        <p:tgtEl>
                                          <p:spTgt spid="13"/>
                                        </p:tgtEl>
                                      </p:cBhvr>
                                      <p:to x="100000" y="100000"/>
                                    </p:animScale>
                                    <p:animScale>
                                      <p:cBhvr>
                                        <p:cTn id="86" dur="26">
                                          <p:stCondLst>
                                            <p:cond delay="1642"/>
                                          </p:stCondLst>
                                        </p:cTn>
                                        <p:tgtEl>
                                          <p:spTgt spid="13"/>
                                        </p:tgtEl>
                                      </p:cBhvr>
                                      <p:to x="100000" y="90000"/>
                                    </p:animScale>
                                    <p:animScale>
                                      <p:cBhvr>
                                        <p:cTn id="87" dur="166" decel="50000">
                                          <p:stCondLst>
                                            <p:cond delay="1668"/>
                                          </p:stCondLst>
                                        </p:cTn>
                                        <p:tgtEl>
                                          <p:spTgt spid="13"/>
                                        </p:tgtEl>
                                      </p:cBhvr>
                                      <p:to x="100000" y="100000"/>
                                    </p:animScale>
                                    <p:animScale>
                                      <p:cBhvr>
                                        <p:cTn id="88" dur="26">
                                          <p:stCondLst>
                                            <p:cond delay="1808"/>
                                          </p:stCondLst>
                                        </p:cTn>
                                        <p:tgtEl>
                                          <p:spTgt spid="13"/>
                                        </p:tgtEl>
                                      </p:cBhvr>
                                      <p:to x="100000" y="95000"/>
                                    </p:animScale>
                                    <p:animScale>
                                      <p:cBhvr>
                                        <p:cTn id="89" dur="166" decel="50000">
                                          <p:stCondLst>
                                            <p:cond delay="1834"/>
                                          </p:stCondLst>
                                        </p:cTn>
                                        <p:tgtEl>
                                          <p:spTgt spid="13"/>
                                        </p:tgtEl>
                                      </p:cBhvr>
                                      <p:to x="100000" y="100000"/>
                                    </p:animScale>
                                  </p:childTnLst>
                                </p:cTn>
                              </p:par>
                              <p:par>
                                <p:cTn id="90" presetID="53" presetClass="entr" presetSubtype="16" fill="hold" nodeType="withEffect">
                                  <p:stCondLst>
                                    <p:cond delay="1750"/>
                                  </p:stCondLst>
                                  <p:childTnLst>
                                    <p:set>
                                      <p:cBhvr>
                                        <p:cTn id="91" dur="1" fill="hold">
                                          <p:stCondLst>
                                            <p:cond delay="0"/>
                                          </p:stCondLst>
                                        </p:cTn>
                                        <p:tgtEl>
                                          <p:spTgt spid="15"/>
                                        </p:tgtEl>
                                        <p:attrNameLst>
                                          <p:attrName>style.visibility</p:attrName>
                                        </p:attrNameLst>
                                      </p:cBhvr>
                                      <p:to>
                                        <p:strVal val="visible"/>
                                      </p:to>
                                    </p:set>
                                    <p:anim calcmode="lin" valueType="num">
                                      <p:cBhvr>
                                        <p:cTn id="92" dur="500" fill="hold"/>
                                        <p:tgtEl>
                                          <p:spTgt spid="15"/>
                                        </p:tgtEl>
                                        <p:attrNameLst>
                                          <p:attrName>ppt_w</p:attrName>
                                        </p:attrNameLst>
                                      </p:cBhvr>
                                      <p:tavLst>
                                        <p:tav tm="0">
                                          <p:val>
                                            <p:fltVal val="0"/>
                                          </p:val>
                                        </p:tav>
                                        <p:tav tm="100000">
                                          <p:val>
                                            <p:strVal val="#ppt_w"/>
                                          </p:val>
                                        </p:tav>
                                      </p:tavLst>
                                    </p:anim>
                                    <p:anim calcmode="lin" valueType="num">
                                      <p:cBhvr>
                                        <p:cTn id="93" dur="500" fill="hold"/>
                                        <p:tgtEl>
                                          <p:spTgt spid="15"/>
                                        </p:tgtEl>
                                        <p:attrNameLst>
                                          <p:attrName>ppt_h</p:attrName>
                                        </p:attrNameLst>
                                      </p:cBhvr>
                                      <p:tavLst>
                                        <p:tav tm="0">
                                          <p:val>
                                            <p:fltVal val="0"/>
                                          </p:val>
                                        </p:tav>
                                        <p:tav tm="100000">
                                          <p:val>
                                            <p:strVal val="#ppt_h"/>
                                          </p:val>
                                        </p:tav>
                                      </p:tavLst>
                                    </p:anim>
                                    <p:animEffect transition="in" filter="fade">
                                      <p:cBhvr>
                                        <p:cTn id="94" dur="500"/>
                                        <p:tgtEl>
                                          <p:spTgt spid="15"/>
                                        </p:tgtEl>
                                      </p:cBhvr>
                                    </p:animEffect>
                                  </p:childTnLst>
                                  <p:subTnLst>
                                    <p:audio>
                                      <p:cMediaNode>
                                        <p:cTn display="0" masterRel="sameClick">
                                          <p:stCondLst>
                                            <p:cond evt="begin" delay="0">
                                              <p:tn val="90"/>
                                            </p:cond>
                                          </p:stCondLst>
                                          <p:endCondLst>
                                            <p:cond evt="onStopAudio" delay="0">
                                              <p:tgtEl>
                                                <p:sldTgt/>
                                              </p:tgtEl>
                                            </p:cond>
                                          </p:endCondLst>
                                        </p:cTn>
                                        <p:tgtEl>
                                          <p:sndTgt r:embed="rId4" name="bomb.wav"/>
                                        </p:tgtEl>
                                      </p:cMediaNode>
                                    </p:audio>
                                  </p:subTnLst>
                                </p:cTn>
                              </p:par>
                              <p:par>
                                <p:cTn id="95" presetID="42" presetClass="path" presetSubtype="0" accel="50000" decel="50000" fill="hold" nodeType="withEffect">
                                  <p:stCondLst>
                                    <p:cond delay="0"/>
                                  </p:stCondLst>
                                  <p:childTnLst>
                                    <p:animMotion origin="layout" path="M 3.33333E-6 4.81481E-6 L 0.32448 0.59791 " pathEditMode="relative" rAng="0" ptsTypes="AA">
                                      <p:cBhvr>
                                        <p:cTn id="96" dur="750" fill="hold"/>
                                        <p:tgtEl>
                                          <p:spTgt spid="50"/>
                                        </p:tgtEl>
                                        <p:attrNameLst>
                                          <p:attrName>ppt_x</p:attrName>
                                          <p:attrName>ppt_y</p:attrName>
                                        </p:attrNameLst>
                                      </p:cBhvr>
                                      <p:rCtr x="16224" y="29884"/>
                                    </p:animMotion>
                                  </p:childTnLst>
                                </p:cTn>
                              </p:par>
                            </p:childTnLst>
                          </p:cTn>
                        </p:par>
                        <p:par>
                          <p:cTn id="97" fill="hold">
                            <p:stCondLst>
                              <p:cond delay="2250"/>
                            </p:stCondLst>
                            <p:childTnLst>
                              <p:par>
                                <p:cTn id="98" presetID="44" presetClass="path" presetSubtype="0" accel="50000" decel="50000" fill="hold" nodeType="afterEffect">
                                  <p:stCondLst>
                                    <p:cond delay="0"/>
                                  </p:stCondLst>
                                  <p:childTnLst>
                                    <p:animMotion origin="layout" path="M 0.32448 0.59791 L 0.45963 0.30578 C 0.48711 0.24259 0.54153 0.19236 0.59244 0.14976 C 0.64362 0.1074 0.70325 0.075 0.76419 0.0537 C 0.86784 0.03425 0.89466 0.02939 0.96536 0.05046 " pathEditMode="relative" rAng="20400000" ptsTypes="AAAAA">
                                      <p:cBhvr>
                                        <p:cTn id="99" dur="750" fill="hold"/>
                                        <p:tgtEl>
                                          <p:spTgt spid="50"/>
                                        </p:tgtEl>
                                        <p:attrNameLst>
                                          <p:attrName>ppt_x</p:attrName>
                                          <p:attrName>ppt_y</p:attrName>
                                        </p:attrNameLst>
                                      </p:cBhvr>
                                      <p:rCtr x="30716" y="-33843"/>
                                    </p:animMotion>
                                  </p:childTnLst>
                                </p:cTn>
                              </p:par>
                            </p:childTnLst>
                          </p:cTn>
                        </p:par>
                      </p:childTnLst>
                    </p:cTn>
                  </p:par>
                </p:childTnLst>
              </p:cTn>
              <p:nextCondLst>
                <p:cond evt="onClick" delay="0">
                  <p:tgtEl>
                    <p:spTgt spid="60"/>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MsPham"/>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MsPham0936082789"/>
          <p:cNvSpPr/>
          <p:nvPr/>
        </p:nvSpPr>
        <p:spPr>
          <a:xfrm>
            <a:off x="709129" y="435436"/>
            <a:ext cx="5616768" cy="6134782"/>
          </a:xfrm>
          <a:prstGeom prst="verticalScroll">
            <a:avLst>
              <a:gd name="adj" fmla="val 2766"/>
            </a:avLst>
          </a:prstGeom>
          <a:ln w="28575">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b="1" dirty="0">
              <a:solidFill>
                <a:srgbClr val="002060"/>
              </a:solidFill>
              <a:latin typeface="Arial" panose="020B0604020202020204" pitchFamily="34" charset="0"/>
              <a:cs typeface="Arial" panose="020B0604020202020204" pitchFamily="34" charset="0"/>
            </a:endParaRPr>
          </a:p>
        </p:txBody>
      </p:sp>
      <p:sp>
        <p:nvSpPr>
          <p:cNvPr id="30" name="Y.MsPham"/>
          <p:cNvSpPr/>
          <p:nvPr/>
        </p:nvSpPr>
        <p:spPr>
          <a:xfrm>
            <a:off x="7043125" y="2667001"/>
            <a:ext cx="4554516" cy="1323749"/>
          </a:xfrm>
          <a:prstGeom prst="roundRect">
            <a:avLst/>
          </a:prstGeom>
          <a:ln w="38100" cmpd="thickThi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Arial" panose="020B0604020202020204" pitchFamily="34" charset="0"/>
                <a:cs typeface="Arial" panose="020B0604020202020204" pitchFamily="34" charset="0"/>
              </a:rPr>
              <a:t>chef</a:t>
            </a:r>
          </a:p>
        </p:txBody>
      </p:sp>
      <p:sp>
        <p:nvSpPr>
          <p:cNvPr id="60" name="R.msPham"/>
          <p:cNvSpPr/>
          <p:nvPr/>
        </p:nvSpPr>
        <p:spPr>
          <a:xfrm>
            <a:off x="7043125" y="4445407"/>
            <a:ext cx="4554516" cy="1323749"/>
          </a:xfrm>
          <a:prstGeom prst="roundRect">
            <a:avLst/>
          </a:prstGeom>
          <a:ln w="38100" cmpd="thickThi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Arial" panose="020B0604020202020204" pitchFamily="34" charset="0"/>
                <a:cs typeface="Arial" panose="020B0604020202020204" pitchFamily="34" charset="0"/>
              </a:rPr>
              <a:t>teacher</a:t>
            </a:r>
          </a:p>
        </p:txBody>
      </p:sp>
      <p:pic>
        <p:nvPicPr>
          <p:cNvPr id="34" name="Egg2.MsPham"/>
          <p:cNvPicPr>
            <a:picLocks noChangeAspect="1"/>
          </p:cNvPicPr>
          <p:nvPr/>
        </p:nvPicPr>
        <p:blipFill>
          <a:blip r:embed="rId6"/>
          <a:stretch>
            <a:fillRect/>
          </a:stretch>
        </p:blipFill>
        <p:spPr>
          <a:xfrm rot="918654">
            <a:off x="5623701" y="5792369"/>
            <a:ext cx="631769" cy="830264"/>
          </a:xfrm>
          <a:prstGeom prst="rect">
            <a:avLst/>
          </a:prstGeom>
        </p:spPr>
      </p:pic>
      <p:sp>
        <p:nvSpPr>
          <p:cNvPr id="51" name="G.MsPham"/>
          <p:cNvSpPr/>
          <p:nvPr/>
        </p:nvSpPr>
        <p:spPr>
          <a:xfrm>
            <a:off x="7043125" y="888594"/>
            <a:ext cx="4554516" cy="1323749"/>
          </a:xfrm>
          <a:prstGeom prst="roundRect">
            <a:avLst/>
          </a:prstGeom>
          <a:ln w="38100" cmpd="thickThi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Arial" panose="020B0604020202020204" pitchFamily="34" charset="0"/>
                <a:cs typeface="Arial" panose="020B0604020202020204" pitchFamily="34" charset="0"/>
              </a:rPr>
              <a:t>baker</a:t>
            </a:r>
          </a:p>
        </p:txBody>
      </p:sp>
      <p:pic>
        <p:nvPicPr>
          <p:cNvPr id="65" name="Next.MsPham">
            <a:hlinkClick r:id="" action="ppaction://hlinkshowjump?jump=nextslide"/>
            <a:extLst>
              <a:ext uri="{FF2B5EF4-FFF2-40B4-BE49-F238E27FC236}">
                <a16:creationId xmlns:a16="http://schemas.microsoft.com/office/drawing/2014/main" id="{48D5A68D-9E5C-DA41-9B7F-9E3D4CEED6E6}"/>
              </a:ext>
            </a:extLst>
          </p:cNvPr>
          <p:cNvPicPr>
            <a:picLocks noChangeAspect="1"/>
          </p:cNvPicPr>
          <p:nvPr/>
        </p:nvPicPr>
        <p:blipFill>
          <a:blip r:embed="rId7"/>
          <a:stretch>
            <a:fillRect/>
          </a:stretch>
        </p:blipFill>
        <p:spPr>
          <a:xfrm flipH="1">
            <a:off x="10691265" y="5548069"/>
            <a:ext cx="1022148" cy="1022148"/>
          </a:xfrm>
          <a:prstGeom prst="rect">
            <a:avLst/>
          </a:prstGeom>
        </p:spPr>
      </p:pic>
      <p:pic>
        <p:nvPicPr>
          <p:cNvPr id="2" name="Picture 1"/>
          <p:cNvPicPr>
            <a:picLocks noChangeAspect="1"/>
          </p:cNvPicPr>
          <p:nvPr/>
        </p:nvPicPr>
        <p:blipFill>
          <a:blip r:embed="rId8"/>
          <a:stretch>
            <a:fillRect/>
          </a:stretch>
        </p:blipFill>
        <p:spPr>
          <a:xfrm>
            <a:off x="414268" y="0"/>
            <a:ext cx="1418586" cy="1342054"/>
          </a:xfrm>
          <a:prstGeom prst="rect">
            <a:avLst/>
          </a:prstGeom>
        </p:spPr>
      </p:pic>
      <p:pic>
        <p:nvPicPr>
          <p:cNvPr id="42" name="Picture 41" hidden="1"/>
          <p:cNvPicPr>
            <a:picLocks noChangeAspect="1"/>
          </p:cNvPicPr>
          <p:nvPr/>
        </p:nvPicPr>
        <p:blipFill>
          <a:blip r:embed="rId8"/>
          <a:stretch>
            <a:fillRect/>
          </a:stretch>
        </p:blipFill>
        <p:spPr>
          <a:xfrm>
            <a:off x="1551946" y="341778"/>
            <a:ext cx="1418586" cy="1342054"/>
          </a:xfrm>
          <a:prstGeom prst="rect">
            <a:avLst/>
          </a:prstGeom>
        </p:spPr>
      </p:pic>
      <p:pic>
        <p:nvPicPr>
          <p:cNvPr id="50" name="Picture 49" hidden="1"/>
          <p:cNvPicPr>
            <a:picLocks noChangeAspect="1"/>
          </p:cNvPicPr>
          <p:nvPr/>
        </p:nvPicPr>
        <p:blipFill>
          <a:blip r:embed="rId8"/>
          <a:stretch>
            <a:fillRect/>
          </a:stretch>
        </p:blipFill>
        <p:spPr>
          <a:xfrm>
            <a:off x="1551946" y="341778"/>
            <a:ext cx="1418586" cy="1342054"/>
          </a:xfrm>
          <a:prstGeom prst="rect">
            <a:avLst/>
          </a:prstGeom>
        </p:spPr>
      </p:pic>
      <p:pic>
        <p:nvPicPr>
          <p:cNvPr id="52" name="BOM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45061" y="2731097"/>
            <a:ext cx="906883" cy="998180"/>
          </a:xfrm>
          <a:prstGeom prst="rect">
            <a:avLst/>
          </a:prstGeom>
        </p:spPr>
      </p:pic>
      <p:pic>
        <p:nvPicPr>
          <p:cNvPr id="57" name="Picture 56" hidden="1"/>
          <p:cNvPicPr>
            <a:picLocks noChangeAspect="1"/>
          </p:cNvPicPr>
          <p:nvPr/>
        </p:nvPicPr>
        <p:blipFill>
          <a:blip r:embed="rId8"/>
          <a:stretch>
            <a:fillRect/>
          </a:stretch>
        </p:blipFill>
        <p:spPr>
          <a:xfrm>
            <a:off x="1551946" y="341778"/>
            <a:ext cx="1418586" cy="1342054"/>
          </a:xfrm>
          <a:prstGeom prst="rect">
            <a:avLst/>
          </a:prstGeom>
        </p:spPr>
      </p:pic>
      <p:grpSp>
        <p:nvGrpSpPr>
          <p:cNvPr id="8" name="Group 7">
            <a:extLst>
              <a:ext uri="{FF2B5EF4-FFF2-40B4-BE49-F238E27FC236}">
                <a16:creationId xmlns:a16="http://schemas.microsoft.com/office/drawing/2014/main" id="{DCCC7AFC-1F2D-7AEA-5346-AF7F757D9099}"/>
              </a:ext>
            </a:extLst>
          </p:cNvPr>
          <p:cNvGrpSpPr/>
          <p:nvPr/>
        </p:nvGrpSpPr>
        <p:grpSpPr>
          <a:xfrm>
            <a:off x="5912076" y="944864"/>
            <a:ext cx="1162124" cy="1177265"/>
            <a:chOff x="6134495" y="2695581"/>
            <a:chExt cx="1162124" cy="1177265"/>
          </a:xfrm>
        </p:grpSpPr>
        <p:pic>
          <p:nvPicPr>
            <p:cNvPr id="59" name="egg1.msPham"/>
            <p:cNvPicPr>
              <a:picLocks noChangeAspect="1"/>
            </p:cNvPicPr>
            <p:nvPr/>
          </p:nvPicPr>
          <p:blipFill>
            <a:blip r:embed="rId6"/>
            <a:stretch>
              <a:fillRect/>
            </a:stretch>
          </p:blipFill>
          <p:spPr>
            <a:xfrm rot="436769">
              <a:off x="6468773" y="2784901"/>
              <a:ext cx="827846" cy="1087945"/>
            </a:xfrm>
            <a:prstGeom prst="rect">
              <a:avLst/>
            </a:prstGeom>
          </p:spPr>
        </p:pic>
        <p:sp>
          <p:nvSpPr>
            <p:cNvPr id="61" name="TextBox 60"/>
            <p:cNvSpPr txBox="1"/>
            <p:nvPr/>
          </p:nvSpPr>
          <p:spPr>
            <a:xfrm rot="174416">
              <a:off x="6134495" y="2695581"/>
              <a:ext cx="1104790" cy="1015663"/>
            </a:xfrm>
            <a:prstGeom prst="rect">
              <a:avLst/>
            </a:prstGeom>
            <a:noFill/>
          </p:spPr>
          <p:txBody>
            <a:bodyPr wrap="none" rtlCol="0">
              <a:spAutoFit/>
              <a:scene3d>
                <a:camera prst="perspectiveContrastingLeftFacing"/>
                <a:lightRig rig="threePt" dir="t"/>
              </a:scene3d>
            </a:bodyPr>
            <a:lstStyle/>
            <a:p>
              <a:r>
                <a:rPr lang="en-US" sz="4800" b="1" dirty="0">
                  <a:ln w="6600">
                    <a:solidFill>
                      <a:schemeClr val="bg1"/>
                    </a:solidFill>
                    <a:prstDash val="solid"/>
                  </a:ln>
                  <a:solidFill>
                    <a:srgbClr val="FF0066"/>
                  </a:solidFill>
                  <a:effectLst>
                    <a:outerShdw dist="38100" dir="2700000" algn="tl" rotWithShape="0">
                      <a:schemeClr val="bg1"/>
                    </a:outerShdw>
                  </a:effectLst>
                  <a:latin typeface="Arial Black" panose="020B0A04020102020204" pitchFamily="34" charset="0"/>
                </a:rPr>
                <a:t>+</a:t>
              </a:r>
              <a:r>
                <a:rPr lang="en-US" sz="6000" b="1" dirty="0">
                  <a:ln w="6600">
                    <a:solidFill>
                      <a:schemeClr val="bg1"/>
                    </a:solidFill>
                    <a:prstDash val="solid"/>
                  </a:ln>
                  <a:solidFill>
                    <a:srgbClr val="FF0066"/>
                  </a:solidFill>
                  <a:effectLst>
                    <a:outerShdw dist="38100" dir="2700000" algn="tl" rotWithShape="0">
                      <a:schemeClr val="bg1"/>
                    </a:outerShdw>
                  </a:effectLst>
                  <a:latin typeface="Arial Black" panose="020B0A04020102020204" pitchFamily="34" charset="0"/>
                </a:rPr>
                <a:t>5</a:t>
              </a:r>
              <a:endParaRPr lang="en-US" sz="4000" b="1" dirty="0">
                <a:ln w="6600">
                  <a:solidFill>
                    <a:schemeClr val="bg1"/>
                  </a:solidFill>
                  <a:prstDash val="solid"/>
                </a:ln>
                <a:solidFill>
                  <a:srgbClr val="FF0066"/>
                </a:solidFill>
                <a:effectLst>
                  <a:outerShdw dist="38100" dir="2700000" algn="tl" rotWithShape="0">
                    <a:schemeClr val="bg1"/>
                  </a:outerShdw>
                </a:effectLst>
                <a:latin typeface="Arial Black" panose="020B0A04020102020204" pitchFamily="34" charset="0"/>
              </a:endParaRPr>
            </a:p>
          </p:txBody>
        </p:sp>
      </p:grpSp>
      <p:pic>
        <p:nvPicPr>
          <p:cNvPr id="62" name="Picture 61" hidden="1"/>
          <p:cNvPicPr>
            <a:picLocks noChangeAspect="1"/>
          </p:cNvPicPr>
          <p:nvPr/>
        </p:nvPicPr>
        <p:blipFill>
          <a:blip r:embed="rId8"/>
          <a:stretch>
            <a:fillRect/>
          </a:stretch>
        </p:blipFill>
        <p:spPr>
          <a:xfrm>
            <a:off x="1551946" y="341778"/>
            <a:ext cx="1418586" cy="1342054"/>
          </a:xfrm>
          <a:prstGeom prst="rect">
            <a:avLst/>
          </a:prstGeom>
        </p:spPr>
      </p:pic>
      <p:pic>
        <p:nvPicPr>
          <p:cNvPr id="74" name="Picture 73"/>
          <p:cNvPicPr>
            <a:picLocks noChangeAspect="1"/>
          </p:cNvPicPr>
          <p:nvPr/>
        </p:nvPicPr>
        <p:blipFill>
          <a:blip r:embed="rId8"/>
          <a:stretch>
            <a:fillRect/>
          </a:stretch>
        </p:blipFill>
        <p:spPr>
          <a:xfrm>
            <a:off x="396566" y="0"/>
            <a:ext cx="1418586" cy="1342054"/>
          </a:xfrm>
          <a:prstGeom prst="rect">
            <a:avLst/>
          </a:prstGeom>
        </p:spPr>
      </p:pic>
      <p:pic>
        <p:nvPicPr>
          <p:cNvPr id="75" name="Picture 74"/>
          <p:cNvPicPr>
            <a:picLocks noChangeAspect="1"/>
          </p:cNvPicPr>
          <p:nvPr/>
        </p:nvPicPr>
        <p:blipFill>
          <a:blip r:embed="rId8"/>
          <a:stretch>
            <a:fillRect/>
          </a:stretch>
        </p:blipFill>
        <p:spPr>
          <a:xfrm>
            <a:off x="396566" y="0"/>
            <a:ext cx="1418586" cy="1342054"/>
          </a:xfrm>
          <a:prstGeom prst="rect">
            <a:avLst/>
          </a:prstGeom>
        </p:spPr>
      </p:pic>
      <p:pic>
        <p:nvPicPr>
          <p:cNvPr id="76" name="Picture 75"/>
          <p:cNvPicPr>
            <a:picLocks noChangeAspect="1"/>
          </p:cNvPicPr>
          <p:nvPr/>
        </p:nvPicPr>
        <p:blipFill>
          <a:blip r:embed="rId8"/>
          <a:stretch>
            <a:fillRect/>
          </a:stretch>
        </p:blipFill>
        <p:spPr>
          <a:xfrm>
            <a:off x="396566" y="22206"/>
            <a:ext cx="1418586" cy="1342054"/>
          </a:xfrm>
          <a:prstGeom prst="rect">
            <a:avLst/>
          </a:prstGeom>
        </p:spPr>
      </p:pic>
      <p:pic>
        <p:nvPicPr>
          <p:cNvPr id="78" name="Picture 77"/>
          <p:cNvPicPr>
            <a:picLocks noChangeAspect="1"/>
          </p:cNvPicPr>
          <p:nvPr/>
        </p:nvPicPr>
        <p:blipFill>
          <a:blip r:embed="rId8"/>
          <a:stretch>
            <a:fillRect/>
          </a:stretch>
        </p:blipFill>
        <p:spPr>
          <a:xfrm>
            <a:off x="396566" y="0"/>
            <a:ext cx="1418586" cy="1342054"/>
          </a:xfrm>
          <a:prstGeom prst="rect">
            <a:avLst/>
          </a:prstGeom>
        </p:spPr>
      </p:pic>
      <p:grpSp>
        <p:nvGrpSpPr>
          <p:cNvPr id="38" name="Group 37"/>
          <p:cNvGrpSpPr/>
          <p:nvPr/>
        </p:nvGrpSpPr>
        <p:grpSpPr>
          <a:xfrm>
            <a:off x="5577474" y="2224528"/>
            <a:ext cx="2242054" cy="2239252"/>
            <a:chOff x="4828349" y="3715099"/>
            <a:chExt cx="2968436" cy="2964726"/>
          </a:xfrm>
        </p:grpSpPr>
        <p:pic>
          <p:nvPicPr>
            <p:cNvPr id="39" name="NO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40" name="TextBox 39"/>
            <p:cNvSpPr txBox="1"/>
            <p:nvPr/>
          </p:nvSpPr>
          <p:spPr>
            <a:xfrm rot="936324">
              <a:off x="5668127" y="4374085"/>
              <a:ext cx="1161347" cy="1222471"/>
            </a:xfrm>
            <a:prstGeom prst="rect">
              <a:avLst/>
            </a:prstGeom>
            <a:noFill/>
          </p:spPr>
          <p:txBody>
            <a:bodyPr wrap="none" rtlCol="0">
              <a:spAutoFit/>
            </a:bodyPr>
            <a:lstStyle/>
            <a:p>
              <a:r>
                <a:rPr lang="en-US" sz="5400" b="1" dirty="0">
                  <a:ln w="6600">
                    <a:solidFill>
                      <a:schemeClr val="tx1"/>
                    </a:solidFill>
                    <a:prstDash val="solid"/>
                  </a:ln>
                  <a:solidFill>
                    <a:srgbClr val="FFFFFF"/>
                  </a:solidFill>
                  <a:effectLst>
                    <a:outerShdw dist="38100" dir="2700000" algn="tl" rotWithShape="0">
                      <a:schemeClr val="tx1"/>
                    </a:outerShdw>
                  </a:effectLst>
                  <a:latin typeface="Arial Black" panose="020B0A04020102020204" pitchFamily="34" charset="0"/>
                </a:rPr>
                <a:t>-1</a:t>
              </a:r>
            </a:p>
          </p:txBody>
        </p:sp>
      </p:grpSp>
      <p:pic>
        <p:nvPicPr>
          <p:cNvPr id="13" name="BOM2">
            <a:extLst>
              <a:ext uri="{FF2B5EF4-FFF2-40B4-BE49-F238E27FC236}">
                <a16:creationId xmlns:a16="http://schemas.microsoft.com/office/drawing/2014/main" id="{2A5156A7-ACE5-AFDA-30BD-BE9B97A8AD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67318" y="4530339"/>
            <a:ext cx="906883" cy="998180"/>
          </a:xfrm>
          <a:prstGeom prst="rect">
            <a:avLst/>
          </a:prstGeom>
        </p:spPr>
      </p:pic>
      <p:grpSp>
        <p:nvGrpSpPr>
          <p:cNvPr id="15" name="Group 14">
            <a:extLst>
              <a:ext uri="{FF2B5EF4-FFF2-40B4-BE49-F238E27FC236}">
                <a16:creationId xmlns:a16="http://schemas.microsoft.com/office/drawing/2014/main" id="{08FA6E49-0597-7574-4251-1F29FE5B08DE}"/>
              </a:ext>
            </a:extLst>
          </p:cNvPr>
          <p:cNvGrpSpPr/>
          <p:nvPr/>
        </p:nvGrpSpPr>
        <p:grpSpPr>
          <a:xfrm>
            <a:off x="5499732" y="4023770"/>
            <a:ext cx="2242054" cy="2239252"/>
            <a:chOff x="4828349" y="3715099"/>
            <a:chExt cx="2968436" cy="2964726"/>
          </a:xfrm>
        </p:grpSpPr>
        <p:pic>
          <p:nvPicPr>
            <p:cNvPr id="16" name="NO2">
              <a:extLst>
                <a:ext uri="{FF2B5EF4-FFF2-40B4-BE49-F238E27FC236}">
                  <a16:creationId xmlns:a16="http://schemas.microsoft.com/office/drawing/2014/main" id="{E9A20D89-36D1-C962-3DDC-77544768ADA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17" name="TextBox 16">
              <a:extLst>
                <a:ext uri="{FF2B5EF4-FFF2-40B4-BE49-F238E27FC236}">
                  <a16:creationId xmlns:a16="http://schemas.microsoft.com/office/drawing/2014/main" id="{2F36C1D4-13B8-6449-EB11-87E4004207A5}"/>
                </a:ext>
              </a:extLst>
            </p:cNvPr>
            <p:cNvSpPr txBox="1"/>
            <p:nvPr/>
          </p:nvSpPr>
          <p:spPr>
            <a:xfrm rot="936324">
              <a:off x="5668127" y="4374085"/>
              <a:ext cx="1161347" cy="1222471"/>
            </a:xfrm>
            <a:prstGeom prst="rect">
              <a:avLst/>
            </a:prstGeom>
            <a:noFill/>
          </p:spPr>
          <p:txBody>
            <a:bodyPr wrap="none" rtlCol="0">
              <a:spAutoFit/>
            </a:bodyPr>
            <a:lstStyle/>
            <a:p>
              <a:r>
                <a:rPr lang="en-US" sz="5400" b="1" dirty="0">
                  <a:ln w="6600">
                    <a:solidFill>
                      <a:schemeClr val="tx1"/>
                    </a:solidFill>
                    <a:prstDash val="solid"/>
                  </a:ln>
                  <a:solidFill>
                    <a:srgbClr val="FFFFFF"/>
                  </a:solidFill>
                  <a:effectLst>
                    <a:outerShdw dist="38100" dir="2700000" algn="tl" rotWithShape="0">
                      <a:schemeClr val="tx1"/>
                    </a:outerShdw>
                  </a:effectLst>
                  <a:latin typeface="Arial Black" panose="020B0A04020102020204" pitchFamily="34" charset="0"/>
                </a:rPr>
                <a:t>-1</a:t>
              </a:r>
            </a:p>
          </p:txBody>
        </p:sp>
      </p:grpSp>
      <p:sp>
        <p:nvSpPr>
          <p:cNvPr id="4" name="MsPham-0936082789">
            <a:extLst>
              <a:ext uri="{FF2B5EF4-FFF2-40B4-BE49-F238E27FC236}">
                <a16:creationId xmlns:a16="http://schemas.microsoft.com/office/drawing/2014/main" id="{3B3BC5BF-33CF-83D6-6D50-0857DD8DCE1B}"/>
              </a:ext>
            </a:extLst>
          </p:cNvPr>
          <p:cNvSpPr txBox="1"/>
          <p:nvPr/>
        </p:nvSpPr>
        <p:spPr>
          <a:xfrm>
            <a:off x="905069" y="1090987"/>
            <a:ext cx="5230691" cy="2217082"/>
          </a:xfrm>
          <a:prstGeom prst="rect">
            <a:avLst/>
          </a:prstGeom>
          <a:noFill/>
          <a:ln w="38100">
            <a:noFill/>
          </a:ln>
        </p:spPr>
        <p:txBody>
          <a:bodyPr wrap="square" rtlCol="0">
            <a:spAutoFit/>
          </a:bodyPr>
          <a:lstStyle/>
          <a:p>
            <a:pPr algn="ctr">
              <a:lnSpc>
                <a:spcPct val="150000"/>
              </a:lnSpc>
            </a:pPr>
            <a:r>
              <a:rPr lang="en-US" sz="3200" b="1" dirty="0">
                <a:solidFill>
                  <a:srgbClr val="002060"/>
                </a:solidFill>
                <a:latin typeface="Arial" panose="020B0604020202020204" pitchFamily="34" charset="0"/>
                <a:cs typeface="Arial" panose="020B0604020202020204" pitchFamily="34" charset="0"/>
              </a:rPr>
              <a:t>What does he do?</a:t>
            </a:r>
          </a:p>
          <a:p>
            <a:pPr algn="ctr">
              <a:lnSpc>
                <a:spcPct val="150000"/>
              </a:lnSpc>
            </a:pPr>
            <a:r>
              <a:rPr lang="en-US" sz="3200" b="1" dirty="0">
                <a:solidFill>
                  <a:srgbClr val="002060"/>
                </a:solidFill>
                <a:latin typeface="Arial" panose="020B0604020202020204" pitchFamily="34" charset="0"/>
                <a:cs typeface="Arial" panose="020B0604020202020204" pitchFamily="34" charset="0"/>
              </a:rPr>
              <a:t>He is a ____.</a:t>
            </a:r>
          </a:p>
          <a:p>
            <a:pPr algn="ctr">
              <a:lnSpc>
                <a:spcPct val="150000"/>
              </a:lnSpc>
            </a:pPr>
            <a:endParaRPr lang="en-US" sz="3200" b="1" dirty="0">
              <a:solidFill>
                <a:srgbClr val="002060"/>
              </a:solidFill>
              <a:latin typeface="Arial" panose="020B0604020202020204" pitchFamily="34" charset="0"/>
              <a:cs typeface="Arial" panose="020B0604020202020204" pitchFamily="34" charset="0"/>
            </a:endParaRPr>
          </a:p>
        </p:txBody>
      </p:sp>
      <p:pic>
        <p:nvPicPr>
          <p:cNvPr id="5" name="Picture 2" descr="Baker Cartoon Images – Browse 32,177 Stock Photos, Vectors ...">
            <a:extLst>
              <a:ext uri="{FF2B5EF4-FFF2-40B4-BE49-F238E27FC236}">
                <a16:creationId xmlns:a16="http://schemas.microsoft.com/office/drawing/2014/main" id="{67DF8A7A-BC0F-028B-340F-E31E83C6133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74311" y="2988623"/>
            <a:ext cx="3232160" cy="2154773"/>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143601"/>
      </p:ext>
    </p:extLst>
  </p:cSld>
  <p:clrMapOvr>
    <a:masterClrMapping/>
  </p:clrMapOvr>
  <p:transition spd="slow" advClick="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33333E-6 4.81481E-6 L 0.32448 0.59791 " pathEditMode="relative" rAng="0" ptsTypes="AA">
                                      <p:cBhvr>
                                        <p:cTn id="6" dur="750" fill="hold"/>
                                        <p:tgtEl>
                                          <p:spTgt spid="57"/>
                                        </p:tgtEl>
                                        <p:attrNameLst>
                                          <p:attrName>ppt_x</p:attrName>
                                          <p:attrName>ppt_y</p:attrName>
                                        </p:attrNameLst>
                                      </p:cBhvr>
                                      <p:rCtr x="16224" y="29884"/>
                                    </p:animMotion>
                                  </p:childTnLst>
                                </p:cTn>
                              </p:par>
                            </p:childTnLst>
                          </p:cTn>
                        </p:par>
                        <p:par>
                          <p:cTn id="7" fill="hold">
                            <p:stCondLst>
                              <p:cond delay="750"/>
                            </p:stCondLst>
                            <p:childTnLst>
                              <p:par>
                                <p:cTn id="8" presetID="44" presetClass="path" presetSubtype="0" accel="50000" decel="50000" fill="hold" nodeType="afterEffect">
                                  <p:stCondLst>
                                    <p:cond delay="0"/>
                                  </p:stCondLst>
                                  <p:childTnLst>
                                    <p:animMotion origin="layout" path="M 0.32448 0.59791 L 0.45963 0.30578 C 0.48711 0.24259 0.54179 0.19166 0.59284 0.1493 C 0.64362 0.1074 0.70351 0.07476 0.76471 0.053 C 0.86784 0.03425 0.89466 0.02939 0.96536 0.05046 " pathEditMode="relative" rAng="20400000" ptsTypes="AAAAA">
                                      <p:cBhvr>
                                        <p:cTn id="9" dur="750" fill="hold"/>
                                        <p:tgtEl>
                                          <p:spTgt spid="57"/>
                                        </p:tgtEl>
                                        <p:attrNameLst>
                                          <p:attrName>ppt_x</p:attrName>
                                          <p:attrName>ppt_y</p:attrName>
                                        </p:attrNameLst>
                                      </p:cBhvr>
                                      <p:rCtr x="30716" y="-3384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1"/>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33333E-6 4.81481E-6 L 0.32448 0.59791 " pathEditMode="relative" rAng="0" ptsTypes="AA">
                                      <p:cBhvr>
                                        <p:cTn id="14" dur="750" fill="hold"/>
                                        <p:tgtEl>
                                          <p:spTgt spid="62"/>
                                        </p:tgtEl>
                                        <p:attrNameLst>
                                          <p:attrName>ppt_x</p:attrName>
                                          <p:attrName>ppt_y</p:attrName>
                                        </p:attrNameLst>
                                      </p:cBhvr>
                                      <p:rCtr x="16224" y="29884"/>
                                    </p:animMotion>
                                  </p:childTnLst>
                                </p:cTn>
                              </p:par>
                            </p:childTnLst>
                          </p:cTn>
                        </p:par>
                        <p:par>
                          <p:cTn id="15" fill="hold">
                            <p:stCondLst>
                              <p:cond delay="750"/>
                            </p:stCondLst>
                            <p:childTnLst>
                              <p:par>
                                <p:cTn id="16" presetID="44" presetClass="path" presetSubtype="0" accel="50000" decel="50000" fill="hold" nodeType="afterEffect">
                                  <p:stCondLst>
                                    <p:cond delay="0"/>
                                  </p:stCondLst>
                                  <p:childTnLst>
                                    <p:animMotion origin="layout" path="M 0.32448 0.59791 L 0.45963 0.30578 C 0.48711 0.24259 0.54153 0.19236 0.59244 0.14976 C 0.64362 0.1074 0.70325 0.075 0.76393 0.05393 C 0.86784 0.03425 0.89466 0.02939 0.96536 0.05046 " pathEditMode="relative" rAng="20400000" ptsTypes="AAAAA">
                                      <p:cBhvr>
                                        <p:cTn id="17" dur="750" fill="hold"/>
                                        <p:tgtEl>
                                          <p:spTgt spid="62"/>
                                        </p:tgtEl>
                                        <p:attrNameLst>
                                          <p:attrName>ppt_x</p:attrName>
                                          <p:attrName>ppt_y</p:attrName>
                                        </p:attrNameLst>
                                      </p:cBhvr>
                                      <p:rCtr x="30716" y="-33843"/>
                                    </p:animMotion>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80">
                                          <p:stCondLst>
                                            <p:cond delay="0"/>
                                          </p:stCondLst>
                                        </p:cTn>
                                        <p:tgtEl>
                                          <p:spTgt spid="8"/>
                                        </p:tgtEl>
                                      </p:cBhvr>
                                    </p:animEffect>
                                    <p:anim calcmode="lin" valueType="num">
                                      <p:cBhvr>
                                        <p:cTn id="2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8" dur="26">
                                          <p:stCondLst>
                                            <p:cond delay="650"/>
                                          </p:stCondLst>
                                        </p:cTn>
                                        <p:tgtEl>
                                          <p:spTgt spid="8"/>
                                        </p:tgtEl>
                                      </p:cBhvr>
                                      <p:to x="100000" y="60000"/>
                                    </p:animScale>
                                    <p:animScale>
                                      <p:cBhvr>
                                        <p:cTn id="29" dur="166" decel="50000">
                                          <p:stCondLst>
                                            <p:cond delay="676"/>
                                          </p:stCondLst>
                                        </p:cTn>
                                        <p:tgtEl>
                                          <p:spTgt spid="8"/>
                                        </p:tgtEl>
                                      </p:cBhvr>
                                      <p:to x="100000" y="100000"/>
                                    </p:animScale>
                                    <p:animScale>
                                      <p:cBhvr>
                                        <p:cTn id="30" dur="26">
                                          <p:stCondLst>
                                            <p:cond delay="1312"/>
                                          </p:stCondLst>
                                        </p:cTn>
                                        <p:tgtEl>
                                          <p:spTgt spid="8"/>
                                        </p:tgtEl>
                                      </p:cBhvr>
                                      <p:to x="100000" y="80000"/>
                                    </p:animScale>
                                    <p:animScale>
                                      <p:cBhvr>
                                        <p:cTn id="31" dur="166" decel="50000">
                                          <p:stCondLst>
                                            <p:cond delay="1338"/>
                                          </p:stCondLst>
                                        </p:cTn>
                                        <p:tgtEl>
                                          <p:spTgt spid="8"/>
                                        </p:tgtEl>
                                      </p:cBhvr>
                                      <p:to x="100000" y="100000"/>
                                    </p:animScale>
                                    <p:animScale>
                                      <p:cBhvr>
                                        <p:cTn id="32" dur="26">
                                          <p:stCondLst>
                                            <p:cond delay="1642"/>
                                          </p:stCondLst>
                                        </p:cTn>
                                        <p:tgtEl>
                                          <p:spTgt spid="8"/>
                                        </p:tgtEl>
                                      </p:cBhvr>
                                      <p:to x="100000" y="90000"/>
                                    </p:animScale>
                                    <p:animScale>
                                      <p:cBhvr>
                                        <p:cTn id="33" dur="166" decel="50000">
                                          <p:stCondLst>
                                            <p:cond delay="1668"/>
                                          </p:stCondLst>
                                        </p:cTn>
                                        <p:tgtEl>
                                          <p:spTgt spid="8"/>
                                        </p:tgtEl>
                                      </p:cBhvr>
                                      <p:to x="100000" y="100000"/>
                                    </p:animScale>
                                    <p:animScale>
                                      <p:cBhvr>
                                        <p:cTn id="34" dur="26">
                                          <p:stCondLst>
                                            <p:cond delay="1808"/>
                                          </p:stCondLst>
                                        </p:cTn>
                                        <p:tgtEl>
                                          <p:spTgt spid="8"/>
                                        </p:tgtEl>
                                      </p:cBhvr>
                                      <p:to x="100000" y="95000"/>
                                    </p:animScale>
                                    <p:animScale>
                                      <p:cBhvr>
                                        <p:cTn id="35" dur="166" decel="50000">
                                          <p:stCondLst>
                                            <p:cond delay="1834"/>
                                          </p:stCondLst>
                                        </p:cTn>
                                        <p:tgtEl>
                                          <p:spTgt spid="8"/>
                                        </p:tgtEl>
                                      </p:cBhvr>
                                      <p:to x="100000" y="100000"/>
                                    </p:animScale>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fade">
                                      <p:cBhvr>
                                        <p:cTn id="39" dur="500"/>
                                        <p:tgtEl>
                                          <p:spTgt spid="65"/>
                                        </p:tgtEl>
                                      </p:cBhvr>
                                    </p:animEffect>
                                  </p:childTnLst>
                                  <p:subTnLst>
                                    <p:audio>
                                      <p:cMediaNode>
                                        <p:cTn display="0" masterRel="sameClick">
                                          <p:stCondLst>
                                            <p:cond evt="begin" delay="0">
                                              <p:tn val="3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1"/>
                  </p:tgtEl>
                </p:cond>
              </p:nextCondLst>
            </p:seq>
            <p:seq concurrent="1" nextAc="seek">
              <p:cTn id="40" restart="whenNotActive" fill="hold" evtFilter="cancelBubble" nodeType="interactiveSeq">
                <p:stCondLst>
                  <p:cond evt="onClick" delay="0">
                    <p:tgtEl>
                      <p:spTgt spid="30"/>
                    </p:tgtEl>
                  </p:cond>
                </p:stCondLst>
                <p:endSync evt="end" delay="0">
                  <p:rtn val="all"/>
                </p:endSync>
                <p:childTnLst>
                  <p:par>
                    <p:cTn id="41" fill="hold">
                      <p:stCondLst>
                        <p:cond delay="0"/>
                      </p:stCondLst>
                      <p:childTnLst>
                        <p:par>
                          <p:cTn id="42" fill="hold">
                            <p:stCondLst>
                              <p:cond delay="0"/>
                            </p:stCondLst>
                            <p:childTnLst>
                              <p:par>
                                <p:cTn id="43" presetID="42" presetClass="path" presetSubtype="0" accel="50000" decel="50000" fill="hold" nodeType="withEffect">
                                  <p:stCondLst>
                                    <p:cond delay="0"/>
                                  </p:stCondLst>
                                  <p:childTnLst>
                                    <p:animMotion origin="layout" path="M 3.33333E-6 4.81481E-6 L 0.32448 0.59791 " pathEditMode="relative" rAng="0" ptsTypes="AA">
                                      <p:cBhvr>
                                        <p:cTn id="44" dur="750" fill="hold"/>
                                        <p:tgtEl>
                                          <p:spTgt spid="42"/>
                                        </p:tgtEl>
                                        <p:attrNameLst>
                                          <p:attrName>ppt_x</p:attrName>
                                          <p:attrName>ppt_y</p:attrName>
                                        </p:attrNameLst>
                                      </p:cBhvr>
                                      <p:rCtr x="16224" y="29884"/>
                                    </p:animMotion>
                                  </p:childTnLst>
                                </p:cTn>
                              </p:par>
                            </p:childTnLst>
                          </p:cTn>
                        </p:par>
                        <p:par>
                          <p:cTn id="45" fill="hold">
                            <p:stCondLst>
                              <p:cond delay="750"/>
                            </p:stCondLst>
                            <p:childTnLst>
                              <p:par>
                                <p:cTn id="46" presetID="44" presetClass="path" presetSubtype="0" accel="50000" decel="50000" fill="hold" nodeType="afterEffect">
                                  <p:stCondLst>
                                    <p:cond delay="0"/>
                                  </p:stCondLst>
                                  <p:childTnLst>
                                    <p:animMotion origin="layout" path="M 0.32448 0.59791 L 0.45963 0.30578 C 0.48711 0.24259 0.54153 0.19236 0.59244 0.14976 C 0.64362 0.1074 0.70325 0.075 0.76419 0.0537 C 0.86784 0.03425 0.89466 0.02939 0.96536 0.05046 " pathEditMode="relative" rAng="20400000" ptsTypes="AAAAA">
                                      <p:cBhvr>
                                        <p:cTn id="47" dur="750" fill="hold"/>
                                        <p:tgtEl>
                                          <p:spTgt spid="42"/>
                                        </p:tgtEl>
                                        <p:attrNameLst>
                                          <p:attrName>ppt_x</p:attrName>
                                          <p:attrName>ppt_y</p:attrName>
                                        </p:attrNameLst>
                                      </p:cBhvr>
                                      <p:rCtr x="30716" y="-33843"/>
                                    </p:animMotion>
                                  </p:childTnLst>
                                </p:cTn>
                              </p:par>
                            </p:childTnLst>
                          </p:cTn>
                        </p:par>
                      </p:childTnLst>
                    </p:cTn>
                  </p:par>
                  <p:par>
                    <p:cTn id="48" fill="hold">
                      <p:stCondLst>
                        <p:cond delay="indefinite"/>
                      </p:stCondLst>
                      <p:childTnLst>
                        <p:par>
                          <p:cTn id="49" fill="hold">
                            <p:stCondLst>
                              <p:cond delay="0"/>
                            </p:stCondLst>
                            <p:childTnLst>
                              <p:par>
                                <p:cTn id="50" presetID="26" presetClass="entr" presetSubtype="0" fill="hold"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wipe(down)">
                                      <p:cBhvr>
                                        <p:cTn id="52" dur="580">
                                          <p:stCondLst>
                                            <p:cond delay="0"/>
                                          </p:stCondLst>
                                        </p:cTn>
                                        <p:tgtEl>
                                          <p:spTgt spid="52"/>
                                        </p:tgtEl>
                                      </p:cBhvr>
                                    </p:animEffect>
                                    <p:anim calcmode="lin" valueType="num">
                                      <p:cBhvr>
                                        <p:cTn id="53"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58" dur="26">
                                          <p:stCondLst>
                                            <p:cond delay="650"/>
                                          </p:stCondLst>
                                        </p:cTn>
                                        <p:tgtEl>
                                          <p:spTgt spid="52"/>
                                        </p:tgtEl>
                                      </p:cBhvr>
                                      <p:to x="100000" y="60000"/>
                                    </p:animScale>
                                    <p:animScale>
                                      <p:cBhvr>
                                        <p:cTn id="59" dur="166" decel="50000">
                                          <p:stCondLst>
                                            <p:cond delay="676"/>
                                          </p:stCondLst>
                                        </p:cTn>
                                        <p:tgtEl>
                                          <p:spTgt spid="52"/>
                                        </p:tgtEl>
                                      </p:cBhvr>
                                      <p:to x="100000" y="100000"/>
                                    </p:animScale>
                                    <p:animScale>
                                      <p:cBhvr>
                                        <p:cTn id="60" dur="26">
                                          <p:stCondLst>
                                            <p:cond delay="1312"/>
                                          </p:stCondLst>
                                        </p:cTn>
                                        <p:tgtEl>
                                          <p:spTgt spid="52"/>
                                        </p:tgtEl>
                                      </p:cBhvr>
                                      <p:to x="100000" y="80000"/>
                                    </p:animScale>
                                    <p:animScale>
                                      <p:cBhvr>
                                        <p:cTn id="61" dur="166" decel="50000">
                                          <p:stCondLst>
                                            <p:cond delay="1338"/>
                                          </p:stCondLst>
                                        </p:cTn>
                                        <p:tgtEl>
                                          <p:spTgt spid="52"/>
                                        </p:tgtEl>
                                      </p:cBhvr>
                                      <p:to x="100000" y="100000"/>
                                    </p:animScale>
                                    <p:animScale>
                                      <p:cBhvr>
                                        <p:cTn id="62" dur="26">
                                          <p:stCondLst>
                                            <p:cond delay="1642"/>
                                          </p:stCondLst>
                                        </p:cTn>
                                        <p:tgtEl>
                                          <p:spTgt spid="52"/>
                                        </p:tgtEl>
                                      </p:cBhvr>
                                      <p:to x="100000" y="90000"/>
                                    </p:animScale>
                                    <p:animScale>
                                      <p:cBhvr>
                                        <p:cTn id="63" dur="166" decel="50000">
                                          <p:stCondLst>
                                            <p:cond delay="1668"/>
                                          </p:stCondLst>
                                        </p:cTn>
                                        <p:tgtEl>
                                          <p:spTgt spid="52"/>
                                        </p:tgtEl>
                                      </p:cBhvr>
                                      <p:to x="100000" y="100000"/>
                                    </p:animScale>
                                    <p:animScale>
                                      <p:cBhvr>
                                        <p:cTn id="64" dur="26">
                                          <p:stCondLst>
                                            <p:cond delay="1808"/>
                                          </p:stCondLst>
                                        </p:cTn>
                                        <p:tgtEl>
                                          <p:spTgt spid="52"/>
                                        </p:tgtEl>
                                      </p:cBhvr>
                                      <p:to x="100000" y="95000"/>
                                    </p:animScale>
                                    <p:animScale>
                                      <p:cBhvr>
                                        <p:cTn id="65" dur="166" decel="50000">
                                          <p:stCondLst>
                                            <p:cond delay="1834"/>
                                          </p:stCondLst>
                                        </p:cTn>
                                        <p:tgtEl>
                                          <p:spTgt spid="52"/>
                                        </p:tgtEl>
                                      </p:cBhvr>
                                      <p:to x="100000" y="100000"/>
                                    </p:animScale>
                                  </p:childTnLst>
                                </p:cTn>
                              </p:par>
                              <p:par>
                                <p:cTn id="66" presetID="53" presetClass="entr" presetSubtype="16" fill="hold" nodeType="withEffect">
                                  <p:stCondLst>
                                    <p:cond delay="1750"/>
                                  </p:stCondLst>
                                  <p:childTnLst>
                                    <p:set>
                                      <p:cBhvr>
                                        <p:cTn id="67" dur="1" fill="hold">
                                          <p:stCondLst>
                                            <p:cond delay="0"/>
                                          </p:stCondLst>
                                        </p:cTn>
                                        <p:tgtEl>
                                          <p:spTgt spid="38"/>
                                        </p:tgtEl>
                                        <p:attrNameLst>
                                          <p:attrName>style.visibility</p:attrName>
                                        </p:attrNameLst>
                                      </p:cBhvr>
                                      <p:to>
                                        <p:strVal val="visible"/>
                                      </p:to>
                                    </p:set>
                                    <p:anim calcmode="lin" valueType="num">
                                      <p:cBhvr>
                                        <p:cTn id="68" dur="500" fill="hold"/>
                                        <p:tgtEl>
                                          <p:spTgt spid="38"/>
                                        </p:tgtEl>
                                        <p:attrNameLst>
                                          <p:attrName>ppt_w</p:attrName>
                                        </p:attrNameLst>
                                      </p:cBhvr>
                                      <p:tavLst>
                                        <p:tav tm="0">
                                          <p:val>
                                            <p:fltVal val="0"/>
                                          </p:val>
                                        </p:tav>
                                        <p:tav tm="100000">
                                          <p:val>
                                            <p:strVal val="#ppt_w"/>
                                          </p:val>
                                        </p:tav>
                                      </p:tavLst>
                                    </p:anim>
                                    <p:anim calcmode="lin" valueType="num">
                                      <p:cBhvr>
                                        <p:cTn id="69" dur="500" fill="hold"/>
                                        <p:tgtEl>
                                          <p:spTgt spid="38"/>
                                        </p:tgtEl>
                                        <p:attrNameLst>
                                          <p:attrName>ppt_h</p:attrName>
                                        </p:attrNameLst>
                                      </p:cBhvr>
                                      <p:tavLst>
                                        <p:tav tm="0">
                                          <p:val>
                                            <p:fltVal val="0"/>
                                          </p:val>
                                        </p:tav>
                                        <p:tav tm="100000">
                                          <p:val>
                                            <p:strVal val="#ppt_h"/>
                                          </p:val>
                                        </p:tav>
                                      </p:tavLst>
                                    </p:anim>
                                    <p:animEffect transition="in" filter="fade">
                                      <p:cBhvr>
                                        <p:cTn id="70" dur="500"/>
                                        <p:tgtEl>
                                          <p:spTgt spid="38"/>
                                        </p:tgtEl>
                                      </p:cBhvr>
                                    </p:animEffect>
                                  </p:childTnLst>
                                  <p:subTnLst>
                                    <p:audio>
                                      <p:cMediaNode>
                                        <p:cTn display="0" masterRel="sameClick">
                                          <p:stCondLst>
                                            <p:cond evt="begin" delay="0">
                                              <p:tn val="6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0"/>
                  </p:tgtEl>
                </p:cond>
              </p:nextCondLst>
            </p:seq>
            <p:seq concurrent="1" nextAc="seek">
              <p:cTn id="71" restart="whenNotActive" fill="hold" evtFilter="cancelBubble" nodeType="interactiveSeq">
                <p:stCondLst>
                  <p:cond evt="onClick" delay="0">
                    <p:tgtEl>
                      <p:spTgt spid="60"/>
                    </p:tgtEl>
                  </p:cond>
                </p:stCondLst>
                <p:endSync evt="end" delay="0">
                  <p:rtn val="all"/>
                </p:endSync>
                <p:childTnLst>
                  <p:par>
                    <p:cTn id="72" fill="hold">
                      <p:stCondLst>
                        <p:cond delay="0"/>
                      </p:stCondLst>
                      <p:childTnLst>
                        <p:par>
                          <p:cTn id="73" fill="hold">
                            <p:stCondLst>
                              <p:cond delay="0"/>
                            </p:stCondLst>
                            <p:childTnLst>
                              <p:par>
                                <p:cTn id="74" presetID="26" presetClass="entr" presetSubtype="0" fill="hold" nodeType="click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wipe(down)">
                                      <p:cBhvr>
                                        <p:cTn id="76" dur="580">
                                          <p:stCondLst>
                                            <p:cond delay="0"/>
                                          </p:stCondLst>
                                        </p:cTn>
                                        <p:tgtEl>
                                          <p:spTgt spid="13"/>
                                        </p:tgtEl>
                                      </p:cBhvr>
                                    </p:animEffect>
                                    <p:anim calcmode="lin" valueType="num">
                                      <p:cBhvr>
                                        <p:cTn id="77"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82" dur="26">
                                          <p:stCondLst>
                                            <p:cond delay="650"/>
                                          </p:stCondLst>
                                        </p:cTn>
                                        <p:tgtEl>
                                          <p:spTgt spid="13"/>
                                        </p:tgtEl>
                                      </p:cBhvr>
                                      <p:to x="100000" y="60000"/>
                                    </p:animScale>
                                    <p:animScale>
                                      <p:cBhvr>
                                        <p:cTn id="83" dur="166" decel="50000">
                                          <p:stCondLst>
                                            <p:cond delay="676"/>
                                          </p:stCondLst>
                                        </p:cTn>
                                        <p:tgtEl>
                                          <p:spTgt spid="13"/>
                                        </p:tgtEl>
                                      </p:cBhvr>
                                      <p:to x="100000" y="100000"/>
                                    </p:animScale>
                                    <p:animScale>
                                      <p:cBhvr>
                                        <p:cTn id="84" dur="26">
                                          <p:stCondLst>
                                            <p:cond delay="1312"/>
                                          </p:stCondLst>
                                        </p:cTn>
                                        <p:tgtEl>
                                          <p:spTgt spid="13"/>
                                        </p:tgtEl>
                                      </p:cBhvr>
                                      <p:to x="100000" y="80000"/>
                                    </p:animScale>
                                    <p:animScale>
                                      <p:cBhvr>
                                        <p:cTn id="85" dur="166" decel="50000">
                                          <p:stCondLst>
                                            <p:cond delay="1338"/>
                                          </p:stCondLst>
                                        </p:cTn>
                                        <p:tgtEl>
                                          <p:spTgt spid="13"/>
                                        </p:tgtEl>
                                      </p:cBhvr>
                                      <p:to x="100000" y="100000"/>
                                    </p:animScale>
                                    <p:animScale>
                                      <p:cBhvr>
                                        <p:cTn id="86" dur="26">
                                          <p:stCondLst>
                                            <p:cond delay="1642"/>
                                          </p:stCondLst>
                                        </p:cTn>
                                        <p:tgtEl>
                                          <p:spTgt spid="13"/>
                                        </p:tgtEl>
                                      </p:cBhvr>
                                      <p:to x="100000" y="90000"/>
                                    </p:animScale>
                                    <p:animScale>
                                      <p:cBhvr>
                                        <p:cTn id="87" dur="166" decel="50000">
                                          <p:stCondLst>
                                            <p:cond delay="1668"/>
                                          </p:stCondLst>
                                        </p:cTn>
                                        <p:tgtEl>
                                          <p:spTgt spid="13"/>
                                        </p:tgtEl>
                                      </p:cBhvr>
                                      <p:to x="100000" y="100000"/>
                                    </p:animScale>
                                    <p:animScale>
                                      <p:cBhvr>
                                        <p:cTn id="88" dur="26">
                                          <p:stCondLst>
                                            <p:cond delay="1808"/>
                                          </p:stCondLst>
                                        </p:cTn>
                                        <p:tgtEl>
                                          <p:spTgt spid="13"/>
                                        </p:tgtEl>
                                      </p:cBhvr>
                                      <p:to x="100000" y="95000"/>
                                    </p:animScale>
                                    <p:animScale>
                                      <p:cBhvr>
                                        <p:cTn id="89" dur="166" decel="50000">
                                          <p:stCondLst>
                                            <p:cond delay="1834"/>
                                          </p:stCondLst>
                                        </p:cTn>
                                        <p:tgtEl>
                                          <p:spTgt spid="13"/>
                                        </p:tgtEl>
                                      </p:cBhvr>
                                      <p:to x="100000" y="100000"/>
                                    </p:animScale>
                                  </p:childTnLst>
                                </p:cTn>
                              </p:par>
                              <p:par>
                                <p:cTn id="90" presetID="53" presetClass="entr" presetSubtype="16" fill="hold" nodeType="withEffect">
                                  <p:stCondLst>
                                    <p:cond delay="1750"/>
                                  </p:stCondLst>
                                  <p:childTnLst>
                                    <p:set>
                                      <p:cBhvr>
                                        <p:cTn id="91" dur="1" fill="hold">
                                          <p:stCondLst>
                                            <p:cond delay="0"/>
                                          </p:stCondLst>
                                        </p:cTn>
                                        <p:tgtEl>
                                          <p:spTgt spid="15"/>
                                        </p:tgtEl>
                                        <p:attrNameLst>
                                          <p:attrName>style.visibility</p:attrName>
                                        </p:attrNameLst>
                                      </p:cBhvr>
                                      <p:to>
                                        <p:strVal val="visible"/>
                                      </p:to>
                                    </p:set>
                                    <p:anim calcmode="lin" valueType="num">
                                      <p:cBhvr>
                                        <p:cTn id="92" dur="500" fill="hold"/>
                                        <p:tgtEl>
                                          <p:spTgt spid="15"/>
                                        </p:tgtEl>
                                        <p:attrNameLst>
                                          <p:attrName>ppt_w</p:attrName>
                                        </p:attrNameLst>
                                      </p:cBhvr>
                                      <p:tavLst>
                                        <p:tav tm="0">
                                          <p:val>
                                            <p:fltVal val="0"/>
                                          </p:val>
                                        </p:tav>
                                        <p:tav tm="100000">
                                          <p:val>
                                            <p:strVal val="#ppt_w"/>
                                          </p:val>
                                        </p:tav>
                                      </p:tavLst>
                                    </p:anim>
                                    <p:anim calcmode="lin" valueType="num">
                                      <p:cBhvr>
                                        <p:cTn id="93" dur="500" fill="hold"/>
                                        <p:tgtEl>
                                          <p:spTgt spid="15"/>
                                        </p:tgtEl>
                                        <p:attrNameLst>
                                          <p:attrName>ppt_h</p:attrName>
                                        </p:attrNameLst>
                                      </p:cBhvr>
                                      <p:tavLst>
                                        <p:tav tm="0">
                                          <p:val>
                                            <p:fltVal val="0"/>
                                          </p:val>
                                        </p:tav>
                                        <p:tav tm="100000">
                                          <p:val>
                                            <p:strVal val="#ppt_h"/>
                                          </p:val>
                                        </p:tav>
                                      </p:tavLst>
                                    </p:anim>
                                    <p:animEffect transition="in" filter="fade">
                                      <p:cBhvr>
                                        <p:cTn id="94" dur="500"/>
                                        <p:tgtEl>
                                          <p:spTgt spid="15"/>
                                        </p:tgtEl>
                                      </p:cBhvr>
                                    </p:animEffect>
                                  </p:childTnLst>
                                  <p:subTnLst>
                                    <p:audio>
                                      <p:cMediaNode>
                                        <p:cTn display="0" masterRel="sameClick">
                                          <p:stCondLst>
                                            <p:cond evt="begin" delay="0">
                                              <p:tn val="90"/>
                                            </p:cond>
                                          </p:stCondLst>
                                          <p:endCondLst>
                                            <p:cond evt="onStopAudio" delay="0">
                                              <p:tgtEl>
                                                <p:sldTgt/>
                                              </p:tgtEl>
                                            </p:cond>
                                          </p:endCondLst>
                                        </p:cTn>
                                        <p:tgtEl>
                                          <p:sndTgt r:embed="rId4" name="bomb.wav"/>
                                        </p:tgtEl>
                                      </p:cMediaNode>
                                    </p:audio>
                                  </p:subTnLst>
                                </p:cTn>
                              </p:par>
                              <p:par>
                                <p:cTn id="95" presetID="42" presetClass="path" presetSubtype="0" accel="50000" decel="50000" fill="hold" nodeType="withEffect">
                                  <p:stCondLst>
                                    <p:cond delay="0"/>
                                  </p:stCondLst>
                                  <p:childTnLst>
                                    <p:animMotion origin="layout" path="M 3.33333E-6 4.81481E-6 L 0.32448 0.59791 " pathEditMode="relative" rAng="0" ptsTypes="AA">
                                      <p:cBhvr>
                                        <p:cTn id="96" dur="750" fill="hold"/>
                                        <p:tgtEl>
                                          <p:spTgt spid="50"/>
                                        </p:tgtEl>
                                        <p:attrNameLst>
                                          <p:attrName>ppt_x</p:attrName>
                                          <p:attrName>ppt_y</p:attrName>
                                        </p:attrNameLst>
                                      </p:cBhvr>
                                      <p:rCtr x="16224" y="29884"/>
                                    </p:animMotion>
                                  </p:childTnLst>
                                </p:cTn>
                              </p:par>
                            </p:childTnLst>
                          </p:cTn>
                        </p:par>
                        <p:par>
                          <p:cTn id="97" fill="hold">
                            <p:stCondLst>
                              <p:cond delay="2250"/>
                            </p:stCondLst>
                            <p:childTnLst>
                              <p:par>
                                <p:cTn id="98" presetID="44" presetClass="path" presetSubtype="0" accel="50000" decel="50000" fill="hold" nodeType="afterEffect">
                                  <p:stCondLst>
                                    <p:cond delay="0"/>
                                  </p:stCondLst>
                                  <p:childTnLst>
                                    <p:animMotion origin="layout" path="M 0.32448 0.59791 L 0.45963 0.30578 C 0.48711 0.24259 0.54153 0.19236 0.59244 0.14976 C 0.64362 0.1074 0.70325 0.075 0.76419 0.0537 C 0.86784 0.03425 0.89466 0.02939 0.96536 0.05046 " pathEditMode="relative" rAng="20400000" ptsTypes="AAAAA">
                                      <p:cBhvr>
                                        <p:cTn id="99" dur="750" fill="hold"/>
                                        <p:tgtEl>
                                          <p:spTgt spid="50"/>
                                        </p:tgtEl>
                                        <p:attrNameLst>
                                          <p:attrName>ppt_x</p:attrName>
                                          <p:attrName>ppt_y</p:attrName>
                                        </p:attrNameLst>
                                      </p:cBhvr>
                                      <p:rCtr x="30716" y="-33843"/>
                                    </p:animMotion>
                                  </p:childTnLst>
                                </p:cTn>
                              </p:par>
                            </p:childTnLst>
                          </p:cTn>
                        </p:par>
                      </p:childTnLst>
                    </p:cTn>
                  </p:par>
                </p:childTnLst>
              </p:cTn>
              <p:nextCondLst>
                <p:cond evt="onClick" delay="0">
                  <p:tgtEl>
                    <p:spTgt spid="60"/>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MsPham"/>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MsPham0936082789"/>
          <p:cNvSpPr/>
          <p:nvPr/>
        </p:nvSpPr>
        <p:spPr>
          <a:xfrm>
            <a:off x="709129" y="435436"/>
            <a:ext cx="5616768" cy="6134782"/>
          </a:xfrm>
          <a:prstGeom prst="verticalScroll">
            <a:avLst>
              <a:gd name="adj" fmla="val 2766"/>
            </a:avLst>
          </a:prstGeom>
          <a:ln w="28575">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002060"/>
                </a:solidFill>
                <a:latin typeface="Arial" panose="020B0604020202020204" pitchFamily="34" charset="0"/>
                <a:cs typeface="Arial" panose="020B0604020202020204" pitchFamily="34" charset="0"/>
              </a:rPr>
              <a:t> </a:t>
            </a:r>
            <a:endParaRPr lang="en-US" sz="3200" b="1" dirty="0">
              <a:solidFill>
                <a:srgbClr val="002060"/>
              </a:solidFill>
              <a:latin typeface="Arial" panose="020B0604020202020204" pitchFamily="34" charset="0"/>
              <a:cs typeface="Arial" panose="020B0604020202020204" pitchFamily="34" charset="0"/>
            </a:endParaRPr>
          </a:p>
        </p:txBody>
      </p:sp>
      <p:sp>
        <p:nvSpPr>
          <p:cNvPr id="30" name="Y.MsPham"/>
          <p:cNvSpPr/>
          <p:nvPr/>
        </p:nvSpPr>
        <p:spPr>
          <a:xfrm>
            <a:off x="7043125" y="2667001"/>
            <a:ext cx="4554516" cy="1323749"/>
          </a:xfrm>
          <a:prstGeom prst="roundRect">
            <a:avLst/>
          </a:prstGeom>
          <a:ln w="38100" cmpd="thickThi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latin typeface="Arial" panose="020B0604020202020204" pitchFamily="34" charset="0"/>
                <a:cs typeface="Arial" panose="020B0604020202020204" pitchFamily="34" charset="0"/>
              </a:rPr>
              <a:t>an office worker</a:t>
            </a:r>
          </a:p>
        </p:txBody>
      </p:sp>
      <p:sp>
        <p:nvSpPr>
          <p:cNvPr id="60" name="R.msPham"/>
          <p:cNvSpPr/>
          <p:nvPr/>
        </p:nvSpPr>
        <p:spPr>
          <a:xfrm>
            <a:off x="7043125" y="4445407"/>
            <a:ext cx="4554516" cy="1323749"/>
          </a:xfrm>
          <a:prstGeom prst="roundRect">
            <a:avLst/>
          </a:prstGeom>
          <a:ln w="38100" cmpd="thickThi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latin typeface="Arial" panose="020B0604020202020204" pitchFamily="34" charset="0"/>
                <a:cs typeface="Arial" panose="020B0604020202020204" pitchFamily="34" charset="0"/>
              </a:rPr>
              <a:t>an nurse</a:t>
            </a:r>
          </a:p>
        </p:txBody>
      </p:sp>
      <p:pic>
        <p:nvPicPr>
          <p:cNvPr id="34" name="Egg2.MsPham"/>
          <p:cNvPicPr>
            <a:picLocks noChangeAspect="1"/>
          </p:cNvPicPr>
          <p:nvPr/>
        </p:nvPicPr>
        <p:blipFill>
          <a:blip r:embed="rId6"/>
          <a:stretch>
            <a:fillRect/>
          </a:stretch>
        </p:blipFill>
        <p:spPr>
          <a:xfrm rot="918654">
            <a:off x="5623701" y="5792369"/>
            <a:ext cx="631769" cy="830264"/>
          </a:xfrm>
          <a:prstGeom prst="rect">
            <a:avLst/>
          </a:prstGeom>
        </p:spPr>
      </p:pic>
      <p:sp>
        <p:nvSpPr>
          <p:cNvPr id="51" name="G.MsPham"/>
          <p:cNvSpPr/>
          <p:nvPr/>
        </p:nvSpPr>
        <p:spPr>
          <a:xfrm>
            <a:off x="7043125" y="888594"/>
            <a:ext cx="4554516" cy="1323749"/>
          </a:xfrm>
          <a:prstGeom prst="roundRect">
            <a:avLst/>
          </a:prstGeom>
          <a:ln w="38100" cmpd="thickThi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latin typeface="Arial" panose="020B0604020202020204" pitchFamily="34" charset="0"/>
                <a:cs typeface="Arial" panose="020B0604020202020204" pitchFamily="34" charset="0"/>
              </a:rPr>
              <a:t>an actor</a:t>
            </a:r>
          </a:p>
        </p:txBody>
      </p:sp>
      <p:pic>
        <p:nvPicPr>
          <p:cNvPr id="65" name="Next.MsPham">
            <a:hlinkClick r:id="" action="ppaction://hlinkshowjump?jump=nextslide"/>
            <a:extLst>
              <a:ext uri="{FF2B5EF4-FFF2-40B4-BE49-F238E27FC236}">
                <a16:creationId xmlns:a16="http://schemas.microsoft.com/office/drawing/2014/main" id="{48D5A68D-9E5C-DA41-9B7F-9E3D4CEED6E6}"/>
              </a:ext>
            </a:extLst>
          </p:cNvPr>
          <p:cNvPicPr>
            <a:picLocks noChangeAspect="1"/>
          </p:cNvPicPr>
          <p:nvPr/>
        </p:nvPicPr>
        <p:blipFill>
          <a:blip r:embed="rId7"/>
          <a:stretch>
            <a:fillRect/>
          </a:stretch>
        </p:blipFill>
        <p:spPr>
          <a:xfrm flipH="1">
            <a:off x="10691265" y="5548069"/>
            <a:ext cx="1022148" cy="1022148"/>
          </a:xfrm>
          <a:prstGeom prst="rect">
            <a:avLst/>
          </a:prstGeom>
        </p:spPr>
      </p:pic>
      <p:pic>
        <p:nvPicPr>
          <p:cNvPr id="2" name="Picture 1"/>
          <p:cNvPicPr>
            <a:picLocks noChangeAspect="1"/>
          </p:cNvPicPr>
          <p:nvPr/>
        </p:nvPicPr>
        <p:blipFill>
          <a:blip r:embed="rId8"/>
          <a:stretch>
            <a:fillRect/>
          </a:stretch>
        </p:blipFill>
        <p:spPr>
          <a:xfrm>
            <a:off x="414268" y="0"/>
            <a:ext cx="1418586" cy="1342054"/>
          </a:xfrm>
          <a:prstGeom prst="rect">
            <a:avLst/>
          </a:prstGeom>
        </p:spPr>
      </p:pic>
      <p:pic>
        <p:nvPicPr>
          <p:cNvPr id="42" name="Picture 41" hidden="1"/>
          <p:cNvPicPr>
            <a:picLocks noChangeAspect="1"/>
          </p:cNvPicPr>
          <p:nvPr/>
        </p:nvPicPr>
        <p:blipFill>
          <a:blip r:embed="rId8"/>
          <a:stretch>
            <a:fillRect/>
          </a:stretch>
        </p:blipFill>
        <p:spPr>
          <a:xfrm>
            <a:off x="1551946" y="341778"/>
            <a:ext cx="1418586" cy="1342054"/>
          </a:xfrm>
          <a:prstGeom prst="rect">
            <a:avLst/>
          </a:prstGeom>
        </p:spPr>
      </p:pic>
      <p:pic>
        <p:nvPicPr>
          <p:cNvPr id="50" name="Picture 49" hidden="1"/>
          <p:cNvPicPr>
            <a:picLocks noChangeAspect="1"/>
          </p:cNvPicPr>
          <p:nvPr/>
        </p:nvPicPr>
        <p:blipFill>
          <a:blip r:embed="rId8"/>
          <a:stretch>
            <a:fillRect/>
          </a:stretch>
        </p:blipFill>
        <p:spPr>
          <a:xfrm>
            <a:off x="1551946" y="341778"/>
            <a:ext cx="1418586" cy="1342054"/>
          </a:xfrm>
          <a:prstGeom prst="rect">
            <a:avLst/>
          </a:prstGeom>
        </p:spPr>
      </p:pic>
      <p:pic>
        <p:nvPicPr>
          <p:cNvPr id="52" name="BOM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40749" y="978408"/>
            <a:ext cx="906883" cy="998180"/>
          </a:xfrm>
          <a:prstGeom prst="rect">
            <a:avLst/>
          </a:prstGeom>
        </p:spPr>
      </p:pic>
      <p:pic>
        <p:nvPicPr>
          <p:cNvPr id="57" name="Picture 56" hidden="1"/>
          <p:cNvPicPr>
            <a:picLocks noChangeAspect="1"/>
          </p:cNvPicPr>
          <p:nvPr/>
        </p:nvPicPr>
        <p:blipFill>
          <a:blip r:embed="rId8"/>
          <a:stretch>
            <a:fillRect/>
          </a:stretch>
        </p:blipFill>
        <p:spPr>
          <a:xfrm>
            <a:off x="1551946" y="341778"/>
            <a:ext cx="1418586" cy="1342054"/>
          </a:xfrm>
          <a:prstGeom prst="rect">
            <a:avLst/>
          </a:prstGeom>
        </p:spPr>
      </p:pic>
      <p:grpSp>
        <p:nvGrpSpPr>
          <p:cNvPr id="8" name="Group 7">
            <a:extLst>
              <a:ext uri="{FF2B5EF4-FFF2-40B4-BE49-F238E27FC236}">
                <a16:creationId xmlns:a16="http://schemas.microsoft.com/office/drawing/2014/main" id="{DCCC7AFC-1F2D-7AEA-5346-AF7F757D9099}"/>
              </a:ext>
            </a:extLst>
          </p:cNvPr>
          <p:cNvGrpSpPr/>
          <p:nvPr/>
        </p:nvGrpSpPr>
        <p:grpSpPr>
          <a:xfrm>
            <a:off x="5958432" y="2710494"/>
            <a:ext cx="1162124" cy="1177265"/>
            <a:chOff x="6134495" y="2695581"/>
            <a:chExt cx="1162124" cy="1177265"/>
          </a:xfrm>
        </p:grpSpPr>
        <p:pic>
          <p:nvPicPr>
            <p:cNvPr id="59" name="egg1.msPham"/>
            <p:cNvPicPr>
              <a:picLocks noChangeAspect="1"/>
            </p:cNvPicPr>
            <p:nvPr/>
          </p:nvPicPr>
          <p:blipFill>
            <a:blip r:embed="rId6"/>
            <a:stretch>
              <a:fillRect/>
            </a:stretch>
          </p:blipFill>
          <p:spPr>
            <a:xfrm rot="436769">
              <a:off x="6468773" y="2784901"/>
              <a:ext cx="827846" cy="1087945"/>
            </a:xfrm>
            <a:prstGeom prst="rect">
              <a:avLst/>
            </a:prstGeom>
          </p:spPr>
        </p:pic>
        <p:sp>
          <p:nvSpPr>
            <p:cNvPr id="61" name="TextBox 60"/>
            <p:cNvSpPr txBox="1"/>
            <p:nvPr/>
          </p:nvSpPr>
          <p:spPr>
            <a:xfrm rot="174416">
              <a:off x="6134495" y="2695581"/>
              <a:ext cx="1104790" cy="1015663"/>
            </a:xfrm>
            <a:prstGeom prst="rect">
              <a:avLst/>
            </a:prstGeom>
            <a:noFill/>
          </p:spPr>
          <p:txBody>
            <a:bodyPr wrap="none" rtlCol="0">
              <a:spAutoFit/>
              <a:scene3d>
                <a:camera prst="perspectiveContrastingLeftFacing"/>
                <a:lightRig rig="threePt" dir="t"/>
              </a:scene3d>
            </a:bodyPr>
            <a:lstStyle/>
            <a:p>
              <a:r>
                <a:rPr lang="en-US" sz="4800" b="1" dirty="0">
                  <a:ln w="6600">
                    <a:solidFill>
                      <a:schemeClr val="bg1"/>
                    </a:solidFill>
                    <a:prstDash val="solid"/>
                  </a:ln>
                  <a:solidFill>
                    <a:srgbClr val="FF0066"/>
                  </a:solidFill>
                  <a:effectLst>
                    <a:outerShdw dist="38100" dir="2700000" algn="tl" rotWithShape="0">
                      <a:schemeClr val="bg1"/>
                    </a:outerShdw>
                  </a:effectLst>
                  <a:latin typeface="Arial Black" panose="020B0A04020102020204" pitchFamily="34" charset="0"/>
                </a:rPr>
                <a:t>+</a:t>
              </a:r>
              <a:r>
                <a:rPr lang="en-US" sz="6000" b="1" dirty="0">
                  <a:ln w="6600">
                    <a:solidFill>
                      <a:schemeClr val="bg1"/>
                    </a:solidFill>
                    <a:prstDash val="solid"/>
                  </a:ln>
                  <a:solidFill>
                    <a:srgbClr val="FF0066"/>
                  </a:solidFill>
                  <a:effectLst>
                    <a:outerShdw dist="38100" dir="2700000" algn="tl" rotWithShape="0">
                      <a:schemeClr val="bg1"/>
                    </a:outerShdw>
                  </a:effectLst>
                  <a:latin typeface="Arial Black" panose="020B0A04020102020204" pitchFamily="34" charset="0"/>
                </a:rPr>
                <a:t>5</a:t>
              </a:r>
              <a:endParaRPr lang="en-US" sz="4000" b="1" dirty="0">
                <a:ln w="6600">
                  <a:solidFill>
                    <a:schemeClr val="bg1"/>
                  </a:solidFill>
                  <a:prstDash val="solid"/>
                </a:ln>
                <a:solidFill>
                  <a:srgbClr val="FF0066"/>
                </a:solidFill>
                <a:effectLst>
                  <a:outerShdw dist="38100" dir="2700000" algn="tl" rotWithShape="0">
                    <a:schemeClr val="bg1"/>
                  </a:outerShdw>
                </a:effectLst>
                <a:latin typeface="Arial Black" panose="020B0A04020102020204" pitchFamily="34" charset="0"/>
              </a:endParaRPr>
            </a:p>
          </p:txBody>
        </p:sp>
      </p:grpSp>
      <p:pic>
        <p:nvPicPr>
          <p:cNvPr id="62" name="Picture 61" hidden="1"/>
          <p:cNvPicPr>
            <a:picLocks noChangeAspect="1"/>
          </p:cNvPicPr>
          <p:nvPr/>
        </p:nvPicPr>
        <p:blipFill>
          <a:blip r:embed="rId8"/>
          <a:stretch>
            <a:fillRect/>
          </a:stretch>
        </p:blipFill>
        <p:spPr>
          <a:xfrm>
            <a:off x="1551946" y="341778"/>
            <a:ext cx="1418586" cy="1342054"/>
          </a:xfrm>
          <a:prstGeom prst="rect">
            <a:avLst/>
          </a:prstGeom>
        </p:spPr>
      </p:pic>
      <p:pic>
        <p:nvPicPr>
          <p:cNvPr id="74" name="Picture 73"/>
          <p:cNvPicPr>
            <a:picLocks noChangeAspect="1"/>
          </p:cNvPicPr>
          <p:nvPr/>
        </p:nvPicPr>
        <p:blipFill>
          <a:blip r:embed="rId8"/>
          <a:stretch>
            <a:fillRect/>
          </a:stretch>
        </p:blipFill>
        <p:spPr>
          <a:xfrm>
            <a:off x="396566" y="0"/>
            <a:ext cx="1418586" cy="1342054"/>
          </a:xfrm>
          <a:prstGeom prst="rect">
            <a:avLst/>
          </a:prstGeom>
        </p:spPr>
      </p:pic>
      <p:pic>
        <p:nvPicPr>
          <p:cNvPr id="75" name="Picture 74"/>
          <p:cNvPicPr>
            <a:picLocks noChangeAspect="1"/>
          </p:cNvPicPr>
          <p:nvPr/>
        </p:nvPicPr>
        <p:blipFill>
          <a:blip r:embed="rId8"/>
          <a:stretch>
            <a:fillRect/>
          </a:stretch>
        </p:blipFill>
        <p:spPr>
          <a:xfrm>
            <a:off x="396566" y="0"/>
            <a:ext cx="1418586" cy="1342054"/>
          </a:xfrm>
          <a:prstGeom prst="rect">
            <a:avLst/>
          </a:prstGeom>
        </p:spPr>
      </p:pic>
      <p:pic>
        <p:nvPicPr>
          <p:cNvPr id="76" name="Picture 75"/>
          <p:cNvPicPr>
            <a:picLocks noChangeAspect="1"/>
          </p:cNvPicPr>
          <p:nvPr/>
        </p:nvPicPr>
        <p:blipFill>
          <a:blip r:embed="rId8"/>
          <a:stretch>
            <a:fillRect/>
          </a:stretch>
        </p:blipFill>
        <p:spPr>
          <a:xfrm>
            <a:off x="396566" y="22206"/>
            <a:ext cx="1418586" cy="1342054"/>
          </a:xfrm>
          <a:prstGeom prst="rect">
            <a:avLst/>
          </a:prstGeom>
        </p:spPr>
      </p:pic>
      <p:pic>
        <p:nvPicPr>
          <p:cNvPr id="78" name="Picture 77"/>
          <p:cNvPicPr>
            <a:picLocks noChangeAspect="1"/>
          </p:cNvPicPr>
          <p:nvPr/>
        </p:nvPicPr>
        <p:blipFill>
          <a:blip r:embed="rId8"/>
          <a:stretch>
            <a:fillRect/>
          </a:stretch>
        </p:blipFill>
        <p:spPr>
          <a:xfrm>
            <a:off x="396566" y="0"/>
            <a:ext cx="1418586" cy="1342054"/>
          </a:xfrm>
          <a:prstGeom prst="rect">
            <a:avLst/>
          </a:prstGeom>
        </p:spPr>
      </p:pic>
      <p:grpSp>
        <p:nvGrpSpPr>
          <p:cNvPr id="38" name="Group 37"/>
          <p:cNvGrpSpPr/>
          <p:nvPr/>
        </p:nvGrpSpPr>
        <p:grpSpPr>
          <a:xfrm>
            <a:off x="5673162" y="471839"/>
            <a:ext cx="2242054" cy="2239252"/>
            <a:chOff x="4828349" y="3715099"/>
            <a:chExt cx="2968436" cy="2964726"/>
          </a:xfrm>
        </p:grpSpPr>
        <p:pic>
          <p:nvPicPr>
            <p:cNvPr id="39" name="NO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40" name="TextBox 39"/>
            <p:cNvSpPr txBox="1"/>
            <p:nvPr/>
          </p:nvSpPr>
          <p:spPr>
            <a:xfrm rot="936324">
              <a:off x="5668127" y="4374085"/>
              <a:ext cx="1161347" cy="1222471"/>
            </a:xfrm>
            <a:prstGeom prst="rect">
              <a:avLst/>
            </a:prstGeom>
            <a:noFill/>
          </p:spPr>
          <p:txBody>
            <a:bodyPr wrap="none" rtlCol="0">
              <a:spAutoFit/>
            </a:bodyPr>
            <a:lstStyle/>
            <a:p>
              <a:r>
                <a:rPr lang="en-US" sz="5400" b="1" dirty="0">
                  <a:ln w="6600">
                    <a:solidFill>
                      <a:schemeClr val="tx1"/>
                    </a:solidFill>
                    <a:prstDash val="solid"/>
                  </a:ln>
                  <a:solidFill>
                    <a:srgbClr val="FFFFFF"/>
                  </a:solidFill>
                  <a:effectLst>
                    <a:outerShdw dist="38100" dir="2700000" algn="tl" rotWithShape="0">
                      <a:schemeClr val="tx1"/>
                    </a:outerShdw>
                  </a:effectLst>
                  <a:latin typeface="Arial Black" panose="020B0A04020102020204" pitchFamily="34" charset="0"/>
                </a:rPr>
                <a:t>-1</a:t>
              </a:r>
            </a:p>
          </p:txBody>
        </p:sp>
      </p:grpSp>
      <p:pic>
        <p:nvPicPr>
          <p:cNvPr id="13" name="BOM2">
            <a:extLst>
              <a:ext uri="{FF2B5EF4-FFF2-40B4-BE49-F238E27FC236}">
                <a16:creationId xmlns:a16="http://schemas.microsoft.com/office/drawing/2014/main" id="{2A5156A7-ACE5-AFDA-30BD-BE9B97A8AD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67318" y="4530339"/>
            <a:ext cx="906883" cy="998180"/>
          </a:xfrm>
          <a:prstGeom prst="rect">
            <a:avLst/>
          </a:prstGeom>
        </p:spPr>
      </p:pic>
      <p:grpSp>
        <p:nvGrpSpPr>
          <p:cNvPr id="15" name="Group 14">
            <a:extLst>
              <a:ext uri="{FF2B5EF4-FFF2-40B4-BE49-F238E27FC236}">
                <a16:creationId xmlns:a16="http://schemas.microsoft.com/office/drawing/2014/main" id="{08FA6E49-0597-7574-4251-1F29FE5B08DE}"/>
              </a:ext>
            </a:extLst>
          </p:cNvPr>
          <p:cNvGrpSpPr/>
          <p:nvPr/>
        </p:nvGrpSpPr>
        <p:grpSpPr>
          <a:xfrm>
            <a:off x="5499732" y="4023770"/>
            <a:ext cx="2242054" cy="2239252"/>
            <a:chOff x="4828349" y="3715099"/>
            <a:chExt cx="2968436" cy="2964726"/>
          </a:xfrm>
        </p:grpSpPr>
        <p:pic>
          <p:nvPicPr>
            <p:cNvPr id="16" name="NO2">
              <a:extLst>
                <a:ext uri="{FF2B5EF4-FFF2-40B4-BE49-F238E27FC236}">
                  <a16:creationId xmlns:a16="http://schemas.microsoft.com/office/drawing/2014/main" id="{E9A20D89-36D1-C962-3DDC-77544768ADA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17" name="TextBox 16">
              <a:extLst>
                <a:ext uri="{FF2B5EF4-FFF2-40B4-BE49-F238E27FC236}">
                  <a16:creationId xmlns:a16="http://schemas.microsoft.com/office/drawing/2014/main" id="{2F36C1D4-13B8-6449-EB11-87E4004207A5}"/>
                </a:ext>
              </a:extLst>
            </p:cNvPr>
            <p:cNvSpPr txBox="1"/>
            <p:nvPr/>
          </p:nvSpPr>
          <p:spPr>
            <a:xfrm rot="936324">
              <a:off x="5668127" y="4374085"/>
              <a:ext cx="1161347" cy="1222471"/>
            </a:xfrm>
            <a:prstGeom prst="rect">
              <a:avLst/>
            </a:prstGeom>
            <a:noFill/>
          </p:spPr>
          <p:txBody>
            <a:bodyPr wrap="none" rtlCol="0">
              <a:spAutoFit/>
            </a:bodyPr>
            <a:lstStyle/>
            <a:p>
              <a:r>
                <a:rPr lang="en-US" sz="5400" b="1" dirty="0">
                  <a:ln w="6600">
                    <a:solidFill>
                      <a:schemeClr val="tx1"/>
                    </a:solidFill>
                    <a:prstDash val="solid"/>
                  </a:ln>
                  <a:solidFill>
                    <a:srgbClr val="FFFFFF"/>
                  </a:solidFill>
                  <a:effectLst>
                    <a:outerShdw dist="38100" dir="2700000" algn="tl" rotWithShape="0">
                      <a:schemeClr val="tx1"/>
                    </a:outerShdw>
                  </a:effectLst>
                  <a:latin typeface="Arial Black" panose="020B0A04020102020204" pitchFamily="34" charset="0"/>
                </a:rPr>
                <a:t>-1</a:t>
              </a:r>
            </a:p>
          </p:txBody>
        </p:sp>
      </p:grpSp>
      <p:sp>
        <p:nvSpPr>
          <p:cNvPr id="4" name="MsPham-0936082789">
            <a:extLst>
              <a:ext uri="{FF2B5EF4-FFF2-40B4-BE49-F238E27FC236}">
                <a16:creationId xmlns:a16="http://schemas.microsoft.com/office/drawing/2014/main" id="{BCCA317A-7302-C5C8-F4B2-BEAEFA8818A2}"/>
              </a:ext>
            </a:extLst>
          </p:cNvPr>
          <p:cNvSpPr txBox="1"/>
          <p:nvPr/>
        </p:nvSpPr>
        <p:spPr>
          <a:xfrm>
            <a:off x="970384" y="1131818"/>
            <a:ext cx="5214183" cy="1478418"/>
          </a:xfrm>
          <a:prstGeom prst="rect">
            <a:avLst/>
          </a:prstGeom>
          <a:noFill/>
          <a:ln w="38100">
            <a:noFill/>
          </a:ln>
        </p:spPr>
        <p:txBody>
          <a:bodyPr wrap="square" rtlCol="0">
            <a:spAutoFit/>
          </a:bodyPr>
          <a:lstStyle/>
          <a:p>
            <a:pPr algn="ctr">
              <a:lnSpc>
                <a:spcPct val="150000"/>
              </a:lnSpc>
            </a:pPr>
            <a:r>
              <a:rPr lang="en-US" sz="3200" b="1">
                <a:solidFill>
                  <a:srgbClr val="002060"/>
                </a:solidFill>
                <a:latin typeface="Arial" panose="020B0604020202020204" pitchFamily="34" charset="0"/>
                <a:cs typeface="Arial" panose="020B0604020202020204" pitchFamily="34" charset="0"/>
              </a:rPr>
              <a:t>What does he do?</a:t>
            </a:r>
          </a:p>
          <a:p>
            <a:pPr algn="ctr">
              <a:lnSpc>
                <a:spcPct val="150000"/>
              </a:lnSpc>
            </a:pPr>
            <a:r>
              <a:rPr lang="en-US" sz="3200" b="1">
                <a:solidFill>
                  <a:srgbClr val="002060"/>
                </a:solidFill>
                <a:latin typeface="Arial" panose="020B0604020202020204" pitchFamily="34" charset="0"/>
                <a:cs typeface="Arial" panose="020B0604020202020204" pitchFamily="34" charset="0"/>
              </a:rPr>
              <a:t>He is ________.</a:t>
            </a:r>
            <a:endParaRPr lang="en-US" sz="3200" b="1" dirty="0">
              <a:solidFill>
                <a:srgbClr val="00206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B9B995D8-F4D5-96B9-B8F1-80844B1D02FC}"/>
              </a:ext>
            </a:extLst>
          </p:cNvPr>
          <p:cNvPicPr>
            <a:picLocks noChangeAspect="1"/>
          </p:cNvPicPr>
          <p:nvPr/>
        </p:nvPicPr>
        <p:blipFill rotWithShape="1">
          <a:blip r:embed="rId11"/>
          <a:srcRect l="2580" t="3710" r="2696" b="4956"/>
          <a:stretch/>
        </p:blipFill>
        <p:spPr>
          <a:xfrm>
            <a:off x="1775548" y="3833286"/>
            <a:ext cx="2979945" cy="2018467"/>
          </a:xfrm>
          <a:prstGeom prst="roundRect">
            <a:avLst>
              <a:gd name="adj" fmla="val 8341"/>
            </a:avLst>
          </a:prstGeom>
        </p:spPr>
      </p:pic>
    </p:spTree>
    <p:extLst>
      <p:ext uri="{BB962C8B-B14F-4D97-AF65-F5344CB8AC3E}">
        <p14:creationId xmlns:p14="http://schemas.microsoft.com/office/powerpoint/2010/main" val="3932345489"/>
      </p:ext>
    </p:extLst>
  </p:cSld>
  <p:clrMapOvr>
    <a:masterClrMapping/>
  </p:clrMapOvr>
  <p:transition spd="slow" advClick="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33333E-6 4.81481E-6 L 0.32448 0.59791 " pathEditMode="relative" rAng="0" ptsTypes="AA">
                                      <p:cBhvr>
                                        <p:cTn id="6" dur="750" fill="hold"/>
                                        <p:tgtEl>
                                          <p:spTgt spid="57"/>
                                        </p:tgtEl>
                                        <p:attrNameLst>
                                          <p:attrName>ppt_x</p:attrName>
                                          <p:attrName>ppt_y</p:attrName>
                                        </p:attrNameLst>
                                      </p:cBhvr>
                                      <p:rCtr x="16224" y="29884"/>
                                    </p:animMotion>
                                  </p:childTnLst>
                                </p:cTn>
                              </p:par>
                            </p:childTnLst>
                          </p:cTn>
                        </p:par>
                        <p:par>
                          <p:cTn id="7" fill="hold">
                            <p:stCondLst>
                              <p:cond delay="750"/>
                            </p:stCondLst>
                            <p:childTnLst>
                              <p:par>
                                <p:cTn id="8" presetID="44" presetClass="path" presetSubtype="0" accel="50000" decel="50000" fill="hold" nodeType="afterEffect">
                                  <p:stCondLst>
                                    <p:cond delay="0"/>
                                  </p:stCondLst>
                                  <p:childTnLst>
                                    <p:animMotion origin="layout" path="M 0.32448 0.59791 L 0.45963 0.30578 C 0.48711 0.24259 0.54179 0.19166 0.59284 0.1493 C 0.64362 0.1074 0.70351 0.07476 0.76471 0.053 C 0.86784 0.03425 0.89466 0.02939 0.96536 0.05046 " pathEditMode="relative" rAng="20400000" ptsTypes="AAAAA">
                                      <p:cBhvr>
                                        <p:cTn id="9" dur="750" fill="hold"/>
                                        <p:tgtEl>
                                          <p:spTgt spid="57"/>
                                        </p:tgtEl>
                                        <p:attrNameLst>
                                          <p:attrName>ppt_x</p:attrName>
                                          <p:attrName>ppt_y</p:attrName>
                                        </p:attrNameLst>
                                      </p:cBhvr>
                                      <p:rCtr x="30716" y="-3384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1"/>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33333E-6 4.81481E-6 L 0.32448 0.59791 " pathEditMode="relative" rAng="0" ptsTypes="AA">
                                      <p:cBhvr>
                                        <p:cTn id="14" dur="750" fill="hold"/>
                                        <p:tgtEl>
                                          <p:spTgt spid="62"/>
                                        </p:tgtEl>
                                        <p:attrNameLst>
                                          <p:attrName>ppt_x</p:attrName>
                                          <p:attrName>ppt_y</p:attrName>
                                        </p:attrNameLst>
                                      </p:cBhvr>
                                      <p:rCtr x="16224" y="29884"/>
                                    </p:animMotion>
                                  </p:childTnLst>
                                </p:cTn>
                              </p:par>
                            </p:childTnLst>
                          </p:cTn>
                        </p:par>
                        <p:par>
                          <p:cTn id="15" fill="hold">
                            <p:stCondLst>
                              <p:cond delay="750"/>
                            </p:stCondLst>
                            <p:childTnLst>
                              <p:par>
                                <p:cTn id="16" presetID="44" presetClass="path" presetSubtype="0" accel="50000" decel="50000" fill="hold" nodeType="afterEffect">
                                  <p:stCondLst>
                                    <p:cond delay="0"/>
                                  </p:stCondLst>
                                  <p:childTnLst>
                                    <p:animMotion origin="layout" path="M 0.32448 0.59791 L 0.45963 0.30578 C 0.48711 0.24259 0.54153 0.19236 0.59244 0.14976 C 0.64362 0.1074 0.70325 0.075 0.76393 0.05393 C 0.86784 0.03425 0.89466 0.02939 0.96536 0.05046 " pathEditMode="relative" rAng="20400000" ptsTypes="AAAAA">
                                      <p:cBhvr>
                                        <p:cTn id="17" dur="750" fill="hold"/>
                                        <p:tgtEl>
                                          <p:spTgt spid="62"/>
                                        </p:tgtEl>
                                        <p:attrNameLst>
                                          <p:attrName>ppt_x</p:attrName>
                                          <p:attrName>ppt_y</p:attrName>
                                        </p:attrNameLst>
                                      </p:cBhvr>
                                      <p:rCtr x="30716" y="-33843"/>
                                    </p:animMotion>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wipe(down)">
                                      <p:cBhvr>
                                        <p:cTn id="22" dur="580">
                                          <p:stCondLst>
                                            <p:cond delay="0"/>
                                          </p:stCondLst>
                                        </p:cTn>
                                        <p:tgtEl>
                                          <p:spTgt spid="52"/>
                                        </p:tgtEl>
                                      </p:cBhvr>
                                    </p:animEffect>
                                    <p:anim calcmode="lin" valueType="num">
                                      <p:cBhvr>
                                        <p:cTn id="23"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28" dur="26">
                                          <p:stCondLst>
                                            <p:cond delay="650"/>
                                          </p:stCondLst>
                                        </p:cTn>
                                        <p:tgtEl>
                                          <p:spTgt spid="52"/>
                                        </p:tgtEl>
                                      </p:cBhvr>
                                      <p:to x="100000" y="60000"/>
                                    </p:animScale>
                                    <p:animScale>
                                      <p:cBhvr>
                                        <p:cTn id="29" dur="166" decel="50000">
                                          <p:stCondLst>
                                            <p:cond delay="676"/>
                                          </p:stCondLst>
                                        </p:cTn>
                                        <p:tgtEl>
                                          <p:spTgt spid="52"/>
                                        </p:tgtEl>
                                      </p:cBhvr>
                                      <p:to x="100000" y="100000"/>
                                    </p:animScale>
                                    <p:animScale>
                                      <p:cBhvr>
                                        <p:cTn id="30" dur="26">
                                          <p:stCondLst>
                                            <p:cond delay="1312"/>
                                          </p:stCondLst>
                                        </p:cTn>
                                        <p:tgtEl>
                                          <p:spTgt spid="52"/>
                                        </p:tgtEl>
                                      </p:cBhvr>
                                      <p:to x="100000" y="80000"/>
                                    </p:animScale>
                                    <p:animScale>
                                      <p:cBhvr>
                                        <p:cTn id="31" dur="166" decel="50000">
                                          <p:stCondLst>
                                            <p:cond delay="1338"/>
                                          </p:stCondLst>
                                        </p:cTn>
                                        <p:tgtEl>
                                          <p:spTgt spid="52"/>
                                        </p:tgtEl>
                                      </p:cBhvr>
                                      <p:to x="100000" y="100000"/>
                                    </p:animScale>
                                    <p:animScale>
                                      <p:cBhvr>
                                        <p:cTn id="32" dur="26">
                                          <p:stCondLst>
                                            <p:cond delay="1642"/>
                                          </p:stCondLst>
                                        </p:cTn>
                                        <p:tgtEl>
                                          <p:spTgt spid="52"/>
                                        </p:tgtEl>
                                      </p:cBhvr>
                                      <p:to x="100000" y="90000"/>
                                    </p:animScale>
                                    <p:animScale>
                                      <p:cBhvr>
                                        <p:cTn id="33" dur="166" decel="50000">
                                          <p:stCondLst>
                                            <p:cond delay="1668"/>
                                          </p:stCondLst>
                                        </p:cTn>
                                        <p:tgtEl>
                                          <p:spTgt spid="52"/>
                                        </p:tgtEl>
                                      </p:cBhvr>
                                      <p:to x="100000" y="100000"/>
                                    </p:animScale>
                                    <p:animScale>
                                      <p:cBhvr>
                                        <p:cTn id="34" dur="26">
                                          <p:stCondLst>
                                            <p:cond delay="1808"/>
                                          </p:stCondLst>
                                        </p:cTn>
                                        <p:tgtEl>
                                          <p:spTgt spid="52"/>
                                        </p:tgtEl>
                                      </p:cBhvr>
                                      <p:to x="100000" y="95000"/>
                                    </p:animScale>
                                    <p:animScale>
                                      <p:cBhvr>
                                        <p:cTn id="35" dur="166" decel="50000">
                                          <p:stCondLst>
                                            <p:cond delay="1834"/>
                                          </p:stCondLst>
                                        </p:cTn>
                                        <p:tgtEl>
                                          <p:spTgt spid="52"/>
                                        </p:tgtEl>
                                      </p:cBhvr>
                                      <p:to x="100000" y="100000"/>
                                    </p:animScale>
                                  </p:childTnLst>
                                </p:cTn>
                              </p:par>
                              <p:par>
                                <p:cTn id="36" presetID="53" presetClass="entr" presetSubtype="16" fill="hold" nodeType="withEffect">
                                  <p:stCondLst>
                                    <p:cond delay="1750"/>
                                  </p:stCondLst>
                                  <p:childTnLst>
                                    <p:set>
                                      <p:cBhvr>
                                        <p:cTn id="37" dur="1" fill="hold">
                                          <p:stCondLst>
                                            <p:cond delay="0"/>
                                          </p:stCondLst>
                                        </p:cTn>
                                        <p:tgtEl>
                                          <p:spTgt spid="38"/>
                                        </p:tgtEl>
                                        <p:attrNameLst>
                                          <p:attrName>style.visibility</p:attrName>
                                        </p:attrNameLst>
                                      </p:cBhvr>
                                      <p:to>
                                        <p:strVal val="visible"/>
                                      </p:to>
                                    </p:set>
                                    <p:anim calcmode="lin" valueType="num">
                                      <p:cBhvr>
                                        <p:cTn id="38" dur="500" fill="hold"/>
                                        <p:tgtEl>
                                          <p:spTgt spid="38"/>
                                        </p:tgtEl>
                                        <p:attrNameLst>
                                          <p:attrName>ppt_w</p:attrName>
                                        </p:attrNameLst>
                                      </p:cBhvr>
                                      <p:tavLst>
                                        <p:tav tm="0">
                                          <p:val>
                                            <p:fltVal val="0"/>
                                          </p:val>
                                        </p:tav>
                                        <p:tav tm="100000">
                                          <p:val>
                                            <p:strVal val="#ppt_w"/>
                                          </p:val>
                                        </p:tav>
                                      </p:tavLst>
                                    </p:anim>
                                    <p:anim calcmode="lin" valueType="num">
                                      <p:cBhvr>
                                        <p:cTn id="39" dur="500" fill="hold"/>
                                        <p:tgtEl>
                                          <p:spTgt spid="38"/>
                                        </p:tgtEl>
                                        <p:attrNameLst>
                                          <p:attrName>ppt_h</p:attrName>
                                        </p:attrNameLst>
                                      </p:cBhvr>
                                      <p:tavLst>
                                        <p:tav tm="0">
                                          <p:val>
                                            <p:fltVal val="0"/>
                                          </p:val>
                                        </p:tav>
                                        <p:tav tm="100000">
                                          <p:val>
                                            <p:strVal val="#ppt_h"/>
                                          </p:val>
                                        </p:tav>
                                      </p:tavLst>
                                    </p:anim>
                                    <p:animEffect transition="in" filter="fade">
                                      <p:cBhvr>
                                        <p:cTn id="40" dur="500"/>
                                        <p:tgtEl>
                                          <p:spTgt spid="38"/>
                                        </p:tgtEl>
                                      </p:cBhvr>
                                    </p:animEffect>
                                  </p:childTnLst>
                                  <p:subTnLst>
                                    <p:audio>
                                      <p:cMediaNode>
                                        <p:cTn display="0" masterRel="sameClick">
                                          <p:stCondLst>
                                            <p:cond evt="begin" delay="0">
                                              <p:tn val="3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1"/>
                  </p:tgtEl>
                </p:cond>
              </p:nextCondLst>
            </p:seq>
            <p:seq concurrent="1" nextAc="seek">
              <p:cTn id="41" restart="whenNotActive" fill="hold" evtFilter="cancelBubble" nodeType="interactiveSeq">
                <p:stCondLst>
                  <p:cond evt="onClick" delay="0">
                    <p:tgtEl>
                      <p:spTgt spid="30"/>
                    </p:tgtEl>
                  </p:cond>
                </p:stCondLst>
                <p:endSync evt="end" delay="0">
                  <p:rtn val="all"/>
                </p:endSync>
                <p:childTnLst>
                  <p:par>
                    <p:cTn id="42" fill="hold">
                      <p:stCondLst>
                        <p:cond delay="0"/>
                      </p:stCondLst>
                      <p:childTnLst>
                        <p:par>
                          <p:cTn id="43" fill="hold">
                            <p:stCondLst>
                              <p:cond delay="0"/>
                            </p:stCondLst>
                            <p:childTnLst>
                              <p:par>
                                <p:cTn id="44" presetID="42" presetClass="path" presetSubtype="0" accel="50000" decel="50000" fill="hold" nodeType="withEffect">
                                  <p:stCondLst>
                                    <p:cond delay="0"/>
                                  </p:stCondLst>
                                  <p:childTnLst>
                                    <p:animMotion origin="layout" path="M 3.33333E-6 4.81481E-6 L 0.32448 0.59791 " pathEditMode="relative" rAng="0" ptsTypes="AA">
                                      <p:cBhvr>
                                        <p:cTn id="45" dur="750" fill="hold"/>
                                        <p:tgtEl>
                                          <p:spTgt spid="42"/>
                                        </p:tgtEl>
                                        <p:attrNameLst>
                                          <p:attrName>ppt_x</p:attrName>
                                          <p:attrName>ppt_y</p:attrName>
                                        </p:attrNameLst>
                                      </p:cBhvr>
                                      <p:rCtr x="16224" y="29884"/>
                                    </p:animMotion>
                                  </p:childTnLst>
                                </p:cTn>
                              </p:par>
                            </p:childTnLst>
                          </p:cTn>
                        </p:par>
                        <p:par>
                          <p:cTn id="46" fill="hold">
                            <p:stCondLst>
                              <p:cond delay="750"/>
                            </p:stCondLst>
                            <p:childTnLst>
                              <p:par>
                                <p:cTn id="47" presetID="44" presetClass="path" presetSubtype="0" accel="50000" decel="50000" fill="hold" nodeType="afterEffect">
                                  <p:stCondLst>
                                    <p:cond delay="0"/>
                                  </p:stCondLst>
                                  <p:childTnLst>
                                    <p:animMotion origin="layout" path="M 0.32448 0.59791 L 0.45963 0.30578 C 0.48711 0.24259 0.54153 0.19236 0.59244 0.14976 C 0.64362 0.1074 0.70325 0.075 0.76419 0.0537 C 0.86784 0.03425 0.89466 0.02939 0.96536 0.05046 " pathEditMode="relative" rAng="20400000" ptsTypes="AAAAA">
                                      <p:cBhvr>
                                        <p:cTn id="48" dur="750" fill="hold"/>
                                        <p:tgtEl>
                                          <p:spTgt spid="42"/>
                                        </p:tgtEl>
                                        <p:attrNameLst>
                                          <p:attrName>ppt_x</p:attrName>
                                          <p:attrName>ppt_y</p:attrName>
                                        </p:attrNameLst>
                                      </p:cBhvr>
                                      <p:rCtr x="30716" y="-33843"/>
                                    </p:animMotion>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down)">
                                      <p:cBhvr>
                                        <p:cTn id="53" dur="580">
                                          <p:stCondLst>
                                            <p:cond delay="0"/>
                                          </p:stCondLst>
                                        </p:cTn>
                                        <p:tgtEl>
                                          <p:spTgt spid="8"/>
                                        </p:tgtEl>
                                      </p:cBhvr>
                                    </p:animEffect>
                                    <p:anim calcmode="lin" valueType="num">
                                      <p:cBhvr>
                                        <p:cTn id="5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9" dur="26">
                                          <p:stCondLst>
                                            <p:cond delay="650"/>
                                          </p:stCondLst>
                                        </p:cTn>
                                        <p:tgtEl>
                                          <p:spTgt spid="8"/>
                                        </p:tgtEl>
                                      </p:cBhvr>
                                      <p:to x="100000" y="60000"/>
                                    </p:animScale>
                                    <p:animScale>
                                      <p:cBhvr>
                                        <p:cTn id="60" dur="166" decel="50000">
                                          <p:stCondLst>
                                            <p:cond delay="676"/>
                                          </p:stCondLst>
                                        </p:cTn>
                                        <p:tgtEl>
                                          <p:spTgt spid="8"/>
                                        </p:tgtEl>
                                      </p:cBhvr>
                                      <p:to x="100000" y="100000"/>
                                    </p:animScale>
                                    <p:animScale>
                                      <p:cBhvr>
                                        <p:cTn id="61" dur="26">
                                          <p:stCondLst>
                                            <p:cond delay="1312"/>
                                          </p:stCondLst>
                                        </p:cTn>
                                        <p:tgtEl>
                                          <p:spTgt spid="8"/>
                                        </p:tgtEl>
                                      </p:cBhvr>
                                      <p:to x="100000" y="80000"/>
                                    </p:animScale>
                                    <p:animScale>
                                      <p:cBhvr>
                                        <p:cTn id="62" dur="166" decel="50000">
                                          <p:stCondLst>
                                            <p:cond delay="1338"/>
                                          </p:stCondLst>
                                        </p:cTn>
                                        <p:tgtEl>
                                          <p:spTgt spid="8"/>
                                        </p:tgtEl>
                                      </p:cBhvr>
                                      <p:to x="100000" y="100000"/>
                                    </p:animScale>
                                    <p:animScale>
                                      <p:cBhvr>
                                        <p:cTn id="63" dur="26">
                                          <p:stCondLst>
                                            <p:cond delay="1642"/>
                                          </p:stCondLst>
                                        </p:cTn>
                                        <p:tgtEl>
                                          <p:spTgt spid="8"/>
                                        </p:tgtEl>
                                      </p:cBhvr>
                                      <p:to x="100000" y="90000"/>
                                    </p:animScale>
                                    <p:animScale>
                                      <p:cBhvr>
                                        <p:cTn id="64" dur="166" decel="50000">
                                          <p:stCondLst>
                                            <p:cond delay="1668"/>
                                          </p:stCondLst>
                                        </p:cTn>
                                        <p:tgtEl>
                                          <p:spTgt spid="8"/>
                                        </p:tgtEl>
                                      </p:cBhvr>
                                      <p:to x="100000" y="100000"/>
                                    </p:animScale>
                                    <p:animScale>
                                      <p:cBhvr>
                                        <p:cTn id="65" dur="26">
                                          <p:stCondLst>
                                            <p:cond delay="1808"/>
                                          </p:stCondLst>
                                        </p:cTn>
                                        <p:tgtEl>
                                          <p:spTgt spid="8"/>
                                        </p:tgtEl>
                                      </p:cBhvr>
                                      <p:to x="100000" y="95000"/>
                                    </p:animScale>
                                    <p:animScale>
                                      <p:cBhvr>
                                        <p:cTn id="66" dur="166" decel="50000">
                                          <p:stCondLst>
                                            <p:cond delay="1834"/>
                                          </p:stCondLst>
                                        </p:cTn>
                                        <p:tgtEl>
                                          <p:spTgt spid="8"/>
                                        </p:tgtEl>
                                      </p:cBhvr>
                                      <p:to x="100000" y="100000"/>
                                    </p:animScale>
                                  </p:childTnLst>
                                </p:cTn>
                              </p:par>
                            </p:childTnLst>
                          </p:cTn>
                        </p:par>
                        <p:par>
                          <p:cTn id="67" fill="hold">
                            <p:stCondLst>
                              <p:cond delay="2000"/>
                            </p:stCondLst>
                            <p:childTnLst>
                              <p:par>
                                <p:cTn id="68" presetID="10" presetClass="entr" presetSubtype="0" fill="hold" nodeType="afterEffect">
                                  <p:stCondLst>
                                    <p:cond delay="0"/>
                                  </p:stCondLst>
                                  <p:childTnLst>
                                    <p:set>
                                      <p:cBhvr>
                                        <p:cTn id="69" dur="1" fill="hold">
                                          <p:stCondLst>
                                            <p:cond delay="0"/>
                                          </p:stCondLst>
                                        </p:cTn>
                                        <p:tgtEl>
                                          <p:spTgt spid="65"/>
                                        </p:tgtEl>
                                        <p:attrNameLst>
                                          <p:attrName>style.visibility</p:attrName>
                                        </p:attrNameLst>
                                      </p:cBhvr>
                                      <p:to>
                                        <p:strVal val="visible"/>
                                      </p:to>
                                    </p:set>
                                    <p:animEffect transition="in" filter="fade">
                                      <p:cBhvr>
                                        <p:cTn id="70" dur="500"/>
                                        <p:tgtEl>
                                          <p:spTgt spid="65"/>
                                        </p:tgtEl>
                                      </p:cBhvr>
                                    </p:animEffect>
                                  </p:childTnLst>
                                  <p:subTnLst>
                                    <p:audio>
                                      <p:cMediaNode>
                                        <p:cTn display="0" masterRel="sameClick">
                                          <p:stCondLst>
                                            <p:cond evt="begin" delay="0">
                                              <p:tn val="68"/>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30"/>
                  </p:tgtEl>
                </p:cond>
              </p:nextCondLst>
            </p:seq>
            <p:seq concurrent="1" nextAc="seek">
              <p:cTn id="71" restart="whenNotActive" fill="hold" evtFilter="cancelBubble" nodeType="interactiveSeq">
                <p:stCondLst>
                  <p:cond evt="onClick" delay="0">
                    <p:tgtEl>
                      <p:spTgt spid="60"/>
                    </p:tgtEl>
                  </p:cond>
                </p:stCondLst>
                <p:endSync evt="end" delay="0">
                  <p:rtn val="all"/>
                </p:endSync>
                <p:childTnLst>
                  <p:par>
                    <p:cTn id="72" fill="hold">
                      <p:stCondLst>
                        <p:cond delay="0"/>
                      </p:stCondLst>
                      <p:childTnLst>
                        <p:par>
                          <p:cTn id="73" fill="hold">
                            <p:stCondLst>
                              <p:cond delay="0"/>
                            </p:stCondLst>
                            <p:childTnLst>
                              <p:par>
                                <p:cTn id="74" presetID="26" presetClass="entr" presetSubtype="0" fill="hold" nodeType="click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wipe(down)">
                                      <p:cBhvr>
                                        <p:cTn id="76" dur="580">
                                          <p:stCondLst>
                                            <p:cond delay="0"/>
                                          </p:stCondLst>
                                        </p:cTn>
                                        <p:tgtEl>
                                          <p:spTgt spid="13"/>
                                        </p:tgtEl>
                                      </p:cBhvr>
                                    </p:animEffect>
                                    <p:anim calcmode="lin" valueType="num">
                                      <p:cBhvr>
                                        <p:cTn id="77"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82" dur="26">
                                          <p:stCondLst>
                                            <p:cond delay="650"/>
                                          </p:stCondLst>
                                        </p:cTn>
                                        <p:tgtEl>
                                          <p:spTgt spid="13"/>
                                        </p:tgtEl>
                                      </p:cBhvr>
                                      <p:to x="100000" y="60000"/>
                                    </p:animScale>
                                    <p:animScale>
                                      <p:cBhvr>
                                        <p:cTn id="83" dur="166" decel="50000">
                                          <p:stCondLst>
                                            <p:cond delay="676"/>
                                          </p:stCondLst>
                                        </p:cTn>
                                        <p:tgtEl>
                                          <p:spTgt spid="13"/>
                                        </p:tgtEl>
                                      </p:cBhvr>
                                      <p:to x="100000" y="100000"/>
                                    </p:animScale>
                                    <p:animScale>
                                      <p:cBhvr>
                                        <p:cTn id="84" dur="26">
                                          <p:stCondLst>
                                            <p:cond delay="1312"/>
                                          </p:stCondLst>
                                        </p:cTn>
                                        <p:tgtEl>
                                          <p:spTgt spid="13"/>
                                        </p:tgtEl>
                                      </p:cBhvr>
                                      <p:to x="100000" y="80000"/>
                                    </p:animScale>
                                    <p:animScale>
                                      <p:cBhvr>
                                        <p:cTn id="85" dur="166" decel="50000">
                                          <p:stCondLst>
                                            <p:cond delay="1338"/>
                                          </p:stCondLst>
                                        </p:cTn>
                                        <p:tgtEl>
                                          <p:spTgt spid="13"/>
                                        </p:tgtEl>
                                      </p:cBhvr>
                                      <p:to x="100000" y="100000"/>
                                    </p:animScale>
                                    <p:animScale>
                                      <p:cBhvr>
                                        <p:cTn id="86" dur="26">
                                          <p:stCondLst>
                                            <p:cond delay="1642"/>
                                          </p:stCondLst>
                                        </p:cTn>
                                        <p:tgtEl>
                                          <p:spTgt spid="13"/>
                                        </p:tgtEl>
                                      </p:cBhvr>
                                      <p:to x="100000" y="90000"/>
                                    </p:animScale>
                                    <p:animScale>
                                      <p:cBhvr>
                                        <p:cTn id="87" dur="166" decel="50000">
                                          <p:stCondLst>
                                            <p:cond delay="1668"/>
                                          </p:stCondLst>
                                        </p:cTn>
                                        <p:tgtEl>
                                          <p:spTgt spid="13"/>
                                        </p:tgtEl>
                                      </p:cBhvr>
                                      <p:to x="100000" y="100000"/>
                                    </p:animScale>
                                    <p:animScale>
                                      <p:cBhvr>
                                        <p:cTn id="88" dur="26">
                                          <p:stCondLst>
                                            <p:cond delay="1808"/>
                                          </p:stCondLst>
                                        </p:cTn>
                                        <p:tgtEl>
                                          <p:spTgt spid="13"/>
                                        </p:tgtEl>
                                      </p:cBhvr>
                                      <p:to x="100000" y="95000"/>
                                    </p:animScale>
                                    <p:animScale>
                                      <p:cBhvr>
                                        <p:cTn id="89" dur="166" decel="50000">
                                          <p:stCondLst>
                                            <p:cond delay="1834"/>
                                          </p:stCondLst>
                                        </p:cTn>
                                        <p:tgtEl>
                                          <p:spTgt spid="13"/>
                                        </p:tgtEl>
                                      </p:cBhvr>
                                      <p:to x="100000" y="100000"/>
                                    </p:animScale>
                                  </p:childTnLst>
                                </p:cTn>
                              </p:par>
                              <p:par>
                                <p:cTn id="90" presetID="53" presetClass="entr" presetSubtype="16" fill="hold" nodeType="withEffect">
                                  <p:stCondLst>
                                    <p:cond delay="1750"/>
                                  </p:stCondLst>
                                  <p:childTnLst>
                                    <p:set>
                                      <p:cBhvr>
                                        <p:cTn id="91" dur="1" fill="hold">
                                          <p:stCondLst>
                                            <p:cond delay="0"/>
                                          </p:stCondLst>
                                        </p:cTn>
                                        <p:tgtEl>
                                          <p:spTgt spid="15"/>
                                        </p:tgtEl>
                                        <p:attrNameLst>
                                          <p:attrName>style.visibility</p:attrName>
                                        </p:attrNameLst>
                                      </p:cBhvr>
                                      <p:to>
                                        <p:strVal val="visible"/>
                                      </p:to>
                                    </p:set>
                                    <p:anim calcmode="lin" valueType="num">
                                      <p:cBhvr>
                                        <p:cTn id="92" dur="500" fill="hold"/>
                                        <p:tgtEl>
                                          <p:spTgt spid="15"/>
                                        </p:tgtEl>
                                        <p:attrNameLst>
                                          <p:attrName>ppt_w</p:attrName>
                                        </p:attrNameLst>
                                      </p:cBhvr>
                                      <p:tavLst>
                                        <p:tav tm="0">
                                          <p:val>
                                            <p:fltVal val="0"/>
                                          </p:val>
                                        </p:tav>
                                        <p:tav tm="100000">
                                          <p:val>
                                            <p:strVal val="#ppt_w"/>
                                          </p:val>
                                        </p:tav>
                                      </p:tavLst>
                                    </p:anim>
                                    <p:anim calcmode="lin" valueType="num">
                                      <p:cBhvr>
                                        <p:cTn id="93" dur="500" fill="hold"/>
                                        <p:tgtEl>
                                          <p:spTgt spid="15"/>
                                        </p:tgtEl>
                                        <p:attrNameLst>
                                          <p:attrName>ppt_h</p:attrName>
                                        </p:attrNameLst>
                                      </p:cBhvr>
                                      <p:tavLst>
                                        <p:tav tm="0">
                                          <p:val>
                                            <p:fltVal val="0"/>
                                          </p:val>
                                        </p:tav>
                                        <p:tav tm="100000">
                                          <p:val>
                                            <p:strVal val="#ppt_h"/>
                                          </p:val>
                                        </p:tav>
                                      </p:tavLst>
                                    </p:anim>
                                    <p:animEffect transition="in" filter="fade">
                                      <p:cBhvr>
                                        <p:cTn id="94" dur="500"/>
                                        <p:tgtEl>
                                          <p:spTgt spid="15"/>
                                        </p:tgtEl>
                                      </p:cBhvr>
                                    </p:animEffect>
                                  </p:childTnLst>
                                  <p:subTnLst>
                                    <p:audio>
                                      <p:cMediaNode>
                                        <p:cTn display="0" masterRel="sameClick">
                                          <p:stCondLst>
                                            <p:cond evt="begin" delay="0">
                                              <p:tn val="90"/>
                                            </p:cond>
                                          </p:stCondLst>
                                          <p:endCondLst>
                                            <p:cond evt="onStopAudio" delay="0">
                                              <p:tgtEl>
                                                <p:sldTgt/>
                                              </p:tgtEl>
                                            </p:cond>
                                          </p:endCondLst>
                                        </p:cTn>
                                        <p:tgtEl>
                                          <p:sndTgt r:embed="rId3" name="bomb.wav"/>
                                        </p:tgtEl>
                                      </p:cMediaNode>
                                    </p:audio>
                                  </p:subTnLst>
                                </p:cTn>
                              </p:par>
                              <p:par>
                                <p:cTn id="95" presetID="42" presetClass="path" presetSubtype="0" accel="50000" decel="50000" fill="hold" nodeType="withEffect">
                                  <p:stCondLst>
                                    <p:cond delay="0"/>
                                  </p:stCondLst>
                                  <p:childTnLst>
                                    <p:animMotion origin="layout" path="M 3.33333E-6 4.81481E-6 L 0.32448 0.59791 " pathEditMode="relative" rAng="0" ptsTypes="AA">
                                      <p:cBhvr>
                                        <p:cTn id="96" dur="750" fill="hold"/>
                                        <p:tgtEl>
                                          <p:spTgt spid="50"/>
                                        </p:tgtEl>
                                        <p:attrNameLst>
                                          <p:attrName>ppt_x</p:attrName>
                                          <p:attrName>ppt_y</p:attrName>
                                        </p:attrNameLst>
                                      </p:cBhvr>
                                      <p:rCtr x="16224" y="29884"/>
                                    </p:animMotion>
                                  </p:childTnLst>
                                </p:cTn>
                              </p:par>
                            </p:childTnLst>
                          </p:cTn>
                        </p:par>
                        <p:par>
                          <p:cTn id="97" fill="hold">
                            <p:stCondLst>
                              <p:cond delay="2250"/>
                            </p:stCondLst>
                            <p:childTnLst>
                              <p:par>
                                <p:cTn id="98" presetID="44" presetClass="path" presetSubtype="0" accel="50000" decel="50000" fill="hold" nodeType="afterEffect">
                                  <p:stCondLst>
                                    <p:cond delay="0"/>
                                  </p:stCondLst>
                                  <p:childTnLst>
                                    <p:animMotion origin="layout" path="M 0.32448 0.59791 L 0.45963 0.30578 C 0.48711 0.24259 0.54153 0.19236 0.59244 0.14976 C 0.64362 0.1074 0.70325 0.075 0.76419 0.0537 C 0.86784 0.03425 0.89466 0.02939 0.96536 0.05046 " pathEditMode="relative" rAng="20400000" ptsTypes="AAAAA">
                                      <p:cBhvr>
                                        <p:cTn id="99" dur="750" fill="hold"/>
                                        <p:tgtEl>
                                          <p:spTgt spid="50"/>
                                        </p:tgtEl>
                                        <p:attrNameLst>
                                          <p:attrName>ppt_x</p:attrName>
                                          <p:attrName>ppt_y</p:attrName>
                                        </p:attrNameLst>
                                      </p:cBhvr>
                                      <p:rCtr x="30716" y="-33843"/>
                                    </p:animMotion>
                                  </p:childTnLst>
                                </p:cTn>
                              </p:par>
                            </p:childTnLst>
                          </p:cTn>
                        </p:par>
                      </p:childTnLst>
                    </p:cTn>
                  </p:par>
                </p:childTnLst>
              </p:cTn>
              <p:nextCondLst>
                <p:cond evt="onClick" delay="0">
                  <p:tgtEl>
                    <p:spTgt spid="60"/>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MsPham"/>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MsPham0936082789"/>
          <p:cNvSpPr/>
          <p:nvPr/>
        </p:nvSpPr>
        <p:spPr>
          <a:xfrm>
            <a:off x="709129" y="435436"/>
            <a:ext cx="5616768" cy="6134782"/>
          </a:xfrm>
          <a:prstGeom prst="verticalScroll">
            <a:avLst>
              <a:gd name="adj" fmla="val 2766"/>
            </a:avLst>
          </a:prstGeom>
          <a:ln w="28575">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002060"/>
                </a:solidFill>
                <a:latin typeface="Arial" panose="020B0604020202020204" pitchFamily="34" charset="0"/>
                <a:cs typeface="Arial" panose="020B0604020202020204" pitchFamily="34" charset="0"/>
              </a:rPr>
              <a:t> </a:t>
            </a:r>
            <a:endParaRPr lang="en-US" sz="3200" b="1" dirty="0">
              <a:solidFill>
                <a:srgbClr val="002060"/>
              </a:solidFill>
              <a:latin typeface="Arial" panose="020B0604020202020204" pitchFamily="34" charset="0"/>
              <a:cs typeface="Arial" panose="020B0604020202020204" pitchFamily="34" charset="0"/>
            </a:endParaRPr>
          </a:p>
        </p:txBody>
      </p:sp>
      <p:sp>
        <p:nvSpPr>
          <p:cNvPr id="30" name="Y.MsPham"/>
          <p:cNvSpPr/>
          <p:nvPr/>
        </p:nvSpPr>
        <p:spPr>
          <a:xfrm>
            <a:off x="7043125" y="2667001"/>
            <a:ext cx="4554516" cy="1323749"/>
          </a:xfrm>
          <a:prstGeom prst="roundRect">
            <a:avLst/>
          </a:prstGeom>
          <a:ln w="38100" cmpd="thickThi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040000"/>
                </a:solidFill>
                <a:latin typeface="Arial" panose="020B0604020202020204" pitchFamily="34" charset="0"/>
                <a:cs typeface="Arial" panose="020B0604020202020204" pitchFamily="34" charset="0"/>
              </a:rPr>
              <a:t>a teacher</a:t>
            </a:r>
            <a:endParaRPr lang="en-US" sz="1600" b="1">
              <a:solidFill>
                <a:srgbClr val="040000"/>
              </a:solidFill>
              <a:latin typeface="Arial" panose="020B0604020202020204" pitchFamily="34" charset="0"/>
              <a:cs typeface="Arial" panose="020B0604020202020204" pitchFamily="34" charset="0"/>
            </a:endParaRPr>
          </a:p>
        </p:txBody>
      </p:sp>
      <p:sp>
        <p:nvSpPr>
          <p:cNvPr id="60" name="R.msPham"/>
          <p:cNvSpPr/>
          <p:nvPr/>
        </p:nvSpPr>
        <p:spPr>
          <a:xfrm>
            <a:off x="7043125" y="4445407"/>
            <a:ext cx="4554516" cy="1323749"/>
          </a:xfrm>
          <a:prstGeom prst="roundRect">
            <a:avLst/>
          </a:prstGeom>
          <a:ln w="38100" cmpd="thickThi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latin typeface="Arial" panose="020B0604020202020204" pitchFamily="34" charset="0"/>
                <a:cs typeface="Arial" panose="020B0604020202020204" pitchFamily="34" charset="0"/>
              </a:rPr>
              <a:t>a farmer</a:t>
            </a:r>
          </a:p>
        </p:txBody>
      </p:sp>
      <p:pic>
        <p:nvPicPr>
          <p:cNvPr id="34" name="Egg2.MsPham"/>
          <p:cNvPicPr>
            <a:picLocks noChangeAspect="1"/>
          </p:cNvPicPr>
          <p:nvPr/>
        </p:nvPicPr>
        <p:blipFill>
          <a:blip r:embed="rId6"/>
          <a:stretch>
            <a:fillRect/>
          </a:stretch>
        </p:blipFill>
        <p:spPr>
          <a:xfrm rot="918654">
            <a:off x="5623701" y="5792369"/>
            <a:ext cx="631769" cy="830264"/>
          </a:xfrm>
          <a:prstGeom prst="rect">
            <a:avLst/>
          </a:prstGeom>
        </p:spPr>
      </p:pic>
      <p:sp>
        <p:nvSpPr>
          <p:cNvPr id="51" name="G.MsPham"/>
          <p:cNvSpPr/>
          <p:nvPr/>
        </p:nvSpPr>
        <p:spPr>
          <a:xfrm>
            <a:off x="7043125" y="888594"/>
            <a:ext cx="4554516" cy="1323749"/>
          </a:xfrm>
          <a:prstGeom prst="roundRect">
            <a:avLst/>
          </a:prstGeom>
          <a:ln w="38100" cmpd="thickThi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040000"/>
                </a:solidFill>
                <a:latin typeface="Arial" panose="020B0604020202020204" pitchFamily="34" charset="0"/>
                <a:cs typeface="Arial" panose="020B0604020202020204" pitchFamily="34" charset="0"/>
              </a:rPr>
              <a:t>a teacher</a:t>
            </a:r>
            <a:endParaRPr lang="en-US" sz="1600" b="1">
              <a:solidFill>
                <a:srgbClr val="040000"/>
              </a:solidFill>
              <a:latin typeface="Arial" panose="020B0604020202020204" pitchFamily="34" charset="0"/>
              <a:cs typeface="Arial" panose="020B0604020202020204" pitchFamily="34" charset="0"/>
            </a:endParaRPr>
          </a:p>
        </p:txBody>
      </p:sp>
      <p:pic>
        <p:nvPicPr>
          <p:cNvPr id="65" name="Next.MsPham">
            <a:hlinkClick r:id="" action="ppaction://hlinkshowjump?jump=nextslide"/>
            <a:extLst>
              <a:ext uri="{FF2B5EF4-FFF2-40B4-BE49-F238E27FC236}">
                <a16:creationId xmlns:a16="http://schemas.microsoft.com/office/drawing/2014/main" id="{48D5A68D-9E5C-DA41-9B7F-9E3D4CEED6E6}"/>
              </a:ext>
            </a:extLst>
          </p:cNvPr>
          <p:cNvPicPr>
            <a:picLocks noChangeAspect="1"/>
          </p:cNvPicPr>
          <p:nvPr/>
        </p:nvPicPr>
        <p:blipFill>
          <a:blip r:embed="rId7"/>
          <a:stretch>
            <a:fillRect/>
          </a:stretch>
        </p:blipFill>
        <p:spPr>
          <a:xfrm flipH="1">
            <a:off x="10691265" y="5548069"/>
            <a:ext cx="1022148" cy="1022148"/>
          </a:xfrm>
          <a:prstGeom prst="rect">
            <a:avLst/>
          </a:prstGeom>
        </p:spPr>
      </p:pic>
      <p:pic>
        <p:nvPicPr>
          <p:cNvPr id="2" name="Picture 1"/>
          <p:cNvPicPr>
            <a:picLocks noChangeAspect="1"/>
          </p:cNvPicPr>
          <p:nvPr/>
        </p:nvPicPr>
        <p:blipFill>
          <a:blip r:embed="rId8"/>
          <a:stretch>
            <a:fillRect/>
          </a:stretch>
        </p:blipFill>
        <p:spPr>
          <a:xfrm>
            <a:off x="414268" y="0"/>
            <a:ext cx="1418586" cy="1342054"/>
          </a:xfrm>
          <a:prstGeom prst="rect">
            <a:avLst/>
          </a:prstGeom>
        </p:spPr>
      </p:pic>
      <p:pic>
        <p:nvPicPr>
          <p:cNvPr id="42" name="Picture 41" hidden="1"/>
          <p:cNvPicPr>
            <a:picLocks noChangeAspect="1"/>
          </p:cNvPicPr>
          <p:nvPr/>
        </p:nvPicPr>
        <p:blipFill>
          <a:blip r:embed="rId8"/>
          <a:stretch>
            <a:fillRect/>
          </a:stretch>
        </p:blipFill>
        <p:spPr>
          <a:xfrm>
            <a:off x="1551946" y="341778"/>
            <a:ext cx="1418586" cy="1342054"/>
          </a:xfrm>
          <a:prstGeom prst="rect">
            <a:avLst/>
          </a:prstGeom>
        </p:spPr>
      </p:pic>
      <p:pic>
        <p:nvPicPr>
          <p:cNvPr id="50" name="Picture 49" hidden="1"/>
          <p:cNvPicPr>
            <a:picLocks noChangeAspect="1"/>
          </p:cNvPicPr>
          <p:nvPr/>
        </p:nvPicPr>
        <p:blipFill>
          <a:blip r:embed="rId8"/>
          <a:stretch>
            <a:fillRect/>
          </a:stretch>
        </p:blipFill>
        <p:spPr>
          <a:xfrm>
            <a:off x="1551946" y="341778"/>
            <a:ext cx="1418586" cy="1342054"/>
          </a:xfrm>
          <a:prstGeom prst="rect">
            <a:avLst/>
          </a:prstGeom>
        </p:spPr>
      </p:pic>
      <p:pic>
        <p:nvPicPr>
          <p:cNvPr id="52" name="BOM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40749" y="978408"/>
            <a:ext cx="906883" cy="998180"/>
          </a:xfrm>
          <a:prstGeom prst="rect">
            <a:avLst/>
          </a:prstGeom>
        </p:spPr>
      </p:pic>
      <p:pic>
        <p:nvPicPr>
          <p:cNvPr id="57" name="Picture 56" hidden="1"/>
          <p:cNvPicPr>
            <a:picLocks noChangeAspect="1"/>
          </p:cNvPicPr>
          <p:nvPr/>
        </p:nvPicPr>
        <p:blipFill>
          <a:blip r:embed="rId8"/>
          <a:stretch>
            <a:fillRect/>
          </a:stretch>
        </p:blipFill>
        <p:spPr>
          <a:xfrm>
            <a:off x="1551946" y="341778"/>
            <a:ext cx="1418586" cy="1342054"/>
          </a:xfrm>
          <a:prstGeom prst="rect">
            <a:avLst/>
          </a:prstGeom>
        </p:spPr>
      </p:pic>
      <p:grpSp>
        <p:nvGrpSpPr>
          <p:cNvPr id="8" name="Group 7">
            <a:extLst>
              <a:ext uri="{FF2B5EF4-FFF2-40B4-BE49-F238E27FC236}">
                <a16:creationId xmlns:a16="http://schemas.microsoft.com/office/drawing/2014/main" id="{DCCC7AFC-1F2D-7AEA-5346-AF7F757D9099}"/>
              </a:ext>
            </a:extLst>
          </p:cNvPr>
          <p:cNvGrpSpPr/>
          <p:nvPr/>
        </p:nvGrpSpPr>
        <p:grpSpPr>
          <a:xfrm>
            <a:off x="5881001" y="4489898"/>
            <a:ext cx="1162124" cy="1177265"/>
            <a:chOff x="6134495" y="2695581"/>
            <a:chExt cx="1162124" cy="1177265"/>
          </a:xfrm>
        </p:grpSpPr>
        <p:pic>
          <p:nvPicPr>
            <p:cNvPr id="59" name="egg1.msPham"/>
            <p:cNvPicPr>
              <a:picLocks noChangeAspect="1"/>
            </p:cNvPicPr>
            <p:nvPr/>
          </p:nvPicPr>
          <p:blipFill>
            <a:blip r:embed="rId6"/>
            <a:stretch>
              <a:fillRect/>
            </a:stretch>
          </p:blipFill>
          <p:spPr>
            <a:xfrm rot="436769">
              <a:off x="6468773" y="2784901"/>
              <a:ext cx="827846" cy="1087945"/>
            </a:xfrm>
            <a:prstGeom prst="rect">
              <a:avLst/>
            </a:prstGeom>
          </p:spPr>
        </p:pic>
        <p:sp>
          <p:nvSpPr>
            <p:cNvPr id="61" name="TextBox 60"/>
            <p:cNvSpPr txBox="1"/>
            <p:nvPr/>
          </p:nvSpPr>
          <p:spPr>
            <a:xfrm rot="174416">
              <a:off x="6134495" y="2695581"/>
              <a:ext cx="1104790" cy="1015663"/>
            </a:xfrm>
            <a:prstGeom prst="rect">
              <a:avLst/>
            </a:prstGeom>
            <a:noFill/>
          </p:spPr>
          <p:txBody>
            <a:bodyPr wrap="none" rtlCol="0">
              <a:spAutoFit/>
              <a:scene3d>
                <a:camera prst="perspectiveContrastingLeftFacing"/>
                <a:lightRig rig="threePt" dir="t"/>
              </a:scene3d>
            </a:bodyPr>
            <a:lstStyle/>
            <a:p>
              <a:r>
                <a:rPr lang="en-US" sz="4800" b="1" dirty="0">
                  <a:ln w="6600">
                    <a:solidFill>
                      <a:schemeClr val="bg1"/>
                    </a:solidFill>
                    <a:prstDash val="solid"/>
                  </a:ln>
                  <a:solidFill>
                    <a:srgbClr val="FF0066"/>
                  </a:solidFill>
                  <a:effectLst>
                    <a:outerShdw dist="38100" dir="2700000" algn="tl" rotWithShape="0">
                      <a:schemeClr val="bg1"/>
                    </a:outerShdw>
                  </a:effectLst>
                  <a:latin typeface="Arial Black" panose="020B0A04020102020204" pitchFamily="34" charset="0"/>
                </a:rPr>
                <a:t>+</a:t>
              </a:r>
              <a:r>
                <a:rPr lang="en-US" sz="6000" b="1" dirty="0">
                  <a:ln w="6600">
                    <a:solidFill>
                      <a:schemeClr val="bg1"/>
                    </a:solidFill>
                    <a:prstDash val="solid"/>
                  </a:ln>
                  <a:solidFill>
                    <a:srgbClr val="FF0066"/>
                  </a:solidFill>
                  <a:effectLst>
                    <a:outerShdw dist="38100" dir="2700000" algn="tl" rotWithShape="0">
                      <a:schemeClr val="bg1"/>
                    </a:outerShdw>
                  </a:effectLst>
                  <a:latin typeface="Arial Black" panose="020B0A04020102020204" pitchFamily="34" charset="0"/>
                </a:rPr>
                <a:t>5</a:t>
              </a:r>
              <a:endParaRPr lang="en-US" sz="4000" b="1" dirty="0">
                <a:ln w="6600">
                  <a:solidFill>
                    <a:schemeClr val="bg1"/>
                  </a:solidFill>
                  <a:prstDash val="solid"/>
                </a:ln>
                <a:solidFill>
                  <a:srgbClr val="FF0066"/>
                </a:solidFill>
                <a:effectLst>
                  <a:outerShdw dist="38100" dir="2700000" algn="tl" rotWithShape="0">
                    <a:schemeClr val="bg1"/>
                  </a:outerShdw>
                </a:effectLst>
                <a:latin typeface="Arial Black" panose="020B0A04020102020204" pitchFamily="34" charset="0"/>
              </a:endParaRPr>
            </a:p>
          </p:txBody>
        </p:sp>
      </p:grpSp>
      <p:pic>
        <p:nvPicPr>
          <p:cNvPr id="62" name="Picture 61" hidden="1"/>
          <p:cNvPicPr>
            <a:picLocks noChangeAspect="1"/>
          </p:cNvPicPr>
          <p:nvPr/>
        </p:nvPicPr>
        <p:blipFill>
          <a:blip r:embed="rId8"/>
          <a:stretch>
            <a:fillRect/>
          </a:stretch>
        </p:blipFill>
        <p:spPr>
          <a:xfrm>
            <a:off x="1551946" y="341778"/>
            <a:ext cx="1418586" cy="1342054"/>
          </a:xfrm>
          <a:prstGeom prst="rect">
            <a:avLst/>
          </a:prstGeom>
        </p:spPr>
      </p:pic>
      <p:pic>
        <p:nvPicPr>
          <p:cNvPr id="74" name="Picture 73"/>
          <p:cNvPicPr>
            <a:picLocks noChangeAspect="1"/>
          </p:cNvPicPr>
          <p:nvPr/>
        </p:nvPicPr>
        <p:blipFill>
          <a:blip r:embed="rId8"/>
          <a:stretch>
            <a:fillRect/>
          </a:stretch>
        </p:blipFill>
        <p:spPr>
          <a:xfrm>
            <a:off x="396566" y="0"/>
            <a:ext cx="1418586" cy="1342054"/>
          </a:xfrm>
          <a:prstGeom prst="rect">
            <a:avLst/>
          </a:prstGeom>
        </p:spPr>
      </p:pic>
      <p:pic>
        <p:nvPicPr>
          <p:cNvPr id="75" name="Picture 74"/>
          <p:cNvPicPr>
            <a:picLocks noChangeAspect="1"/>
          </p:cNvPicPr>
          <p:nvPr/>
        </p:nvPicPr>
        <p:blipFill>
          <a:blip r:embed="rId8"/>
          <a:stretch>
            <a:fillRect/>
          </a:stretch>
        </p:blipFill>
        <p:spPr>
          <a:xfrm>
            <a:off x="396566" y="0"/>
            <a:ext cx="1418586" cy="1342054"/>
          </a:xfrm>
          <a:prstGeom prst="rect">
            <a:avLst/>
          </a:prstGeom>
        </p:spPr>
      </p:pic>
      <p:pic>
        <p:nvPicPr>
          <p:cNvPr id="76" name="Picture 75"/>
          <p:cNvPicPr>
            <a:picLocks noChangeAspect="1"/>
          </p:cNvPicPr>
          <p:nvPr/>
        </p:nvPicPr>
        <p:blipFill>
          <a:blip r:embed="rId8"/>
          <a:stretch>
            <a:fillRect/>
          </a:stretch>
        </p:blipFill>
        <p:spPr>
          <a:xfrm>
            <a:off x="396566" y="22206"/>
            <a:ext cx="1418586" cy="1342054"/>
          </a:xfrm>
          <a:prstGeom prst="rect">
            <a:avLst/>
          </a:prstGeom>
        </p:spPr>
      </p:pic>
      <p:pic>
        <p:nvPicPr>
          <p:cNvPr id="78" name="Picture 77"/>
          <p:cNvPicPr>
            <a:picLocks noChangeAspect="1"/>
          </p:cNvPicPr>
          <p:nvPr/>
        </p:nvPicPr>
        <p:blipFill>
          <a:blip r:embed="rId8"/>
          <a:stretch>
            <a:fillRect/>
          </a:stretch>
        </p:blipFill>
        <p:spPr>
          <a:xfrm>
            <a:off x="396566" y="0"/>
            <a:ext cx="1418586" cy="1342054"/>
          </a:xfrm>
          <a:prstGeom prst="rect">
            <a:avLst/>
          </a:prstGeom>
        </p:spPr>
      </p:pic>
      <p:grpSp>
        <p:nvGrpSpPr>
          <p:cNvPr id="38" name="Group 37"/>
          <p:cNvGrpSpPr/>
          <p:nvPr/>
        </p:nvGrpSpPr>
        <p:grpSpPr>
          <a:xfrm>
            <a:off x="5673162" y="471839"/>
            <a:ext cx="2242054" cy="2239252"/>
            <a:chOff x="4828349" y="3715099"/>
            <a:chExt cx="2968436" cy="2964726"/>
          </a:xfrm>
        </p:grpSpPr>
        <p:pic>
          <p:nvPicPr>
            <p:cNvPr id="39" name="NO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40" name="TextBox 39"/>
            <p:cNvSpPr txBox="1"/>
            <p:nvPr/>
          </p:nvSpPr>
          <p:spPr>
            <a:xfrm rot="936324">
              <a:off x="5668127" y="4374085"/>
              <a:ext cx="1161347" cy="1222471"/>
            </a:xfrm>
            <a:prstGeom prst="rect">
              <a:avLst/>
            </a:prstGeom>
            <a:noFill/>
          </p:spPr>
          <p:txBody>
            <a:bodyPr wrap="none" rtlCol="0">
              <a:spAutoFit/>
            </a:bodyPr>
            <a:lstStyle/>
            <a:p>
              <a:r>
                <a:rPr lang="en-US" sz="5400" b="1" dirty="0">
                  <a:ln w="6600">
                    <a:solidFill>
                      <a:schemeClr val="tx1"/>
                    </a:solidFill>
                    <a:prstDash val="solid"/>
                  </a:ln>
                  <a:solidFill>
                    <a:srgbClr val="FFFFFF"/>
                  </a:solidFill>
                  <a:effectLst>
                    <a:outerShdw dist="38100" dir="2700000" algn="tl" rotWithShape="0">
                      <a:schemeClr val="tx1"/>
                    </a:outerShdw>
                  </a:effectLst>
                  <a:latin typeface="Arial Black" panose="020B0A04020102020204" pitchFamily="34" charset="0"/>
                </a:rPr>
                <a:t>-1</a:t>
              </a:r>
            </a:p>
          </p:txBody>
        </p:sp>
      </p:grpSp>
      <p:pic>
        <p:nvPicPr>
          <p:cNvPr id="13" name="BOM2">
            <a:extLst>
              <a:ext uri="{FF2B5EF4-FFF2-40B4-BE49-F238E27FC236}">
                <a16:creationId xmlns:a16="http://schemas.microsoft.com/office/drawing/2014/main" id="{2A5156A7-ACE5-AFDA-30BD-BE9B97A8AD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67317" y="2810129"/>
            <a:ext cx="906883" cy="998180"/>
          </a:xfrm>
          <a:prstGeom prst="rect">
            <a:avLst/>
          </a:prstGeom>
        </p:spPr>
      </p:pic>
      <p:grpSp>
        <p:nvGrpSpPr>
          <p:cNvPr id="15" name="Group 14">
            <a:extLst>
              <a:ext uri="{FF2B5EF4-FFF2-40B4-BE49-F238E27FC236}">
                <a16:creationId xmlns:a16="http://schemas.microsoft.com/office/drawing/2014/main" id="{08FA6E49-0597-7574-4251-1F29FE5B08DE}"/>
              </a:ext>
            </a:extLst>
          </p:cNvPr>
          <p:cNvGrpSpPr/>
          <p:nvPr/>
        </p:nvGrpSpPr>
        <p:grpSpPr>
          <a:xfrm>
            <a:off x="5499730" y="2303560"/>
            <a:ext cx="2242054" cy="2239252"/>
            <a:chOff x="4828349" y="3715099"/>
            <a:chExt cx="2968436" cy="2964726"/>
          </a:xfrm>
        </p:grpSpPr>
        <p:pic>
          <p:nvPicPr>
            <p:cNvPr id="16" name="NO2">
              <a:extLst>
                <a:ext uri="{FF2B5EF4-FFF2-40B4-BE49-F238E27FC236}">
                  <a16:creationId xmlns:a16="http://schemas.microsoft.com/office/drawing/2014/main" id="{E9A20D89-36D1-C962-3DDC-77544768ADA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17" name="TextBox 16">
              <a:extLst>
                <a:ext uri="{FF2B5EF4-FFF2-40B4-BE49-F238E27FC236}">
                  <a16:creationId xmlns:a16="http://schemas.microsoft.com/office/drawing/2014/main" id="{2F36C1D4-13B8-6449-EB11-87E4004207A5}"/>
                </a:ext>
              </a:extLst>
            </p:cNvPr>
            <p:cNvSpPr txBox="1"/>
            <p:nvPr/>
          </p:nvSpPr>
          <p:spPr>
            <a:xfrm rot="936324">
              <a:off x="5668127" y="4374085"/>
              <a:ext cx="1161347" cy="1222471"/>
            </a:xfrm>
            <a:prstGeom prst="rect">
              <a:avLst/>
            </a:prstGeom>
            <a:noFill/>
          </p:spPr>
          <p:txBody>
            <a:bodyPr wrap="none" rtlCol="0">
              <a:spAutoFit/>
            </a:bodyPr>
            <a:lstStyle/>
            <a:p>
              <a:r>
                <a:rPr lang="en-US" sz="5400" b="1" dirty="0">
                  <a:ln w="6600">
                    <a:solidFill>
                      <a:schemeClr val="tx1"/>
                    </a:solidFill>
                    <a:prstDash val="solid"/>
                  </a:ln>
                  <a:solidFill>
                    <a:srgbClr val="FFFFFF"/>
                  </a:solidFill>
                  <a:effectLst>
                    <a:outerShdw dist="38100" dir="2700000" algn="tl" rotWithShape="0">
                      <a:schemeClr val="tx1"/>
                    </a:outerShdw>
                  </a:effectLst>
                  <a:latin typeface="Arial Black" panose="020B0A04020102020204" pitchFamily="34" charset="0"/>
                </a:rPr>
                <a:t>-1</a:t>
              </a:r>
            </a:p>
          </p:txBody>
        </p:sp>
      </p:grpSp>
      <p:sp>
        <p:nvSpPr>
          <p:cNvPr id="4" name="MsPham-0936082789">
            <a:extLst>
              <a:ext uri="{FF2B5EF4-FFF2-40B4-BE49-F238E27FC236}">
                <a16:creationId xmlns:a16="http://schemas.microsoft.com/office/drawing/2014/main" id="{B8EA7D3A-A184-B033-B6BC-4D2229B35901}"/>
              </a:ext>
            </a:extLst>
          </p:cNvPr>
          <p:cNvSpPr txBox="1"/>
          <p:nvPr/>
        </p:nvSpPr>
        <p:spPr>
          <a:xfrm>
            <a:off x="1356854" y="1090987"/>
            <a:ext cx="4353170" cy="1478418"/>
          </a:xfrm>
          <a:prstGeom prst="rect">
            <a:avLst/>
          </a:prstGeom>
          <a:noFill/>
          <a:ln w="38100">
            <a:noFill/>
          </a:ln>
        </p:spPr>
        <p:txBody>
          <a:bodyPr wrap="square" rtlCol="0">
            <a:spAutoFit/>
          </a:bodyPr>
          <a:lstStyle/>
          <a:p>
            <a:pPr algn="ctr">
              <a:lnSpc>
                <a:spcPct val="150000"/>
              </a:lnSpc>
            </a:pPr>
            <a:r>
              <a:rPr lang="en-US" sz="3200" b="1">
                <a:solidFill>
                  <a:srgbClr val="002060"/>
                </a:solidFill>
                <a:latin typeface="Arial" panose="020B0604020202020204" pitchFamily="34" charset="0"/>
                <a:cs typeface="Arial" panose="020B0604020202020204" pitchFamily="34" charset="0"/>
              </a:rPr>
              <a:t>What does she do?</a:t>
            </a:r>
          </a:p>
          <a:p>
            <a:pPr algn="ctr">
              <a:lnSpc>
                <a:spcPct val="150000"/>
              </a:lnSpc>
            </a:pPr>
            <a:r>
              <a:rPr lang="en-US" sz="3200" b="1">
                <a:solidFill>
                  <a:srgbClr val="002060"/>
                </a:solidFill>
                <a:latin typeface="Arial" panose="020B0604020202020204" pitchFamily="34" charset="0"/>
                <a:cs typeface="Arial" panose="020B0604020202020204" pitchFamily="34" charset="0"/>
              </a:rPr>
              <a:t>She is ________.</a:t>
            </a:r>
            <a:endParaRPr lang="en-US" sz="3200" b="1" dirty="0">
              <a:solidFill>
                <a:srgbClr val="00206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3ABFCCC-338A-4FE0-01F9-7B37D78EC359}"/>
              </a:ext>
            </a:extLst>
          </p:cNvPr>
          <p:cNvPicPr>
            <a:picLocks noChangeAspect="1"/>
          </p:cNvPicPr>
          <p:nvPr/>
        </p:nvPicPr>
        <p:blipFill rotWithShape="1">
          <a:blip r:embed="rId11"/>
          <a:srcRect l="2380" t="4626" r="3271" b="4673"/>
          <a:stretch/>
        </p:blipFill>
        <p:spPr>
          <a:xfrm>
            <a:off x="1761830" y="3833286"/>
            <a:ext cx="3007380" cy="2018467"/>
          </a:xfrm>
          <a:prstGeom prst="roundRect">
            <a:avLst>
              <a:gd name="adj" fmla="val 8341"/>
            </a:avLst>
          </a:prstGeom>
        </p:spPr>
      </p:pic>
    </p:spTree>
    <p:extLst>
      <p:ext uri="{BB962C8B-B14F-4D97-AF65-F5344CB8AC3E}">
        <p14:creationId xmlns:p14="http://schemas.microsoft.com/office/powerpoint/2010/main" val="4128299152"/>
      </p:ext>
    </p:extLst>
  </p:cSld>
  <p:clrMapOvr>
    <a:masterClrMapping/>
  </p:clrMapOvr>
  <p:transition spd="slow" advClick="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33333E-6 4.81481E-6 L 0.32448 0.59791 " pathEditMode="relative" rAng="0" ptsTypes="AA">
                                      <p:cBhvr>
                                        <p:cTn id="6" dur="750" fill="hold"/>
                                        <p:tgtEl>
                                          <p:spTgt spid="57"/>
                                        </p:tgtEl>
                                        <p:attrNameLst>
                                          <p:attrName>ppt_x</p:attrName>
                                          <p:attrName>ppt_y</p:attrName>
                                        </p:attrNameLst>
                                      </p:cBhvr>
                                      <p:rCtr x="16224" y="29884"/>
                                    </p:animMotion>
                                  </p:childTnLst>
                                </p:cTn>
                              </p:par>
                            </p:childTnLst>
                          </p:cTn>
                        </p:par>
                        <p:par>
                          <p:cTn id="7" fill="hold">
                            <p:stCondLst>
                              <p:cond delay="750"/>
                            </p:stCondLst>
                            <p:childTnLst>
                              <p:par>
                                <p:cTn id="8" presetID="44" presetClass="path" presetSubtype="0" accel="50000" decel="50000" fill="hold" nodeType="afterEffect">
                                  <p:stCondLst>
                                    <p:cond delay="0"/>
                                  </p:stCondLst>
                                  <p:childTnLst>
                                    <p:animMotion origin="layout" path="M 0.32448 0.59791 L 0.45963 0.30578 C 0.48711 0.24259 0.54179 0.19166 0.59284 0.1493 C 0.64362 0.1074 0.70351 0.07476 0.76471 0.053 C 0.86784 0.03425 0.89466 0.02939 0.96536 0.05046 " pathEditMode="relative" rAng="20400000" ptsTypes="AAAAA">
                                      <p:cBhvr>
                                        <p:cTn id="9" dur="750" fill="hold"/>
                                        <p:tgtEl>
                                          <p:spTgt spid="57"/>
                                        </p:tgtEl>
                                        <p:attrNameLst>
                                          <p:attrName>ppt_x</p:attrName>
                                          <p:attrName>ppt_y</p:attrName>
                                        </p:attrNameLst>
                                      </p:cBhvr>
                                      <p:rCtr x="30716" y="-3384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1"/>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33333E-6 4.81481E-6 L 0.32448 0.59791 " pathEditMode="relative" rAng="0" ptsTypes="AA">
                                      <p:cBhvr>
                                        <p:cTn id="14" dur="750" fill="hold"/>
                                        <p:tgtEl>
                                          <p:spTgt spid="62"/>
                                        </p:tgtEl>
                                        <p:attrNameLst>
                                          <p:attrName>ppt_x</p:attrName>
                                          <p:attrName>ppt_y</p:attrName>
                                        </p:attrNameLst>
                                      </p:cBhvr>
                                      <p:rCtr x="16224" y="29884"/>
                                    </p:animMotion>
                                  </p:childTnLst>
                                </p:cTn>
                              </p:par>
                            </p:childTnLst>
                          </p:cTn>
                        </p:par>
                        <p:par>
                          <p:cTn id="15" fill="hold">
                            <p:stCondLst>
                              <p:cond delay="750"/>
                            </p:stCondLst>
                            <p:childTnLst>
                              <p:par>
                                <p:cTn id="16" presetID="44" presetClass="path" presetSubtype="0" accel="50000" decel="50000" fill="hold" nodeType="afterEffect">
                                  <p:stCondLst>
                                    <p:cond delay="0"/>
                                  </p:stCondLst>
                                  <p:childTnLst>
                                    <p:animMotion origin="layout" path="M 0.32448 0.59791 L 0.45963 0.30578 C 0.48711 0.24259 0.54153 0.19236 0.59244 0.14976 C 0.64362 0.1074 0.70325 0.075 0.76393 0.05393 C 0.86784 0.03425 0.89466 0.02939 0.96536 0.05046 " pathEditMode="relative" rAng="20400000" ptsTypes="AAAAA">
                                      <p:cBhvr>
                                        <p:cTn id="17" dur="750" fill="hold"/>
                                        <p:tgtEl>
                                          <p:spTgt spid="62"/>
                                        </p:tgtEl>
                                        <p:attrNameLst>
                                          <p:attrName>ppt_x</p:attrName>
                                          <p:attrName>ppt_y</p:attrName>
                                        </p:attrNameLst>
                                      </p:cBhvr>
                                      <p:rCtr x="30716" y="-33843"/>
                                    </p:animMotion>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wipe(down)">
                                      <p:cBhvr>
                                        <p:cTn id="22" dur="580">
                                          <p:stCondLst>
                                            <p:cond delay="0"/>
                                          </p:stCondLst>
                                        </p:cTn>
                                        <p:tgtEl>
                                          <p:spTgt spid="52"/>
                                        </p:tgtEl>
                                      </p:cBhvr>
                                    </p:animEffect>
                                    <p:anim calcmode="lin" valueType="num">
                                      <p:cBhvr>
                                        <p:cTn id="23"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28" dur="26">
                                          <p:stCondLst>
                                            <p:cond delay="650"/>
                                          </p:stCondLst>
                                        </p:cTn>
                                        <p:tgtEl>
                                          <p:spTgt spid="52"/>
                                        </p:tgtEl>
                                      </p:cBhvr>
                                      <p:to x="100000" y="60000"/>
                                    </p:animScale>
                                    <p:animScale>
                                      <p:cBhvr>
                                        <p:cTn id="29" dur="166" decel="50000">
                                          <p:stCondLst>
                                            <p:cond delay="676"/>
                                          </p:stCondLst>
                                        </p:cTn>
                                        <p:tgtEl>
                                          <p:spTgt spid="52"/>
                                        </p:tgtEl>
                                      </p:cBhvr>
                                      <p:to x="100000" y="100000"/>
                                    </p:animScale>
                                    <p:animScale>
                                      <p:cBhvr>
                                        <p:cTn id="30" dur="26">
                                          <p:stCondLst>
                                            <p:cond delay="1312"/>
                                          </p:stCondLst>
                                        </p:cTn>
                                        <p:tgtEl>
                                          <p:spTgt spid="52"/>
                                        </p:tgtEl>
                                      </p:cBhvr>
                                      <p:to x="100000" y="80000"/>
                                    </p:animScale>
                                    <p:animScale>
                                      <p:cBhvr>
                                        <p:cTn id="31" dur="166" decel="50000">
                                          <p:stCondLst>
                                            <p:cond delay="1338"/>
                                          </p:stCondLst>
                                        </p:cTn>
                                        <p:tgtEl>
                                          <p:spTgt spid="52"/>
                                        </p:tgtEl>
                                      </p:cBhvr>
                                      <p:to x="100000" y="100000"/>
                                    </p:animScale>
                                    <p:animScale>
                                      <p:cBhvr>
                                        <p:cTn id="32" dur="26">
                                          <p:stCondLst>
                                            <p:cond delay="1642"/>
                                          </p:stCondLst>
                                        </p:cTn>
                                        <p:tgtEl>
                                          <p:spTgt spid="52"/>
                                        </p:tgtEl>
                                      </p:cBhvr>
                                      <p:to x="100000" y="90000"/>
                                    </p:animScale>
                                    <p:animScale>
                                      <p:cBhvr>
                                        <p:cTn id="33" dur="166" decel="50000">
                                          <p:stCondLst>
                                            <p:cond delay="1668"/>
                                          </p:stCondLst>
                                        </p:cTn>
                                        <p:tgtEl>
                                          <p:spTgt spid="52"/>
                                        </p:tgtEl>
                                      </p:cBhvr>
                                      <p:to x="100000" y="100000"/>
                                    </p:animScale>
                                    <p:animScale>
                                      <p:cBhvr>
                                        <p:cTn id="34" dur="26">
                                          <p:stCondLst>
                                            <p:cond delay="1808"/>
                                          </p:stCondLst>
                                        </p:cTn>
                                        <p:tgtEl>
                                          <p:spTgt spid="52"/>
                                        </p:tgtEl>
                                      </p:cBhvr>
                                      <p:to x="100000" y="95000"/>
                                    </p:animScale>
                                    <p:animScale>
                                      <p:cBhvr>
                                        <p:cTn id="35" dur="166" decel="50000">
                                          <p:stCondLst>
                                            <p:cond delay="1834"/>
                                          </p:stCondLst>
                                        </p:cTn>
                                        <p:tgtEl>
                                          <p:spTgt spid="52"/>
                                        </p:tgtEl>
                                      </p:cBhvr>
                                      <p:to x="100000" y="100000"/>
                                    </p:animScale>
                                  </p:childTnLst>
                                </p:cTn>
                              </p:par>
                              <p:par>
                                <p:cTn id="36" presetID="53" presetClass="entr" presetSubtype="16" fill="hold" nodeType="withEffect">
                                  <p:stCondLst>
                                    <p:cond delay="1750"/>
                                  </p:stCondLst>
                                  <p:childTnLst>
                                    <p:set>
                                      <p:cBhvr>
                                        <p:cTn id="37" dur="1" fill="hold">
                                          <p:stCondLst>
                                            <p:cond delay="0"/>
                                          </p:stCondLst>
                                        </p:cTn>
                                        <p:tgtEl>
                                          <p:spTgt spid="38"/>
                                        </p:tgtEl>
                                        <p:attrNameLst>
                                          <p:attrName>style.visibility</p:attrName>
                                        </p:attrNameLst>
                                      </p:cBhvr>
                                      <p:to>
                                        <p:strVal val="visible"/>
                                      </p:to>
                                    </p:set>
                                    <p:anim calcmode="lin" valueType="num">
                                      <p:cBhvr>
                                        <p:cTn id="38" dur="500" fill="hold"/>
                                        <p:tgtEl>
                                          <p:spTgt spid="38"/>
                                        </p:tgtEl>
                                        <p:attrNameLst>
                                          <p:attrName>ppt_w</p:attrName>
                                        </p:attrNameLst>
                                      </p:cBhvr>
                                      <p:tavLst>
                                        <p:tav tm="0">
                                          <p:val>
                                            <p:fltVal val="0"/>
                                          </p:val>
                                        </p:tav>
                                        <p:tav tm="100000">
                                          <p:val>
                                            <p:strVal val="#ppt_w"/>
                                          </p:val>
                                        </p:tav>
                                      </p:tavLst>
                                    </p:anim>
                                    <p:anim calcmode="lin" valueType="num">
                                      <p:cBhvr>
                                        <p:cTn id="39" dur="500" fill="hold"/>
                                        <p:tgtEl>
                                          <p:spTgt spid="38"/>
                                        </p:tgtEl>
                                        <p:attrNameLst>
                                          <p:attrName>ppt_h</p:attrName>
                                        </p:attrNameLst>
                                      </p:cBhvr>
                                      <p:tavLst>
                                        <p:tav tm="0">
                                          <p:val>
                                            <p:fltVal val="0"/>
                                          </p:val>
                                        </p:tav>
                                        <p:tav tm="100000">
                                          <p:val>
                                            <p:strVal val="#ppt_h"/>
                                          </p:val>
                                        </p:tav>
                                      </p:tavLst>
                                    </p:anim>
                                    <p:animEffect transition="in" filter="fade">
                                      <p:cBhvr>
                                        <p:cTn id="40" dur="500"/>
                                        <p:tgtEl>
                                          <p:spTgt spid="38"/>
                                        </p:tgtEl>
                                      </p:cBhvr>
                                    </p:animEffect>
                                  </p:childTnLst>
                                  <p:subTnLst>
                                    <p:audio>
                                      <p:cMediaNode>
                                        <p:cTn display="0" masterRel="sameClick">
                                          <p:stCondLst>
                                            <p:cond evt="begin" delay="0">
                                              <p:tn val="3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1"/>
                  </p:tgtEl>
                </p:cond>
              </p:nextCondLst>
            </p:seq>
            <p:seq concurrent="1" nextAc="seek">
              <p:cTn id="41" restart="whenNotActive" fill="hold" evtFilter="cancelBubble" nodeType="interactiveSeq">
                <p:stCondLst>
                  <p:cond evt="onClick" delay="0">
                    <p:tgtEl>
                      <p:spTgt spid="30"/>
                    </p:tgtEl>
                  </p:cond>
                </p:stCondLst>
                <p:endSync evt="end" delay="0">
                  <p:rtn val="all"/>
                </p:endSync>
                <p:childTnLst>
                  <p:par>
                    <p:cTn id="42" fill="hold">
                      <p:stCondLst>
                        <p:cond delay="0"/>
                      </p:stCondLst>
                      <p:childTnLst>
                        <p:par>
                          <p:cTn id="43" fill="hold">
                            <p:stCondLst>
                              <p:cond delay="0"/>
                            </p:stCondLst>
                            <p:childTnLst>
                              <p:par>
                                <p:cTn id="44" presetID="42" presetClass="path" presetSubtype="0" accel="50000" decel="50000" fill="hold" nodeType="withEffect">
                                  <p:stCondLst>
                                    <p:cond delay="0"/>
                                  </p:stCondLst>
                                  <p:childTnLst>
                                    <p:animMotion origin="layout" path="M 3.33333E-6 4.81481E-6 L 0.32448 0.59791 " pathEditMode="relative" rAng="0" ptsTypes="AA">
                                      <p:cBhvr>
                                        <p:cTn id="45" dur="750" fill="hold"/>
                                        <p:tgtEl>
                                          <p:spTgt spid="42"/>
                                        </p:tgtEl>
                                        <p:attrNameLst>
                                          <p:attrName>ppt_x</p:attrName>
                                          <p:attrName>ppt_y</p:attrName>
                                        </p:attrNameLst>
                                      </p:cBhvr>
                                      <p:rCtr x="16224" y="29884"/>
                                    </p:animMotion>
                                  </p:childTnLst>
                                </p:cTn>
                              </p:par>
                            </p:childTnLst>
                          </p:cTn>
                        </p:par>
                        <p:par>
                          <p:cTn id="46" fill="hold">
                            <p:stCondLst>
                              <p:cond delay="750"/>
                            </p:stCondLst>
                            <p:childTnLst>
                              <p:par>
                                <p:cTn id="47" presetID="44" presetClass="path" presetSubtype="0" accel="50000" decel="50000" fill="hold" nodeType="afterEffect">
                                  <p:stCondLst>
                                    <p:cond delay="0"/>
                                  </p:stCondLst>
                                  <p:childTnLst>
                                    <p:animMotion origin="layout" path="M 0.32448 0.59791 L 0.45963 0.30578 C 0.48711 0.24259 0.54153 0.19236 0.59244 0.14976 C 0.64362 0.1074 0.70325 0.075 0.76419 0.0537 C 0.86784 0.03425 0.89466 0.02939 0.96536 0.05046 " pathEditMode="relative" rAng="20400000" ptsTypes="AAAAA">
                                      <p:cBhvr>
                                        <p:cTn id="48" dur="750" fill="hold"/>
                                        <p:tgtEl>
                                          <p:spTgt spid="42"/>
                                        </p:tgtEl>
                                        <p:attrNameLst>
                                          <p:attrName>ppt_x</p:attrName>
                                          <p:attrName>ppt_y</p:attrName>
                                        </p:attrNameLst>
                                      </p:cBhvr>
                                      <p:rCtr x="30716" y="-33843"/>
                                    </p:animMotion>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down)">
                                      <p:cBhvr>
                                        <p:cTn id="53" dur="580">
                                          <p:stCondLst>
                                            <p:cond delay="0"/>
                                          </p:stCondLst>
                                        </p:cTn>
                                        <p:tgtEl>
                                          <p:spTgt spid="13"/>
                                        </p:tgtEl>
                                      </p:cBhvr>
                                    </p:animEffect>
                                    <p:anim calcmode="lin" valueType="num">
                                      <p:cBhvr>
                                        <p:cTn id="5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9" dur="26">
                                          <p:stCondLst>
                                            <p:cond delay="650"/>
                                          </p:stCondLst>
                                        </p:cTn>
                                        <p:tgtEl>
                                          <p:spTgt spid="13"/>
                                        </p:tgtEl>
                                      </p:cBhvr>
                                      <p:to x="100000" y="60000"/>
                                    </p:animScale>
                                    <p:animScale>
                                      <p:cBhvr>
                                        <p:cTn id="60" dur="166" decel="50000">
                                          <p:stCondLst>
                                            <p:cond delay="676"/>
                                          </p:stCondLst>
                                        </p:cTn>
                                        <p:tgtEl>
                                          <p:spTgt spid="13"/>
                                        </p:tgtEl>
                                      </p:cBhvr>
                                      <p:to x="100000" y="100000"/>
                                    </p:animScale>
                                    <p:animScale>
                                      <p:cBhvr>
                                        <p:cTn id="61" dur="26">
                                          <p:stCondLst>
                                            <p:cond delay="1312"/>
                                          </p:stCondLst>
                                        </p:cTn>
                                        <p:tgtEl>
                                          <p:spTgt spid="13"/>
                                        </p:tgtEl>
                                      </p:cBhvr>
                                      <p:to x="100000" y="80000"/>
                                    </p:animScale>
                                    <p:animScale>
                                      <p:cBhvr>
                                        <p:cTn id="62" dur="166" decel="50000">
                                          <p:stCondLst>
                                            <p:cond delay="1338"/>
                                          </p:stCondLst>
                                        </p:cTn>
                                        <p:tgtEl>
                                          <p:spTgt spid="13"/>
                                        </p:tgtEl>
                                      </p:cBhvr>
                                      <p:to x="100000" y="100000"/>
                                    </p:animScale>
                                    <p:animScale>
                                      <p:cBhvr>
                                        <p:cTn id="63" dur="26">
                                          <p:stCondLst>
                                            <p:cond delay="1642"/>
                                          </p:stCondLst>
                                        </p:cTn>
                                        <p:tgtEl>
                                          <p:spTgt spid="13"/>
                                        </p:tgtEl>
                                      </p:cBhvr>
                                      <p:to x="100000" y="90000"/>
                                    </p:animScale>
                                    <p:animScale>
                                      <p:cBhvr>
                                        <p:cTn id="64" dur="166" decel="50000">
                                          <p:stCondLst>
                                            <p:cond delay="1668"/>
                                          </p:stCondLst>
                                        </p:cTn>
                                        <p:tgtEl>
                                          <p:spTgt spid="13"/>
                                        </p:tgtEl>
                                      </p:cBhvr>
                                      <p:to x="100000" y="100000"/>
                                    </p:animScale>
                                    <p:animScale>
                                      <p:cBhvr>
                                        <p:cTn id="65" dur="26">
                                          <p:stCondLst>
                                            <p:cond delay="1808"/>
                                          </p:stCondLst>
                                        </p:cTn>
                                        <p:tgtEl>
                                          <p:spTgt spid="13"/>
                                        </p:tgtEl>
                                      </p:cBhvr>
                                      <p:to x="100000" y="95000"/>
                                    </p:animScale>
                                    <p:animScale>
                                      <p:cBhvr>
                                        <p:cTn id="66" dur="166" decel="50000">
                                          <p:stCondLst>
                                            <p:cond delay="1834"/>
                                          </p:stCondLst>
                                        </p:cTn>
                                        <p:tgtEl>
                                          <p:spTgt spid="13"/>
                                        </p:tgtEl>
                                      </p:cBhvr>
                                      <p:to x="100000" y="100000"/>
                                    </p:animScale>
                                  </p:childTnLst>
                                </p:cTn>
                              </p:par>
                              <p:par>
                                <p:cTn id="67" presetID="53" presetClass="entr" presetSubtype="16" fill="hold" nodeType="withEffect">
                                  <p:stCondLst>
                                    <p:cond delay="1750"/>
                                  </p:stCondLst>
                                  <p:childTnLst>
                                    <p:set>
                                      <p:cBhvr>
                                        <p:cTn id="68" dur="1" fill="hold">
                                          <p:stCondLst>
                                            <p:cond delay="0"/>
                                          </p:stCondLst>
                                        </p:cTn>
                                        <p:tgtEl>
                                          <p:spTgt spid="15"/>
                                        </p:tgtEl>
                                        <p:attrNameLst>
                                          <p:attrName>style.visibility</p:attrName>
                                        </p:attrNameLst>
                                      </p:cBhvr>
                                      <p:to>
                                        <p:strVal val="visible"/>
                                      </p:to>
                                    </p:set>
                                    <p:anim calcmode="lin" valueType="num">
                                      <p:cBhvr>
                                        <p:cTn id="69" dur="500" fill="hold"/>
                                        <p:tgtEl>
                                          <p:spTgt spid="15"/>
                                        </p:tgtEl>
                                        <p:attrNameLst>
                                          <p:attrName>ppt_w</p:attrName>
                                        </p:attrNameLst>
                                      </p:cBhvr>
                                      <p:tavLst>
                                        <p:tav tm="0">
                                          <p:val>
                                            <p:fltVal val="0"/>
                                          </p:val>
                                        </p:tav>
                                        <p:tav tm="100000">
                                          <p:val>
                                            <p:strVal val="#ppt_w"/>
                                          </p:val>
                                        </p:tav>
                                      </p:tavLst>
                                    </p:anim>
                                    <p:anim calcmode="lin" valueType="num">
                                      <p:cBhvr>
                                        <p:cTn id="70" dur="500" fill="hold"/>
                                        <p:tgtEl>
                                          <p:spTgt spid="15"/>
                                        </p:tgtEl>
                                        <p:attrNameLst>
                                          <p:attrName>ppt_h</p:attrName>
                                        </p:attrNameLst>
                                      </p:cBhvr>
                                      <p:tavLst>
                                        <p:tav tm="0">
                                          <p:val>
                                            <p:fltVal val="0"/>
                                          </p:val>
                                        </p:tav>
                                        <p:tav tm="100000">
                                          <p:val>
                                            <p:strVal val="#ppt_h"/>
                                          </p:val>
                                        </p:tav>
                                      </p:tavLst>
                                    </p:anim>
                                    <p:animEffect transition="in" filter="fade">
                                      <p:cBhvr>
                                        <p:cTn id="71" dur="500"/>
                                        <p:tgtEl>
                                          <p:spTgt spid="15"/>
                                        </p:tgtEl>
                                      </p:cBhvr>
                                    </p:animEffect>
                                  </p:childTnLst>
                                  <p:subTnLst>
                                    <p:audio>
                                      <p:cMediaNode>
                                        <p:cTn display="0" masterRel="sameClick">
                                          <p:stCondLst>
                                            <p:cond evt="begin" delay="0">
                                              <p:tn val="6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0"/>
                  </p:tgtEl>
                </p:cond>
              </p:nextCondLst>
            </p:seq>
            <p:seq concurrent="1" nextAc="seek">
              <p:cTn id="72" restart="whenNotActive" fill="hold" evtFilter="cancelBubble" nodeType="interactiveSeq">
                <p:stCondLst>
                  <p:cond evt="onClick" delay="0">
                    <p:tgtEl>
                      <p:spTgt spid="60"/>
                    </p:tgtEl>
                  </p:cond>
                </p:stCondLst>
                <p:endSync evt="end" delay="0">
                  <p:rtn val="all"/>
                </p:endSync>
                <p:childTnLst>
                  <p:par>
                    <p:cTn id="73" fill="hold">
                      <p:stCondLst>
                        <p:cond delay="0"/>
                      </p:stCondLst>
                      <p:childTnLst>
                        <p:par>
                          <p:cTn id="74" fill="hold">
                            <p:stCondLst>
                              <p:cond delay="0"/>
                            </p:stCondLst>
                            <p:childTnLst>
                              <p:par>
                                <p:cTn id="75" presetID="26" presetClass="entr" presetSubtype="0" fill="hold" nodeType="click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wipe(down)">
                                      <p:cBhvr>
                                        <p:cTn id="77" dur="580">
                                          <p:stCondLst>
                                            <p:cond delay="0"/>
                                          </p:stCondLst>
                                        </p:cTn>
                                        <p:tgtEl>
                                          <p:spTgt spid="8"/>
                                        </p:tgtEl>
                                      </p:cBhvr>
                                    </p:animEffect>
                                    <p:anim calcmode="lin" valueType="num">
                                      <p:cBhvr>
                                        <p:cTn id="7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83" dur="26">
                                          <p:stCondLst>
                                            <p:cond delay="650"/>
                                          </p:stCondLst>
                                        </p:cTn>
                                        <p:tgtEl>
                                          <p:spTgt spid="8"/>
                                        </p:tgtEl>
                                      </p:cBhvr>
                                      <p:to x="100000" y="60000"/>
                                    </p:animScale>
                                    <p:animScale>
                                      <p:cBhvr>
                                        <p:cTn id="84" dur="166" decel="50000">
                                          <p:stCondLst>
                                            <p:cond delay="676"/>
                                          </p:stCondLst>
                                        </p:cTn>
                                        <p:tgtEl>
                                          <p:spTgt spid="8"/>
                                        </p:tgtEl>
                                      </p:cBhvr>
                                      <p:to x="100000" y="100000"/>
                                    </p:animScale>
                                    <p:animScale>
                                      <p:cBhvr>
                                        <p:cTn id="85" dur="26">
                                          <p:stCondLst>
                                            <p:cond delay="1312"/>
                                          </p:stCondLst>
                                        </p:cTn>
                                        <p:tgtEl>
                                          <p:spTgt spid="8"/>
                                        </p:tgtEl>
                                      </p:cBhvr>
                                      <p:to x="100000" y="80000"/>
                                    </p:animScale>
                                    <p:animScale>
                                      <p:cBhvr>
                                        <p:cTn id="86" dur="166" decel="50000">
                                          <p:stCondLst>
                                            <p:cond delay="1338"/>
                                          </p:stCondLst>
                                        </p:cTn>
                                        <p:tgtEl>
                                          <p:spTgt spid="8"/>
                                        </p:tgtEl>
                                      </p:cBhvr>
                                      <p:to x="100000" y="100000"/>
                                    </p:animScale>
                                    <p:animScale>
                                      <p:cBhvr>
                                        <p:cTn id="87" dur="26">
                                          <p:stCondLst>
                                            <p:cond delay="1642"/>
                                          </p:stCondLst>
                                        </p:cTn>
                                        <p:tgtEl>
                                          <p:spTgt spid="8"/>
                                        </p:tgtEl>
                                      </p:cBhvr>
                                      <p:to x="100000" y="90000"/>
                                    </p:animScale>
                                    <p:animScale>
                                      <p:cBhvr>
                                        <p:cTn id="88" dur="166" decel="50000">
                                          <p:stCondLst>
                                            <p:cond delay="1668"/>
                                          </p:stCondLst>
                                        </p:cTn>
                                        <p:tgtEl>
                                          <p:spTgt spid="8"/>
                                        </p:tgtEl>
                                      </p:cBhvr>
                                      <p:to x="100000" y="100000"/>
                                    </p:animScale>
                                    <p:animScale>
                                      <p:cBhvr>
                                        <p:cTn id="89" dur="26">
                                          <p:stCondLst>
                                            <p:cond delay="1808"/>
                                          </p:stCondLst>
                                        </p:cTn>
                                        <p:tgtEl>
                                          <p:spTgt spid="8"/>
                                        </p:tgtEl>
                                      </p:cBhvr>
                                      <p:to x="100000" y="95000"/>
                                    </p:animScale>
                                    <p:animScale>
                                      <p:cBhvr>
                                        <p:cTn id="90" dur="166" decel="50000">
                                          <p:stCondLst>
                                            <p:cond delay="1834"/>
                                          </p:stCondLst>
                                        </p:cTn>
                                        <p:tgtEl>
                                          <p:spTgt spid="8"/>
                                        </p:tgtEl>
                                      </p:cBhvr>
                                      <p:to x="100000" y="100000"/>
                                    </p:animScale>
                                  </p:childTnLst>
                                </p:cTn>
                              </p:par>
                            </p:childTnLst>
                          </p:cTn>
                        </p:par>
                        <p:par>
                          <p:cTn id="91" fill="hold">
                            <p:stCondLst>
                              <p:cond delay="2000"/>
                            </p:stCondLst>
                            <p:childTnLst>
                              <p:par>
                                <p:cTn id="92" presetID="10" presetClass="entr" presetSubtype="0" fill="hold" nodeType="afterEffect">
                                  <p:stCondLst>
                                    <p:cond delay="0"/>
                                  </p:stCondLst>
                                  <p:childTnLst>
                                    <p:set>
                                      <p:cBhvr>
                                        <p:cTn id="93" dur="1" fill="hold">
                                          <p:stCondLst>
                                            <p:cond delay="0"/>
                                          </p:stCondLst>
                                        </p:cTn>
                                        <p:tgtEl>
                                          <p:spTgt spid="65"/>
                                        </p:tgtEl>
                                        <p:attrNameLst>
                                          <p:attrName>style.visibility</p:attrName>
                                        </p:attrNameLst>
                                      </p:cBhvr>
                                      <p:to>
                                        <p:strVal val="visible"/>
                                      </p:to>
                                    </p:set>
                                    <p:animEffect transition="in" filter="fade">
                                      <p:cBhvr>
                                        <p:cTn id="94" dur="500"/>
                                        <p:tgtEl>
                                          <p:spTgt spid="65"/>
                                        </p:tgtEl>
                                      </p:cBhvr>
                                    </p:animEffect>
                                  </p:childTnLst>
                                  <p:subTnLst>
                                    <p:audio>
                                      <p:cMediaNode>
                                        <p:cTn display="0" masterRel="sameClick">
                                          <p:stCondLst>
                                            <p:cond evt="begin" delay="0">
                                              <p:tn val="92"/>
                                            </p:cond>
                                          </p:stCondLst>
                                          <p:endCondLst>
                                            <p:cond evt="onStopAudio" delay="0">
                                              <p:tgtEl>
                                                <p:sldTgt/>
                                              </p:tgtEl>
                                            </p:cond>
                                          </p:endCondLst>
                                        </p:cTn>
                                        <p:tgtEl>
                                          <p:sndTgt r:embed="rId4" name="chimes.wav"/>
                                        </p:tgtEl>
                                      </p:cMediaNode>
                                    </p:audio>
                                  </p:subTnLst>
                                </p:cTn>
                              </p:par>
                              <p:par>
                                <p:cTn id="95" presetID="42" presetClass="path" presetSubtype="0" accel="50000" decel="50000" fill="hold" nodeType="withEffect">
                                  <p:stCondLst>
                                    <p:cond delay="0"/>
                                  </p:stCondLst>
                                  <p:childTnLst>
                                    <p:animMotion origin="layout" path="M 3.33333E-6 4.81481E-6 L 0.32448 0.59791 " pathEditMode="relative" rAng="0" ptsTypes="AA">
                                      <p:cBhvr>
                                        <p:cTn id="96" dur="750" fill="hold"/>
                                        <p:tgtEl>
                                          <p:spTgt spid="50"/>
                                        </p:tgtEl>
                                        <p:attrNameLst>
                                          <p:attrName>ppt_x</p:attrName>
                                          <p:attrName>ppt_y</p:attrName>
                                        </p:attrNameLst>
                                      </p:cBhvr>
                                      <p:rCtr x="16224" y="29884"/>
                                    </p:animMotion>
                                  </p:childTnLst>
                                </p:cTn>
                              </p:par>
                            </p:childTnLst>
                          </p:cTn>
                        </p:par>
                        <p:par>
                          <p:cTn id="97" fill="hold">
                            <p:stCondLst>
                              <p:cond delay="4250"/>
                            </p:stCondLst>
                            <p:childTnLst>
                              <p:par>
                                <p:cTn id="98" presetID="44" presetClass="path" presetSubtype="0" accel="50000" decel="50000" fill="hold" nodeType="afterEffect">
                                  <p:stCondLst>
                                    <p:cond delay="0"/>
                                  </p:stCondLst>
                                  <p:childTnLst>
                                    <p:animMotion origin="layout" path="M 0.32448 0.59791 L 0.45963 0.30578 C 0.48711 0.24259 0.54153 0.19236 0.59244 0.14976 C 0.64362 0.1074 0.70325 0.075 0.76419 0.0537 C 0.86784 0.03425 0.89466 0.02939 0.96536 0.05046 " pathEditMode="relative" rAng="20400000" ptsTypes="AAAAA">
                                      <p:cBhvr>
                                        <p:cTn id="99" dur="750" fill="hold"/>
                                        <p:tgtEl>
                                          <p:spTgt spid="50"/>
                                        </p:tgtEl>
                                        <p:attrNameLst>
                                          <p:attrName>ppt_x</p:attrName>
                                          <p:attrName>ppt_y</p:attrName>
                                        </p:attrNameLst>
                                      </p:cBhvr>
                                      <p:rCtr x="30716" y="-33843"/>
                                    </p:animMotion>
                                  </p:childTnLst>
                                </p:cTn>
                              </p:par>
                            </p:childTnLst>
                          </p:cTn>
                        </p:par>
                      </p:childTnLst>
                    </p:cTn>
                  </p:par>
                </p:childTnLst>
              </p:cTn>
              <p:nextCondLst>
                <p:cond evt="onClick" delay="0">
                  <p:tgtEl>
                    <p:spTgt spid="60"/>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MsPham"/>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MsPham0936082789"/>
          <p:cNvSpPr/>
          <p:nvPr/>
        </p:nvSpPr>
        <p:spPr>
          <a:xfrm>
            <a:off x="709129" y="435436"/>
            <a:ext cx="5616768" cy="6134782"/>
          </a:xfrm>
          <a:prstGeom prst="verticalScroll">
            <a:avLst>
              <a:gd name="adj" fmla="val 2766"/>
            </a:avLst>
          </a:prstGeom>
          <a:ln w="28575">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b="1" dirty="0">
              <a:solidFill>
                <a:srgbClr val="002060"/>
              </a:solidFill>
              <a:latin typeface="Arial" panose="020B0604020202020204" pitchFamily="34" charset="0"/>
              <a:cs typeface="Arial" panose="020B0604020202020204" pitchFamily="34" charset="0"/>
            </a:endParaRPr>
          </a:p>
        </p:txBody>
      </p:sp>
      <p:sp>
        <p:nvSpPr>
          <p:cNvPr id="30" name="Y.MsPham"/>
          <p:cNvSpPr/>
          <p:nvPr/>
        </p:nvSpPr>
        <p:spPr>
          <a:xfrm>
            <a:off x="7043125" y="2667001"/>
            <a:ext cx="4554516" cy="1323749"/>
          </a:xfrm>
          <a:prstGeom prst="roundRect">
            <a:avLst/>
          </a:prstGeom>
          <a:ln w="38100" cmpd="thickThi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latin typeface="Arial" panose="020B0604020202020204" pitchFamily="34" charset="0"/>
                <a:cs typeface="Arial" panose="020B0604020202020204" pitchFamily="34" charset="0"/>
              </a:rPr>
              <a:t>a policeman</a:t>
            </a:r>
          </a:p>
        </p:txBody>
      </p:sp>
      <p:sp>
        <p:nvSpPr>
          <p:cNvPr id="60" name="R.msPham"/>
          <p:cNvSpPr/>
          <p:nvPr/>
        </p:nvSpPr>
        <p:spPr>
          <a:xfrm>
            <a:off x="7074201" y="4443638"/>
            <a:ext cx="4554516" cy="1323749"/>
          </a:xfrm>
          <a:prstGeom prst="roundRect">
            <a:avLst/>
          </a:prstGeom>
          <a:ln w="38100" cmpd="thickThi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040000"/>
                </a:solidFill>
                <a:latin typeface="Arial" panose="020B0604020202020204" pitchFamily="34" charset="0"/>
                <a:cs typeface="Arial" panose="020B0604020202020204" pitchFamily="34" charset="0"/>
              </a:rPr>
              <a:t>a teacher</a:t>
            </a:r>
            <a:endParaRPr lang="en-US" sz="1600" b="1">
              <a:solidFill>
                <a:srgbClr val="040000"/>
              </a:solidFill>
              <a:latin typeface="Arial" panose="020B0604020202020204" pitchFamily="34" charset="0"/>
              <a:cs typeface="Arial" panose="020B0604020202020204" pitchFamily="34" charset="0"/>
            </a:endParaRPr>
          </a:p>
        </p:txBody>
      </p:sp>
      <p:pic>
        <p:nvPicPr>
          <p:cNvPr id="34" name="Egg2.MsPham"/>
          <p:cNvPicPr>
            <a:picLocks noChangeAspect="1"/>
          </p:cNvPicPr>
          <p:nvPr/>
        </p:nvPicPr>
        <p:blipFill>
          <a:blip r:embed="rId6"/>
          <a:stretch>
            <a:fillRect/>
          </a:stretch>
        </p:blipFill>
        <p:spPr>
          <a:xfrm rot="918654">
            <a:off x="5623701" y="5792369"/>
            <a:ext cx="631769" cy="830264"/>
          </a:xfrm>
          <a:prstGeom prst="rect">
            <a:avLst/>
          </a:prstGeom>
        </p:spPr>
      </p:pic>
      <p:sp>
        <p:nvSpPr>
          <p:cNvPr id="51" name="G.MsPham"/>
          <p:cNvSpPr/>
          <p:nvPr/>
        </p:nvSpPr>
        <p:spPr>
          <a:xfrm>
            <a:off x="7043125" y="888594"/>
            <a:ext cx="4554516" cy="1323749"/>
          </a:xfrm>
          <a:prstGeom prst="roundRect">
            <a:avLst/>
          </a:prstGeom>
          <a:ln w="38100" cmpd="thickThi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latin typeface="Arial" panose="020B0604020202020204" pitchFamily="34" charset="0"/>
                <a:cs typeface="Arial" panose="020B0604020202020204" pitchFamily="34" charset="0"/>
              </a:rPr>
              <a:t>an actor</a:t>
            </a:r>
          </a:p>
        </p:txBody>
      </p:sp>
      <p:pic>
        <p:nvPicPr>
          <p:cNvPr id="65" name="Next.MsPham">
            <a:hlinkClick r:id="" action="ppaction://hlinkshowjump?jump=nextslide"/>
            <a:extLst>
              <a:ext uri="{FF2B5EF4-FFF2-40B4-BE49-F238E27FC236}">
                <a16:creationId xmlns:a16="http://schemas.microsoft.com/office/drawing/2014/main" id="{48D5A68D-9E5C-DA41-9B7F-9E3D4CEED6E6}"/>
              </a:ext>
            </a:extLst>
          </p:cNvPr>
          <p:cNvPicPr>
            <a:picLocks noChangeAspect="1"/>
          </p:cNvPicPr>
          <p:nvPr/>
        </p:nvPicPr>
        <p:blipFill>
          <a:blip r:embed="rId7"/>
          <a:stretch>
            <a:fillRect/>
          </a:stretch>
        </p:blipFill>
        <p:spPr>
          <a:xfrm flipH="1">
            <a:off x="10691265" y="5548069"/>
            <a:ext cx="1022148" cy="1022148"/>
          </a:xfrm>
          <a:prstGeom prst="rect">
            <a:avLst/>
          </a:prstGeom>
        </p:spPr>
      </p:pic>
      <p:pic>
        <p:nvPicPr>
          <p:cNvPr id="2" name="Picture 1"/>
          <p:cNvPicPr>
            <a:picLocks noChangeAspect="1"/>
          </p:cNvPicPr>
          <p:nvPr/>
        </p:nvPicPr>
        <p:blipFill>
          <a:blip r:embed="rId8"/>
          <a:stretch>
            <a:fillRect/>
          </a:stretch>
        </p:blipFill>
        <p:spPr>
          <a:xfrm>
            <a:off x="414268" y="0"/>
            <a:ext cx="1418586" cy="1342054"/>
          </a:xfrm>
          <a:prstGeom prst="rect">
            <a:avLst/>
          </a:prstGeom>
        </p:spPr>
      </p:pic>
      <p:pic>
        <p:nvPicPr>
          <p:cNvPr id="42" name="Picture 41" hidden="1"/>
          <p:cNvPicPr>
            <a:picLocks noChangeAspect="1"/>
          </p:cNvPicPr>
          <p:nvPr/>
        </p:nvPicPr>
        <p:blipFill>
          <a:blip r:embed="rId8"/>
          <a:stretch>
            <a:fillRect/>
          </a:stretch>
        </p:blipFill>
        <p:spPr>
          <a:xfrm>
            <a:off x="1551946" y="341778"/>
            <a:ext cx="1418586" cy="1342054"/>
          </a:xfrm>
          <a:prstGeom prst="rect">
            <a:avLst/>
          </a:prstGeom>
        </p:spPr>
      </p:pic>
      <p:pic>
        <p:nvPicPr>
          <p:cNvPr id="50" name="Picture 49" hidden="1"/>
          <p:cNvPicPr>
            <a:picLocks noChangeAspect="1"/>
          </p:cNvPicPr>
          <p:nvPr/>
        </p:nvPicPr>
        <p:blipFill>
          <a:blip r:embed="rId8"/>
          <a:stretch>
            <a:fillRect/>
          </a:stretch>
        </p:blipFill>
        <p:spPr>
          <a:xfrm>
            <a:off x="1551946" y="341778"/>
            <a:ext cx="1418586" cy="1342054"/>
          </a:xfrm>
          <a:prstGeom prst="rect">
            <a:avLst/>
          </a:prstGeom>
        </p:spPr>
      </p:pic>
      <p:pic>
        <p:nvPicPr>
          <p:cNvPr id="52" name="BOM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45061" y="2731097"/>
            <a:ext cx="906883" cy="998180"/>
          </a:xfrm>
          <a:prstGeom prst="rect">
            <a:avLst/>
          </a:prstGeom>
        </p:spPr>
      </p:pic>
      <p:pic>
        <p:nvPicPr>
          <p:cNvPr id="57" name="Picture 56" hidden="1"/>
          <p:cNvPicPr>
            <a:picLocks noChangeAspect="1"/>
          </p:cNvPicPr>
          <p:nvPr/>
        </p:nvPicPr>
        <p:blipFill>
          <a:blip r:embed="rId8"/>
          <a:stretch>
            <a:fillRect/>
          </a:stretch>
        </p:blipFill>
        <p:spPr>
          <a:xfrm>
            <a:off x="1551946" y="341778"/>
            <a:ext cx="1418586" cy="1342054"/>
          </a:xfrm>
          <a:prstGeom prst="rect">
            <a:avLst/>
          </a:prstGeom>
        </p:spPr>
      </p:pic>
      <p:grpSp>
        <p:nvGrpSpPr>
          <p:cNvPr id="8" name="Group 7">
            <a:extLst>
              <a:ext uri="{FF2B5EF4-FFF2-40B4-BE49-F238E27FC236}">
                <a16:creationId xmlns:a16="http://schemas.microsoft.com/office/drawing/2014/main" id="{DCCC7AFC-1F2D-7AEA-5346-AF7F757D9099}"/>
              </a:ext>
            </a:extLst>
          </p:cNvPr>
          <p:cNvGrpSpPr/>
          <p:nvPr/>
        </p:nvGrpSpPr>
        <p:grpSpPr>
          <a:xfrm>
            <a:off x="5912076" y="944864"/>
            <a:ext cx="1162124" cy="1177265"/>
            <a:chOff x="6134495" y="2695581"/>
            <a:chExt cx="1162124" cy="1177265"/>
          </a:xfrm>
        </p:grpSpPr>
        <p:pic>
          <p:nvPicPr>
            <p:cNvPr id="59" name="egg1.msPham"/>
            <p:cNvPicPr>
              <a:picLocks noChangeAspect="1"/>
            </p:cNvPicPr>
            <p:nvPr/>
          </p:nvPicPr>
          <p:blipFill>
            <a:blip r:embed="rId6"/>
            <a:stretch>
              <a:fillRect/>
            </a:stretch>
          </p:blipFill>
          <p:spPr>
            <a:xfrm rot="436769">
              <a:off x="6468773" y="2784901"/>
              <a:ext cx="827846" cy="1087945"/>
            </a:xfrm>
            <a:prstGeom prst="rect">
              <a:avLst/>
            </a:prstGeom>
          </p:spPr>
        </p:pic>
        <p:sp>
          <p:nvSpPr>
            <p:cNvPr id="61" name="TextBox 60"/>
            <p:cNvSpPr txBox="1"/>
            <p:nvPr/>
          </p:nvSpPr>
          <p:spPr>
            <a:xfrm rot="174416">
              <a:off x="6134495" y="2695581"/>
              <a:ext cx="1104790" cy="1015663"/>
            </a:xfrm>
            <a:prstGeom prst="rect">
              <a:avLst/>
            </a:prstGeom>
            <a:noFill/>
          </p:spPr>
          <p:txBody>
            <a:bodyPr wrap="none" rtlCol="0">
              <a:spAutoFit/>
              <a:scene3d>
                <a:camera prst="perspectiveContrastingLeftFacing"/>
                <a:lightRig rig="threePt" dir="t"/>
              </a:scene3d>
            </a:bodyPr>
            <a:lstStyle/>
            <a:p>
              <a:r>
                <a:rPr lang="en-US" sz="4800" b="1" dirty="0">
                  <a:ln w="6600">
                    <a:solidFill>
                      <a:schemeClr val="bg1"/>
                    </a:solidFill>
                    <a:prstDash val="solid"/>
                  </a:ln>
                  <a:solidFill>
                    <a:srgbClr val="FF0066"/>
                  </a:solidFill>
                  <a:effectLst>
                    <a:outerShdw dist="38100" dir="2700000" algn="tl" rotWithShape="0">
                      <a:schemeClr val="bg1"/>
                    </a:outerShdw>
                  </a:effectLst>
                  <a:latin typeface="Arial Black" panose="020B0A04020102020204" pitchFamily="34" charset="0"/>
                </a:rPr>
                <a:t>+</a:t>
              </a:r>
              <a:r>
                <a:rPr lang="en-US" sz="6000" b="1" dirty="0">
                  <a:ln w="6600">
                    <a:solidFill>
                      <a:schemeClr val="bg1"/>
                    </a:solidFill>
                    <a:prstDash val="solid"/>
                  </a:ln>
                  <a:solidFill>
                    <a:srgbClr val="FF0066"/>
                  </a:solidFill>
                  <a:effectLst>
                    <a:outerShdw dist="38100" dir="2700000" algn="tl" rotWithShape="0">
                      <a:schemeClr val="bg1"/>
                    </a:outerShdw>
                  </a:effectLst>
                  <a:latin typeface="Arial Black" panose="020B0A04020102020204" pitchFamily="34" charset="0"/>
                </a:rPr>
                <a:t>5</a:t>
              </a:r>
              <a:endParaRPr lang="en-US" sz="4000" b="1" dirty="0">
                <a:ln w="6600">
                  <a:solidFill>
                    <a:schemeClr val="bg1"/>
                  </a:solidFill>
                  <a:prstDash val="solid"/>
                </a:ln>
                <a:solidFill>
                  <a:srgbClr val="FF0066"/>
                </a:solidFill>
                <a:effectLst>
                  <a:outerShdw dist="38100" dir="2700000" algn="tl" rotWithShape="0">
                    <a:schemeClr val="bg1"/>
                  </a:outerShdw>
                </a:effectLst>
                <a:latin typeface="Arial Black" panose="020B0A04020102020204" pitchFamily="34" charset="0"/>
              </a:endParaRPr>
            </a:p>
          </p:txBody>
        </p:sp>
      </p:grpSp>
      <p:pic>
        <p:nvPicPr>
          <p:cNvPr id="62" name="Picture 61" hidden="1"/>
          <p:cNvPicPr>
            <a:picLocks noChangeAspect="1"/>
          </p:cNvPicPr>
          <p:nvPr/>
        </p:nvPicPr>
        <p:blipFill>
          <a:blip r:embed="rId8"/>
          <a:stretch>
            <a:fillRect/>
          </a:stretch>
        </p:blipFill>
        <p:spPr>
          <a:xfrm>
            <a:off x="1551946" y="341778"/>
            <a:ext cx="1418586" cy="1342054"/>
          </a:xfrm>
          <a:prstGeom prst="rect">
            <a:avLst/>
          </a:prstGeom>
        </p:spPr>
      </p:pic>
      <p:pic>
        <p:nvPicPr>
          <p:cNvPr id="74" name="Picture 73"/>
          <p:cNvPicPr>
            <a:picLocks noChangeAspect="1"/>
          </p:cNvPicPr>
          <p:nvPr/>
        </p:nvPicPr>
        <p:blipFill>
          <a:blip r:embed="rId8"/>
          <a:stretch>
            <a:fillRect/>
          </a:stretch>
        </p:blipFill>
        <p:spPr>
          <a:xfrm>
            <a:off x="396566" y="0"/>
            <a:ext cx="1418586" cy="1342054"/>
          </a:xfrm>
          <a:prstGeom prst="rect">
            <a:avLst/>
          </a:prstGeom>
        </p:spPr>
      </p:pic>
      <p:pic>
        <p:nvPicPr>
          <p:cNvPr id="75" name="Picture 74"/>
          <p:cNvPicPr>
            <a:picLocks noChangeAspect="1"/>
          </p:cNvPicPr>
          <p:nvPr/>
        </p:nvPicPr>
        <p:blipFill>
          <a:blip r:embed="rId8"/>
          <a:stretch>
            <a:fillRect/>
          </a:stretch>
        </p:blipFill>
        <p:spPr>
          <a:xfrm>
            <a:off x="396566" y="0"/>
            <a:ext cx="1418586" cy="1342054"/>
          </a:xfrm>
          <a:prstGeom prst="rect">
            <a:avLst/>
          </a:prstGeom>
        </p:spPr>
      </p:pic>
      <p:pic>
        <p:nvPicPr>
          <p:cNvPr id="76" name="Picture 75"/>
          <p:cNvPicPr>
            <a:picLocks noChangeAspect="1"/>
          </p:cNvPicPr>
          <p:nvPr/>
        </p:nvPicPr>
        <p:blipFill>
          <a:blip r:embed="rId8"/>
          <a:stretch>
            <a:fillRect/>
          </a:stretch>
        </p:blipFill>
        <p:spPr>
          <a:xfrm>
            <a:off x="396566" y="22206"/>
            <a:ext cx="1418586" cy="1342054"/>
          </a:xfrm>
          <a:prstGeom prst="rect">
            <a:avLst/>
          </a:prstGeom>
        </p:spPr>
      </p:pic>
      <p:pic>
        <p:nvPicPr>
          <p:cNvPr id="78" name="Picture 77"/>
          <p:cNvPicPr>
            <a:picLocks noChangeAspect="1"/>
          </p:cNvPicPr>
          <p:nvPr/>
        </p:nvPicPr>
        <p:blipFill>
          <a:blip r:embed="rId8"/>
          <a:stretch>
            <a:fillRect/>
          </a:stretch>
        </p:blipFill>
        <p:spPr>
          <a:xfrm>
            <a:off x="396566" y="0"/>
            <a:ext cx="1418586" cy="1342054"/>
          </a:xfrm>
          <a:prstGeom prst="rect">
            <a:avLst/>
          </a:prstGeom>
        </p:spPr>
      </p:pic>
      <p:grpSp>
        <p:nvGrpSpPr>
          <p:cNvPr id="38" name="Group 37"/>
          <p:cNvGrpSpPr/>
          <p:nvPr/>
        </p:nvGrpSpPr>
        <p:grpSpPr>
          <a:xfrm>
            <a:off x="5577474" y="2224528"/>
            <a:ext cx="2242054" cy="2239252"/>
            <a:chOff x="4828349" y="3715099"/>
            <a:chExt cx="2968436" cy="2964726"/>
          </a:xfrm>
        </p:grpSpPr>
        <p:pic>
          <p:nvPicPr>
            <p:cNvPr id="39" name="NO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40" name="TextBox 39"/>
            <p:cNvSpPr txBox="1"/>
            <p:nvPr/>
          </p:nvSpPr>
          <p:spPr>
            <a:xfrm rot="936324">
              <a:off x="5668127" y="4374085"/>
              <a:ext cx="1161347" cy="1222471"/>
            </a:xfrm>
            <a:prstGeom prst="rect">
              <a:avLst/>
            </a:prstGeom>
            <a:noFill/>
          </p:spPr>
          <p:txBody>
            <a:bodyPr wrap="none" rtlCol="0">
              <a:spAutoFit/>
            </a:bodyPr>
            <a:lstStyle/>
            <a:p>
              <a:r>
                <a:rPr lang="en-US" sz="5400" b="1" dirty="0">
                  <a:ln w="6600">
                    <a:solidFill>
                      <a:schemeClr val="tx1"/>
                    </a:solidFill>
                    <a:prstDash val="solid"/>
                  </a:ln>
                  <a:solidFill>
                    <a:srgbClr val="FFFFFF"/>
                  </a:solidFill>
                  <a:effectLst>
                    <a:outerShdw dist="38100" dir="2700000" algn="tl" rotWithShape="0">
                      <a:schemeClr val="tx1"/>
                    </a:outerShdw>
                  </a:effectLst>
                  <a:latin typeface="Arial Black" panose="020B0A04020102020204" pitchFamily="34" charset="0"/>
                </a:rPr>
                <a:t>-1</a:t>
              </a:r>
            </a:p>
          </p:txBody>
        </p:sp>
      </p:grpSp>
      <p:pic>
        <p:nvPicPr>
          <p:cNvPr id="13" name="BOM2">
            <a:extLst>
              <a:ext uri="{FF2B5EF4-FFF2-40B4-BE49-F238E27FC236}">
                <a16:creationId xmlns:a16="http://schemas.microsoft.com/office/drawing/2014/main" id="{2A5156A7-ACE5-AFDA-30BD-BE9B97A8AD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67318" y="4530339"/>
            <a:ext cx="906883" cy="998180"/>
          </a:xfrm>
          <a:prstGeom prst="rect">
            <a:avLst/>
          </a:prstGeom>
        </p:spPr>
      </p:pic>
      <p:grpSp>
        <p:nvGrpSpPr>
          <p:cNvPr id="15" name="Group 14">
            <a:extLst>
              <a:ext uri="{FF2B5EF4-FFF2-40B4-BE49-F238E27FC236}">
                <a16:creationId xmlns:a16="http://schemas.microsoft.com/office/drawing/2014/main" id="{08FA6E49-0597-7574-4251-1F29FE5B08DE}"/>
              </a:ext>
            </a:extLst>
          </p:cNvPr>
          <p:cNvGrpSpPr/>
          <p:nvPr/>
        </p:nvGrpSpPr>
        <p:grpSpPr>
          <a:xfrm>
            <a:off x="5499732" y="4023770"/>
            <a:ext cx="2242054" cy="2239252"/>
            <a:chOff x="4828349" y="3715099"/>
            <a:chExt cx="2968436" cy="2964726"/>
          </a:xfrm>
        </p:grpSpPr>
        <p:pic>
          <p:nvPicPr>
            <p:cNvPr id="16" name="NO2">
              <a:extLst>
                <a:ext uri="{FF2B5EF4-FFF2-40B4-BE49-F238E27FC236}">
                  <a16:creationId xmlns:a16="http://schemas.microsoft.com/office/drawing/2014/main" id="{E9A20D89-36D1-C962-3DDC-77544768ADA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17" name="TextBox 16">
              <a:extLst>
                <a:ext uri="{FF2B5EF4-FFF2-40B4-BE49-F238E27FC236}">
                  <a16:creationId xmlns:a16="http://schemas.microsoft.com/office/drawing/2014/main" id="{2F36C1D4-13B8-6449-EB11-87E4004207A5}"/>
                </a:ext>
              </a:extLst>
            </p:cNvPr>
            <p:cNvSpPr txBox="1"/>
            <p:nvPr/>
          </p:nvSpPr>
          <p:spPr>
            <a:xfrm rot="936324">
              <a:off x="5668127" y="4374085"/>
              <a:ext cx="1161347" cy="1222471"/>
            </a:xfrm>
            <a:prstGeom prst="rect">
              <a:avLst/>
            </a:prstGeom>
            <a:noFill/>
          </p:spPr>
          <p:txBody>
            <a:bodyPr wrap="none" rtlCol="0">
              <a:spAutoFit/>
            </a:bodyPr>
            <a:lstStyle/>
            <a:p>
              <a:r>
                <a:rPr lang="en-US" sz="5400" b="1" dirty="0">
                  <a:ln w="6600">
                    <a:solidFill>
                      <a:schemeClr val="tx1"/>
                    </a:solidFill>
                    <a:prstDash val="solid"/>
                  </a:ln>
                  <a:solidFill>
                    <a:srgbClr val="FFFFFF"/>
                  </a:solidFill>
                  <a:effectLst>
                    <a:outerShdw dist="38100" dir="2700000" algn="tl" rotWithShape="0">
                      <a:schemeClr val="tx1"/>
                    </a:outerShdw>
                  </a:effectLst>
                  <a:latin typeface="Arial Black" panose="020B0A04020102020204" pitchFamily="34" charset="0"/>
                </a:rPr>
                <a:t>-1</a:t>
              </a:r>
            </a:p>
          </p:txBody>
        </p:sp>
      </p:grpSp>
      <p:sp>
        <p:nvSpPr>
          <p:cNvPr id="4" name="MsPham-0936082789">
            <a:extLst>
              <a:ext uri="{FF2B5EF4-FFF2-40B4-BE49-F238E27FC236}">
                <a16:creationId xmlns:a16="http://schemas.microsoft.com/office/drawing/2014/main" id="{3B3BC5BF-33CF-83D6-6D50-0857DD8DCE1B}"/>
              </a:ext>
            </a:extLst>
          </p:cNvPr>
          <p:cNvSpPr txBox="1"/>
          <p:nvPr/>
        </p:nvSpPr>
        <p:spPr>
          <a:xfrm>
            <a:off x="1356854" y="1090987"/>
            <a:ext cx="4353170" cy="1478418"/>
          </a:xfrm>
          <a:prstGeom prst="rect">
            <a:avLst/>
          </a:prstGeom>
          <a:noFill/>
          <a:ln w="38100">
            <a:noFill/>
          </a:ln>
        </p:spPr>
        <p:txBody>
          <a:bodyPr wrap="square" rtlCol="0">
            <a:spAutoFit/>
          </a:bodyPr>
          <a:lstStyle/>
          <a:p>
            <a:pPr algn="ctr">
              <a:lnSpc>
                <a:spcPct val="150000"/>
              </a:lnSpc>
            </a:pPr>
            <a:r>
              <a:rPr lang="en-US" sz="3200" b="1">
                <a:solidFill>
                  <a:srgbClr val="002060"/>
                </a:solidFill>
                <a:latin typeface="Arial" panose="020B0604020202020204" pitchFamily="34" charset="0"/>
                <a:cs typeface="Arial" panose="020B0604020202020204" pitchFamily="34" charset="0"/>
              </a:rPr>
              <a:t>What does he do?</a:t>
            </a:r>
          </a:p>
          <a:p>
            <a:pPr algn="ctr">
              <a:lnSpc>
                <a:spcPct val="150000"/>
              </a:lnSpc>
            </a:pPr>
            <a:r>
              <a:rPr lang="en-US" sz="3200" b="1">
                <a:solidFill>
                  <a:srgbClr val="002060"/>
                </a:solidFill>
                <a:latin typeface="Arial" panose="020B0604020202020204" pitchFamily="34" charset="0"/>
                <a:cs typeface="Arial" panose="020B0604020202020204" pitchFamily="34" charset="0"/>
              </a:rPr>
              <a:t>He is ________.</a:t>
            </a:r>
            <a:endParaRPr lang="en-US" sz="3200" b="1" dirty="0">
              <a:solidFill>
                <a:srgbClr val="00206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9695063C-9D2D-2554-EBAE-ED2E9B8075C7}"/>
              </a:ext>
            </a:extLst>
          </p:cNvPr>
          <p:cNvPicPr>
            <a:picLocks noChangeAspect="1"/>
          </p:cNvPicPr>
          <p:nvPr/>
        </p:nvPicPr>
        <p:blipFill rotWithShape="1">
          <a:blip r:embed="rId11"/>
          <a:srcRect l="1809" t="2795" r="2275" b="3917"/>
          <a:stretch/>
        </p:blipFill>
        <p:spPr>
          <a:xfrm>
            <a:off x="1760718" y="3833286"/>
            <a:ext cx="3009604" cy="2018467"/>
          </a:xfrm>
          <a:prstGeom prst="roundRect">
            <a:avLst>
              <a:gd name="adj" fmla="val 8341"/>
            </a:avLst>
          </a:prstGeom>
        </p:spPr>
      </p:pic>
    </p:spTree>
    <p:extLst>
      <p:ext uri="{BB962C8B-B14F-4D97-AF65-F5344CB8AC3E}">
        <p14:creationId xmlns:p14="http://schemas.microsoft.com/office/powerpoint/2010/main" val="2208378005"/>
      </p:ext>
    </p:extLst>
  </p:cSld>
  <p:clrMapOvr>
    <a:masterClrMapping/>
  </p:clrMapOvr>
  <p:transition spd="slow" advClick="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33333E-6 4.81481E-6 L 0.32448 0.59791 " pathEditMode="relative" rAng="0" ptsTypes="AA">
                                      <p:cBhvr>
                                        <p:cTn id="6" dur="750" fill="hold"/>
                                        <p:tgtEl>
                                          <p:spTgt spid="57"/>
                                        </p:tgtEl>
                                        <p:attrNameLst>
                                          <p:attrName>ppt_x</p:attrName>
                                          <p:attrName>ppt_y</p:attrName>
                                        </p:attrNameLst>
                                      </p:cBhvr>
                                      <p:rCtr x="16224" y="29884"/>
                                    </p:animMotion>
                                  </p:childTnLst>
                                </p:cTn>
                              </p:par>
                            </p:childTnLst>
                          </p:cTn>
                        </p:par>
                        <p:par>
                          <p:cTn id="7" fill="hold">
                            <p:stCondLst>
                              <p:cond delay="750"/>
                            </p:stCondLst>
                            <p:childTnLst>
                              <p:par>
                                <p:cTn id="8" presetID="44" presetClass="path" presetSubtype="0" accel="50000" decel="50000" fill="hold" nodeType="afterEffect">
                                  <p:stCondLst>
                                    <p:cond delay="0"/>
                                  </p:stCondLst>
                                  <p:childTnLst>
                                    <p:animMotion origin="layout" path="M 0.32448 0.59791 L 0.45963 0.30578 C 0.48711 0.24259 0.54179 0.19166 0.59284 0.1493 C 0.64362 0.1074 0.70351 0.07476 0.76471 0.053 C 0.86784 0.03425 0.89466 0.02939 0.96536 0.05046 " pathEditMode="relative" rAng="20400000" ptsTypes="AAAAA">
                                      <p:cBhvr>
                                        <p:cTn id="9" dur="750" fill="hold"/>
                                        <p:tgtEl>
                                          <p:spTgt spid="57"/>
                                        </p:tgtEl>
                                        <p:attrNameLst>
                                          <p:attrName>ppt_x</p:attrName>
                                          <p:attrName>ppt_y</p:attrName>
                                        </p:attrNameLst>
                                      </p:cBhvr>
                                      <p:rCtr x="30716" y="-3384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1"/>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33333E-6 4.81481E-6 L 0.32448 0.59791 " pathEditMode="relative" rAng="0" ptsTypes="AA">
                                      <p:cBhvr>
                                        <p:cTn id="14" dur="750" fill="hold"/>
                                        <p:tgtEl>
                                          <p:spTgt spid="62"/>
                                        </p:tgtEl>
                                        <p:attrNameLst>
                                          <p:attrName>ppt_x</p:attrName>
                                          <p:attrName>ppt_y</p:attrName>
                                        </p:attrNameLst>
                                      </p:cBhvr>
                                      <p:rCtr x="16224" y="29884"/>
                                    </p:animMotion>
                                  </p:childTnLst>
                                </p:cTn>
                              </p:par>
                            </p:childTnLst>
                          </p:cTn>
                        </p:par>
                        <p:par>
                          <p:cTn id="15" fill="hold">
                            <p:stCondLst>
                              <p:cond delay="750"/>
                            </p:stCondLst>
                            <p:childTnLst>
                              <p:par>
                                <p:cTn id="16" presetID="44" presetClass="path" presetSubtype="0" accel="50000" decel="50000" fill="hold" nodeType="afterEffect">
                                  <p:stCondLst>
                                    <p:cond delay="0"/>
                                  </p:stCondLst>
                                  <p:childTnLst>
                                    <p:animMotion origin="layout" path="M 0.32448 0.59791 L 0.45963 0.30578 C 0.48711 0.24259 0.54153 0.19236 0.59244 0.14976 C 0.64362 0.1074 0.70325 0.075 0.76393 0.05393 C 0.86784 0.03425 0.89466 0.02939 0.96536 0.05046 " pathEditMode="relative" rAng="20400000" ptsTypes="AAAAA">
                                      <p:cBhvr>
                                        <p:cTn id="17" dur="750" fill="hold"/>
                                        <p:tgtEl>
                                          <p:spTgt spid="62"/>
                                        </p:tgtEl>
                                        <p:attrNameLst>
                                          <p:attrName>ppt_x</p:attrName>
                                          <p:attrName>ppt_y</p:attrName>
                                        </p:attrNameLst>
                                      </p:cBhvr>
                                      <p:rCtr x="30716" y="-33843"/>
                                    </p:animMotion>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80">
                                          <p:stCondLst>
                                            <p:cond delay="0"/>
                                          </p:stCondLst>
                                        </p:cTn>
                                        <p:tgtEl>
                                          <p:spTgt spid="8"/>
                                        </p:tgtEl>
                                      </p:cBhvr>
                                    </p:animEffect>
                                    <p:anim calcmode="lin" valueType="num">
                                      <p:cBhvr>
                                        <p:cTn id="2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8" dur="26">
                                          <p:stCondLst>
                                            <p:cond delay="650"/>
                                          </p:stCondLst>
                                        </p:cTn>
                                        <p:tgtEl>
                                          <p:spTgt spid="8"/>
                                        </p:tgtEl>
                                      </p:cBhvr>
                                      <p:to x="100000" y="60000"/>
                                    </p:animScale>
                                    <p:animScale>
                                      <p:cBhvr>
                                        <p:cTn id="29" dur="166" decel="50000">
                                          <p:stCondLst>
                                            <p:cond delay="676"/>
                                          </p:stCondLst>
                                        </p:cTn>
                                        <p:tgtEl>
                                          <p:spTgt spid="8"/>
                                        </p:tgtEl>
                                      </p:cBhvr>
                                      <p:to x="100000" y="100000"/>
                                    </p:animScale>
                                    <p:animScale>
                                      <p:cBhvr>
                                        <p:cTn id="30" dur="26">
                                          <p:stCondLst>
                                            <p:cond delay="1312"/>
                                          </p:stCondLst>
                                        </p:cTn>
                                        <p:tgtEl>
                                          <p:spTgt spid="8"/>
                                        </p:tgtEl>
                                      </p:cBhvr>
                                      <p:to x="100000" y="80000"/>
                                    </p:animScale>
                                    <p:animScale>
                                      <p:cBhvr>
                                        <p:cTn id="31" dur="166" decel="50000">
                                          <p:stCondLst>
                                            <p:cond delay="1338"/>
                                          </p:stCondLst>
                                        </p:cTn>
                                        <p:tgtEl>
                                          <p:spTgt spid="8"/>
                                        </p:tgtEl>
                                      </p:cBhvr>
                                      <p:to x="100000" y="100000"/>
                                    </p:animScale>
                                    <p:animScale>
                                      <p:cBhvr>
                                        <p:cTn id="32" dur="26">
                                          <p:stCondLst>
                                            <p:cond delay="1642"/>
                                          </p:stCondLst>
                                        </p:cTn>
                                        <p:tgtEl>
                                          <p:spTgt spid="8"/>
                                        </p:tgtEl>
                                      </p:cBhvr>
                                      <p:to x="100000" y="90000"/>
                                    </p:animScale>
                                    <p:animScale>
                                      <p:cBhvr>
                                        <p:cTn id="33" dur="166" decel="50000">
                                          <p:stCondLst>
                                            <p:cond delay="1668"/>
                                          </p:stCondLst>
                                        </p:cTn>
                                        <p:tgtEl>
                                          <p:spTgt spid="8"/>
                                        </p:tgtEl>
                                      </p:cBhvr>
                                      <p:to x="100000" y="100000"/>
                                    </p:animScale>
                                    <p:animScale>
                                      <p:cBhvr>
                                        <p:cTn id="34" dur="26">
                                          <p:stCondLst>
                                            <p:cond delay="1808"/>
                                          </p:stCondLst>
                                        </p:cTn>
                                        <p:tgtEl>
                                          <p:spTgt spid="8"/>
                                        </p:tgtEl>
                                      </p:cBhvr>
                                      <p:to x="100000" y="95000"/>
                                    </p:animScale>
                                    <p:animScale>
                                      <p:cBhvr>
                                        <p:cTn id="35" dur="166" decel="50000">
                                          <p:stCondLst>
                                            <p:cond delay="1834"/>
                                          </p:stCondLst>
                                        </p:cTn>
                                        <p:tgtEl>
                                          <p:spTgt spid="8"/>
                                        </p:tgtEl>
                                      </p:cBhvr>
                                      <p:to x="100000" y="100000"/>
                                    </p:animScale>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fade">
                                      <p:cBhvr>
                                        <p:cTn id="39" dur="500"/>
                                        <p:tgtEl>
                                          <p:spTgt spid="65"/>
                                        </p:tgtEl>
                                      </p:cBhvr>
                                    </p:animEffect>
                                  </p:childTnLst>
                                  <p:subTnLst>
                                    <p:audio>
                                      <p:cMediaNode>
                                        <p:cTn display="0" masterRel="sameClick">
                                          <p:stCondLst>
                                            <p:cond evt="begin" delay="0">
                                              <p:tn val="3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1"/>
                  </p:tgtEl>
                </p:cond>
              </p:nextCondLst>
            </p:seq>
            <p:seq concurrent="1" nextAc="seek">
              <p:cTn id="40" restart="whenNotActive" fill="hold" evtFilter="cancelBubble" nodeType="interactiveSeq">
                <p:stCondLst>
                  <p:cond evt="onClick" delay="0">
                    <p:tgtEl>
                      <p:spTgt spid="30"/>
                    </p:tgtEl>
                  </p:cond>
                </p:stCondLst>
                <p:endSync evt="end" delay="0">
                  <p:rtn val="all"/>
                </p:endSync>
                <p:childTnLst>
                  <p:par>
                    <p:cTn id="41" fill="hold">
                      <p:stCondLst>
                        <p:cond delay="0"/>
                      </p:stCondLst>
                      <p:childTnLst>
                        <p:par>
                          <p:cTn id="42" fill="hold">
                            <p:stCondLst>
                              <p:cond delay="0"/>
                            </p:stCondLst>
                            <p:childTnLst>
                              <p:par>
                                <p:cTn id="43" presetID="42" presetClass="path" presetSubtype="0" accel="50000" decel="50000" fill="hold" nodeType="withEffect">
                                  <p:stCondLst>
                                    <p:cond delay="0"/>
                                  </p:stCondLst>
                                  <p:childTnLst>
                                    <p:animMotion origin="layout" path="M 3.33333E-6 4.81481E-6 L 0.32448 0.59791 " pathEditMode="relative" rAng="0" ptsTypes="AA">
                                      <p:cBhvr>
                                        <p:cTn id="44" dur="750" fill="hold"/>
                                        <p:tgtEl>
                                          <p:spTgt spid="42"/>
                                        </p:tgtEl>
                                        <p:attrNameLst>
                                          <p:attrName>ppt_x</p:attrName>
                                          <p:attrName>ppt_y</p:attrName>
                                        </p:attrNameLst>
                                      </p:cBhvr>
                                      <p:rCtr x="16224" y="29884"/>
                                    </p:animMotion>
                                  </p:childTnLst>
                                </p:cTn>
                              </p:par>
                            </p:childTnLst>
                          </p:cTn>
                        </p:par>
                        <p:par>
                          <p:cTn id="45" fill="hold">
                            <p:stCondLst>
                              <p:cond delay="750"/>
                            </p:stCondLst>
                            <p:childTnLst>
                              <p:par>
                                <p:cTn id="46" presetID="44" presetClass="path" presetSubtype="0" accel="50000" decel="50000" fill="hold" nodeType="afterEffect">
                                  <p:stCondLst>
                                    <p:cond delay="0"/>
                                  </p:stCondLst>
                                  <p:childTnLst>
                                    <p:animMotion origin="layout" path="M 0.32448 0.59791 L 0.45963 0.30578 C 0.48711 0.24259 0.54153 0.19236 0.59244 0.14976 C 0.64362 0.1074 0.70325 0.075 0.76419 0.0537 C 0.86784 0.03425 0.89466 0.02939 0.96536 0.05046 " pathEditMode="relative" rAng="20400000" ptsTypes="AAAAA">
                                      <p:cBhvr>
                                        <p:cTn id="47" dur="750" fill="hold"/>
                                        <p:tgtEl>
                                          <p:spTgt spid="42"/>
                                        </p:tgtEl>
                                        <p:attrNameLst>
                                          <p:attrName>ppt_x</p:attrName>
                                          <p:attrName>ppt_y</p:attrName>
                                        </p:attrNameLst>
                                      </p:cBhvr>
                                      <p:rCtr x="30716" y="-33843"/>
                                    </p:animMotion>
                                  </p:childTnLst>
                                </p:cTn>
                              </p:par>
                            </p:childTnLst>
                          </p:cTn>
                        </p:par>
                      </p:childTnLst>
                    </p:cTn>
                  </p:par>
                  <p:par>
                    <p:cTn id="48" fill="hold">
                      <p:stCondLst>
                        <p:cond delay="indefinite"/>
                      </p:stCondLst>
                      <p:childTnLst>
                        <p:par>
                          <p:cTn id="49" fill="hold">
                            <p:stCondLst>
                              <p:cond delay="0"/>
                            </p:stCondLst>
                            <p:childTnLst>
                              <p:par>
                                <p:cTn id="50" presetID="26" presetClass="entr" presetSubtype="0" fill="hold"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wipe(down)">
                                      <p:cBhvr>
                                        <p:cTn id="52" dur="580">
                                          <p:stCondLst>
                                            <p:cond delay="0"/>
                                          </p:stCondLst>
                                        </p:cTn>
                                        <p:tgtEl>
                                          <p:spTgt spid="52"/>
                                        </p:tgtEl>
                                      </p:cBhvr>
                                    </p:animEffect>
                                    <p:anim calcmode="lin" valueType="num">
                                      <p:cBhvr>
                                        <p:cTn id="53"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58" dur="26">
                                          <p:stCondLst>
                                            <p:cond delay="650"/>
                                          </p:stCondLst>
                                        </p:cTn>
                                        <p:tgtEl>
                                          <p:spTgt spid="52"/>
                                        </p:tgtEl>
                                      </p:cBhvr>
                                      <p:to x="100000" y="60000"/>
                                    </p:animScale>
                                    <p:animScale>
                                      <p:cBhvr>
                                        <p:cTn id="59" dur="166" decel="50000">
                                          <p:stCondLst>
                                            <p:cond delay="676"/>
                                          </p:stCondLst>
                                        </p:cTn>
                                        <p:tgtEl>
                                          <p:spTgt spid="52"/>
                                        </p:tgtEl>
                                      </p:cBhvr>
                                      <p:to x="100000" y="100000"/>
                                    </p:animScale>
                                    <p:animScale>
                                      <p:cBhvr>
                                        <p:cTn id="60" dur="26">
                                          <p:stCondLst>
                                            <p:cond delay="1312"/>
                                          </p:stCondLst>
                                        </p:cTn>
                                        <p:tgtEl>
                                          <p:spTgt spid="52"/>
                                        </p:tgtEl>
                                      </p:cBhvr>
                                      <p:to x="100000" y="80000"/>
                                    </p:animScale>
                                    <p:animScale>
                                      <p:cBhvr>
                                        <p:cTn id="61" dur="166" decel="50000">
                                          <p:stCondLst>
                                            <p:cond delay="1338"/>
                                          </p:stCondLst>
                                        </p:cTn>
                                        <p:tgtEl>
                                          <p:spTgt spid="52"/>
                                        </p:tgtEl>
                                      </p:cBhvr>
                                      <p:to x="100000" y="100000"/>
                                    </p:animScale>
                                    <p:animScale>
                                      <p:cBhvr>
                                        <p:cTn id="62" dur="26">
                                          <p:stCondLst>
                                            <p:cond delay="1642"/>
                                          </p:stCondLst>
                                        </p:cTn>
                                        <p:tgtEl>
                                          <p:spTgt spid="52"/>
                                        </p:tgtEl>
                                      </p:cBhvr>
                                      <p:to x="100000" y="90000"/>
                                    </p:animScale>
                                    <p:animScale>
                                      <p:cBhvr>
                                        <p:cTn id="63" dur="166" decel="50000">
                                          <p:stCondLst>
                                            <p:cond delay="1668"/>
                                          </p:stCondLst>
                                        </p:cTn>
                                        <p:tgtEl>
                                          <p:spTgt spid="52"/>
                                        </p:tgtEl>
                                      </p:cBhvr>
                                      <p:to x="100000" y="100000"/>
                                    </p:animScale>
                                    <p:animScale>
                                      <p:cBhvr>
                                        <p:cTn id="64" dur="26">
                                          <p:stCondLst>
                                            <p:cond delay="1808"/>
                                          </p:stCondLst>
                                        </p:cTn>
                                        <p:tgtEl>
                                          <p:spTgt spid="52"/>
                                        </p:tgtEl>
                                      </p:cBhvr>
                                      <p:to x="100000" y="95000"/>
                                    </p:animScale>
                                    <p:animScale>
                                      <p:cBhvr>
                                        <p:cTn id="65" dur="166" decel="50000">
                                          <p:stCondLst>
                                            <p:cond delay="1834"/>
                                          </p:stCondLst>
                                        </p:cTn>
                                        <p:tgtEl>
                                          <p:spTgt spid="52"/>
                                        </p:tgtEl>
                                      </p:cBhvr>
                                      <p:to x="100000" y="100000"/>
                                    </p:animScale>
                                  </p:childTnLst>
                                </p:cTn>
                              </p:par>
                              <p:par>
                                <p:cTn id="66" presetID="53" presetClass="entr" presetSubtype="16" fill="hold" nodeType="withEffect">
                                  <p:stCondLst>
                                    <p:cond delay="1750"/>
                                  </p:stCondLst>
                                  <p:childTnLst>
                                    <p:set>
                                      <p:cBhvr>
                                        <p:cTn id="67" dur="1" fill="hold">
                                          <p:stCondLst>
                                            <p:cond delay="0"/>
                                          </p:stCondLst>
                                        </p:cTn>
                                        <p:tgtEl>
                                          <p:spTgt spid="38"/>
                                        </p:tgtEl>
                                        <p:attrNameLst>
                                          <p:attrName>style.visibility</p:attrName>
                                        </p:attrNameLst>
                                      </p:cBhvr>
                                      <p:to>
                                        <p:strVal val="visible"/>
                                      </p:to>
                                    </p:set>
                                    <p:anim calcmode="lin" valueType="num">
                                      <p:cBhvr>
                                        <p:cTn id="68" dur="500" fill="hold"/>
                                        <p:tgtEl>
                                          <p:spTgt spid="38"/>
                                        </p:tgtEl>
                                        <p:attrNameLst>
                                          <p:attrName>ppt_w</p:attrName>
                                        </p:attrNameLst>
                                      </p:cBhvr>
                                      <p:tavLst>
                                        <p:tav tm="0">
                                          <p:val>
                                            <p:fltVal val="0"/>
                                          </p:val>
                                        </p:tav>
                                        <p:tav tm="100000">
                                          <p:val>
                                            <p:strVal val="#ppt_w"/>
                                          </p:val>
                                        </p:tav>
                                      </p:tavLst>
                                    </p:anim>
                                    <p:anim calcmode="lin" valueType="num">
                                      <p:cBhvr>
                                        <p:cTn id="69" dur="500" fill="hold"/>
                                        <p:tgtEl>
                                          <p:spTgt spid="38"/>
                                        </p:tgtEl>
                                        <p:attrNameLst>
                                          <p:attrName>ppt_h</p:attrName>
                                        </p:attrNameLst>
                                      </p:cBhvr>
                                      <p:tavLst>
                                        <p:tav tm="0">
                                          <p:val>
                                            <p:fltVal val="0"/>
                                          </p:val>
                                        </p:tav>
                                        <p:tav tm="100000">
                                          <p:val>
                                            <p:strVal val="#ppt_h"/>
                                          </p:val>
                                        </p:tav>
                                      </p:tavLst>
                                    </p:anim>
                                    <p:animEffect transition="in" filter="fade">
                                      <p:cBhvr>
                                        <p:cTn id="70" dur="500"/>
                                        <p:tgtEl>
                                          <p:spTgt spid="38"/>
                                        </p:tgtEl>
                                      </p:cBhvr>
                                    </p:animEffect>
                                  </p:childTnLst>
                                  <p:subTnLst>
                                    <p:audio>
                                      <p:cMediaNode>
                                        <p:cTn display="0" masterRel="sameClick">
                                          <p:stCondLst>
                                            <p:cond evt="begin" delay="0">
                                              <p:tn val="6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0"/>
                  </p:tgtEl>
                </p:cond>
              </p:nextCondLst>
            </p:seq>
            <p:seq concurrent="1" nextAc="seek">
              <p:cTn id="71" restart="whenNotActive" fill="hold" evtFilter="cancelBubble" nodeType="interactiveSeq">
                <p:stCondLst>
                  <p:cond evt="onClick" delay="0">
                    <p:tgtEl>
                      <p:spTgt spid="60"/>
                    </p:tgtEl>
                  </p:cond>
                </p:stCondLst>
                <p:endSync evt="end" delay="0">
                  <p:rtn val="all"/>
                </p:endSync>
                <p:childTnLst>
                  <p:par>
                    <p:cTn id="72" fill="hold">
                      <p:stCondLst>
                        <p:cond delay="0"/>
                      </p:stCondLst>
                      <p:childTnLst>
                        <p:par>
                          <p:cTn id="73" fill="hold">
                            <p:stCondLst>
                              <p:cond delay="0"/>
                            </p:stCondLst>
                            <p:childTnLst>
                              <p:par>
                                <p:cTn id="74" presetID="26" presetClass="entr" presetSubtype="0" fill="hold" nodeType="click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wipe(down)">
                                      <p:cBhvr>
                                        <p:cTn id="76" dur="580">
                                          <p:stCondLst>
                                            <p:cond delay="0"/>
                                          </p:stCondLst>
                                        </p:cTn>
                                        <p:tgtEl>
                                          <p:spTgt spid="13"/>
                                        </p:tgtEl>
                                      </p:cBhvr>
                                    </p:animEffect>
                                    <p:anim calcmode="lin" valueType="num">
                                      <p:cBhvr>
                                        <p:cTn id="77"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82" dur="26">
                                          <p:stCondLst>
                                            <p:cond delay="650"/>
                                          </p:stCondLst>
                                        </p:cTn>
                                        <p:tgtEl>
                                          <p:spTgt spid="13"/>
                                        </p:tgtEl>
                                      </p:cBhvr>
                                      <p:to x="100000" y="60000"/>
                                    </p:animScale>
                                    <p:animScale>
                                      <p:cBhvr>
                                        <p:cTn id="83" dur="166" decel="50000">
                                          <p:stCondLst>
                                            <p:cond delay="676"/>
                                          </p:stCondLst>
                                        </p:cTn>
                                        <p:tgtEl>
                                          <p:spTgt spid="13"/>
                                        </p:tgtEl>
                                      </p:cBhvr>
                                      <p:to x="100000" y="100000"/>
                                    </p:animScale>
                                    <p:animScale>
                                      <p:cBhvr>
                                        <p:cTn id="84" dur="26">
                                          <p:stCondLst>
                                            <p:cond delay="1312"/>
                                          </p:stCondLst>
                                        </p:cTn>
                                        <p:tgtEl>
                                          <p:spTgt spid="13"/>
                                        </p:tgtEl>
                                      </p:cBhvr>
                                      <p:to x="100000" y="80000"/>
                                    </p:animScale>
                                    <p:animScale>
                                      <p:cBhvr>
                                        <p:cTn id="85" dur="166" decel="50000">
                                          <p:stCondLst>
                                            <p:cond delay="1338"/>
                                          </p:stCondLst>
                                        </p:cTn>
                                        <p:tgtEl>
                                          <p:spTgt spid="13"/>
                                        </p:tgtEl>
                                      </p:cBhvr>
                                      <p:to x="100000" y="100000"/>
                                    </p:animScale>
                                    <p:animScale>
                                      <p:cBhvr>
                                        <p:cTn id="86" dur="26">
                                          <p:stCondLst>
                                            <p:cond delay="1642"/>
                                          </p:stCondLst>
                                        </p:cTn>
                                        <p:tgtEl>
                                          <p:spTgt spid="13"/>
                                        </p:tgtEl>
                                      </p:cBhvr>
                                      <p:to x="100000" y="90000"/>
                                    </p:animScale>
                                    <p:animScale>
                                      <p:cBhvr>
                                        <p:cTn id="87" dur="166" decel="50000">
                                          <p:stCondLst>
                                            <p:cond delay="1668"/>
                                          </p:stCondLst>
                                        </p:cTn>
                                        <p:tgtEl>
                                          <p:spTgt spid="13"/>
                                        </p:tgtEl>
                                      </p:cBhvr>
                                      <p:to x="100000" y="100000"/>
                                    </p:animScale>
                                    <p:animScale>
                                      <p:cBhvr>
                                        <p:cTn id="88" dur="26">
                                          <p:stCondLst>
                                            <p:cond delay="1808"/>
                                          </p:stCondLst>
                                        </p:cTn>
                                        <p:tgtEl>
                                          <p:spTgt spid="13"/>
                                        </p:tgtEl>
                                      </p:cBhvr>
                                      <p:to x="100000" y="95000"/>
                                    </p:animScale>
                                    <p:animScale>
                                      <p:cBhvr>
                                        <p:cTn id="89" dur="166" decel="50000">
                                          <p:stCondLst>
                                            <p:cond delay="1834"/>
                                          </p:stCondLst>
                                        </p:cTn>
                                        <p:tgtEl>
                                          <p:spTgt spid="13"/>
                                        </p:tgtEl>
                                      </p:cBhvr>
                                      <p:to x="100000" y="100000"/>
                                    </p:animScale>
                                  </p:childTnLst>
                                </p:cTn>
                              </p:par>
                              <p:par>
                                <p:cTn id="90" presetID="53" presetClass="entr" presetSubtype="16" fill="hold" nodeType="withEffect">
                                  <p:stCondLst>
                                    <p:cond delay="1750"/>
                                  </p:stCondLst>
                                  <p:childTnLst>
                                    <p:set>
                                      <p:cBhvr>
                                        <p:cTn id="91" dur="1" fill="hold">
                                          <p:stCondLst>
                                            <p:cond delay="0"/>
                                          </p:stCondLst>
                                        </p:cTn>
                                        <p:tgtEl>
                                          <p:spTgt spid="15"/>
                                        </p:tgtEl>
                                        <p:attrNameLst>
                                          <p:attrName>style.visibility</p:attrName>
                                        </p:attrNameLst>
                                      </p:cBhvr>
                                      <p:to>
                                        <p:strVal val="visible"/>
                                      </p:to>
                                    </p:set>
                                    <p:anim calcmode="lin" valueType="num">
                                      <p:cBhvr>
                                        <p:cTn id="92" dur="500" fill="hold"/>
                                        <p:tgtEl>
                                          <p:spTgt spid="15"/>
                                        </p:tgtEl>
                                        <p:attrNameLst>
                                          <p:attrName>ppt_w</p:attrName>
                                        </p:attrNameLst>
                                      </p:cBhvr>
                                      <p:tavLst>
                                        <p:tav tm="0">
                                          <p:val>
                                            <p:fltVal val="0"/>
                                          </p:val>
                                        </p:tav>
                                        <p:tav tm="100000">
                                          <p:val>
                                            <p:strVal val="#ppt_w"/>
                                          </p:val>
                                        </p:tav>
                                      </p:tavLst>
                                    </p:anim>
                                    <p:anim calcmode="lin" valueType="num">
                                      <p:cBhvr>
                                        <p:cTn id="93" dur="500" fill="hold"/>
                                        <p:tgtEl>
                                          <p:spTgt spid="15"/>
                                        </p:tgtEl>
                                        <p:attrNameLst>
                                          <p:attrName>ppt_h</p:attrName>
                                        </p:attrNameLst>
                                      </p:cBhvr>
                                      <p:tavLst>
                                        <p:tav tm="0">
                                          <p:val>
                                            <p:fltVal val="0"/>
                                          </p:val>
                                        </p:tav>
                                        <p:tav tm="100000">
                                          <p:val>
                                            <p:strVal val="#ppt_h"/>
                                          </p:val>
                                        </p:tav>
                                      </p:tavLst>
                                    </p:anim>
                                    <p:animEffect transition="in" filter="fade">
                                      <p:cBhvr>
                                        <p:cTn id="94" dur="500"/>
                                        <p:tgtEl>
                                          <p:spTgt spid="15"/>
                                        </p:tgtEl>
                                      </p:cBhvr>
                                    </p:animEffect>
                                  </p:childTnLst>
                                  <p:subTnLst>
                                    <p:audio>
                                      <p:cMediaNode>
                                        <p:cTn display="0" masterRel="sameClick">
                                          <p:stCondLst>
                                            <p:cond evt="begin" delay="0">
                                              <p:tn val="90"/>
                                            </p:cond>
                                          </p:stCondLst>
                                          <p:endCondLst>
                                            <p:cond evt="onStopAudio" delay="0">
                                              <p:tgtEl>
                                                <p:sldTgt/>
                                              </p:tgtEl>
                                            </p:cond>
                                          </p:endCondLst>
                                        </p:cTn>
                                        <p:tgtEl>
                                          <p:sndTgt r:embed="rId4" name="bomb.wav"/>
                                        </p:tgtEl>
                                      </p:cMediaNode>
                                    </p:audio>
                                  </p:subTnLst>
                                </p:cTn>
                              </p:par>
                              <p:par>
                                <p:cTn id="95" presetID="42" presetClass="path" presetSubtype="0" accel="50000" decel="50000" fill="hold" nodeType="withEffect">
                                  <p:stCondLst>
                                    <p:cond delay="0"/>
                                  </p:stCondLst>
                                  <p:childTnLst>
                                    <p:animMotion origin="layout" path="M 3.33333E-6 4.81481E-6 L 0.32448 0.59791 " pathEditMode="relative" rAng="0" ptsTypes="AA">
                                      <p:cBhvr>
                                        <p:cTn id="96" dur="750" fill="hold"/>
                                        <p:tgtEl>
                                          <p:spTgt spid="50"/>
                                        </p:tgtEl>
                                        <p:attrNameLst>
                                          <p:attrName>ppt_x</p:attrName>
                                          <p:attrName>ppt_y</p:attrName>
                                        </p:attrNameLst>
                                      </p:cBhvr>
                                      <p:rCtr x="16224" y="29884"/>
                                    </p:animMotion>
                                  </p:childTnLst>
                                </p:cTn>
                              </p:par>
                            </p:childTnLst>
                          </p:cTn>
                        </p:par>
                        <p:par>
                          <p:cTn id="97" fill="hold">
                            <p:stCondLst>
                              <p:cond delay="2250"/>
                            </p:stCondLst>
                            <p:childTnLst>
                              <p:par>
                                <p:cTn id="98" presetID="44" presetClass="path" presetSubtype="0" accel="50000" decel="50000" fill="hold" nodeType="afterEffect">
                                  <p:stCondLst>
                                    <p:cond delay="0"/>
                                  </p:stCondLst>
                                  <p:childTnLst>
                                    <p:animMotion origin="layout" path="M 0.32448 0.59791 L 0.45963 0.30578 C 0.48711 0.24259 0.54153 0.19236 0.59244 0.14976 C 0.64362 0.1074 0.70325 0.075 0.76419 0.0537 C 0.86784 0.03425 0.89466 0.02939 0.96536 0.05046 " pathEditMode="relative" rAng="20400000" ptsTypes="AAAAA">
                                      <p:cBhvr>
                                        <p:cTn id="99" dur="750" fill="hold"/>
                                        <p:tgtEl>
                                          <p:spTgt spid="50"/>
                                        </p:tgtEl>
                                        <p:attrNameLst>
                                          <p:attrName>ppt_x</p:attrName>
                                          <p:attrName>ppt_y</p:attrName>
                                        </p:attrNameLst>
                                      </p:cBhvr>
                                      <p:rCtr x="30716" y="-33843"/>
                                    </p:animMotion>
                                  </p:childTnLst>
                                </p:cTn>
                              </p:par>
                            </p:childTnLst>
                          </p:cTn>
                        </p:par>
                      </p:childTnLst>
                    </p:cTn>
                  </p:par>
                </p:childTnLst>
              </p:cTn>
              <p:nextCondLst>
                <p:cond evt="onClick" delay="0">
                  <p:tgtEl>
                    <p:spTgt spid="60"/>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MsPham"/>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MsPham0936082789"/>
          <p:cNvSpPr/>
          <p:nvPr/>
        </p:nvSpPr>
        <p:spPr>
          <a:xfrm>
            <a:off x="709129" y="435436"/>
            <a:ext cx="5616768" cy="6134782"/>
          </a:xfrm>
          <a:prstGeom prst="verticalScroll">
            <a:avLst>
              <a:gd name="adj" fmla="val 2766"/>
            </a:avLst>
          </a:prstGeom>
          <a:ln w="28575">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b="1" dirty="0">
              <a:solidFill>
                <a:srgbClr val="002060"/>
              </a:solidFill>
              <a:latin typeface="Arial" panose="020B0604020202020204" pitchFamily="34" charset="0"/>
              <a:cs typeface="Arial" panose="020B0604020202020204" pitchFamily="34" charset="0"/>
            </a:endParaRPr>
          </a:p>
        </p:txBody>
      </p:sp>
      <p:sp>
        <p:nvSpPr>
          <p:cNvPr id="30" name="Y.MsPham"/>
          <p:cNvSpPr/>
          <p:nvPr/>
        </p:nvSpPr>
        <p:spPr>
          <a:xfrm>
            <a:off x="7043125" y="2667001"/>
            <a:ext cx="4554516" cy="1323749"/>
          </a:xfrm>
          <a:prstGeom prst="roundRect">
            <a:avLst/>
          </a:prstGeom>
          <a:ln w="38100" cmpd="thickThi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latin typeface="Arial" panose="020B0604020202020204" pitchFamily="34" charset="0"/>
                <a:cs typeface="Arial" panose="020B0604020202020204" pitchFamily="34" charset="0"/>
              </a:rPr>
              <a:t>a farmer</a:t>
            </a:r>
          </a:p>
        </p:txBody>
      </p:sp>
      <p:sp>
        <p:nvSpPr>
          <p:cNvPr id="60" name="R.msPham"/>
          <p:cNvSpPr/>
          <p:nvPr/>
        </p:nvSpPr>
        <p:spPr>
          <a:xfrm>
            <a:off x="7074201" y="4443638"/>
            <a:ext cx="4554516" cy="1323749"/>
          </a:xfrm>
          <a:prstGeom prst="roundRect">
            <a:avLst/>
          </a:prstGeom>
          <a:ln w="38100" cmpd="thickThi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latin typeface="Arial" panose="020B0604020202020204" pitchFamily="34" charset="0"/>
                <a:cs typeface="Arial" panose="020B0604020202020204" pitchFamily="34" charset="0"/>
              </a:rPr>
              <a:t>an office worker</a:t>
            </a:r>
          </a:p>
        </p:txBody>
      </p:sp>
      <p:pic>
        <p:nvPicPr>
          <p:cNvPr id="34" name="Egg2.MsPham"/>
          <p:cNvPicPr>
            <a:picLocks noChangeAspect="1"/>
          </p:cNvPicPr>
          <p:nvPr/>
        </p:nvPicPr>
        <p:blipFill>
          <a:blip r:embed="rId6"/>
          <a:stretch>
            <a:fillRect/>
          </a:stretch>
        </p:blipFill>
        <p:spPr>
          <a:xfrm rot="918654">
            <a:off x="5623701" y="5792369"/>
            <a:ext cx="631769" cy="830264"/>
          </a:xfrm>
          <a:prstGeom prst="rect">
            <a:avLst/>
          </a:prstGeom>
        </p:spPr>
      </p:pic>
      <p:sp>
        <p:nvSpPr>
          <p:cNvPr id="51" name="G.MsPham"/>
          <p:cNvSpPr/>
          <p:nvPr/>
        </p:nvSpPr>
        <p:spPr>
          <a:xfrm>
            <a:off x="7043125" y="888594"/>
            <a:ext cx="4554516" cy="1323749"/>
          </a:xfrm>
          <a:prstGeom prst="roundRect">
            <a:avLst/>
          </a:prstGeom>
          <a:ln w="38100" cmpd="thickThi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latin typeface="Arial" panose="020B0604020202020204" pitchFamily="34" charset="0"/>
                <a:cs typeface="Arial" panose="020B0604020202020204" pitchFamily="34" charset="0"/>
              </a:rPr>
              <a:t>a policeman</a:t>
            </a:r>
          </a:p>
        </p:txBody>
      </p:sp>
      <p:pic>
        <p:nvPicPr>
          <p:cNvPr id="65" name="Next.MsPham">
            <a:hlinkClick r:id="" action="ppaction://hlinkshowjump?jump=nextslide"/>
            <a:extLst>
              <a:ext uri="{FF2B5EF4-FFF2-40B4-BE49-F238E27FC236}">
                <a16:creationId xmlns:a16="http://schemas.microsoft.com/office/drawing/2014/main" id="{48D5A68D-9E5C-DA41-9B7F-9E3D4CEED6E6}"/>
              </a:ext>
            </a:extLst>
          </p:cNvPr>
          <p:cNvPicPr>
            <a:picLocks noChangeAspect="1"/>
          </p:cNvPicPr>
          <p:nvPr/>
        </p:nvPicPr>
        <p:blipFill>
          <a:blip r:embed="rId7"/>
          <a:stretch>
            <a:fillRect/>
          </a:stretch>
        </p:blipFill>
        <p:spPr>
          <a:xfrm flipH="1">
            <a:off x="10691265" y="5548069"/>
            <a:ext cx="1022148" cy="1022148"/>
          </a:xfrm>
          <a:prstGeom prst="rect">
            <a:avLst/>
          </a:prstGeom>
        </p:spPr>
      </p:pic>
      <p:pic>
        <p:nvPicPr>
          <p:cNvPr id="2" name="Picture 1"/>
          <p:cNvPicPr>
            <a:picLocks noChangeAspect="1"/>
          </p:cNvPicPr>
          <p:nvPr/>
        </p:nvPicPr>
        <p:blipFill>
          <a:blip r:embed="rId8"/>
          <a:stretch>
            <a:fillRect/>
          </a:stretch>
        </p:blipFill>
        <p:spPr>
          <a:xfrm>
            <a:off x="414268" y="0"/>
            <a:ext cx="1418586" cy="1342054"/>
          </a:xfrm>
          <a:prstGeom prst="rect">
            <a:avLst/>
          </a:prstGeom>
        </p:spPr>
      </p:pic>
      <p:pic>
        <p:nvPicPr>
          <p:cNvPr id="42" name="Picture 41" hidden="1"/>
          <p:cNvPicPr>
            <a:picLocks noChangeAspect="1"/>
          </p:cNvPicPr>
          <p:nvPr/>
        </p:nvPicPr>
        <p:blipFill>
          <a:blip r:embed="rId8"/>
          <a:stretch>
            <a:fillRect/>
          </a:stretch>
        </p:blipFill>
        <p:spPr>
          <a:xfrm>
            <a:off x="1551946" y="341778"/>
            <a:ext cx="1418586" cy="1342054"/>
          </a:xfrm>
          <a:prstGeom prst="rect">
            <a:avLst/>
          </a:prstGeom>
        </p:spPr>
      </p:pic>
      <p:pic>
        <p:nvPicPr>
          <p:cNvPr id="50" name="Picture 49" hidden="1"/>
          <p:cNvPicPr>
            <a:picLocks noChangeAspect="1"/>
          </p:cNvPicPr>
          <p:nvPr/>
        </p:nvPicPr>
        <p:blipFill>
          <a:blip r:embed="rId8"/>
          <a:stretch>
            <a:fillRect/>
          </a:stretch>
        </p:blipFill>
        <p:spPr>
          <a:xfrm>
            <a:off x="1551946" y="341778"/>
            <a:ext cx="1418586" cy="1342054"/>
          </a:xfrm>
          <a:prstGeom prst="rect">
            <a:avLst/>
          </a:prstGeom>
        </p:spPr>
      </p:pic>
      <p:pic>
        <p:nvPicPr>
          <p:cNvPr id="52" name="BOM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45061" y="2731097"/>
            <a:ext cx="906883" cy="998180"/>
          </a:xfrm>
          <a:prstGeom prst="rect">
            <a:avLst/>
          </a:prstGeom>
        </p:spPr>
      </p:pic>
      <p:pic>
        <p:nvPicPr>
          <p:cNvPr id="57" name="Picture 56" hidden="1"/>
          <p:cNvPicPr>
            <a:picLocks noChangeAspect="1"/>
          </p:cNvPicPr>
          <p:nvPr/>
        </p:nvPicPr>
        <p:blipFill>
          <a:blip r:embed="rId8"/>
          <a:stretch>
            <a:fillRect/>
          </a:stretch>
        </p:blipFill>
        <p:spPr>
          <a:xfrm>
            <a:off x="1551946" y="341778"/>
            <a:ext cx="1418586" cy="1342054"/>
          </a:xfrm>
          <a:prstGeom prst="rect">
            <a:avLst/>
          </a:prstGeom>
        </p:spPr>
      </p:pic>
      <p:grpSp>
        <p:nvGrpSpPr>
          <p:cNvPr id="8" name="Group 7">
            <a:extLst>
              <a:ext uri="{FF2B5EF4-FFF2-40B4-BE49-F238E27FC236}">
                <a16:creationId xmlns:a16="http://schemas.microsoft.com/office/drawing/2014/main" id="{DCCC7AFC-1F2D-7AEA-5346-AF7F757D9099}"/>
              </a:ext>
            </a:extLst>
          </p:cNvPr>
          <p:cNvGrpSpPr/>
          <p:nvPr/>
        </p:nvGrpSpPr>
        <p:grpSpPr>
          <a:xfrm>
            <a:off x="5912076" y="944864"/>
            <a:ext cx="1162124" cy="1177265"/>
            <a:chOff x="6134495" y="2695581"/>
            <a:chExt cx="1162124" cy="1177265"/>
          </a:xfrm>
        </p:grpSpPr>
        <p:pic>
          <p:nvPicPr>
            <p:cNvPr id="59" name="egg1.msPham"/>
            <p:cNvPicPr>
              <a:picLocks noChangeAspect="1"/>
            </p:cNvPicPr>
            <p:nvPr/>
          </p:nvPicPr>
          <p:blipFill>
            <a:blip r:embed="rId6"/>
            <a:stretch>
              <a:fillRect/>
            </a:stretch>
          </p:blipFill>
          <p:spPr>
            <a:xfrm rot="436769">
              <a:off x="6468773" y="2784901"/>
              <a:ext cx="827846" cy="1087945"/>
            </a:xfrm>
            <a:prstGeom prst="rect">
              <a:avLst/>
            </a:prstGeom>
          </p:spPr>
        </p:pic>
        <p:sp>
          <p:nvSpPr>
            <p:cNvPr id="61" name="TextBox 60"/>
            <p:cNvSpPr txBox="1"/>
            <p:nvPr/>
          </p:nvSpPr>
          <p:spPr>
            <a:xfrm rot="174416">
              <a:off x="6134495" y="2695581"/>
              <a:ext cx="1104790" cy="1015663"/>
            </a:xfrm>
            <a:prstGeom prst="rect">
              <a:avLst/>
            </a:prstGeom>
            <a:noFill/>
          </p:spPr>
          <p:txBody>
            <a:bodyPr wrap="none" rtlCol="0">
              <a:spAutoFit/>
              <a:scene3d>
                <a:camera prst="perspectiveContrastingLeftFacing"/>
                <a:lightRig rig="threePt" dir="t"/>
              </a:scene3d>
            </a:bodyPr>
            <a:lstStyle/>
            <a:p>
              <a:r>
                <a:rPr lang="en-US" sz="4800" b="1" dirty="0">
                  <a:ln w="6600">
                    <a:solidFill>
                      <a:schemeClr val="bg1"/>
                    </a:solidFill>
                    <a:prstDash val="solid"/>
                  </a:ln>
                  <a:solidFill>
                    <a:srgbClr val="FF0066"/>
                  </a:solidFill>
                  <a:effectLst>
                    <a:outerShdw dist="38100" dir="2700000" algn="tl" rotWithShape="0">
                      <a:schemeClr val="bg1"/>
                    </a:outerShdw>
                  </a:effectLst>
                  <a:latin typeface="Arial Black" panose="020B0A04020102020204" pitchFamily="34" charset="0"/>
                </a:rPr>
                <a:t>+</a:t>
              </a:r>
              <a:r>
                <a:rPr lang="en-US" sz="6000" b="1" dirty="0">
                  <a:ln w="6600">
                    <a:solidFill>
                      <a:schemeClr val="bg1"/>
                    </a:solidFill>
                    <a:prstDash val="solid"/>
                  </a:ln>
                  <a:solidFill>
                    <a:srgbClr val="FF0066"/>
                  </a:solidFill>
                  <a:effectLst>
                    <a:outerShdw dist="38100" dir="2700000" algn="tl" rotWithShape="0">
                      <a:schemeClr val="bg1"/>
                    </a:outerShdw>
                  </a:effectLst>
                  <a:latin typeface="Arial Black" panose="020B0A04020102020204" pitchFamily="34" charset="0"/>
                </a:rPr>
                <a:t>5</a:t>
              </a:r>
              <a:endParaRPr lang="en-US" sz="4000" b="1" dirty="0">
                <a:ln w="6600">
                  <a:solidFill>
                    <a:schemeClr val="bg1"/>
                  </a:solidFill>
                  <a:prstDash val="solid"/>
                </a:ln>
                <a:solidFill>
                  <a:srgbClr val="FF0066"/>
                </a:solidFill>
                <a:effectLst>
                  <a:outerShdw dist="38100" dir="2700000" algn="tl" rotWithShape="0">
                    <a:schemeClr val="bg1"/>
                  </a:outerShdw>
                </a:effectLst>
                <a:latin typeface="Arial Black" panose="020B0A04020102020204" pitchFamily="34" charset="0"/>
              </a:endParaRPr>
            </a:p>
          </p:txBody>
        </p:sp>
      </p:grpSp>
      <p:pic>
        <p:nvPicPr>
          <p:cNvPr id="62" name="Picture 61" hidden="1"/>
          <p:cNvPicPr>
            <a:picLocks noChangeAspect="1"/>
          </p:cNvPicPr>
          <p:nvPr/>
        </p:nvPicPr>
        <p:blipFill>
          <a:blip r:embed="rId8"/>
          <a:stretch>
            <a:fillRect/>
          </a:stretch>
        </p:blipFill>
        <p:spPr>
          <a:xfrm>
            <a:off x="1551946" y="341778"/>
            <a:ext cx="1418586" cy="1342054"/>
          </a:xfrm>
          <a:prstGeom prst="rect">
            <a:avLst/>
          </a:prstGeom>
        </p:spPr>
      </p:pic>
      <p:pic>
        <p:nvPicPr>
          <p:cNvPr id="74" name="Picture 73"/>
          <p:cNvPicPr>
            <a:picLocks noChangeAspect="1"/>
          </p:cNvPicPr>
          <p:nvPr/>
        </p:nvPicPr>
        <p:blipFill>
          <a:blip r:embed="rId8"/>
          <a:stretch>
            <a:fillRect/>
          </a:stretch>
        </p:blipFill>
        <p:spPr>
          <a:xfrm>
            <a:off x="396566" y="0"/>
            <a:ext cx="1418586" cy="1342054"/>
          </a:xfrm>
          <a:prstGeom prst="rect">
            <a:avLst/>
          </a:prstGeom>
        </p:spPr>
      </p:pic>
      <p:pic>
        <p:nvPicPr>
          <p:cNvPr id="75" name="Picture 74"/>
          <p:cNvPicPr>
            <a:picLocks noChangeAspect="1"/>
          </p:cNvPicPr>
          <p:nvPr/>
        </p:nvPicPr>
        <p:blipFill>
          <a:blip r:embed="rId8"/>
          <a:stretch>
            <a:fillRect/>
          </a:stretch>
        </p:blipFill>
        <p:spPr>
          <a:xfrm>
            <a:off x="396566" y="0"/>
            <a:ext cx="1418586" cy="1342054"/>
          </a:xfrm>
          <a:prstGeom prst="rect">
            <a:avLst/>
          </a:prstGeom>
        </p:spPr>
      </p:pic>
      <p:pic>
        <p:nvPicPr>
          <p:cNvPr id="76" name="Picture 75"/>
          <p:cNvPicPr>
            <a:picLocks noChangeAspect="1"/>
          </p:cNvPicPr>
          <p:nvPr/>
        </p:nvPicPr>
        <p:blipFill>
          <a:blip r:embed="rId8"/>
          <a:stretch>
            <a:fillRect/>
          </a:stretch>
        </p:blipFill>
        <p:spPr>
          <a:xfrm>
            <a:off x="396566" y="22206"/>
            <a:ext cx="1418586" cy="1342054"/>
          </a:xfrm>
          <a:prstGeom prst="rect">
            <a:avLst/>
          </a:prstGeom>
        </p:spPr>
      </p:pic>
      <p:pic>
        <p:nvPicPr>
          <p:cNvPr id="78" name="Picture 77"/>
          <p:cNvPicPr>
            <a:picLocks noChangeAspect="1"/>
          </p:cNvPicPr>
          <p:nvPr/>
        </p:nvPicPr>
        <p:blipFill>
          <a:blip r:embed="rId8"/>
          <a:stretch>
            <a:fillRect/>
          </a:stretch>
        </p:blipFill>
        <p:spPr>
          <a:xfrm>
            <a:off x="396566" y="0"/>
            <a:ext cx="1418586" cy="1342054"/>
          </a:xfrm>
          <a:prstGeom prst="rect">
            <a:avLst/>
          </a:prstGeom>
        </p:spPr>
      </p:pic>
      <p:grpSp>
        <p:nvGrpSpPr>
          <p:cNvPr id="38" name="Group 37"/>
          <p:cNvGrpSpPr/>
          <p:nvPr/>
        </p:nvGrpSpPr>
        <p:grpSpPr>
          <a:xfrm>
            <a:off x="5577474" y="2224528"/>
            <a:ext cx="2242054" cy="2239252"/>
            <a:chOff x="4828349" y="3715099"/>
            <a:chExt cx="2968436" cy="2964726"/>
          </a:xfrm>
        </p:grpSpPr>
        <p:pic>
          <p:nvPicPr>
            <p:cNvPr id="39" name="NO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40" name="TextBox 39"/>
            <p:cNvSpPr txBox="1"/>
            <p:nvPr/>
          </p:nvSpPr>
          <p:spPr>
            <a:xfrm rot="936324">
              <a:off x="5668127" y="4374085"/>
              <a:ext cx="1161347" cy="1222471"/>
            </a:xfrm>
            <a:prstGeom prst="rect">
              <a:avLst/>
            </a:prstGeom>
            <a:noFill/>
          </p:spPr>
          <p:txBody>
            <a:bodyPr wrap="none" rtlCol="0">
              <a:spAutoFit/>
            </a:bodyPr>
            <a:lstStyle/>
            <a:p>
              <a:r>
                <a:rPr lang="en-US" sz="5400" b="1" dirty="0">
                  <a:ln w="6600">
                    <a:solidFill>
                      <a:schemeClr val="tx1"/>
                    </a:solidFill>
                    <a:prstDash val="solid"/>
                  </a:ln>
                  <a:solidFill>
                    <a:srgbClr val="FFFFFF"/>
                  </a:solidFill>
                  <a:effectLst>
                    <a:outerShdw dist="38100" dir="2700000" algn="tl" rotWithShape="0">
                      <a:schemeClr val="tx1"/>
                    </a:outerShdw>
                  </a:effectLst>
                  <a:latin typeface="Arial Black" panose="020B0A04020102020204" pitchFamily="34" charset="0"/>
                </a:rPr>
                <a:t>-1</a:t>
              </a:r>
            </a:p>
          </p:txBody>
        </p:sp>
      </p:grpSp>
      <p:pic>
        <p:nvPicPr>
          <p:cNvPr id="13" name="BOM2">
            <a:extLst>
              <a:ext uri="{FF2B5EF4-FFF2-40B4-BE49-F238E27FC236}">
                <a16:creationId xmlns:a16="http://schemas.microsoft.com/office/drawing/2014/main" id="{2A5156A7-ACE5-AFDA-30BD-BE9B97A8AD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67318" y="4530339"/>
            <a:ext cx="906883" cy="998180"/>
          </a:xfrm>
          <a:prstGeom prst="rect">
            <a:avLst/>
          </a:prstGeom>
        </p:spPr>
      </p:pic>
      <p:grpSp>
        <p:nvGrpSpPr>
          <p:cNvPr id="15" name="Group 14">
            <a:extLst>
              <a:ext uri="{FF2B5EF4-FFF2-40B4-BE49-F238E27FC236}">
                <a16:creationId xmlns:a16="http://schemas.microsoft.com/office/drawing/2014/main" id="{08FA6E49-0597-7574-4251-1F29FE5B08DE}"/>
              </a:ext>
            </a:extLst>
          </p:cNvPr>
          <p:cNvGrpSpPr/>
          <p:nvPr/>
        </p:nvGrpSpPr>
        <p:grpSpPr>
          <a:xfrm>
            <a:off x="5499732" y="4023770"/>
            <a:ext cx="2242054" cy="2239252"/>
            <a:chOff x="4828349" y="3715099"/>
            <a:chExt cx="2968436" cy="2964726"/>
          </a:xfrm>
        </p:grpSpPr>
        <p:pic>
          <p:nvPicPr>
            <p:cNvPr id="16" name="NO2">
              <a:extLst>
                <a:ext uri="{FF2B5EF4-FFF2-40B4-BE49-F238E27FC236}">
                  <a16:creationId xmlns:a16="http://schemas.microsoft.com/office/drawing/2014/main" id="{E9A20D89-36D1-C962-3DDC-77544768ADA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17" name="TextBox 16">
              <a:extLst>
                <a:ext uri="{FF2B5EF4-FFF2-40B4-BE49-F238E27FC236}">
                  <a16:creationId xmlns:a16="http://schemas.microsoft.com/office/drawing/2014/main" id="{2F36C1D4-13B8-6449-EB11-87E4004207A5}"/>
                </a:ext>
              </a:extLst>
            </p:cNvPr>
            <p:cNvSpPr txBox="1"/>
            <p:nvPr/>
          </p:nvSpPr>
          <p:spPr>
            <a:xfrm rot="936324">
              <a:off x="5668127" y="4374085"/>
              <a:ext cx="1161347" cy="1222471"/>
            </a:xfrm>
            <a:prstGeom prst="rect">
              <a:avLst/>
            </a:prstGeom>
            <a:noFill/>
          </p:spPr>
          <p:txBody>
            <a:bodyPr wrap="none" rtlCol="0">
              <a:spAutoFit/>
            </a:bodyPr>
            <a:lstStyle/>
            <a:p>
              <a:r>
                <a:rPr lang="en-US" sz="5400" b="1" dirty="0">
                  <a:ln w="6600">
                    <a:solidFill>
                      <a:schemeClr val="tx1"/>
                    </a:solidFill>
                    <a:prstDash val="solid"/>
                  </a:ln>
                  <a:solidFill>
                    <a:srgbClr val="FFFFFF"/>
                  </a:solidFill>
                  <a:effectLst>
                    <a:outerShdw dist="38100" dir="2700000" algn="tl" rotWithShape="0">
                      <a:schemeClr val="tx1"/>
                    </a:outerShdw>
                  </a:effectLst>
                  <a:latin typeface="Arial Black" panose="020B0A04020102020204" pitchFamily="34" charset="0"/>
                </a:rPr>
                <a:t>-1</a:t>
              </a:r>
            </a:p>
          </p:txBody>
        </p:sp>
      </p:grpSp>
      <p:sp>
        <p:nvSpPr>
          <p:cNvPr id="4" name="MsPham-0936082789">
            <a:extLst>
              <a:ext uri="{FF2B5EF4-FFF2-40B4-BE49-F238E27FC236}">
                <a16:creationId xmlns:a16="http://schemas.microsoft.com/office/drawing/2014/main" id="{3B3BC5BF-33CF-83D6-6D50-0857DD8DCE1B}"/>
              </a:ext>
            </a:extLst>
          </p:cNvPr>
          <p:cNvSpPr txBox="1"/>
          <p:nvPr/>
        </p:nvSpPr>
        <p:spPr>
          <a:xfrm>
            <a:off x="1356854" y="1090987"/>
            <a:ext cx="4353170" cy="1478418"/>
          </a:xfrm>
          <a:prstGeom prst="rect">
            <a:avLst/>
          </a:prstGeom>
          <a:noFill/>
          <a:ln w="38100">
            <a:noFill/>
          </a:ln>
        </p:spPr>
        <p:txBody>
          <a:bodyPr wrap="square" rtlCol="0">
            <a:spAutoFit/>
          </a:bodyPr>
          <a:lstStyle/>
          <a:p>
            <a:pPr algn="ctr">
              <a:lnSpc>
                <a:spcPct val="150000"/>
              </a:lnSpc>
            </a:pPr>
            <a:r>
              <a:rPr lang="en-US" sz="3200" b="1">
                <a:solidFill>
                  <a:srgbClr val="002060"/>
                </a:solidFill>
                <a:latin typeface="Arial" panose="020B0604020202020204" pitchFamily="34" charset="0"/>
                <a:cs typeface="Arial" panose="020B0604020202020204" pitchFamily="34" charset="0"/>
              </a:rPr>
              <a:t>What does he do?</a:t>
            </a:r>
          </a:p>
          <a:p>
            <a:pPr algn="ctr">
              <a:lnSpc>
                <a:spcPct val="150000"/>
              </a:lnSpc>
            </a:pPr>
            <a:r>
              <a:rPr lang="en-US" sz="3200" b="1">
                <a:solidFill>
                  <a:srgbClr val="002060"/>
                </a:solidFill>
                <a:latin typeface="Arial" panose="020B0604020202020204" pitchFamily="34" charset="0"/>
                <a:cs typeface="Arial" panose="020B0604020202020204" pitchFamily="34" charset="0"/>
              </a:rPr>
              <a:t>He is ________.</a:t>
            </a:r>
            <a:endParaRPr lang="en-US" sz="3200" b="1" dirty="0">
              <a:solidFill>
                <a:srgbClr val="00206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D40336B-A988-9737-247C-B0DC78E6E4EC}"/>
              </a:ext>
            </a:extLst>
          </p:cNvPr>
          <p:cNvPicPr>
            <a:picLocks noChangeAspect="1"/>
          </p:cNvPicPr>
          <p:nvPr/>
        </p:nvPicPr>
        <p:blipFill rotWithShape="1">
          <a:blip r:embed="rId11"/>
          <a:srcRect l="4162" t="2415" r="5041" b="3599"/>
          <a:stretch/>
        </p:blipFill>
        <p:spPr>
          <a:xfrm>
            <a:off x="2226797" y="3551468"/>
            <a:ext cx="2077446" cy="2582102"/>
          </a:xfrm>
          <a:prstGeom prst="roundRect">
            <a:avLst>
              <a:gd name="adj" fmla="val 8341"/>
            </a:avLst>
          </a:prstGeom>
        </p:spPr>
      </p:pic>
    </p:spTree>
    <p:extLst>
      <p:ext uri="{BB962C8B-B14F-4D97-AF65-F5344CB8AC3E}">
        <p14:creationId xmlns:p14="http://schemas.microsoft.com/office/powerpoint/2010/main" val="398935408"/>
      </p:ext>
    </p:extLst>
  </p:cSld>
  <p:clrMapOvr>
    <a:masterClrMapping/>
  </p:clrMapOvr>
  <p:transition spd="slow" advClick="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33333E-6 4.81481E-6 L 0.32448 0.59791 " pathEditMode="relative" rAng="0" ptsTypes="AA">
                                      <p:cBhvr>
                                        <p:cTn id="6" dur="750" fill="hold"/>
                                        <p:tgtEl>
                                          <p:spTgt spid="57"/>
                                        </p:tgtEl>
                                        <p:attrNameLst>
                                          <p:attrName>ppt_x</p:attrName>
                                          <p:attrName>ppt_y</p:attrName>
                                        </p:attrNameLst>
                                      </p:cBhvr>
                                      <p:rCtr x="16224" y="29884"/>
                                    </p:animMotion>
                                  </p:childTnLst>
                                </p:cTn>
                              </p:par>
                            </p:childTnLst>
                          </p:cTn>
                        </p:par>
                        <p:par>
                          <p:cTn id="7" fill="hold">
                            <p:stCondLst>
                              <p:cond delay="750"/>
                            </p:stCondLst>
                            <p:childTnLst>
                              <p:par>
                                <p:cTn id="8" presetID="44" presetClass="path" presetSubtype="0" accel="50000" decel="50000" fill="hold" nodeType="afterEffect">
                                  <p:stCondLst>
                                    <p:cond delay="0"/>
                                  </p:stCondLst>
                                  <p:childTnLst>
                                    <p:animMotion origin="layout" path="M 0.32448 0.59791 L 0.45963 0.30578 C 0.48711 0.24259 0.54179 0.19166 0.59284 0.1493 C 0.64362 0.1074 0.70351 0.07476 0.76471 0.053 C 0.86784 0.03425 0.89466 0.02939 0.96536 0.05046 " pathEditMode="relative" rAng="20400000" ptsTypes="AAAAA">
                                      <p:cBhvr>
                                        <p:cTn id="9" dur="750" fill="hold"/>
                                        <p:tgtEl>
                                          <p:spTgt spid="57"/>
                                        </p:tgtEl>
                                        <p:attrNameLst>
                                          <p:attrName>ppt_x</p:attrName>
                                          <p:attrName>ppt_y</p:attrName>
                                        </p:attrNameLst>
                                      </p:cBhvr>
                                      <p:rCtr x="30716" y="-3384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1"/>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33333E-6 4.81481E-6 L 0.32448 0.59791 " pathEditMode="relative" rAng="0" ptsTypes="AA">
                                      <p:cBhvr>
                                        <p:cTn id="14" dur="750" fill="hold"/>
                                        <p:tgtEl>
                                          <p:spTgt spid="62"/>
                                        </p:tgtEl>
                                        <p:attrNameLst>
                                          <p:attrName>ppt_x</p:attrName>
                                          <p:attrName>ppt_y</p:attrName>
                                        </p:attrNameLst>
                                      </p:cBhvr>
                                      <p:rCtr x="16224" y="29884"/>
                                    </p:animMotion>
                                  </p:childTnLst>
                                </p:cTn>
                              </p:par>
                            </p:childTnLst>
                          </p:cTn>
                        </p:par>
                        <p:par>
                          <p:cTn id="15" fill="hold">
                            <p:stCondLst>
                              <p:cond delay="750"/>
                            </p:stCondLst>
                            <p:childTnLst>
                              <p:par>
                                <p:cTn id="16" presetID="44" presetClass="path" presetSubtype="0" accel="50000" decel="50000" fill="hold" nodeType="afterEffect">
                                  <p:stCondLst>
                                    <p:cond delay="0"/>
                                  </p:stCondLst>
                                  <p:childTnLst>
                                    <p:animMotion origin="layout" path="M 0.32448 0.59791 L 0.45963 0.30578 C 0.48711 0.24259 0.54153 0.19236 0.59244 0.14976 C 0.64362 0.1074 0.70325 0.075 0.76393 0.05393 C 0.86784 0.03425 0.89466 0.02939 0.96536 0.05046 " pathEditMode="relative" rAng="20400000" ptsTypes="AAAAA">
                                      <p:cBhvr>
                                        <p:cTn id="17" dur="750" fill="hold"/>
                                        <p:tgtEl>
                                          <p:spTgt spid="62"/>
                                        </p:tgtEl>
                                        <p:attrNameLst>
                                          <p:attrName>ppt_x</p:attrName>
                                          <p:attrName>ppt_y</p:attrName>
                                        </p:attrNameLst>
                                      </p:cBhvr>
                                      <p:rCtr x="30716" y="-33843"/>
                                    </p:animMotion>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80">
                                          <p:stCondLst>
                                            <p:cond delay="0"/>
                                          </p:stCondLst>
                                        </p:cTn>
                                        <p:tgtEl>
                                          <p:spTgt spid="8"/>
                                        </p:tgtEl>
                                      </p:cBhvr>
                                    </p:animEffect>
                                    <p:anim calcmode="lin" valueType="num">
                                      <p:cBhvr>
                                        <p:cTn id="2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8" dur="26">
                                          <p:stCondLst>
                                            <p:cond delay="650"/>
                                          </p:stCondLst>
                                        </p:cTn>
                                        <p:tgtEl>
                                          <p:spTgt spid="8"/>
                                        </p:tgtEl>
                                      </p:cBhvr>
                                      <p:to x="100000" y="60000"/>
                                    </p:animScale>
                                    <p:animScale>
                                      <p:cBhvr>
                                        <p:cTn id="29" dur="166" decel="50000">
                                          <p:stCondLst>
                                            <p:cond delay="676"/>
                                          </p:stCondLst>
                                        </p:cTn>
                                        <p:tgtEl>
                                          <p:spTgt spid="8"/>
                                        </p:tgtEl>
                                      </p:cBhvr>
                                      <p:to x="100000" y="100000"/>
                                    </p:animScale>
                                    <p:animScale>
                                      <p:cBhvr>
                                        <p:cTn id="30" dur="26">
                                          <p:stCondLst>
                                            <p:cond delay="1312"/>
                                          </p:stCondLst>
                                        </p:cTn>
                                        <p:tgtEl>
                                          <p:spTgt spid="8"/>
                                        </p:tgtEl>
                                      </p:cBhvr>
                                      <p:to x="100000" y="80000"/>
                                    </p:animScale>
                                    <p:animScale>
                                      <p:cBhvr>
                                        <p:cTn id="31" dur="166" decel="50000">
                                          <p:stCondLst>
                                            <p:cond delay="1338"/>
                                          </p:stCondLst>
                                        </p:cTn>
                                        <p:tgtEl>
                                          <p:spTgt spid="8"/>
                                        </p:tgtEl>
                                      </p:cBhvr>
                                      <p:to x="100000" y="100000"/>
                                    </p:animScale>
                                    <p:animScale>
                                      <p:cBhvr>
                                        <p:cTn id="32" dur="26">
                                          <p:stCondLst>
                                            <p:cond delay="1642"/>
                                          </p:stCondLst>
                                        </p:cTn>
                                        <p:tgtEl>
                                          <p:spTgt spid="8"/>
                                        </p:tgtEl>
                                      </p:cBhvr>
                                      <p:to x="100000" y="90000"/>
                                    </p:animScale>
                                    <p:animScale>
                                      <p:cBhvr>
                                        <p:cTn id="33" dur="166" decel="50000">
                                          <p:stCondLst>
                                            <p:cond delay="1668"/>
                                          </p:stCondLst>
                                        </p:cTn>
                                        <p:tgtEl>
                                          <p:spTgt spid="8"/>
                                        </p:tgtEl>
                                      </p:cBhvr>
                                      <p:to x="100000" y="100000"/>
                                    </p:animScale>
                                    <p:animScale>
                                      <p:cBhvr>
                                        <p:cTn id="34" dur="26">
                                          <p:stCondLst>
                                            <p:cond delay="1808"/>
                                          </p:stCondLst>
                                        </p:cTn>
                                        <p:tgtEl>
                                          <p:spTgt spid="8"/>
                                        </p:tgtEl>
                                      </p:cBhvr>
                                      <p:to x="100000" y="95000"/>
                                    </p:animScale>
                                    <p:animScale>
                                      <p:cBhvr>
                                        <p:cTn id="35" dur="166" decel="50000">
                                          <p:stCondLst>
                                            <p:cond delay="1834"/>
                                          </p:stCondLst>
                                        </p:cTn>
                                        <p:tgtEl>
                                          <p:spTgt spid="8"/>
                                        </p:tgtEl>
                                      </p:cBhvr>
                                      <p:to x="100000" y="100000"/>
                                    </p:animScale>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fade">
                                      <p:cBhvr>
                                        <p:cTn id="39" dur="500"/>
                                        <p:tgtEl>
                                          <p:spTgt spid="65"/>
                                        </p:tgtEl>
                                      </p:cBhvr>
                                    </p:animEffect>
                                  </p:childTnLst>
                                  <p:subTnLst>
                                    <p:audio>
                                      <p:cMediaNode>
                                        <p:cTn display="0" masterRel="sameClick">
                                          <p:stCondLst>
                                            <p:cond evt="begin" delay="0">
                                              <p:tn val="3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1"/>
                  </p:tgtEl>
                </p:cond>
              </p:nextCondLst>
            </p:seq>
            <p:seq concurrent="1" nextAc="seek">
              <p:cTn id="40" restart="whenNotActive" fill="hold" evtFilter="cancelBubble" nodeType="interactiveSeq">
                <p:stCondLst>
                  <p:cond evt="onClick" delay="0">
                    <p:tgtEl>
                      <p:spTgt spid="30"/>
                    </p:tgtEl>
                  </p:cond>
                </p:stCondLst>
                <p:endSync evt="end" delay="0">
                  <p:rtn val="all"/>
                </p:endSync>
                <p:childTnLst>
                  <p:par>
                    <p:cTn id="41" fill="hold">
                      <p:stCondLst>
                        <p:cond delay="0"/>
                      </p:stCondLst>
                      <p:childTnLst>
                        <p:par>
                          <p:cTn id="42" fill="hold">
                            <p:stCondLst>
                              <p:cond delay="0"/>
                            </p:stCondLst>
                            <p:childTnLst>
                              <p:par>
                                <p:cTn id="43" presetID="42" presetClass="path" presetSubtype="0" accel="50000" decel="50000" fill="hold" nodeType="withEffect">
                                  <p:stCondLst>
                                    <p:cond delay="0"/>
                                  </p:stCondLst>
                                  <p:childTnLst>
                                    <p:animMotion origin="layout" path="M 3.33333E-6 4.81481E-6 L 0.32448 0.59791 " pathEditMode="relative" rAng="0" ptsTypes="AA">
                                      <p:cBhvr>
                                        <p:cTn id="44" dur="750" fill="hold"/>
                                        <p:tgtEl>
                                          <p:spTgt spid="42"/>
                                        </p:tgtEl>
                                        <p:attrNameLst>
                                          <p:attrName>ppt_x</p:attrName>
                                          <p:attrName>ppt_y</p:attrName>
                                        </p:attrNameLst>
                                      </p:cBhvr>
                                      <p:rCtr x="16224" y="29884"/>
                                    </p:animMotion>
                                  </p:childTnLst>
                                </p:cTn>
                              </p:par>
                            </p:childTnLst>
                          </p:cTn>
                        </p:par>
                        <p:par>
                          <p:cTn id="45" fill="hold">
                            <p:stCondLst>
                              <p:cond delay="750"/>
                            </p:stCondLst>
                            <p:childTnLst>
                              <p:par>
                                <p:cTn id="46" presetID="44" presetClass="path" presetSubtype="0" accel="50000" decel="50000" fill="hold" nodeType="afterEffect">
                                  <p:stCondLst>
                                    <p:cond delay="0"/>
                                  </p:stCondLst>
                                  <p:childTnLst>
                                    <p:animMotion origin="layout" path="M 0.32448 0.59791 L 0.45963 0.30578 C 0.48711 0.24259 0.54153 0.19236 0.59244 0.14976 C 0.64362 0.1074 0.70325 0.075 0.76419 0.0537 C 0.86784 0.03425 0.89466 0.02939 0.96536 0.05046 " pathEditMode="relative" rAng="20400000" ptsTypes="AAAAA">
                                      <p:cBhvr>
                                        <p:cTn id="47" dur="750" fill="hold"/>
                                        <p:tgtEl>
                                          <p:spTgt spid="42"/>
                                        </p:tgtEl>
                                        <p:attrNameLst>
                                          <p:attrName>ppt_x</p:attrName>
                                          <p:attrName>ppt_y</p:attrName>
                                        </p:attrNameLst>
                                      </p:cBhvr>
                                      <p:rCtr x="30716" y="-33843"/>
                                    </p:animMotion>
                                  </p:childTnLst>
                                </p:cTn>
                              </p:par>
                            </p:childTnLst>
                          </p:cTn>
                        </p:par>
                      </p:childTnLst>
                    </p:cTn>
                  </p:par>
                  <p:par>
                    <p:cTn id="48" fill="hold">
                      <p:stCondLst>
                        <p:cond delay="indefinite"/>
                      </p:stCondLst>
                      <p:childTnLst>
                        <p:par>
                          <p:cTn id="49" fill="hold">
                            <p:stCondLst>
                              <p:cond delay="0"/>
                            </p:stCondLst>
                            <p:childTnLst>
                              <p:par>
                                <p:cTn id="50" presetID="26" presetClass="entr" presetSubtype="0" fill="hold"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wipe(down)">
                                      <p:cBhvr>
                                        <p:cTn id="52" dur="580">
                                          <p:stCondLst>
                                            <p:cond delay="0"/>
                                          </p:stCondLst>
                                        </p:cTn>
                                        <p:tgtEl>
                                          <p:spTgt spid="52"/>
                                        </p:tgtEl>
                                      </p:cBhvr>
                                    </p:animEffect>
                                    <p:anim calcmode="lin" valueType="num">
                                      <p:cBhvr>
                                        <p:cTn id="53"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58" dur="26">
                                          <p:stCondLst>
                                            <p:cond delay="650"/>
                                          </p:stCondLst>
                                        </p:cTn>
                                        <p:tgtEl>
                                          <p:spTgt spid="52"/>
                                        </p:tgtEl>
                                      </p:cBhvr>
                                      <p:to x="100000" y="60000"/>
                                    </p:animScale>
                                    <p:animScale>
                                      <p:cBhvr>
                                        <p:cTn id="59" dur="166" decel="50000">
                                          <p:stCondLst>
                                            <p:cond delay="676"/>
                                          </p:stCondLst>
                                        </p:cTn>
                                        <p:tgtEl>
                                          <p:spTgt spid="52"/>
                                        </p:tgtEl>
                                      </p:cBhvr>
                                      <p:to x="100000" y="100000"/>
                                    </p:animScale>
                                    <p:animScale>
                                      <p:cBhvr>
                                        <p:cTn id="60" dur="26">
                                          <p:stCondLst>
                                            <p:cond delay="1312"/>
                                          </p:stCondLst>
                                        </p:cTn>
                                        <p:tgtEl>
                                          <p:spTgt spid="52"/>
                                        </p:tgtEl>
                                      </p:cBhvr>
                                      <p:to x="100000" y="80000"/>
                                    </p:animScale>
                                    <p:animScale>
                                      <p:cBhvr>
                                        <p:cTn id="61" dur="166" decel="50000">
                                          <p:stCondLst>
                                            <p:cond delay="1338"/>
                                          </p:stCondLst>
                                        </p:cTn>
                                        <p:tgtEl>
                                          <p:spTgt spid="52"/>
                                        </p:tgtEl>
                                      </p:cBhvr>
                                      <p:to x="100000" y="100000"/>
                                    </p:animScale>
                                    <p:animScale>
                                      <p:cBhvr>
                                        <p:cTn id="62" dur="26">
                                          <p:stCondLst>
                                            <p:cond delay="1642"/>
                                          </p:stCondLst>
                                        </p:cTn>
                                        <p:tgtEl>
                                          <p:spTgt spid="52"/>
                                        </p:tgtEl>
                                      </p:cBhvr>
                                      <p:to x="100000" y="90000"/>
                                    </p:animScale>
                                    <p:animScale>
                                      <p:cBhvr>
                                        <p:cTn id="63" dur="166" decel="50000">
                                          <p:stCondLst>
                                            <p:cond delay="1668"/>
                                          </p:stCondLst>
                                        </p:cTn>
                                        <p:tgtEl>
                                          <p:spTgt spid="52"/>
                                        </p:tgtEl>
                                      </p:cBhvr>
                                      <p:to x="100000" y="100000"/>
                                    </p:animScale>
                                    <p:animScale>
                                      <p:cBhvr>
                                        <p:cTn id="64" dur="26">
                                          <p:stCondLst>
                                            <p:cond delay="1808"/>
                                          </p:stCondLst>
                                        </p:cTn>
                                        <p:tgtEl>
                                          <p:spTgt spid="52"/>
                                        </p:tgtEl>
                                      </p:cBhvr>
                                      <p:to x="100000" y="95000"/>
                                    </p:animScale>
                                    <p:animScale>
                                      <p:cBhvr>
                                        <p:cTn id="65" dur="166" decel="50000">
                                          <p:stCondLst>
                                            <p:cond delay="1834"/>
                                          </p:stCondLst>
                                        </p:cTn>
                                        <p:tgtEl>
                                          <p:spTgt spid="52"/>
                                        </p:tgtEl>
                                      </p:cBhvr>
                                      <p:to x="100000" y="100000"/>
                                    </p:animScale>
                                  </p:childTnLst>
                                </p:cTn>
                              </p:par>
                              <p:par>
                                <p:cTn id="66" presetID="53" presetClass="entr" presetSubtype="16" fill="hold" nodeType="withEffect">
                                  <p:stCondLst>
                                    <p:cond delay="1750"/>
                                  </p:stCondLst>
                                  <p:childTnLst>
                                    <p:set>
                                      <p:cBhvr>
                                        <p:cTn id="67" dur="1" fill="hold">
                                          <p:stCondLst>
                                            <p:cond delay="0"/>
                                          </p:stCondLst>
                                        </p:cTn>
                                        <p:tgtEl>
                                          <p:spTgt spid="38"/>
                                        </p:tgtEl>
                                        <p:attrNameLst>
                                          <p:attrName>style.visibility</p:attrName>
                                        </p:attrNameLst>
                                      </p:cBhvr>
                                      <p:to>
                                        <p:strVal val="visible"/>
                                      </p:to>
                                    </p:set>
                                    <p:anim calcmode="lin" valueType="num">
                                      <p:cBhvr>
                                        <p:cTn id="68" dur="500" fill="hold"/>
                                        <p:tgtEl>
                                          <p:spTgt spid="38"/>
                                        </p:tgtEl>
                                        <p:attrNameLst>
                                          <p:attrName>ppt_w</p:attrName>
                                        </p:attrNameLst>
                                      </p:cBhvr>
                                      <p:tavLst>
                                        <p:tav tm="0">
                                          <p:val>
                                            <p:fltVal val="0"/>
                                          </p:val>
                                        </p:tav>
                                        <p:tav tm="100000">
                                          <p:val>
                                            <p:strVal val="#ppt_w"/>
                                          </p:val>
                                        </p:tav>
                                      </p:tavLst>
                                    </p:anim>
                                    <p:anim calcmode="lin" valueType="num">
                                      <p:cBhvr>
                                        <p:cTn id="69" dur="500" fill="hold"/>
                                        <p:tgtEl>
                                          <p:spTgt spid="38"/>
                                        </p:tgtEl>
                                        <p:attrNameLst>
                                          <p:attrName>ppt_h</p:attrName>
                                        </p:attrNameLst>
                                      </p:cBhvr>
                                      <p:tavLst>
                                        <p:tav tm="0">
                                          <p:val>
                                            <p:fltVal val="0"/>
                                          </p:val>
                                        </p:tav>
                                        <p:tav tm="100000">
                                          <p:val>
                                            <p:strVal val="#ppt_h"/>
                                          </p:val>
                                        </p:tav>
                                      </p:tavLst>
                                    </p:anim>
                                    <p:animEffect transition="in" filter="fade">
                                      <p:cBhvr>
                                        <p:cTn id="70" dur="500"/>
                                        <p:tgtEl>
                                          <p:spTgt spid="38"/>
                                        </p:tgtEl>
                                      </p:cBhvr>
                                    </p:animEffect>
                                  </p:childTnLst>
                                  <p:subTnLst>
                                    <p:audio>
                                      <p:cMediaNode>
                                        <p:cTn display="0" masterRel="sameClick">
                                          <p:stCondLst>
                                            <p:cond evt="begin" delay="0">
                                              <p:tn val="6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0"/>
                  </p:tgtEl>
                </p:cond>
              </p:nextCondLst>
            </p:seq>
            <p:seq concurrent="1" nextAc="seek">
              <p:cTn id="71" restart="whenNotActive" fill="hold" evtFilter="cancelBubble" nodeType="interactiveSeq">
                <p:stCondLst>
                  <p:cond evt="onClick" delay="0">
                    <p:tgtEl>
                      <p:spTgt spid="60"/>
                    </p:tgtEl>
                  </p:cond>
                </p:stCondLst>
                <p:endSync evt="end" delay="0">
                  <p:rtn val="all"/>
                </p:endSync>
                <p:childTnLst>
                  <p:par>
                    <p:cTn id="72" fill="hold">
                      <p:stCondLst>
                        <p:cond delay="0"/>
                      </p:stCondLst>
                      <p:childTnLst>
                        <p:par>
                          <p:cTn id="73" fill="hold">
                            <p:stCondLst>
                              <p:cond delay="0"/>
                            </p:stCondLst>
                            <p:childTnLst>
                              <p:par>
                                <p:cTn id="74" presetID="26" presetClass="entr" presetSubtype="0" fill="hold" nodeType="click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wipe(down)">
                                      <p:cBhvr>
                                        <p:cTn id="76" dur="580">
                                          <p:stCondLst>
                                            <p:cond delay="0"/>
                                          </p:stCondLst>
                                        </p:cTn>
                                        <p:tgtEl>
                                          <p:spTgt spid="13"/>
                                        </p:tgtEl>
                                      </p:cBhvr>
                                    </p:animEffect>
                                    <p:anim calcmode="lin" valueType="num">
                                      <p:cBhvr>
                                        <p:cTn id="77"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82" dur="26">
                                          <p:stCondLst>
                                            <p:cond delay="650"/>
                                          </p:stCondLst>
                                        </p:cTn>
                                        <p:tgtEl>
                                          <p:spTgt spid="13"/>
                                        </p:tgtEl>
                                      </p:cBhvr>
                                      <p:to x="100000" y="60000"/>
                                    </p:animScale>
                                    <p:animScale>
                                      <p:cBhvr>
                                        <p:cTn id="83" dur="166" decel="50000">
                                          <p:stCondLst>
                                            <p:cond delay="676"/>
                                          </p:stCondLst>
                                        </p:cTn>
                                        <p:tgtEl>
                                          <p:spTgt spid="13"/>
                                        </p:tgtEl>
                                      </p:cBhvr>
                                      <p:to x="100000" y="100000"/>
                                    </p:animScale>
                                    <p:animScale>
                                      <p:cBhvr>
                                        <p:cTn id="84" dur="26">
                                          <p:stCondLst>
                                            <p:cond delay="1312"/>
                                          </p:stCondLst>
                                        </p:cTn>
                                        <p:tgtEl>
                                          <p:spTgt spid="13"/>
                                        </p:tgtEl>
                                      </p:cBhvr>
                                      <p:to x="100000" y="80000"/>
                                    </p:animScale>
                                    <p:animScale>
                                      <p:cBhvr>
                                        <p:cTn id="85" dur="166" decel="50000">
                                          <p:stCondLst>
                                            <p:cond delay="1338"/>
                                          </p:stCondLst>
                                        </p:cTn>
                                        <p:tgtEl>
                                          <p:spTgt spid="13"/>
                                        </p:tgtEl>
                                      </p:cBhvr>
                                      <p:to x="100000" y="100000"/>
                                    </p:animScale>
                                    <p:animScale>
                                      <p:cBhvr>
                                        <p:cTn id="86" dur="26">
                                          <p:stCondLst>
                                            <p:cond delay="1642"/>
                                          </p:stCondLst>
                                        </p:cTn>
                                        <p:tgtEl>
                                          <p:spTgt spid="13"/>
                                        </p:tgtEl>
                                      </p:cBhvr>
                                      <p:to x="100000" y="90000"/>
                                    </p:animScale>
                                    <p:animScale>
                                      <p:cBhvr>
                                        <p:cTn id="87" dur="166" decel="50000">
                                          <p:stCondLst>
                                            <p:cond delay="1668"/>
                                          </p:stCondLst>
                                        </p:cTn>
                                        <p:tgtEl>
                                          <p:spTgt spid="13"/>
                                        </p:tgtEl>
                                      </p:cBhvr>
                                      <p:to x="100000" y="100000"/>
                                    </p:animScale>
                                    <p:animScale>
                                      <p:cBhvr>
                                        <p:cTn id="88" dur="26">
                                          <p:stCondLst>
                                            <p:cond delay="1808"/>
                                          </p:stCondLst>
                                        </p:cTn>
                                        <p:tgtEl>
                                          <p:spTgt spid="13"/>
                                        </p:tgtEl>
                                      </p:cBhvr>
                                      <p:to x="100000" y="95000"/>
                                    </p:animScale>
                                    <p:animScale>
                                      <p:cBhvr>
                                        <p:cTn id="89" dur="166" decel="50000">
                                          <p:stCondLst>
                                            <p:cond delay="1834"/>
                                          </p:stCondLst>
                                        </p:cTn>
                                        <p:tgtEl>
                                          <p:spTgt spid="13"/>
                                        </p:tgtEl>
                                      </p:cBhvr>
                                      <p:to x="100000" y="100000"/>
                                    </p:animScale>
                                  </p:childTnLst>
                                </p:cTn>
                              </p:par>
                              <p:par>
                                <p:cTn id="90" presetID="53" presetClass="entr" presetSubtype="16" fill="hold" nodeType="withEffect">
                                  <p:stCondLst>
                                    <p:cond delay="1750"/>
                                  </p:stCondLst>
                                  <p:childTnLst>
                                    <p:set>
                                      <p:cBhvr>
                                        <p:cTn id="91" dur="1" fill="hold">
                                          <p:stCondLst>
                                            <p:cond delay="0"/>
                                          </p:stCondLst>
                                        </p:cTn>
                                        <p:tgtEl>
                                          <p:spTgt spid="15"/>
                                        </p:tgtEl>
                                        <p:attrNameLst>
                                          <p:attrName>style.visibility</p:attrName>
                                        </p:attrNameLst>
                                      </p:cBhvr>
                                      <p:to>
                                        <p:strVal val="visible"/>
                                      </p:to>
                                    </p:set>
                                    <p:anim calcmode="lin" valueType="num">
                                      <p:cBhvr>
                                        <p:cTn id="92" dur="500" fill="hold"/>
                                        <p:tgtEl>
                                          <p:spTgt spid="15"/>
                                        </p:tgtEl>
                                        <p:attrNameLst>
                                          <p:attrName>ppt_w</p:attrName>
                                        </p:attrNameLst>
                                      </p:cBhvr>
                                      <p:tavLst>
                                        <p:tav tm="0">
                                          <p:val>
                                            <p:fltVal val="0"/>
                                          </p:val>
                                        </p:tav>
                                        <p:tav tm="100000">
                                          <p:val>
                                            <p:strVal val="#ppt_w"/>
                                          </p:val>
                                        </p:tav>
                                      </p:tavLst>
                                    </p:anim>
                                    <p:anim calcmode="lin" valueType="num">
                                      <p:cBhvr>
                                        <p:cTn id="93" dur="500" fill="hold"/>
                                        <p:tgtEl>
                                          <p:spTgt spid="15"/>
                                        </p:tgtEl>
                                        <p:attrNameLst>
                                          <p:attrName>ppt_h</p:attrName>
                                        </p:attrNameLst>
                                      </p:cBhvr>
                                      <p:tavLst>
                                        <p:tav tm="0">
                                          <p:val>
                                            <p:fltVal val="0"/>
                                          </p:val>
                                        </p:tav>
                                        <p:tav tm="100000">
                                          <p:val>
                                            <p:strVal val="#ppt_h"/>
                                          </p:val>
                                        </p:tav>
                                      </p:tavLst>
                                    </p:anim>
                                    <p:animEffect transition="in" filter="fade">
                                      <p:cBhvr>
                                        <p:cTn id="94" dur="500"/>
                                        <p:tgtEl>
                                          <p:spTgt spid="15"/>
                                        </p:tgtEl>
                                      </p:cBhvr>
                                    </p:animEffect>
                                  </p:childTnLst>
                                  <p:subTnLst>
                                    <p:audio>
                                      <p:cMediaNode>
                                        <p:cTn display="0" masterRel="sameClick">
                                          <p:stCondLst>
                                            <p:cond evt="begin" delay="0">
                                              <p:tn val="90"/>
                                            </p:cond>
                                          </p:stCondLst>
                                          <p:endCondLst>
                                            <p:cond evt="onStopAudio" delay="0">
                                              <p:tgtEl>
                                                <p:sldTgt/>
                                              </p:tgtEl>
                                            </p:cond>
                                          </p:endCondLst>
                                        </p:cTn>
                                        <p:tgtEl>
                                          <p:sndTgt r:embed="rId4" name="bomb.wav"/>
                                        </p:tgtEl>
                                      </p:cMediaNode>
                                    </p:audio>
                                  </p:subTnLst>
                                </p:cTn>
                              </p:par>
                              <p:par>
                                <p:cTn id="95" presetID="42" presetClass="path" presetSubtype="0" accel="50000" decel="50000" fill="hold" nodeType="withEffect">
                                  <p:stCondLst>
                                    <p:cond delay="0"/>
                                  </p:stCondLst>
                                  <p:childTnLst>
                                    <p:animMotion origin="layout" path="M 3.33333E-6 4.81481E-6 L 0.32448 0.59791 " pathEditMode="relative" rAng="0" ptsTypes="AA">
                                      <p:cBhvr>
                                        <p:cTn id="96" dur="750" fill="hold"/>
                                        <p:tgtEl>
                                          <p:spTgt spid="50"/>
                                        </p:tgtEl>
                                        <p:attrNameLst>
                                          <p:attrName>ppt_x</p:attrName>
                                          <p:attrName>ppt_y</p:attrName>
                                        </p:attrNameLst>
                                      </p:cBhvr>
                                      <p:rCtr x="16224" y="29884"/>
                                    </p:animMotion>
                                  </p:childTnLst>
                                </p:cTn>
                              </p:par>
                            </p:childTnLst>
                          </p:cTn>
                        </p:par>
                        <p:par>
                          <p:cTn id="97" fill="hold">
                            <p:stCondLst>
                              <p:cond delay="2250"/>
                            </p:stCondLst>
                            <p:childTnLst>
                              <p:par>
                                <p:cTn id="98" presetID="44" presetClass="path" presetSubtype="0" accel="50000" decel="50000" fill="hold" nodeType="afterEffect">
                                  <p:stCondLst>
                                    <p:cond delay="0"/>
                                  </p:stCondLst>
                                  <p:childTnLst>
                                    <p:animMotion origin="layout" path="M 0.32448 0.59791 L 0.45963 0.30578 C 0.48711 0.24259 0.54153 0.19236 0.59244 0.14976 C 0.64362 0.1074 0.70325 0.075 0.76419 0.0537 C 0.86784 0.03425 0.89466 0.02939 0.96536 0.05046 " pathEditMode="relative" rAng="20400000" ptsTypes="AAAAA">
                                      <p:cBhvr>
                                        <p:cTn id="99" dur="750" fill="hold"/>
                                        <p:tgtEl>
                                          <p:spTgt spid="50"/>
                                        </p:tgtEl>
                                        <p:attrNameLst>
                                          <p:attrName>ppt_x</p:attrName>
                                          <p:attrName>ppt_y</p:attrName>
                                        </p:attrNameLst>
                                      </p:cBhvr>
                                      <p:rCtr x="30716" y="-33843"/>
                                    </p:animMotion>
                                  </p:childTnLst>
                                </p:cTn>
                              </p:par>
                            </p:childTnLst>
                          </p:cTn>
                        </p:par>
                      </p:childTnLst>
                    </p:cTn>
                  </p:par>
                </p:childTnLst>
              </p:cTn>
              <p:nextCondLst>
                <p:cond evt="onClick" delay="0">
                  <p:tgtEl>
                    <p:spTgt spid="60"/>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MsPham"/>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MsPham0936082789"/>
          <p:cNvSpPr/>
          <p:nvPr/>
        </p:nvSpPr>
        <p:spPr>
          <a:xfrm>
            <a:off x="709129" y="435436"/>
            <a:ext cx="5616768" cy="6134782"/>
          </a:xfrm>
          <a:prstGeom prst="verticalScroll">
            <a:avLst>
              <a:gd name="adj" fmla="val 2766"/>
            </a:avLst>
          </a:prstGeom>
          <a:ln w="28575">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002060"/>
                </a:solidFill>
                <a:latin typeface="Arial" panose="020B0604020202020204" pitchFamily="34" charset="0"/>
                <a:cs typeface="Arial" panose="020B0604020202020204" pitchFamily="34" charset="0"/>
              </a:rPr>
              <a:t> </a:t>
            </a:r>
            <a:endParaRPr lang="en-US" sz="3200" b="1" dirty="0">
              <a:solidFill>
                <a:srgbClr val="002060"/>
              </a:solidFill>
              <a:latin typeface="Arial" panose="020B0604020202020204" pitchFamily="34" charset="0"/>
              <a:cs typeface="Arial" panose="020B0604020202020204" pitchFamily="34" charset="0"/>
            </a:endParaRPr>
          </a:p>
        </p:txBody>
      </p:sp>
      <p:sp>
        <p:nvSpPr>
          <p:cNvPr id="30" name="Y.MsPham"/>
          <p:cNvSpPr/>
          <p:nvPr/>
        </p:nvSpPr>
        <p:spPr>
          <a:xfrm>
            <a:off x="7043125" y="2667001"/>
            <a:ext cx="4554516" cy="1323749"/>
          </a:xfrm>
          <a:prstGeom prst="roundRect">
            <a:avLst/>
          </a:prstGeom>
          <a:ln w="38100" cmpd="thickThi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latin typeface="Arial" panose="020B0604020202020204" pitchFamily="34" charset="0"/>
                <a:cs typeface="Arial" panose="020B0604020202020204" pitchFamily="34" charset="0"/>
              </a:rPr>
              <a:t>a policeman</a:t>
            </a:r>
          </a:p>
        </p:txBody>
      </p:sp>
      <p:sp>
        <p:nvSpPr>
          <p:cNvPr id="60" name="R.msPham"/>
          <p:cNvSpPr/>
          <p:nvPr/>
        </p:nvSpPr>
        <p:spPr>
          <a:xfrm>
            <a:off x="7043125" y="4445407"/>
            <a:ext cx="4554516" cy="1323749"/>
          </a:xfrm>
          <a:prstGeom prst="roundRect">
            <a:avLst/>
          </a:prstGeom>
          <a:ln w="38100" cmpd="thickThi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040000"/>
                </a:solidFill>
                <a:latin typeface="Arial" panose="020B0604020202020204" pitchFamily="34" charset="0"/>
                <a:cs typeface="Arial" panose="020B0604020202020204" pitchFamily="34" charset="0"/>
              </a:rPr>
              <a:t>a teacher</a:t>
            </a:r>
            <a:endParaRPr lang="en-US" sz="1600" b="1">
              <a:solidFill>
                <a:srgbClr val="040000"/>
              </a:solidFill>
              <a:latin typeface="Arial" panose="020B0604020202020204" pitchFamily="34" charset="0"/>
              <a:cs typeface="Arial" panose="020B0604020202020204" pitchFamily="34" charset="0"/>
            </a:endParaRPr>
          </a:p>
        </p:txBody>
      </p:sp>
      <p:pic>
        <p:nvPicPr>
          <p:cNvPr id="34" name="Egg2.MsPham"/>
          <p:cNvPicPr>
            <a:picLocks noChangeAspect="1"/>
          </p:cNvPicPr>
          <p:nvPr/>
        </p:nvPicPr>
        <p:blipFill>
          <a:blip r:embed="rId6"/>
          <a:stretch>
            <a:fillRect/>
          </a:stretch>
        </p:blipFill>
        <p:spPr>
          <a:xfrm rot="918654">
            <a:off x="5623701" y="5792369"/>
            <a:ext cx="631769" cy="830264"/>
          </a:xfrm>
          <a:prstGeom prst="rect">
            <a:avLst/>
          </a:prstGeom>
        </p:spPr>
      </p:pic>
      <p:sp>
        <p:nvSpPr>
          <p:cNvPr id="51" name="G.MsPham"/>
          <p:cNvSpPr/>
          <p:nvPr/>
        </p:nvSpPr>
        <p:spPr>
          <a:xfrm>
            <a:off x="7043125" y="888594"/>
            <a:ext cx="4554516" cy="1323749"/>
          </a:xfrm>
          <a:prstGeom prst="roundRect">
            <a:avLst/>
          </a:prstGeom>
          <a:ln w="38100" cmpd="thickThi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latin typeface="Arial" panose="020B0604020202020204" pitchFamily="34" charset="0"/>
                <a:cs typeface="Arial" panose="020B0604020202020204" pitchFamily="34" charset="0"/>
              </a:rPr>
              <a:t>an actor</a:t>
            </a:r>
          </a:p>
        </p:txBody>
      </p:sp>
      <p:pic>
        <p:nvPicPr>
          <p:cNvPr id="65" name="Next.MsPham">
            <a:hlinkClick r:id="" action="ppaction://hlinkshowjump?jump=nextslide"/>
            <a:extLst>
              <a:ext uri="{FF2B5EF4-FFF2-40B4-BE49-F238E27FC236}">
                <a16:creationId xmlns:a16="http://schemas.microsoft.com/office/drawing/2014/main" id="{48D5A68D-9E5C-DA41-9B7F-9E3D4CEED6E6}"/>
              </a:ext>
            </a:extLst>
          </p:cNvPr>
          <p:cNvPicPr>
            <a:picLocks noChangeAspect="1"/>
          </p:cNvPicPr>
          <p:nvPr/>
        </p:nvPicPr>
        <p:blipFill>
          <a:blip r:embed="rId7"/>
          <a:stretch>
            <a:fillRect/>
          </a:stretch>
        </p:blipFill>
        <p:spPr>
          <a:xfrm flipH="1">
            <a:off x="10691265" y="5548069"/>
            <a:ext cx="1022148" cy="1022148"/>
          </a:xfrm>
          <a:prstGeom prst="rect">
            <a:avLst/>
          </a:prstGeom>
        </p:spPr>
      </p:pic>
      <p:pic>
        <p:nvPicPr>
          <p:cNvPr id="2" name="Picture 1"/>
          <p:cNvPicPr>
            <a:picLocks noChangeAspect="1"/>
          </p:cNvPicPr>
          <p:nvPr/>
        </p:nvPicPr>
        <p:blipFill>
          <a:blip r:embed="rId8"/>
          <a:stretch>
            <a:fillRect/>
          </a:stretch>
        </p:blipFill>
        <p:spPr>
          <a:xfrm>
            <a:off x="414268" y="0"/>
            <a:ext cx="1418586" cy="1342054"/>
          </a:xfrm>
          <a:prstGeom prst="rect">
            <a:avLst/>
          </a:prstGeom>
        </p:spPr>
      </p:pic>
      <p:pic>
        <p:nvPicPr>
          <p:cNvPr id="42" name="Picture 41" hidden="1"/>
          <p:cNvPicPr>
            <a:picLocks noChangeAspect="1"/>
          </p:cNvPicPr>
          <p:nvPr/>
        </p:nvPicPr>
        <p:blipFill>
          <a:blip r:embed="rId8"/>
          <a:stretch>
            <a:fillRect/>
          </a:stretch>
        </p:blipFill>
        <p:spPr>
          <a:xfrm>
            <a:off x="1551946" y="341778"/>
            <a:ext cx="1418586" cy="1342054"/>
          </a:xfrm>
          <a:prstGeom prst="rect">
            <a:avLst/>
          </a:prstGeom>
        </p:spPr>
      </p:pic>
      <p:pic>
        <p:nvPicPr>
          <p:cNvPr id="50" name="Picture 49" hidden="1"/>
          <p:cNvPicPr>
            <a:picLocks noChangeAspect="1"/>
          </p:cNvPicPr>
          <p:nvPr/>
        </p:nvPicPr>
        <p:blipFill>
          <a:blip r:embed="rId8"/>
          <a:stretch>
            <a:fillRect/>
          </a:stretch>
        </p:blipFill>
        <p:spPr>
          <a:xfrm>
            <a:off x="1551946" y="341778"/>
            <a:ext cx="1418586" cy="1342054"/>
          </a:xfrm>
          <a:prstGeom prst="rect">
            <a:avLst/>
          </a:prstGeom>
        </p:spPr>
      </p:pic>
      <p:pic>
        <p:nvPicPr>
          <p:cNvPr id="52" name="BOM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40749" y="978408"/>
            <a:ext cx="906883" cy="998180"/>
          </a:xfrm>
          <a:prstGeom prst="rect">
            <a:avLst/>
          </a:prstGeom>
        </p:spPr>
      </p:pic>
      <p:pic>
        <p:nvPicPr>
          <p:cNvPr id="57" name="Picture 56" hidden="1"/>
          <p:cNvPicPr>
            <a:picLocks noChangeAspect="1"/>
          </p:cNvPicPr>
          <p:nvPr/>
        </p:nvPicPr>
        <p:blipFill>
          <a:blip r:embed="rId8"/>
          <a:stretch>
            <a:fillRect/>
          </a:stretch>
        </p:blipFill>
        <p:spPr>
          <a:xfrm>
            <a:off x="1551946" y="341778"/>
            <a:ext cx="1418586" cy="1342054"/>
          </a:xfrm>
          <a:prstGeom prst="rect">
            <a:avLst/>
          </a:prstGeom>
        </p:spPr>
      </p:pic>
      <p:grpSp>
        <p:nvGrpSpPr>
          <p:cNvPr id="8" name="Group 7">
            <a:extLst>
              <a:ext uri="{FF2B5EF4-FFF2-40B4-BE49-F238E27FC236}">
                <a16:creationId xmlns:a16="http://schemas.microsoft.com/office/drawing/2014/main" id="{DCCC7AFC-1F2D-7AEA-5346-AF7F757D9099}"/>
              </a:ext>
            </a:extLst>
          </p:cNvPr>
          <p:cNvGrpSpPr/>
          <p:nvPr/>
        </p:nvGrpSpPr>
        <p:grpSpPr>
          <a:xfrm>
            <a:off x="5881001" y="4489898"/>
            <a:ext cx="1162124" cy="1177265"/>
            <a:chOff x="6134495" y="2695581"/>
            <a:chExt cx="1162124" cy="1177265"/>
          </a:xfrm>
        </p:grpSpPr>
        <p:pic>
          <p:nvPicPr>
            <p:cNvPr id="59" name="egg1.msPham"/>
            <p:cNvPicPr>
              <a:picLocks noChangeAspect="1"/>
            </p:cNvPicPr>
            <p:nvPr/>
          </p:nvPicPr>
          <p:blipFill>
            <a:blip r:embed="rId6"/>
            <a:stretch>
              <a:fillRect/>
            </a:stretch>
          </p:blipFill>
          <p:spPr>
            <a:xfrm rot="436769">
              <a:off x="6468773" y="2784901"/>
              <a:ext cx="827846" cy="1087945"/>
            </a:xfrm>
            <a:prstGeom prst="rect">
              <a:avLst/>
            </a:prstGeom>
          </p:spPr>
        </p:pic>
        <p:sp>
          <p:nvSpPr>
            <p:cNvPr id="61" name="TextBox 60"/>
            <p:cNvSpPr txBox="1"/>
            <p:nvPr/>
          </p:nvSpPr>
          <p:spPr>
            <a:xfrm rot="174416">
              <a:off x="6134495" y="2695581"/>
              <a:ext cx="1104790" cy="1015663"/>
            </a:xfrm>
            <a:prstGeom prst="rect">
              <a:avLst/>
            </a:prstGeom>
            <a:noFill/>
          </p:spPr>
          <p:txBody>
            <a:bodyPr wrap="none" rtlCol="0">
              <a:spAutoFit/>
              <a:scene3d>
                <a:camera prst="perspectiveContrastingLeftFacing"/>
                <a:lightRig rig="threePt" dir="t"/>
              </a:scene3d>
            </a:bodyPr>
            <a:lstStyle/>
            <a:p>
              <a:r>
                <a:rPr lang="en-US" sz="4800" b="1" dirty="0">
                  <a:ln w="6600">
                    <a:solidFill>
                      <a:schemeClr val="bg1"/>
                    </a:solidFill>
                    <a:prstDash val="solid"/>
                  </a:ln>
                  <a:solidFill>
                    <a:srgbClr val="FF0066"/>
                  </a:solidFill>
                  <a:effectLst>
                    <a:outerShdw dist="38100" dir="2700000" algn="tl" rotWithShape="0">
                      <a:schemeClr val="bg1"/>
                    </a:outerShdw>
                  </a:effectLst>
                  <a:latin typeface="Arial Black" panose="020B0A04020102020204" pitchFamily="34" charset="0"/>
                </a:rPr>
                <a:t>+</a:t>
              </a:r>
              <a:r>
                <a:rPr lang="en-US" sz="6000" b="1" dirty="0">
                  <a:ln w="6600">
                    <a:solidFill>
                      <a:schemeClr val="bg1"/>
                    </a:solidFill>
                    <a:prstDash val="solid"/>
                  </a:ln>
                  <a:solidFill>
                    <a:srgbClr val="FF0066"/>
                  </a:solidFill>
                  <a:effectLst>
                    <a:outerShdw dist="38100" dir="2700000" algn="tl" rotWithShape="0">
                      <a:schemeClr val="bg1"/>
                    </a:outerShdw>
                  </a:effectLst>
                  <a:latin typeface="Arial Black" panose="020B0A04020102020204" pitchFamily="34" charset="0"/>
                </a:rPr>
                <a:t>5</a:t>
              </a:r>
              <a:endParaRPr lang="en-US" sz="4000" b="1" dirty="0">
                <a:ln w="6600">
                  <a:solidFill>
                    <a:schemeClr val="bg1"/>
                  </a:solidFill>
                  <a:prstDash val="solid"/>
                </a:ln>
                <a:solidFill>
                  <a:srgbClr val="FF0066"/>
                </a:solidFill>
                <a:effectLst>
                  <a:outerShdw dist="38100" dir="2700000" algn="tl" rotWithShape="0">
                    <a:schemeClr val="bg1"/>
                  </a:outerShdw>
                </a:effectLst>
                <a:latin typeface="Arial Black" panose="020B0A04020102020204" pitchFamily="34" charset="0"/>
              </a:endParaRPr>
            </a:p>
          </p:txBody>
        </p:sp>
      </p:grpSp>
      <p:pic>
        <p:nvPicPr>
          <p:cNvPr id="62" name="Picture 61" hidden="1"/>
          <p:cNvPicPr>
            <a:picLocks noChangeAspect="1"/>
          </p:cNvPicPr>
          <p:nvPr/>
        </p:nvPicPr>
        <p:blipFill>
          <a:blip r:embed="rId8"/>
          <a:stretch>
            <a:fillRect/>
          </a:stretch>
        </p:blipFill>
        <p:spPr>
          <a:xfrm>
            <a:off x="1551946" y="341778"/>
            <a:ext cx="1418586" cy="1342054"/>
          </a:xfrm>
          <a:prstGeom prst="rect">
            <a:avLst/>
          </a:prstGeom>
        </p:spPr>
      </p:pic>
      <p:pic>
        <p:nvPicPr>
          <p:cNvPr id="74" name="Picture 73"/>
          <p:cNvPicPr>
            <a:picLocks noChangeAspect="1"/>
          </p:cNvPicPr>
          <p:nvPr/>
        </p:nvPicPr>
        <p:blipFill>
          <a:blip r:embed="rId8"/>
          <a:stretch>
            <a:fillRect/>
          </a:stretch>
        </p:blipFill>
        <p:spPr>
          <a:xfrm>
            <a:off x="396566" y="0"/>
            <a:ext cx="1418586" cy="1342054"/>
          </a:xfrm>
          <a:prstGeom prst="rect">
            <a:avLst/>
          </a:prstGeom>
        </p:spPr>
      </p:pic>
      <p:pic>
        <p:nvPicPr>
          <p:cNvPr id="75" name="Picture 74"/>
          <p:cNvPicPr>
            <a:picLocks noChangeAspect="1"/>
          </p:cNvPicPr>
          <p:nvPr/>
        </p:nvPicPr>
        <p:blipFill>
          <a:blip r:embed="rId8"/>
          <a:stretch>
            <a:fillRect/>
          </a:stretch>
        </p:blipFill>
        <p:spPr>
          <a:xfrm>
            <a:off x="396566" y="0"/>
            <a:ext cx="1418586" cy="1342054"/>
          </a:xfrm>
          <a:prstGeom prst="rect">
            <a:avLst/>
          </a:prstGeom>
        </p:spPr>
      </p:pic>
      <p:pic>
        <p:nvPicPr>
          <p:cNvPr id="76" name="Picture 75"/>
          <p:cNvPicPr>
            <a:picLocks noChangeAspect="1"/>
          </p:cNvPicPr>
          <p:nvPr/>
        </p:nvPicPr>
        <p:blipFill>
          <a:blip r:embed="rId8"/>
          <a:stretch>
            <a:fillRect/>
          </a:stretch>
        </p:blipFill>
        <p:spPr>
          <a:xfrm>
            <a:off x="396566" y="22206"/>
            <a:ext cx="1418586" cy="1342054"/>
          </a:xfrm>
          <a:prstGeom prst="rect">
            <a:avLst/>
          </a:prstGeom>
        </p:spPr>
      </p:pic>
      <p:pic>
        <p:nvPicPr>
          <p:cNvPr id="78" name="Picture 77"/>
          <p:cNvPicPr>
            <a:picLocks noChangeAspect="1"/>
          </p:cNvPicPr>
          <p:nvPr/>
        </p:nvPicPr>
        <p:blipFill>
          <a:blip r:embed="rId8"/>
          <a:stretch>
            <a:fillRect/>
          </a:stretch>
        </p:blipFill>
        <p:spPr>
          <a:xfrm>
            <a:off x="396566" y="0"/>
            <a:ext cx="1418586" cy="1342054"/>
          </a:xfrm>
          <a:prstGeom prst="rect">
            <a:avLst/>
          </a:prstGeom>
        </p:spPr>
      </p:pic>
      <p:grpSp>
        <p:nvGrpSpPr>
          <p:cNvPr id="38" name="Group 37"/>
          <p:cNvGrpSpPr/>
          <p:nvPr/>
        </p:nvGrpSpPr>
        <p:grpSpPr>
          <a:xfrm>
            <a:off x="5673162" y="471839"/>
            <a:ext cx="2242054" cy="2239252"/>
            <a:chOff x="4828349" y="3715099"/>
            <a:chExt cx="2968436" cy="2964726"/>
          </a:xfrm>
        </p:grpSpPr>
        <p:pic>
          <p:nvPicPr>
            <p:cNvPr id="39" name="NO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40" name="TextBox 39"/>
            <p:cNvSpPr txBox="1"/>
            <p:nvPr/>
          </p:nvSpPr>
          <p:spPr>
            <a:xfrm rot="936324">
              <a:off x="5668127" y="4374085"/>
              <a:ext cx="1161347" cy="1222471"/>
            </a:xfrm>
            <a:prstGeom prst="rect">
              <a:avLst/>
            </a:prstGeom>
            <a:noFill/>
          </p:spPr>
          <p:txBody>
            <a:bodyPr wrap="none" rtlCol="0">
              <a:spAutoFit/>
            </a:bodyPr>
            <a:lstStyle/>
            <a:p>
              <a:r>
                <a:rPr lang="en-US" sz="5400" b="1" dirty="0">
                  <a:ln w="6600">
                    <a:solidFill>
                      <a:schemeClr val="tx1"/>
                    </a:solidFill>
                    <a:prstDash val="solid"/>
                  </a:ln>
                  <a:solidFill>
                    <a:srgbClr val="FFFFFF"/>
                  </a:solidFill>
                  <a:effectLst>
                    <a:outerShdw dist="38100" dir="2700000" algn="tl" rotWithShape="0">
                      <a:schemeClr val="tx1"/>
                    </a:outerShdw>
                  </a:effectLst>
                  <a:latin typeface="Arial Black" panose="020B0A04020102020204" pitchFamily="34" charset="0"/>
                </a:rPr>
                <a:t>-1</a:t>
              </a:r>
            </a:p>
          </p:txBody>
        </p:sp>
      </p:grpSp>
      <p:pic>
        <p:nvPicPr>
          <p:cNvPr id="13" name="BOM2">
            <a:extLst>
              <a:ext uri="{FF2B5EF4-FFF2-40B4-BE49-F238E27FC236}">
                <a16:creationId xmlns:a16="http://schemas.microsoft.com/office/drawing/2014/main" id="{2A5156A7-ACE5-AFDA-30BD-BE9B97A8AD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67317" y="2810129"/>
            <a:ext cx="906883" cy="998180"/>
          </a:xfrm>
          <a:prstGeom prst="rect">
            <a:avLst/>
          </a:prstGeom>
        </p:spPr>
      </p:pic>
      <p:grpSp>
        <p:nvGrpSpPr>
          <p:cNvPr id="15" name="Group 14">
            <a:extLst>
              <a:ext uri="{FF2B5EF4-FFF2-40B4-BE49-F238E27FC236}">
                <a16:creationId xmlns:a16="http://schemas.microsoft.com/office/drawing/2014/main" id="{08FA6E49-0597-7574-4251-1F29FE5B08DE}"/>
              </a:ext>
            </a:extLst>
          </p:cNvPr>
          <p:cNvGrpSpPr/>
          <p:nvPr/>
        </p:nvGrpSpPr>
        <p:grpSpPr>
          <a:xfrm>
            <a:off x="5499730" y="2303560"/>
            <a:ext cx="2242054" cy="2239252"/>
            <a:chOff x="4828349" y="3715099"/>
            <a:chExt cx="2968436" cy="2964726"/>
          </a:xfrm>
        </p:grpSpPr>
        <p:pic>
          <p:nvPicPr>
            <p:cNvPr id="16" name="NO2">
              <a:extLst>
                <a:ext uri="{FF2B5EF4-FFF2-40B4-BE49-F238E27FC236}">
                  <a16:creationId xmlns:a16="http://schemas.microsoft.com/office/drawing/2014/main" id="{E9A20D89-36D1-C962-3DDC-77544768ADA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17" name="TextBox 16">
              <a:extLst>
                <a:ext uri="{FF2B5EF4-FFF2-40B4-BE49-F238E27FC236}">
                  <a16:creationId xmlns:a16="http://schemas.microsoft.com/office/drawing/2014/main" id="{2F36C1D4-13B8-6449-EB11-87E4004207A5}"/>
                </a:ext>
              </a:extLst>
            </p:cNvPr>
            <p:cNvSpPr txBox="1"/>
            <p:nvPr/>
          </p:nvSpPr>
          <p:spPr>
            <a:xfrm rot="936324">
              <a:off x="5668127" y="4374085"/>
              <a:ext cx="1161347" cy="1222471"/>
            </a:xfrm>
            <a:prstGeom prst="rect">
              <a:avLst/>
            </a:prstGeom>
            <a:noFill/>
          </p:spPr>
          <p:txBody>
            <a:bodyPr wrap="none" rtlCol="0">
              <a:spAutoFit/>
            </a:bodyPr>
            <a:lstStyle/>
            <a:p>
              <a:r>
                <a:rPr lang="en-US" sz="5400" b="1" dirty="0">
                  <a:ln w="6600">
                    <a:solidFill>
                      <a:schemeClr val="tx1"/>
                    </a:solidFill>
                    <a:prstDash val="solid"/>
                  </a:ln>
                  <a:solidFill>
                    <a:srgbClr val="FFFFFF"/>
                  </a:solidFill>
                  <a:effectLst>
                    <a:outerShdw dist="38100" dir="2700000" algn="tl" rotWithShape="0">
                      <a:schemeClr val="tx1"/>
                    </a:outerShdw>
                  </a:effectLst>
                  <a:latin typeface="Arial Black" panose="020B0A04020102020204" pitchFamily="34" charset="0"/>
                </a:rPr>
                <a:t>-1</a:t>
              </a:r>
            </a:p>
          </p:txBody>
        </p:sp>
      </p:grpSp>
      <p:sp>
        <p:nvSpPr>
          <p:cNvPr id="4" name="MsPham-0936082789">
            <a:extLst>
              <a:ext uri="{FF2B5EF4-FFF2-40B4-BE49-F238E27FC236}">
                <a16:creationId xmlns:a16="http://schemas.microsoft.com/office/drawing/2014/main" id="{B8EA7D3A-A184-B033-B6BC-4D2229B35901}"/>
              </a:ext>
            </a:extLst>
          </p:cNvPr>
          <p:cNvSpPr txBox="1"/>
          <p:nvPr/>
        </p:nvSpPr>
        <p:spPr>
          <a:xfrm>
            <a:off x="1356854" y="1090987"/>
            <a:ext cx="4353170" cy="1478418"/>
          </a:xfrm>
          <a:prstGeom prst="rect">
            <a:avLst/>
          </a:prstGeom>
          <a:noFill/>
          <a:ln w="38100">
            <a:noFill/>
          </a:ln>
        </p:spPr>
        <p:txBody>
          <a:bodyPr wrap="square" rtlCol="0">
            <a:spAutoFit/>
          </a:bodyPr>
          <a:lstStyle/>
          <a:p>
            <a:pPr algn="ctr">
              <a:lnSpc>
                <a:spcPct val="150000"/>
              </a:lnSpc>
            </a:pPr>
            <a:r>
              <a:rPr lang="en-US" sz="3200" b="1">
                <a:solidFill>
                  <a:srgbClr val="002060"/>
                </a:solidFill>
                <a:latin typeface="Arial" panose="020B0604020202020204" pitchFamily="34" charset="0"/>
                <a:cs typeface="Arial" panose="020B0604020202020204" pitchFamily="34" charset="0"/>
              </a:rPr>
              <a:t>What does he do?</a:t>
            </a:r>
          </a:p>
          <a:p>
            <a:pPr algn="ctr">
              <a:lnSpc>
                <a:spcPct val="150000"/>
              </a:lnSpc>
            </a:pPr>
            <a:r>
              <a:rPr lang="en-US" sz="3200" b="1">
                <a:solidFill>
                  <a:srgbClr val="002060"/>
                </a:solidFill>
                <a:latin typeface="Arial" panose="020B0604020202020204" pitchFamily="34" charset="0"/>
                <a:cs typeface="Arial" panose="020B0604020202020204" pitchFamily="34" charset="0"/>
              </a:rPr>
              <a:t>He is ________.</a:t>
            </a:r>
            <a:endParaRPr lang="en-US" sz="3200" b="1" dirty="0">
              <a:solidFill>
                <a:srgbClr val="00206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99606E71-3E2C-B106-F180-8D26F133D2AA}"/>
              </a:ext>
            </a:extLst>
          </p:cNvPr>
          <p:cNvPicPr>
            <a:picLocks noChangeAspect="1"/>
          </p:cNvPicPr>
          <p:nvPr/>
        </p:nvPicPr>
        <p:blipFill rotWithShape="1">
          <a:blip r:embed="rId11"/>
          <a:srcRect l="2138" t="2000" r="2312" b="4445"/>
          <a:stretch/>
        </p:blipFill>
        <p:spPr>
          <a:xfrm>
            <a:off x="1761375" y="3833286"/>
            <a:ext cx="3008291" cy="2018467"/>
          </a:xfrm>
          <a:prstGeom prst="roundRect">
            <a:avLst>
              <a:gd name="adj" fmla="val 8341"/>
            </a:avLst>
          </a:prstGeom>
        </p:spPr>
      </p:pic>
    </p:spTree>
    <p:extLst>
      <p:ext uri="{BB962C8B-B14F-4D97-AF65-F5344CB8AC3E}">
        <p14:creationId xmlns:p14="http://schemas.microsoft.com/office/powerpoint/2010/main" val="375489042"/>
      </p:ext>
    </p:extLst>
  </p:cSld>
  <p:clrMapOvr>
    <a:masterClrMapping/>
  </p:clrMapOvr>
  <p:transition spd="slow" advClick="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33333E-6 4.81481E-6 L 0.32448 0.59791 " pathEditMode="relative" rAng="0" ptsTypes="AA">
                                      <p:cBhvr>
                                        <p:cTn id="6" dur="750" fill="hold"/>
                                        <p:tgtEl>
                                          <p:spTgt spid="57"/>
                                        </p:tgtEl>
                                        <p:attrNameLst>
                                          <p:attrName>ppt_x</p:attrName>
                                          <p:attrName>ppt_y</p:attrName>
                                        </p:attrNameLst>
                                      </p:cBhvr>
                                      <p:rCtr x="16224" y="29884"/>
                                    </p:animMotion>
                                  </p:childTnLst>
                                </p:cTn>
                              </p:par>
                            </p:childTnLst>
                          </p:cTn>
                        </p:par>
                        <p:par>
                          <p:cTn id="7" fill="hold">
                            <p:stCondLst>
                              <p:cond delay="750"/>
                            </p:stCondLst>
                            <p:childTnLst>
                              <p:par>
                                <p:cTn id="8" presetID="44" presetClass="path" presetSubtype="0" accel="50000" decel="50000" fill="hold" nodeType="afterEffect">
                                  <p:stCondLst>
                                    <p:cond delay="0"/>
                                  </p:stCondLst>
                                  <p:childTnLst>
                                    <p:animMotion origin="layout" path="M 0.32448 0.59791 L 0.45963 0.30578 C 0.48711 0.24259 0.54179 0.19166 0.59284 0.1493 C 0.64362 0.1074 0.70351 0.07476 0.76471 0.053 C 0.86784 0.03425 0.89466 0.02939 0.96536 0.05046 " pathEditMode="relative" rAng="20400000" ptsTypes="AAAAA">
                                      <p:cBhvr>
                                        <p:cTn id="9" dur="750" fill="hold"/>
                                        <p:tgtEl>
                                          <p:spTgt spid="57"/>
                                        </p:tgtEl>
                                        <p:attrNameLst>
                                          <p:attrName>ppt_x</p:attrName>
                                          <p:attrName>ppt_y</p:attrName>
                                        </p:attrNameLst>
                                      </p:cBhvr>
                                      <p:rCtr x="30716" y="-3384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1"/>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33333E-6 4.81481E-6 L 0.32448 0.59791 " pathEditMode="relative" rAng="0" ptsTypes="AA">
                                      <p:cBhvr>
                                        <p:cTn id="14" dur="750" fill="hold"/>
                                        <p:tgtEl>
                                          <p:spTgt spid="62"/>
                                        </p:tgtEl>
                                        <p:attrNameLst>
                                          <p:attrName>ppt_x</p:attrName>
                                          <p:attrName>ppt_y</p:attrName>
                                        </p:attrNameLst>
                                      </p:cBhvr>
                                      <p:rCtr x="16224" y="29884"/>
                                    </p:animMotion>
                                  </p:childTnLst>
                                </p:cTn>
                              </p:par>
                            </p:childTnLst>
                          </p:cTn>
                        </p:par>
                        <p:par>
                          <p:cTn id="15" fill="hold">
                            <p:stCondLst>
                              <p:cond delay="750"/>
                            </p:stCondLst>
                            <p:childTnLst>
                              <p:par>
                                <p:cTn id="16" presetID="44" presetClass="path" presetSubtype="0" accel="50000" decel="50000" fill="hold" nodeType="afterEffect">
                                  <p:stCondLst>
                                    <p:cond delay="0"/>
                                  </p:stCondLst>
                                  <p:childTnLst>
                                    <p:animMotion origin="layout" path="M 0.32448 0.59791 L 0.45963 0.30578 C 0.48711 0.24259 0.54153 0.19236 0.59244 0.14976 C 0.64362 0.1074 0.70325 0.075 0.76393 0.05393 C 0.86784 0.03425 0.89466 0.02939 0.96536 0.05046 " pathEditMode="relative" rAng="20400000" ptsTypes="AAAAA">
                                      <p:cBhvr>
                                        <p:cTn id="17" dur="750" fill="hold"/>
                                        <p:tgtEl>
                                          <p:spTgt spid="62"/>
                                        </p:tgtEl>
                                        <p:attrNameLst>
                                          <p:attrName>ppt_x</p:attrName>
                                          <p:attrName>ppt_y</p:attrName>
                                        </p:attrNameLst>
                                      </p:cBhvr>
                                      <p:rCtr x="30716" y="-33843"/>
                                    </p:animMotion>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wipe(down)">
                                      <p:cBhvr>
                                        <p:cTn id="22" dur="580">
                                          <p:stCondLst>
                                            <p:cond delay="0"/>
                                          </p:stCondLst>
                                        </p:cTn>
                                        <p:tgtEl>
                                          <p:spTgt spid="52"/>
                                        </p:tgtEl>
                                      </p:cBhvr>
                                    </p:animEffect>
                                    <p:anim calcmode="lin" valueType="num">
                                      <p:cBhvr>
                                        <p:cTn id="23"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28" dur="26">
                                          <p:stCondLst>
                                            <p:cond delay="650"/>
                                          </p:stCondLst>
                                        </p:cTn>
                                        <p:tgtEl>
                                          <p:spTgt spid="52"/>
                                        </p:tgtEl>
                                      </p:cBhvr>
                                      <p:to x="100000" y="60000"/>
                                    </p:animScale>
                                    <p:animScale>
                                      <p:cBhvr>
                                        <p:cTn id="29" dur="166" decel="50000">
                                          <p:stCondLst>
                                            <p:cond delay="676"/>
                                          </p:stCondLst>
                                        </p:cTn>
                                        <p:tgtEl>
                                          <p:spTgt spid="52"/>
                                        </p:tgtEl>
                                      </p:cBhvr>
                                      <p:to x="100000" y="100000"/>
                                    </p:animScale>
                                    <p:animScale>
                                      <p:cBhvr>
                                        <p:cTn id="30" dur="26">
                                          <p:stCondLst>
                                            <p:cond delay="1312"/>
                                          </p:stCondLst>
                                        </p:cTn>
                                        <p:tgtEl>
                                          <p:spTgt spid="52"/>
                                        </p:tgtEl>
                                      </p:cBhvr>
                                      <p:to x="100000" y="80000"/>
                                    </p:animScale>
                                    <p:animScale>
                                      <p:cBhvr>
                                        <p:cTn id="31" dur="166" decel="50000">
                                          <p:stCondLst>
                                            <p:cond delay="1338"/>
                                          </p:stCondLst>
                                        </p:cTn>
                                        <p:tgtEl>
                                          <p:spTgt spid="52"/>
                                        </p:tgtEl>
                                      </p:cBhvr>
                                      <p:to x="100000" y="100000"/>
                                    </p:animScale>
                                    <p:animScale>
                                      <p:cBhvr>
                                        <p:cTn id="32" dur="26">
                                          <p:stCondLst>
                                            <p:cond delay="1642"/>
                                          </p:stCondLst>
                                        </p:cTn>
                                        <p:tgtEl>
                                          <p:spTgt spid="52"/>
                                        </p:tgtEl>
                                      </p:cBhvr>
                                      <p:to x="100000" y="90000"/>
                                    </p:animScale>
                                    <p:animScale>
                                      <p:cBhvr>
                                        <p:cTn id="33" dur="166" decel="50000">
                                          <p:stCondLst>
                                            <p:cond delay="1668"/>
                                          </p:stCondLst>
                                        </p:cTn>
                                        <p:tgtEl>
                                          <p:spTgt spid="52"/>
                                        </p:tgtEl>
                                      </p:cBhvr>
                                      <p:to x="100000" y="100000"/>
                                    </p:animScale>
                                    <p:animScale>
                                      <p:cBhvr>
                                        <p:cTn id="34" dur="26">
                                          <p:stCondLst>
                                            <p:cond delay="1808"/>
                                          </p:stCondLst>
                                        </p:cTn>
                                        <p:tgtEl>
                                          <p:spTgt spid="52"/>
                                        </p:tgtEl>
                                      </p:cBhvr>
                                      <p:to x="100000" y="95000"/>
                                    </p:animScale>
                                    <p:animScale>
                                      <p:cBhvr>
                                        <p:cTn id="35" dur="166" decel="50000">
                                          <p:stCondLst>
                                            <p:cond delay="1834"/>
                                          </p:stCondLst>
                                        </p:cTn>
                                        <p:tgtEl>
                                          <p:spTgt spid="52"/>
                                        </p:tgtEl>
                                      </p:cBhvr>
                                      <p:to x="100000" y="100000"/>
                                    </p:animScale>
                                  </p:childTnLst>
                                </p:cTn>
                              </p:par>
                              <p:par>
                                <p:cTn id="36" presetID="53" presetClass="entr" presetSubtype="16" fill="hold" nodeType="withEffect">
                                  <p:stCondLst>
                                    <p:cond delay="1750"/>
                                  </p:stCondLst>
                                  <p:childTnLst>
                                    <p:set>
                                      <p:cBhvr>
                                        <p:cTn id="37" dur="1" fill="hold">
                                          <p:stCondLst>
                                            <p:cond delay="0"/>
                                          </p:stCondLst>
                                        </p:cTn>
                                        <p:tgtEl>
                                          <p:spTgt spid="38"/>
                                        </p:tgtEl>
                                        <p:attrNameLst>
                                          <p:attrName>style.visibility</p:attrName>
                                        </p:attrNameLst>
                                      </p:cBhvr>
                                      <p:to>
                                        <p:strVal val="visible"/>
                                      </p:to>
                                    </p:set>
                                    <p:anim calcmode="lin" valueType="num">
                                      <p:cBhvr>
                                        <p:cTn id="38" dur="500" fill="hold"/>
                                        <p:tgtEl>
                                          <p:spTgt spid="38"/>
                                        </p:tgtEl>
                                        <p:attrNameLst>
                                          <p:attrName>ppt_w</p:attrName>
                                        </p:attrNameLst>
                                      </p:cBhvr>
                                      <p:tavLst>
                                        <p:tav tm="0">
                                          <p:val>
                                            <p:fltVal val="0"/>
                                          </p:val>
                                        </p:tav>
                                        <p:tav tm="100000">
                                          <p:val>
                                            <p:strVal val="#ppt_w"/>
                                          </p:val>
                                        </p:tav>
                                      </p:tavLst>
                                    </p:anim>
                                    <p:anim calcmode="lin" valueType="num">
                                      <p:cBhvr>
                                        <p:cTn id="39" dur="500" fill="hold"/>
                                        <p:tgtEl>
                                          <p:spTgt spid="38"/>
                                        </p:tgtEl>
                                        <p:attrNameLst>
                                          <p:attrName>ppt_h</p:attrName>
                                        </p:attrNameLst>
                                      </p:cBhvr>
                                      <p:tavLst>
                                        <p:tav tm="0">
                                          <p:val>
                                            <p:fltVal val="0"/>
                                          </p:val>
                                        </p:tav>
                                        <p:tav tm="100000">
                                          <p:val>
                                            <p:strVal val="#ppt_h"/>
                                          </p:val>
                                        </p:tav>
                                      </p:tavLst>
                                    </p:anim>
                                    <p:animEffect transition="in" filter="fade">
                                      <p:cBhvr>
                                        <p:cTn id="40" dur="500"/>
                                        <p:tgtEl>
                                          <p:spTgt spid="38"/>
                                        </p:tgtEl>
                                      </p:cBhvr>
                                    </p:animEffect>
                                  </p:childTnLst>
                                  <p:subTnLst>
                                    <p:audio>
                                      <p:cMediaNode>
                                        <p:cTn display="0" masterRel="sameClick">
                                          <p:stCondLst>
                                            <p:cond evt="begin" delay="0">
                                              <p:tn val="3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1"/>
                  </p:tgtEl>
                </p:cond>
              </p:nextCondLst>
            </p:seq>
            <p:seq concurrent="1" nextAc="seek">
              <p:cTn id="41" restart="whenNotActive" fill="hold" evtFilter="cancelBubble" nodeType="interactiveSeq">
                <p:stCondLst>
                  <p:cond evt="onClick" delay="0">
                    <p:tgtEl>
                      <p:spTgt spid="30"/>
                    </p:tgtEl>
                  </p:cond>
                </p:stCondLst>
                <p:endSync evt="end" delay="0">
                  <p:rtn val="all"/>
                </p:endSync>
                <p:childTnLst>
                  <p:par>
                    <p:cTn id="42" fill="hold">
                      <p:stCondLst>
                        <p:cond delay="0"/>
                      </p:stCondLst>
                      <p:childTnLst>
                        <p:par>
                          <p:cTn id="43" fill="hold">
                            <p:stCondLst>
                              <p:cond delay="0"/>
                            </p:stCondLst>
                            <p:childTnLst>
                              <p:par>
                                <p:cTn id="44" presetID="42" presetClass="path" presetSubtype="0" accel="50000" decel="50000" fill="hold" nodeType="withEffect">
                                  <p:stCondLst>
                                    <p:cond delay="0"/>
                                  </p:stCondLst>
                                  <p:childTnLst>
                                    <p:animMotion origin="layout" path="M 3.33333E-6 4.81481E-6 L 0.32448 0.59791 " pathEditMode="relative" rAng="0" ptsTypes="AA">
                                      <p:cBhvr>
                                        <p:cTn id="45" dur="750" fill="hold"/>
                                        <p:tgtEl>
                                          <p:spTgt spid="42"/>
                                        </p:tgtEl>
                                        <p:attrNameLst>
                                          <p:attrName>ppt_x</p:attrName>
                                          <p:attrName>ppt_y</p:attrName>
                                        </p:attrNameLst>
                                      </p:cBhvr>
                                      <p:rCtr x="16224" y="29884"/>
                                    </p:animMotion>
                                  </p:childTnLst>
                                </p:cTn>
                              </p:par>
                            </p:childTnLst>
                          </p:cTn>
                        </p:par>
                        <p:par>
                          <p:cTn id="46" fill="hold">
                            <p:stCondLst>
                              <p:cond delay="750"/>
                            </p:stCondLst>
                            <p:childTnLst>
                              <p:par>
                                <p:cTn id="47" presetID="44" presetClass="path" presetSubtype="0" accel="50000" decel="50000" fill="hold" nodeType="afterEffect">
                                  <p:stCondLst>
                                    <p:cond delay="0"/>
                                  </p:stCondLst>
                                  <p:childTnLst>
                                    <p:animMotion origin="layout" path="M 0.32448 0.59791 L 0.45963 0.30578 C 0.48711 0.24259 0.54153 0.19236 0.59244 0.14976 C 0.64362 0.1074 0.70325 0.075 0.76419 0.0537 C 0.86784 0.03425 0.89466 0.02939 0.96536 0.05046 " pathEditMode="relative" rAng="20400000" ptsTypes="AAAAA">
                                      <p:cBhvr>
                                        <p:cTn id="48" dur="750" fill="hold"/>
                                        <p:tgtEl>
                                          <p:spTgt spid="42"/>
                                        </p:tgtEl>
                                        <p:attrNameLst>
                                          <p:attrName>ppt_x</p:attrName>
                                          <p:attrName>ppt_y</p:attrName>
                                        </p:attrNameLst>
                                      </p:cBhvr>
                                      <p:rCtr x="30716" y="-33843"/>
                                    </p:animMotion>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down)">
                                      <p:cBhvr>
                                        <p:cTn id="53" dur="580">
                                          <p:stCondLst>
                                            <p:cond delay="0"/>
                                          </p:stCondLst>
                                        </p:cTn>
                                        <p:tgtEl>
                                          <p:spTgt spid="13"/>
                                        </p:tgtEl>
                                      </p:cBhvr>
                                    </p:animEffect>
                                    <p:anim calcmode="lin" valueType="num">
                                      <p:cBhvr>
                                        <p:cTn id="5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9" dur="26">
                                          <p:stCondLst>
                                            <p:cond delay="650"/>
                                          </p:stCondLst>
                                        </p:cTn>
                                        <p:tgtEl>
                                          <p:spTgt spid="13"/>
                                        </p:tgtEl>
                                      </p:cBhvr>
                                      <p:to x="100000" y="60000"/>
                                    </p:animScale>
                                    <p:animScale>
                                      <p:cBhvr>
                                        <p:cTn id="60" dur="166" decel="50000">
                                          <p:stCondLst>
                                            <p:cond delay="676"/>
                                          </p:stCondLst>
                                        </p:cTn>
                                        <p:tgtEl>
                                          <p:spTgt spid="13"/>
                                        </p:tgtEl>
                                      </p:cBhvr>
                                      <p:to x="100000" y="100000"/>
                                    </p:animScale>
                                    <p:animScale>
                                      <p:cBhvr>
                                        <p:cTn id="61" dur="26">
                                          <p:stCondLst>
                                            <p:cond delay="1312"/>
                                          </p:stCondLst>
                                        </p:cTn>
                                        <p:tgtEl>
                                          <p:spTgt spid="13"/>
                                        </p:tgtEl>
                                      </p:cBhvr>
                                      <p:to x="100000" y="80000"/>
                                    </p:animScale>
                                    <p:animScale>
                                      <p:cBhvr>
                                        <p:cTn id="62" dur="166" decel="50000">
                                          <p:stCondLst>
                                            <p:cond delay="1338"/>
                                          </p:stCondLst>
                                        </p:cTn>
                                        <p:tgtEl>
                                          <p:spTgt spid="13"/>
                                        </p:tgtEl>
                                      </p:cBhvr>
                                      <p:to x="100000" y="100000"/>
                                    </p:animScale>
                                    <p:animScale>
                                      <p:cBhvr>
                                        <p:cTn id="63" dur="26">
                                          <p:stCondLst>
                                            <p:cond delay="1642"/>
                                          </p:stCondLst>
                                        </p:cTn>
                                        <p:tgtEl>
                                          <p:spTgt spid="13"/>
                                        </p:tgtEl>
                                      </p:cBhvr>
                                      <p:to x="100000" y="90000"/>
                                    </p:animScale>
                                    <p:animScale>
                                      <p:cBhvr>
                                        <p:cTn id="64" dur="166" decel="50000">
                                          <p:stCondLst>
                                            <p:cond delay="1668"/>
                                          </p:stCondLst>
                                        </p:cTn>
                                        <p:tgtEl>
                                          <p:spTgt spid="13"/>
                                        </p:tgtEl>
                                      </p:cBhvr>
                                      <p:to x="100000" y="100000"/>
                                    </p:animScale>
                                    <p:animScale>
                                      <p:cBhvr>
                                        <p:cTn id="65" dur="26">
                                          <p:stCondLst>
                                            <p:cond delay="1808"/>
                                          </p:stCondLst>
                                        </p:cTn>
                                        <p:tgtEl>
                                          <p:spTgt spid="13"/>
                                        </p:tgtEl>
                                      </p:cBhvr>
                                      <p:to x="100000" y="95000"/>
                                    </p:animScale>
                                    <p:animScale>
                                      <p:cBhvr>
                                        <p:cTn id="66" dur="166" decel="50000">
                                          <p:stCondLst>
                                            <p:cond delay="1834"/>
                                          </p:stCondLst>
                                        </p:cTn>
                                        <p:tgtEl>
                                          <p:spTgt spid="13"/>
                                        </p:tgtEl>
                                      </p:cBhvr>
                                      <p:to x="100000" y="100000"/>
                                    </p:animScale>
                                  </p:childTnLst>
                                </p:cTn>
                              </p:par>
                              <p:par>
                                <p:cTn id="67" presetID="53" presetClass="entr" presetSubtype="16" fill="hold" nodeType="withEffect">
                                  <p:stCondLst>
                                    <p:cond delay="1750"/>
                                  </p:stCondLst>
                                  <p:childTnLst>
                                    <p:set>
                                      <p:cBhvr>
                                        <p:cTn id="68" dur="1" fill="hold">
                                          <p:stCondLst>
                                            <p:cond delay="0"/>
                                          </p:stCondLst>
                                        </p:cTn>
                                        <p:tgtEl>
                                          <p:spTgt spid="15"/>
                                        </p:tgtEl>
                                        <p:attrNameLst>
                                          <p:attrName>style.visibility</p:attrName>
                                        </p:attrNameLst>
                                      </p:cBhvr>
                                      <p:to>
                                        <p:strVal val="visible"/>
                                      </p:to>
                                    </p:set>
                                    <p:anim calcmode="lin" valueType="num">
                                      <p:cBhvr>
                                        <p:cTn id="69" dur="500" fill="hold"/>
                                        <p:tgtEl>
                                          <p:spTgt spid="15"/>
                                        </p:tgtEl>
                                        <p:attrNameLst>
                                          <p:attrName>ppt_w</p:attrName>
                                        </p:attrNameLst>
                                      </p:cBhvr>
                                      <p:tavLst>
                                        <p:tav tm="0">
                                          <p:val>
                                            <p:fltVal val="0"/>
                                          </p:val>
                                        </p:tav>
                                        <p:tav tm="100000">
                                          <p:val>
                                            <p:strVal val="#ppt_w"/>
                                          </p:val>
                                        </p:tav>
                                      </p:tavLst>
                                    </p:anim>
                                    <p:anim calcmode="lin" valueType="num">
                                      <p:cBhvr>
                                        <p:cTn id="70" dur="500" fill="hold"/>
                                        <p:tgtEl>
                                          <p:spTgt spid="15"/>
                                        </p:tgtEl>
                                        <p:attrNameLst>
                                          <p:attrName>ppt_h</p:attrName>
                                        </p:attrNameLst>
                                      </p:cBhvr>
                                      <p:tavLst>
                                        <p:tav tm="0">
                                          <p:val>
                                            <p:fltVal val="0"/>
                                          </p:val>
                                        </p:tav>
                                        <p:tav tm="100000">
                                          <p:val>
                                            <p:strVal val="#ppt_h"/>
                                          </p:val>
                                        </p:tav>
                                      </p:tavLst>
                                    </p:anim>
                                    <p:animEffect transition="in" filter="fade">
                                      <p:cBhvr>
                                        <p:cTn id="71" dur="500"/>
                                        <p:tgtEl>
                                          <p:spTgt spid="15"/>
                                        </p:tgtEl>
                                      </p:cBhvr>
                                    </p:animEffect>
                                  </p:childTnLst>
                                  <p:subTnLst>
                                    <p:audio>
                                      <p:cMediaNode>
                                        <p:cTn display="0" masterRel="sameClick">
                                          <p:stCondLst>
                                            <p:cond evt="begin" delay="0">
                                              <p:tn val="6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0"/>
                  </p:tgtEl>
                </p:cond>
              </p:nextCondLst>
            </p:seq>
            <p:seq concurrent="1" nextAc="seek">
              <p:cTn id="72" restart="whenNotActive" fill="hold" evtFilter="cancelBubble" nodeType="interactiveSeq">
                <p:stCondLst>
                  <p:cond evt="onClick" delay="0">
                    <p:tgtEl>
                      <p:spTgt spid="60"/>
                    </p:tgtEl>
                  </p:cond>
                </p:stCondLst>
                <p:endSync evt="end" delay="0">
                  <p:rtn val="all"/>
                </p:endSync>
                <p:childTnLst>
                  <p:par>
                    <p:cTn id="73" fill="hold">
                      <p:stCondLst>
                        <p:cond delay="0"/>
                      </p:stCondLst>
                      <p:childTnLst>
                        <p:par>
                          <p:cTn id="74" fill="hold">
                            <p:stCondLst>
                              <p:cond delay="0"/>
                            </p:stCondLst>
                            <p:childTnLst>
                              <p:par>
                                <p:cTn id="75" presetID="26" presetClass="entr" presetSubtype="0" fill="hold" nodeType="click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wipe(down)">
                                      <p:cBhvr>
                                        <p:cTn id="77" dur="580">
                                          <p:stCondLst>
                                            <p:cond delay="0"/>
                                          </p:stCondLst>
                                        </p:cTn>
                                        <p:tgtEl>
                                          <p:spTgt spid="8"/>
                                        </p:tgtEl>
                                      </p:cBhvr>
                                    </p:animEffect>
                                    <p:anim calcmode="lin" valueType="num">
                                      <p:cBhvr>
                                        <p:cTn id="7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83" dur="26">
                                          <p:stCondLst>
                                            <p:cond delay="650"/>
                                          </p:stCondLst>
                                        </p:cTn>
                                        <p:tgtEl>
                                          <p:spTgt spid="8"/>
                                        </p:tgtEl>
                                      </p:cBhvr>
                                      <p:to x="100000" y="60000"/>
                                    </p:animScale>
                                    <p:animScale>
                                      <p:cBhvr>
                                        <p:cTn id="84" dur="166" decel="50000">
                                          <p:stCondLst>
                                            <p:cond delay="676"/>
                                          </p:stCondLst>
                                        </p:cTn>
                                        <p:tgtEl>
                                          <p:spTgt spid="8"/>
                                        </p:tgtEl>
                                      </p:cBhvr>
                                      <p:to x="100000" y="100000"/>
                                    </p:animScale>
                                    <p:animScale>
                                      <p:cBhvr>
                                        <p:cTn id="85" dur="26">
                                          <p:stCondLst>
                                            <p:cond delay="1312"/>
                                          </p:stCondLst>
                                        </p:cTn>
                                        <p:tgtEl>
                                          <p:spTgt spid="8"/>
                                        </p:tgtEl>
                                      </p:cBhvr>
                                      <p:to x="100000" y="80000"/>
                                    </p:animScale>
                                    <p:animScale>
                                      <p:cBhvr>
                                        <p:cTn id="86" dur="166" decel="50000">
                                          <p:stCondLst>
                                            <p:cond delay="1338"/>
                                          </p:stCondLst>
                                        </p:cTn>
                                        <p:tgtEl>
                                          <p:spTgt spid="8"/>
                                        </p:tgtEl>
                                      </p:cBhvr>
                                      <p:to x="100000" y="100000"/>
                                    </p:animScale>
                                    <p:animScale>
                                      <p:cBhvr>
                                        <p:cTn id="87" dur="26">
                                          <p:stCondLst>
                                            <p:cond delay="1642"/>
                                          </p:stCondLst>
                                        </p:cTn>
                                        <p:tgtEl>
                                          <p:spTgt spid="8"/>
                                        </p:tgtEl>
                                      </p:cBhvr>
                                      <p:to x="100000" y="90000"/>
                                    </p:animScale>
                                    <p:animScale>
                                      <p:cBhvr>
                                        <p:cTn id="88" dur="166" decel="50000">
                                          <p:stCondLst>
                                            <p:cond delay="1668"/>
                                          </p:stCondLst>
                                        </p:cTn>
                                        <p:tgtEl>
                                          <p:spTgt spid="8"/>
                                        </p:tgtEl>
                                      </p:cBhvr>
                                      <p:to x="100000" y="100000"/>
                                    </p:animScale>
                                    <p:animScale>
                                      <p:cBhvr>
                                        <p:cTn id="89" dur="26">
                                          <p:stCondLst>
                                            <p:cond delay="1808"/>
                                          </p:stCondLst>
                                        </p:cTn>
                                        <p:tgtEl>
                                          <p:spTgt spid="8"/>
                                        </p:tgtEl>
                                      </p:cBhvr>
                                      <p:to x="100000" y="95000"/>
                                    </p:animScale>
                                    <p:animScale>
                                      <p:cBhvr>
                                        <p:cTn id="90" dur="166" decel="50000">
                                          <p:stCondLst>
                                            <p:cond delay="1834"/>
                                          </p:stCondLst>
                                        </p:cTn>
                                        <p:tgtEl>
                                          <p:spTgt spid="8"/>
                                        </p:tgtEl>
                                      </p:cBhvr>
                                      <p:to x="100000" y="100000"/>
                                    </p:animScale>
                                  </p:childTnLst>
                                </p:cTn>
                              </p:par>
                            </p:childTnLst>
                          </p:cTn>
                        </p:par>
                        <p:par>
                          <p:cTn id="91" fill="hold">
                            <p:stCondLst>
                              <p:cond delay="2000"/>
                            </p:stCondLst>
                            <p:childTnLst>
                              <p:par>
                                <p:cTn id="92" presetID="10" presetClass="entr" presetSubtype="0" fill="hold" nodeType="afterEffect">
                                  <p:stCondLst>
                                    <p:cond delay="0"/>
                                  </p:stCondLst>
                                  <p:childTnLst>
                                    <p:set>
                                      <p:cBhvr>
                                        <p:cTn id="93" dur="1" fill="hold">
                                          <p:stCondLst>
                                            <p:cond delay="0"/>
                                          </p:stCondLst>
                                        </p:cTn>
                                        <p:tgtEl>
                                          <p:spTgt spid="65"/>
                                        </p:tgtEl>
                                        <p:attrNameLst>
                                          <p:attrName>style.visibility</p:attrName>
                                        </p:attrNameLst>
                                      </p:cBhvr>
                                      <p:to>
                                        <p:strVal val="visible"/>
                                      </p:to>
                                    </p:set>
                                    <p:animEffect transition="in" filter="fade">
                                      <p:cBhvr>
                                        <p:cTn id="94" dur="500"/>
                                        <p:tgtEl>
                                          <p:spTgt spid="65"/>
                                        </p:tgtEl>
                                      </p:cBhvr>
                                    </p:animEffect>
                                  </p:childTnLst>
                                  <p:subTnLst>
                                    <p:audio>
                                      <p:cMediaNode>
                                        <p:cTn display="0" masterRel="sameClick">
                                          <p:stCondLst>
                                            <p:cond evt="begin" delay="0">
                                              <p:tn val="92"/>
                                            </p:cond>
                                          </p:stCondLst>
                                          <p:endCondLst>
                                            <p:cond evt="onStopAudio" delay="0">
                                              <p:tgtEl>
                                                <p:sldTgt/>
                                              </p:tgtEl>
                                            </p:cond>
                                          </p:endCondLst>
                                        </p:cTn>
                                        <p:tgtEl>
                                          <p:sndTgt r:embed="rId4" name="chimes.wav"/>
                                        </p:tgtEl>
                                      </p:cMediaNode>
                                    </p:audio>
                                  </p:subTnLst>
                                </p:cTn>
                              </p:par>
                              <p:par>
                                <p:cTn id="95" presetID="42" presetClass="path" presetSubtype="0" accel="50000" decel="50000" fill="hold" nodeType="withEffect">
                                  <p:stCondLst>
                                    <p:cond delay="0"/>
                                  </p:stCondLst>
                                  <p:childTnLst>
                                    <p:animMotion origin="layout" path="M 3.33333E-6 4.81481E-6 L 0.32448 0.59791 " pathEditMode="relative" rAng="0" ptsTypes="AA">
                                      <p:cBhvr>
                                        <p:cTn id="96" dur="750" fill="hold"/>
                                        <p:tgtEl>
                                          <p:spTgt spid="50"/>
                                        </p:tgtEl>
                                        <p:attrNameLst>
                                          <p:attrName>ppt_x</p:attrName>
                                          <p:attrName>ppt_y</p:attrName>
                                        </p:attrNameLst>
                                      </p:cBhvr>
                                      <p:rCtr x="16224" y="29884"/>
                                    </p:animMotion>
                                  </p:childTnLst>
                                </p:cTn>
                              </p:par>
                            </p:childTnLst>
                          </p:cTn>
                        </p:par>
                        <p:par>
                          <p:cTn id="97" fill="hold">
                            <p:stCondLst>
                              <p:cond delay="4250"/>
                            </p:stCondLst>
                            <p:childTnLst>
                              <p:par>
                                <p:cTn id="98" presetID="44" presetClass="path" presetSubtype="0" accel="50000" decel="50000" fill="hold" nodeType="afterEffect">
                                  <p:stCondLst>
                                    <p:cond delay="0"/>
                                  </p:stCondLst>
                                  <p:childTnLst>
                                    <p:animMotion origin="layout" path="M 0.32448 0.59791 L 0.45963 0.30578 C 0.48711 0.24259 0.54153 0.19236 0.59244 0.14976 C 0.64362 0.1074 0.70325 0.075 0.76419 0.0537 C 0.86784 0.03425 0.89466 0.02939 0.96536 0.05046 " pathEditMode="relative" rAng="20400000" ptsTypes="AAAAA">
                                      <p:cBhvr>
                                        <p:cTn id="99" dur="750" fill="hold"/>
                                        <p:tgtEl>
                                          <p:spTgt spid="50"/>
                                        </p:tgtEl>
                                        <p:attrNameLst>
                                          <p:attrName>ppt_x</p:attrName>
                                          <p:attrName>ppt_y</p:attrName>
                                        </p:attrNameLst>
                                      </p:cBhvr>
                                      <p:rCtr x="30716" y="-33843"/>
                                    </p:animMotion>
                                  </p:childTnLst>
                                </p:cTn>
                              </p:par>
                            </p:childTnLst>
                          </p:cTn>
                        </p:par>
                      </p:childTnLst>
                    </p:cTn>
                  </p:par>
                </p:childTnLst>
              </p:cTn>
              <p:nextCondLst>
                <p:cond evt="onClick" delay="0">
                  <p:tgtEl>
                    <p:spTgt spid="60"/>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C09B221F-468D-5648-320F-2E5DD553AE80}"/>
              </a:ext>
            </a:extLst>
          </p:cNvPr>
          <p:cNvGraphicFramePr>
            <a:graphicFrameLocks noGrp="1"/>
          </p:cNvGraphicFramePr>
          <p:nvPr/>
        </p:nvGraphicFramePr>
        <p:xfrm>
          <a:off x="3451580" y="6553200"/>
          <a:ext cx="4802212" cy="304800"/>
        </p:xfrm>
        <a:graphic>
          <a:graphicData uri="http://schemas.openxmlformats.org/drawingml/2006/table">
            <a:tbl>
              <a:tblPr>
                <a:tableStyleId>{5C22544A-7EE6-4342-B048-85BDC9FD1C3A}</a:tableStyleId>
              </a:tblPr>
              <a:tblGrid>
                <a:gridCol w="4802212">
                  <a:extLst>
                    <a:ext uri="{9D8B030D-6E8A-4147-A177-3AD203B41FA5}">
                      <a16:colId xmlns:a16="http://schemas.microsoft.com/office/drawing/2014/main" val="142895959"/>
                    </a:ext>
                  </a:extLst>
                </a:gridCol>
              </a:tblGrid>
              <a:tr h="255151">
                <a:tc>
                  <a:txBody>
                    <a:bodyPr/>
                    <a:lstStyle/>
                    <a:p>
                      <a:pPr algn="ctr">
                        <a:tabLst>
                          <a:tab pos="4037330" algn="ctr"/>
                        </a:tabLst>
                      </a:pPr>
                      <a:r>
                        <a:rPr lang="en-US" sz="2000" b="1" dirty="0">
                          <a:solidFill>
                            <a:srgbClr val="00B050"/>
                          </a:solidFill>
                          <a:effectLst/>
                        </a:rPr>
                        <a:t>FUN KIDS ENGLISH CENTRE</a:t>
                      </a:r>
                      <a:endParaRPr lang="en-US" sz="2000" b="1" dirty="0">
                        <a:solidFill>
                          <a:srgbClr val="00B050"/>
                        </a:solidFill>
                        <a:effectLst/>
                        <a:latin typeface="Times New Roman" panose="02020603050405020304" pitchFamily="18" charset="0"/>
                        <a:ea typeface="Times New Roman" panose="02020603050405020304" pitchFamily="18" charset="0"/>
                      </a:endParaRPr>
                    </a:p>
                  </a:txBody>
                  <a:tcPr marL="114300" marR="114300" marT="0" marB="0"/>
                </a:tc>
                <a:extLst>
                  <a:ext uri="{0D108BD9-81ED-4DB2-BD59-A6C34878D82A}">
                    <a16:rowId xmlns:a16="http://schemas.microsoft.com/office/drawing/2014/main" val="23735320"/>
                  </a:ext>
                </a:extLst>
              </a:tr>
            </a:tbl>
          </a:graphicData>
        </a:graphic>
      </p:graphicFrame>
      <p:sp>
        <p:nvSpPr>
          <p:cNvPr id="2" name="Title 1">
            <a:extLst>
              <a:ext uri="{FF2B5EF4-FFF2-40B4-BE49-F238E27FC236}">
                <a16:creationId xmlns:a16="http://schemas.microsoft.com/office/drawing/2014/main" id="{929F9AD4-E57D-3810-0F60-2DB211865AE4}"/>
              </a:ext>
            </a:extLst>
          </p:cNvPr>
          <p:cNvSpPr>
            <a:spLocks noGrp="1" noChangeArrowheads="1"/>
          </p:cNvSpPr>
          <p:nvPr>
            <p:ph type="title"/>
          </p:nvPr>
        </p:nvSpPr>
        <p:spPr>
          <a:xfrm>
            <a:off x="838200" y="365125"/>
            <a:ext cx="10515600" cy="1325563"/>
          </a:xfrm>
        </p:spPr>
        <p:txBody>
          <a:bodyPr/>
          <a:lstStyle/>
          <a:p>
            <a:pPr eaLnBrk="1" hangingPunct="1"/>
            <a:endParaRPr lang="en-US" altLang="en-US"/>
          </a:p>
        </p:txBody>
      </p:sp>
      <p:pic>
        <p:nvPicPr>
          <p:cNvPr id="4" name="Picture 2" descr="Frame template with happy kids playing on nature Vector Image">
            <a:extLst>
              <a:ext uri="{FF2B5EF4-FFF2-40B4-BE49-F238E27FC236}">
                <a16:creationId xmlns:a16="http://schemas.microsoft.com/office/drawing/2014/main" id="{91321B66-CB44-67F5-06A5-FA9A3798C56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9779"/>
          <a:stretch>
            <a:fillRect/>
          </a:stretch>
        </p:blipFill>
        <p:spPr>
          <a:xfrm>
            <a:off x="0" y="0"/>
            <a:ext cx="12192000" cy="6845300"/>
          </a:xfrm>
          <a:noFill/>
        </p:spPr>
      </p:pic>
      <p:sp>
        <p:nvSpPr>
          <p:cNvPr id="5" name="Title 1">
            <a:extLst>
              <a:ext uri="{FF2B5EF4-FFF2-40B4-BE49-F238E27FC236}">
                <a16:creationId xmlns:a16="http://schemas.microsoft.com/office/drawing/2014/main" id="{F2CEE225-2D22-92B2-2AC0-13EB030FAFAA}"/>
              </a:ext>
            </a:extLst>
          </p:cNvPr>
          <p:cNvSpPr txBox="1">
            <a:spLocks/>
          </p:cNvSpPr>
          <p:nvPr/>
        </p:nvSpPr>
        <p:spPr>
          <a:xfrm>
            <a:off x="3479800" y="2943225"/>
            <a:ext cx="8955088"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en-US" sz="6600" b="1">
                <a:ln w="11430"/>
                <a:solidFill>
                  <a:srgbClr val="FF0000"/>
                </a:solidFill>
                <a:effectLst>
                  <a:outerShdw blurRad="50800" dist="39000" dir="5460000" algn="tl">
                    <a:srgbClr val="000000">
                      <a:alpha val="38000"/>
                    </a:srgbClr>
                  </a:outerShdw>
                </a:effectLst>
                <a:latin typeface="Jokerman" pitchFamily="82" charset="0"/>
                <a:cs typeface="Arial" charset="0"/>
              </a:rPr>
              <a:t>WARM - UP</a:t>
            </a:r>
            <a:endParaRPr lang="en-US" sz="6600" dirty="0">
              <a:solidFill>
                <a:srgbClr val="FF0000"/>
              </a:solidFill>
            </a:endParaRPr>
          </a:p>
        </p:txBody>
      </p:sp>
    </p:spTree>
    <p:extLst>
      <p:ext uri="{BB962C8B-B14F-4D97-AF65-F5344CB8AC3E}">
        <p14:creationId xmlns:p14="http://schemas.microsoft.com/office/powerpoint/2010/main" val="16461816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sPham"/>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MsPham"/>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4260" y="3861397"/>
            <a:ext cx="1465136" cy="1339225"/>
          </a:xfrm>
          <a:prstGeom prst="rect">
            <a:avLst/>
          </a:prstGeom>
        </p:spPr>
      </p:pic>
      <p:pic>
        <p:nvPicPr>
          <p:cNvPr id="10" name="MsPham"/>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259367" y="3720525"/>
            <a:ext cx="1620968" cy="1620968"/>
          </a:xfrm>
          <a:prstGeom prst="rect">
            <a:avLst/>
          </a:prstGeom>
        </p:spPr>
      </p:pic>
      <p:pic>
        <p:nvPicPr>
          <p:cNvPr id="1026" name="Picture 2MsPham" descr="Game Angry Birds - Những chú chim điên - Game24H"/>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63080" y="2317876"/>
            <a:ext cx="1331821" cy="1259026"/>
          </a:xfrm>
          <a:prstGeom prst="rect">
            <a:avLst/>
          </a:prstGeom>
          <a:noFill/>
          <a:extLst>
            <a:ext uri="{909E8E84-426E-40DD-AFC4-6F175D3DCCD1}">
              <a14:hiddenFill xmlns:a14="http://schemas.microsoft.com/office/drawing/2010/main">
                <a:solidFill>
                  <a:srgbClr val="FFFFFF"/>
                </a:solidFill>
              </a14:hiddenFill>
            </a:ext>
          </a:extLst>
        </p:spPr>
      </p:pic>
      <p:pic>
        <p:nvPicPr>
          <p:cNvPr id="16" name="Angry Birds MsPha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119390" y="-846467"/>
            <a:ext cx="609600" cy="609600"/>
          </a:xfrm>
          <a:prstGeom prst="rect">
            <a:avLst/>
          </a:prstGeom>
        </p:spPr>
      </p:pic>
      <p:sp>
        <p:nvSpPr>
          <p:cNvPr id="11" name="MsPham"/>
          <p:cNvSpPr/>
          <p:nvPr/>
        </p:nvSpPr>
        <p:spPr>
          <a:xfrm>
            <a:off x="3450151" y="2014537"/>
            <a:ext cx="5278579" cy="1654000"/>
          </a:xfrm>
          <a:prstGeom prst="roundRect">
            <a:avLst>
              <a:gd name="adj" fmla="val 10392"/>
            </a:avLst>
          </a:prstGeom>
          <a:noFill/>
          <a:ln w="28575">
            <a:noFill/>
            <a:prstDash val="sysDash"/>
          </a:ln>
          <a:effectLst>
            <a:glow rad="127000">
              <a:schemeClr val="bg1"/>
            </a:glo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sz="13801" b="1" dirty="0">
                <a:ln w="12700" cmpd="sng">
                  <a:solidFill>
                    <a:schemeClr val="bg1"/>
                  </a:solidFill>
                  <a:prstDash val="solid"/>
                </a:ln>
                <a:solidFill>
                  <a:srgbClr val="00B0F0"/>
                </a:solidFill>
                <a:effectLst>
                  <a:glow rad="114300">
                    <a:schemeClr val="bg1"/>
                  </a:glow>
                </a:effectLst>
                <a:latin typeface="Britannic Bold" panose="020B0903060703020204" pitchFamily="34" charset="0"/>
                <a:cs typeface="Arial" panose="020B0604020202020204" pitchFamily="34" charset="0"/>
              </a:rPr>
              <a:t>Great job!</a:t>
            </a:r>
          </a:p>
        </p:txBody>
      </p:sp>
      <p:sp>
        <p:nvSpPr>
          <p:cNvPr id="13" name="MsPham">
            <a:hlinkClick r:id="" action="ppaction://hlinkshowjump?jump=nextslide"/>
          </p:cNvPr>
          <p:cNvSpPr/>
          <p:nvPr/>
        </p:nvSpPr>
        <p:spPr>
          <a:xfrm>
            <a:off x="6485158" y="5341493"/>
            <a:ext cx="1714946" cy="835912"/>
          </a:xfrm>
          <a:prstGeom prst="roundRect">
            <a:avLst>
              <a:gd name="adj" fmla="val 50000"/>
            </a:avLst>
          </a:prstGeom>
          <a:solidFill>
            <a:srgbClr val="FF5050"/>
          </a:solidFill>
          <a:ln w="28575">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12700" cmpd="sng">
                  <a:solidFill>
                    <a:schemeClr val="bg1"/>
                  </a:solidFill>
                  <a:prstDash val="solid"/>
                </a:ln>
                <a:solidFill>
                  <a:schemeClr val="bg1"/>
                </a:solidFill>
                <a:latin typeface="Britannic Bold" panose="020B0903060703020204" pitchFamily="34" charset="0"/>
                <a:cs typeface="Arial" panose="020B0604020202020204" pitchFamily="34" charset="0"/>
              </a:rPr>
              <a:t>Exit</a:t>
            </a:r>
          </a:p>
        </p:txBody>
      </p:sp>
    </p:spTree>
    <p:extLst>
      <p:ext uri="{BB962C8B-B14F-4D97-AF65-F5344CB8AC3E}">
        <p14:creationId xmlns:p14="http://schemas.microsoft.com/office/powerpoint/2010/main" val="7596493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994" fill="hold"/>
                                        <p:tgtEl>
                                          <p:spTgt spid="16"/>
                                        </p:tgtEl>
                                      </p:cBhvr>
                                    </p:cmd>
                                  </p:childTnLst>
                                </p:cTn>
                              </p:par>
                              <p:par>
                                <p:cTn id="7" presetID="26"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Effect transition="in" filter="wipe(down)">
                                      <p:cBhvr>
                                        <p:cTn id="9" dur="434">
                                          <p:stCondLst>
                                            <p:cond delay="0"/>
                                          </p:stCondLst>
                                        </p:cTn>
                                        <p:tgtEl>
                                          <p:spTgt spid="1026"/>
                                        </p:tgtEl>
                                      </p:cBhvr>
                                    </p:animEffect>
                                    <p:anim calcmode="lin" valueType="num">
                                      <p:cBhvr>
                                        <p:cTn id="10" dur="1366"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11" dur="498"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2" dur="498" tmFilter="0, 0; 0.125,0.2665; 0.25,0.4; 0.375,0.465; 0.5,0.5;  0.625,0.535; 0.75,0.6; 0.875,0.7335; 1,1">
                                          <p:stCondLst>
                                            <p:cond delay="498"/>
                                          </p:stCondLst>
                                        </p:cTn>
                                        <p:tgtEl>
                                          <p:spTgt spid="1026"/>
                                        </p:tgtEl>
                                        <p:attrNameLst>
                                          <p:attrName>ppt_y</p:attrName>
                                        </p:attrNameLst>
                                      </p:cBhvr>
                                      <p:tavLst>
                                        <p:tav tm="0" fmla="#ppt_y-sin(pi*$)/9">
                                          <p:val>
                                            <p:fltVal val="0"/>
                                          </p:val>
                                        </p:tav>
                                        <p:tav tm="100000">
                                          <p:val>
                                            <p:fltVal val="1"/>
                                          </p:val>
                                        </p:tav>
                                      </p:tavLst>
                                    </p:anim>
                                    <p:anim calcmode="lin" valueType="num">
                                      <p:cBhvr>
                                        <p:cTn id="13" dur="248" tmFilter="0, 0; 0.125,0.2665; 0.25,0.4; 0.375,0.465; 0.5,0.5;  0.625,0.535; 0.75,0.6; 0.875,0.7335; 1,1">
                                          <p:stCondLst>
                                            <p:cond delay="994"/>
                                          </p:stCondLst>
                                        </p:cTn>
                                        <p:tgtEl>
                                          <p:spTgt spid="1026"/>
                                        </p:tgtEl>
                                        <p:attrNameLst>
                                          <p:attrName>ppt_y</p:attrName>
                                        </p:attrNameLst>
                                      </p:cBhvr>
                                      <p:tavLst>
                                        <p:tav tm="0" fmla="#ppt_y-sin(pi*$)/27">
                                          <p:val>
                                            <p:fltVal val="0"/>
                                          </p:val>
                                        </p:tav>
                                        <p:tav tm="100000">
                                          <p:val>
                                            <p:fltVal val="1"/>
                                          </p:val>
                                        </p:tav>
                                      </p:tavLst>
                                    </p:anim>
                                    <p:anim calcmode="lin" valueType="num">
                                      <p:cBhvr>
                                        <p:cTn id="14" dur="124" tmFilter="0, 0; 0.125,0.2665; 0.25,0.4; 0.375,0.465; 0.5,0.5;  0.625,0.535; 0.75,0.6; 0.875,0.7335; 1,1">
                                          <p:stCondLst>
                                            <p:cond delay="1242"/>
                                          </p:stCondLst>
                                        </p:cTn>
                                        <p:tgtEl>
                                          <p:spTgt spid="1026"/>
                                        </p:tgtEl>
                                        <p:attrNameLst>
                                          <p:attrName>ppt_y</p:attrName>
                                        </p:attrNameLst>
                                      </p:cBhvr>
                                      <p:tavLst>
                                        <p:tav tm="0" fmla="#ppt_y-sin(pi*$)/81">
                                          <p:val>
                                            <p:fltVal val="0"/>
                                          </p:val>
                                        </p:tav>
                                        <p:tav tm="100000">
                                          <p:val>
                                            <p:fltVal val="1"/>
                                          </p:val>
                                        </p:tav>
                                      </p:tavLst>
                                    </p:anim>
                                    <p:animScale>
                                      <p:cBhvr>
                                        <p:cTn id="15" dur="20">
                                          <p:stCondLst>
                                            <p:cond delay="488"/>
                                          </p:stCondLst>
                                        </p:cTn>
                                        <p:tgtEl>
                                          <p:spTgt spid="1026"/>
                                        </p:tgtEl>
                                      </p:cBhvr>
                                      <p:to x="100000" y="60000"/>
                                    </p:animScale>
                                    <p:animScale>
                                      <p:cBhvr>
                                        <p:cTn id="16" dur="124" decel="50000">
                                          <p:stCondLst>
                                            <p:cond delay="508"/>
                                          </p:stCondLst>
                                        </p:cTn>
                                        <p:tgtEl>
                                          <p:spTgt spid="1026"/>
                                        </p:tgtEl>
                                      </p:cBhvr>
                                      <p:to x="100000" y="100000"/>
                                    </p:animScale>
                                    <p:animScale>
                                      <p:cBhvr>
                                        <p:cTn id="17" dur="20">
                                          <p:stCondLst>
                                            <p:cond delay="984"/>
                                          </p:stCondLst>
                                        </p:cTn>
                                        <p:tgtEl>
                                          <p:spTgt spid="1026"/>
                                        </p:tgtEl>
                                      </p:cBhvr>
                                      <p:to x="100000" y="80000"/>
                                    </p:animScale>
                                    <p:animScale>
                                      <p:cBhvr>
                                        <p:cTn id="18" dur="124" decel="50000">
                                          <p:stCondLst>
                                            <p:cond delay="1004"/>
                                          </p:stCondLst>
                                        </p:cTn>
                                        <p:tgtEl>
                                          <p:spTgt spid="1026"/>
                                        </p:tgtEl>
                                      </p:cBhvr>
                                      <p:to x="100000" y="100000"/>
                                    </p:animScale>
                                    <p:animScale>
                                      <p:cBhvr>
                                        <p:cTn id="19" dur="20">
                                          <p:stCondLst>
                                            <p:cond delay="1232"/>
                                          </p:stCondLst>
                                        </p:cTn>
                                        <p:tgtEl>
                                          <p:spTgt spid="1026"/>
                                        </p:tgtEl>
                                      </p:cBhvr>
                                      <p:to x="100000" y="90000"/>
                                    </p:animScale>
                                    <p:animScale>
                                      <p:cBhvr>
                                        <p:cTn id="20" dur="124" decel="50000">
                                          <p:stCondLst>
                                            <p:cond delay="1250"/>
                                          </p:stCondLst>
                                        </p:cTn>
                                        <p:tgtEl>
                                          <p:spTgt spid="1026"/>
                                        </p:tgtEl>
                                      </p:cBhvr>
                                      <p:to x="100000" y="100000"/>
                                    </p:animScale>
                                    <p:animScale>
                                      <p:cBhvr>
                                        <p:cTn id="21" dur="20">
                                          <p:stCondLst>
                                            <p:cond delay="1356"/>
                                          </p:stCondLst>
                                        </p:cTn>
                                        <p:tgtEl>
                                          <p:spTgt spid="1026"/>
                                        </p:tgtEl>
                                      </p:cBhvr>
                                      <p:to x="100000" y="95000"/>
                                    </p:animScale>
                                    <p:animScale>
                                      <p:cBhvr>
                                        <p:cTn id="22" dur="124" decel="50000">
                                          <p:stCondLst>
                                            <p:cond delay="1376"/>
                                          </p:stCondLst>
                                        </p:cTn>
                                        <p:tgtEl>
                                          <p:spTgt spid="1026"/>
                                        </p:tgtEl>
                                      </p:cBhvr>
                                      <p:to x="100000" y="100000"/>
                                    </p:animScale>
                                  </p:childTnLst>
                                </p:cTn>
                              </p:par>
                            </p:childTnLst>
                          </p:cTn>
                        </p:par>
                        <p:par>
                          <p:cTn id="23" fill="hold">
                            <p:stCondLst>
                              <p:cond delay="67994"/>
                            </p:stCondLst>
                            <p:childTnLst>
                              <p:par>
                                <p:cTn id="24" presetID="2" presetClass="entr" presetSubtype="12"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0-#ppt_w/2"/>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par>
                          <p:cTn id="28" fill="hold">
                            <p:stCondLst>
                              <p:cond delay="68494"/>
                            </p:stCondLst>
                            <p:childTnLst>
                              <p:par>
                                <p:cTn id="29" presetID="2" presetClass="entr" presetSubtype="3"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0-#ppt_h/2"/>
                                          </p:val>
                                        </p:tav>
                                        <p:tav tm="100000">
                                          <p:val>
                                            <p:strVal val="#ppt_y"/>
                                          </p:val>
                                        </p:tav>
                                      </p:tavLst>
                                    </p:anim>
                                  </p:childTnLst>
                                </p:cTn>
                              </p:par>
                              <p:par>
                                <p:cTn id="33" presetID="16" presetClass="entr" presetSubtype="42"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outHorizontal)">
                                      <p:cBhvr>
                                        <p:cTn id="35" dur="500"/>
                                        <p:tgtEl>
                                          <p:spTgt spid="11"/>
                                        </p:tgtEl>
                                      </p:cBhvr>
                                    </p:animEffect>
                                  </p:childTnLst>
                                </p:cTn>
                              </p:par>
                            </p:childTnLst>
                          </p:cTn>
                        </p:par>
                        <p:par>
                          <p:cTn id="36" fill="hold">
                            <p:stCondLst>
                              <p:cond delay="68994"/>
                            </p:stCondLst>
                            <p:childTnLst>
                              <p:par>
                                <p:cTn id="37" presetID="10"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0" repeatCount="indefinite" fill="hold" display="0">
                  <p:stCondLst>
                    <p:cond delay="indefinite"/>
                  </p:stCondLst>
                  <p:endCondLst>
                    <p:cond evt="onStopAudio" delay="0">
                      <p:tgtEl>
                        <p:sldTgt/>
                      </p:tgtEl>
                    </p:cond>
                  </p:endCondLst>
                </p:cTn>
                <p:tgtEl>
                  <p:spTgt spid="16"/>
                </p:tgtEl>
              </p:cMediaNode>
            </p:audio>
          </p:childTnLst>
        </p:cTn>
      </p:par>
    </p:tnLst>
    <p:bldLst>
      <p:bldP spid="11" grpId="0"/>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544E085-B9CC-AB42-C4B1-81BAB022596D}"/>
              </a:ext>
            </a:extLst>
          </p:cNvPr>
          <p:cNvPicPr>
            <a:picLocks noChangeAspect="1"/>
          </p:cNvPicPr>
          <p:nvPr/>
        </p:nvPicPr>
        <p:blipFill>
          <a:blip r:embed="rId2"/>
          <a:stretch>
            <a:fillRect/>
          </a:stretch>
        </p:blipFill>
        <p:spPr>
          <a:xfrm>
            <a:off x="0" y="1673"/>
            <a:ext cx="12192000" cy="6854653"/>
          </a:xfrm>
          <a:prstGeom prst="rect">
            <a:avLst/>
          </a:prstGeom>
        </p:spPr>
      </p:pic>
      <p:sp>
        <p:nvSpPr>
          <p:cNvPr id="14" name="Title 1">
            <a:extLst>
              <a:ext uri="{FF2B5EF4-FFF2-40B4-BE49-F238E27FC236}">
                <a16:creationId xmlns:a16="http://schemas.microsoft.com/office/drawing/2014/main" id="{21150573-3A1F-6FEB-A29D-61130CB355CB}"/>
              </a:ext>
            </a:extLst>
          </p:cNvPr>
          <p:cNvSpPr txBox="1">
            <a:spLocks/>
          </p:cNvSpPr>
          <p:nvPr/>
        </p:nvSpPr>
        <p:spPr>
          <a:xfrm>
            <a:off x="1753330" y="3163355"/>
            <a:ext cx="8955088" cy="13255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6600" b="1" dirty="0">
                <a:ln w="11430"/>
                <a:solidFill>
                  <a:srgbClr val="FF0000"/>
                </a:solidFill>
                <a:effectLst>
                  <a:outerShdw blurRad="50800" dist="39000" dir="5460000" algn="tl">
                    <a:srgbClr val="000000">
                      <a:alpha val="38000"/>
                    </a:srgbClr>
                  </a:outerShdw>
                </a:effectLst>
                <a:latin typeface="Jokerman" pitchFamily="82" charset="0"/>
                <a:cs typeface="Arial" charset="0"/>
              </a:rPr>
              <a:t>Vocabulary</a:t>
            </a:r>
          </a:p>
        </p:txBody>
      </p:sp>
    </p:spTree>
    <p:extLst>
      <p:ext uri="{BB962C8B-B14F-4D97-AF65-F5344CB8AC3E}">
        <p14:creationId xmlns:p14="http://schemas.microsoft.com/office/powerpoint/2010/main" val="1094399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rectangular frame with orange and yellow border&#10;&#10;Description automatically generated">
            <a:extLst>
              <a:ext uri="{FF2B5EF4-FFF2-40B4-BE49-F238E27FC236}">
                <a16:creationId xmlns:a16="http://schemas.microsoft.com/office/drawing/2014/main" id="{10B4277F-75AE-2251-77FC-D398C327A8CF}"/>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Group 12">
            <a:extLst>
              <a:ext uri="{FF2B5EF4-FFF2-40B4-BE49-F238E27FC236}">
                <a16:creationId xmlns:a16="http://schemas.microsoft.com/office/drawing/2014/main" id="{4B6D5F03-0E2A-D978-8A7A-46FC4F73AAD9}"/>
              </a:ext>
            </a:extLst>
          </p:cNvPr>
          <p:cNvGrpSpPr/>
          <p:nvPr/>
        </p:nvGrpSpPr>
        <p:grpSpPr>
          <a:xfrm>
            <a:off x="2472665" y="2479953"/>
            <a:ext cx="1322799" cy="1874503"/>
            <a:chOff x="4131377" y="3183324"/>
            <a:chExt cx="866862" cy="1228406"/>
          </a:xfrm>
        </p:grpSpPr>
        <p:sp>
          <p:nvSpPr>
            <p:cNvPr id="14" name="Mspham-0936082789">
              <a:extLst>
                <a:ext uri="{FF2B5EF4-FFF2-40B4-BE49-F238E27FC236}">
                  <a16:creationId xmlns:a16="http://schemas.microsoft.com/office/drawing/2014/main" id="{F064DBCA-4FCD-F784-F35D-8EB201AE9D2A}"/>
                </a:ext>
              </a:extLst>
            </p:cNvPr>
            <p:cNvSpPr txBox="1"/>
            <p:nvPr/>
          </p:nvSpPr>
          <p:spPr>
            <a:xfrm>
              <a:off x="4131377" y="4028513"/>
              <a:ext cx="866862" cy="383217"/>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15" name="MsPham-0936082789">
              <a:extLst>
                <a:ext uri="{FF2B5EF4-FFF2-40B4-BE49-F238E27FC236}">
                  <a16:creationId xmlns:a16="http://schemas.microsoft.com/office/drawing/2014/main" id="{221A1569-8A41-D4CD-A14A-3C3E477E2C6C}"/>
                </a:ext>
              </a:extLst>
            </p:cNvPr>
            <p:cNvPicPr>
              <a:picLocks noChangeAspect="1"/>
            </p:cNvPicPr>
            <p:nvPr/>
          </p:nvPicPr>
          <p:blipFill>
            <a:blip r:embed="rId4"/>
            <a:stretch>
              <a:fillRect/>
            </a:stretch>
          </p:blipFill>
          <p:spPr>
            <a:xfrm>
              <a:off x="4142213" y="3183324"/>
              <a:ext cx="845189" cy="845189"/>
            </a:xfrm>
            <a:prstGeom prst="ellipse">
              <a:avLst/>
            </a:prstGeom>
            <a:ln>
              <a:solidFill>
                <a:srgbClr val="7DBDED"/>
              </a:solidFill>
            </a:ln>
            <a:effectLst>
              <a:outerShdw blurRad="63500" sx="102000" sy="102000" algn="ctr" rotWithShape="0">
                <a:prstClr val="black">
                  <a:alpha val="40000"/>
                </a:prstClr>
              </a:outerShdw>
            </a:effectLst>
          </p:spPr>
        </p:pic>
      </p:grpSp>
      <p:sp>
        <p:nvSpPr>
          <p:cNvPr id="8" name="MsPham-0936082789">
            <a:extLst>
              <a:ext uri="{FF2B5EF4-FFF2-40B4-BE49-F238E27FC236}">
                <a16:creationId xmlns:a16="http://schemas.microsoft.com/office/drawing/2014/main" id="{D3D6BFA5-4317-CBAD-ACB7-5899DFCD5FE6}"/>
              </a:ext>
            </a:extLst>
          </p:cNvPr>
          <p:cNvSpPr/>
          <p:nvPr/>
        </p:nvSpPr>
        <p:spPr>
          <a:xfrm>
            <a:off x="6820886" y="3200577"/>
            <a:ext cx="4849427" cy="58477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nchor="ctr">
            <a:spAutoFit/>
          </a:bodyPr>
          <a:lstStyle/>
          <a:p>
            <a:pPr algn="ctr" eaLnBrk="0" fontAlgn="base" hangingPunct="0">
              <a:spcBef>
                <a:spcPct val="0"/>
              </a:spcBef>
              <a:spcAft>
                <a:spcPct val="0"/>
              </a:spcAft>
            </a:pPr>
            <a:r>
              <a:rPr lang="en-US" sz="3200" dirty="0">
                <a:solidFill>
                  <a:srgbClr val="002060"/>
                </a:solidFill>
                <a:latin typeface="Arial" panose="020B0604020202020204" pitchFamily="34" charset="0"/>
                <a:cs typeface="Arial" panose="020B0604020202020204" pitchFamily="34" charset="0"/>
              </a:rPr>
              <a:t>Ở </a:t>
            </a:r>
            <a:r>
              <a:rPr lang="en-US" sz="3200" dirty="0" err="1">
                <a:solidFill>
                  <a:srgbClr val="002060"/>
                </a:solidFill>
                <a:latin typeface="Arial" panose="020B0604020202020204" pitchFamily="34" charset="0"/>
                <a:cs typeface="Arial" panose="020B0604020202020204" pitchFamily="34" charset="0"/>
              </a:rPr>
              <a:t>viện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dưỡng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lão</a:t>
            </a:r>
            <a:endParaRPr lang="en-US" sz="3200" dirty="0">
              <a:solidFill>
                <a:srgbClr val="002060"/>
              </a:solidFill>
              <a:latin typeface="Arial" panose="020B0604020202020204" pitchFamily="34" charset="0"/>
              <a:cs typeface="Arial" panose="020B0604020202020204" pitchFamily="34" charset="0"/>
            </a:endParaRPr>
          </a:p>
        </p:txBody>
      </p:sp>
      <p:sp>
        <p:nvSpPr>
          <p:cNvPr id="10" name="MsPham-0936082789">
            <a:extLst>
              <a:ext uri="{FF2B5EF4-FFF2-40B4-BE49-F238E27FC236}">
                <a16:creationId xmlns:a16="http://schemas.microsoft.com/office/drawing/2014/main" id="{7A3250F0-930D-2322-10A2-373CE4C7584E}"/>
              </a:ext>
            </a:extLst>
          </p:cNvPr>
          <p:cNvSpPr txBox="1"/>
          <p:nvPr/>
        </p:nvSpPr>
        <p:spPr>
          <a:xfrm>
            <a:off x="6553200" y="2255966"/>
            <a:ext cx="5384800" cy="70788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nchor="ctr">
            <a:spAutoFit/>
          </a:bodyPr>
          <a:lstStyle>
            <a:defPPr>
              <a:defRPr lang="en-US"/>
            </a:defPPr>
            <a:lvl1pPr algn="ctr" eaLnBrk="0" fontAlgn="base" hangingPunct="0">
              <a:spcBef>
                <a:spcPct val="0"/>
              </a:spcBef>
              <a:spcAft>
                <a:spcPct val="0"/>
              </a:spcAft>
              <a:defRPr sz="7200" b="1">
                <a:solidFill>
                  <a:srgbClr val="00206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4000"/>
              <a:t>at a nursing home </a:t>
            </a:r>
            <a:endParaRPr lang="en-US" sz="4000" dirty="0"/>
          </a:p>
        </p:txBody>
      </p:sp>
      <p:pic>
        <p:nvPicPr>
          <p:cNvPr id="3" name="Picture 2">
            <a:extLst>
              <a:ext uri="{FF2B5EF4-FFF2-40B4-BE49-F238E27FC236}">
                <a16:creationId xmlns:a16="http://schemas.microsoft.com/office/drawing/2014/main" id="{9740720C-E6EE-EE62-8FC7-E74C8297D8E3}"/>
              </a:ext>
            </a:extLst>
          </p:cNvPr>
          <p:cNvPicPr>
            <a:picLocks noChangeAspect="1"/>
          </p:cNvPicPr>
          <p:nvPr/>
        </p:nvPicPr>
        <p:blipFill>
          <a:blip r:embed="rId5"/>
          <a:stretch>
            <a:fillRect/>
          </a:stretch>
        </p:blipFill>
        <p:spPr>
          <a:xfrm>
            <a:off x="917506" y="1578655"/>
            <a:ext cx="5771380" cy="3828620"/>
          </a:xfrm>
          <a:prstGeom prst="roundRect">
            <a:avLst>
              <a:gd name="adj" fmla="val 11885"/>
            </a:avLst>
          </a:prstGeom>
        </p:spPr>
      </p:pic>
    </p:spTree>
    <p:extLst>
      <p:ext uri="{BB962C8B-B14F-4D97-AF65-F5344CB8AC3E}">
        <p14:creationId xmlns:p14="http://schemas.microsoft.com/office/powerpoint/2010/main" val="281654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Track 16 (mp3cut.ne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grpId="1" nodeType="clickEffect">
                                  <p:stCondLst>
                                    <p:cond delay="0"/>
                                  </p:stCondLst>
                                  <p:childTnLst>
                                    <p:animEffect transition="out" filter="fade">
                                      <p:cBhvr>
                                        <p:cTn id="17" dur="500" tmFilter="0, 0; .2, .5; .8, .5; 1, 0"/>
                                        <p:tgtEl>
                                          <p:spTgt spid="10"/>
                                        </p:tgtEl>
                                      </p:cBhvr>
                                    </p:animEffect>
                                    <p:animScale>
                                      <p:cBhvr>
                                        <p:cTn id="18" dur="250" autoRev="1" fill="hold"/>
                                        <p:tgtEl>
                                          <p:spTgt spid="10"/>
                                        </p:tgtEl>
                                      </p:cBhvr>
                                      <p:by x="105000" y="105000"/>
                                    </p:animScale>
                                  </p:childTnLst>
                                  <p:subTnLst>
                                    <p:audio>
                                      <p:cMediaNode>
                                        <p:cTn display="0" masterRel="sameClick">
                                          <p:stCondLst>
                                            <p:cond evt="begin" delay="0">
                                              <p:tn val="16"/>
                                            </p:cond>
                                          </p:stCondLst>
                                          <p:endCondLst>
                                            <p:cond evt="onStopAudio" delay="0">
                                              <p:tgtEl>
                                                <p:sldTgt/>
                                              </p:tgtEl>
                                            </p:cond>
                                          </p:endCondLst>
                                        </p:cTn>
                                        <p:tgtEl>
                                          <p:sndTgt r:embed="rId2" name="Track 16 (mp3cut.net).wav"/>
                                        </p:tgtEl>
                                      </p:cMediaNode>
                                    </p:audio>
                                  </p:subTnLst>
                                </p:cTn>
                              </p:par>
                            </p:childTnLst>
                          </p:cTn>
                        </p:par>
                      </p:childTnLst>
                    </p:cTn>
                  </p:par>
                </p:childTnLst>
              </p:cTn>
              <p:nextCondLst>
                <p:cond evt="onClick" delay="0">
                  <p:tgtEl>
                    <p:spTgt spid="10"/>
                  </p:tgtEl>
                </p:cond>
              </p:nextCondLst>
            </p:seq>
          </p:childTnLst>
        </p:cTn>
      </p:par>
    </p:tnLst>
    <p:bldLst>
      <p:bldP spid="8" grpId="0"/>
      <p:bldP spid="10" grpId="0"/>
      <p:bldP spid="10"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rectangular frame with orange and yellow border&#10;&#10;Description automatically generated">
            <a:extLst>
              <a:ext uri="{FF2B5EF4-FFF2-40B4-BE49-F238E27FC236}">
                <a16:creationId xmlns:a16="http://schemas.microsoft.com/office/drawing/2014/main" id="{10B4277F-75AE-2251-77FC-D398C327A8CF}"/>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Group 12">
            <a:extLst>
              <a:ext uri="{FF2B5EF4-FFF2-40B4-BE49-F238E27FC236}">
                <a16:creationId xmlns:a16="http://schemas.microsoft.com/office/drawing/2014/main" id="{4B6D5F03-0E2A-D978-8A7A-46FC4F73AAD9}"/>
              </a:ext>
            </a:extLst>
          </p:cNvPr>
          <p:cNvGrpSpPr/>
          <p:nvPr/>
        </p:nvGrpSpPr>
        <p:grpSpPr>
          <a:xfrm>
            <a:off x="2472665" y="2479953"/>
            <a:ext cx="1322799" cy="1874503"/>
            <a:chOff x="4131377" y="3183324"/>
            <a:chExt cx="866862" cy="1228406"/>
          </a:xfrm>
        </p:grpSpPr>
        <p:sp>
          <p:nvSpPr>
            <p:cNvPr id="14" name="Mspham-0936082789">
              <a:extLst>
                <a:ext uri="{FF2B5EF4-FFF2-40B4-BE49-F238E27FC236}">
                  <a16:creationId xmlns:a16="http://schemas.microsoft.com/office/drawing/2014/main" id="{F064DBCA-4FCD-F784-F35D-8EB201AE9D2A}"/>
                </a:ext>
              </a:extLst>
            </p:cNvPr>
            <p:cNvSpPr txBox="1"/>
            <p:nvPr/>
          </p:nvSpPr>
          <p:spPr>
            <a:xfrm>
              <a:off x="4131377" y="4028513"/>
              <a:ext cx="866862" cy="383217"/>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15" name="MsPham-0936082789">
              <a:extLst>
                <a:ext uri="{FF2B5EF4-FFF2-40B4-BE49-F238E27FC236}">
                  <a16:creationId xmlns:a16="http://schemas.microsoft.com/office/drawing/2014/main" id="{221A1569-8A41-D4CD-A14A-3C3E477E2C6C}"/>
                </a:ext>
              </a:extLst>
            </p:cNvPr>
            <p:cNvPicPr>
              <a:picLocks noChangeAspect="1"/>
            </p:cNvPicPr>
            <p:nvPr/>
          </p:nvPicPr>
          <p:blipFill>
            <a:blip r:embed="rId4"/>
            <a:stretch>
              <a:fillRect/>
            </a:stretch>
          </p:blipFill>
          <p:spPr>
            <a:xfrm>
              <a:off x="4142213" y="3183324"/>
              <a:ext cx="845189" cy="845189"/>
            </a:xfrm>
            <a:prstGeom prst="ellipse">
              <a:avLst/>
            </a:prstGeom>
            <a:ln>
              <a:solidFill>
                <a:srgbClr val="7DBDED"/>
              </a:solidFill>
            </a:ln>
            <a:effectLst>
              <a:outerShdw blurRad="63500" sx="102000" sy="102000" algn="ctr" rotWithShape="0">
                <a:prstClr val="black">
                  <a:alpha val="40000"/>
                </a:prstClr>
              </a:outerShdw>
            </a:effectLst>
          </p:spPr>
        </p:pic>
      </p:grpSp>
      <p:sp>
        <p:nvSpPr>
          <p:cNvPr id="8" name="MsPham-0936082789">
            <a:extLst>
              <a:ext uri="{FF2B5EF4-FFF2-40B4-BE49-F238E27FC236}">
                <a16:creationId xmlns:a16="http://schemas.microsoft.com/office/drawing/2014/main" id="{D3D6BFA5-4317-CBAD-ACB7-5899DFCD5FE6}"/>
              </a:ext>
            </a:extLst>
          </p:cNvPr>
          <p:cNvSpPr/>
          <p:nvPr/>
        </p:nvSpPr>
        <p:spPr>
          <a:xfrm>
            <a:off x="6624735" y="3429000"/>
            <a:ext cx="5364065" cy="58477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nchor="ctr">
            <a:spAutoFit/>
          </a:bodyPr>
          <a:lstStyle/>
          <a:p>
            <a:pPr algn="ctr" eaLnBrk="0" fontAlgn="base" hangingPunct="0">
              <a:spcBef>
                <a:spcPct val="0"/>
              </a:spcBef>
              <a:spcAft>
                <a:spcPct val="0"/>
              </a:spcAft>
            </a:pPr>
            <a:r>
              <a:rPr lang="en-US" sz="3200" dirty="0">
                <a:solidFill>
                  <a:srgbClr val="002060"/>
                </a:solidFill>
                <a:latin typeface="Arial" panose="020B0604020202020204" pitchFamily="34" charset="0"/>
                <a:cs typeface="Arial" panose="020B0604020202020204" pitchFamily="34" charset="0"/>
              </a:rPr>
              <a:t>Ở </a:t>
            </a:r>
            <a:r>
              <a:rPr lang="en-US" sz="3200" dirty="0" err="1">
                <a:solidFill>
                  <a:srgbClr val="002060"/>
                </a:solidFill>
                <a:latin typeface="Arial" panose="020B0604020202020204" pitchFamily="34" charset="0"/>
                <a:cs typeface="Arial" panose="020B0604020202020204" pitchFamily="34" charset="0"/>
              </a:rPr>
              <a:t>nhà</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máy</a:t>
            </a:r>
            <a:endParaRPr lang="en-US" sz="3200" dirty="0">
              <a:solidFill>
                <a:srgbClr val="002060"/>
              </a:solidFill>
              <a:latin typeface="Arial" panose="020B0604020202020204" pitchFamily="34" charset="0"/>
              <a:cs typeface="Arial" panose="020B0604020202020204" pitchFamily="34" charset="0"/>
            </a:endParaRPr>
          </a:p>
        </p:txBody>
      </p:sp>
      <p:sp>
        <p:nvSpPr>
          <p:cNvPr id="10" name="MsPham-0936082789">
            <a:extLst>
              <a:ext uri="{FF2B5EF4-FFF2-40B4-BE49-F238E27FC236}">
                <a16:creationId xmlns:a16="http://schemas.microsoft.com/office/drawing/2014/main" id="{7A3250F0-930D-2322-10A2-373CE4C7584E}"/>
              </a:ext>
            </a:extLst>
          </p:cNvPr>
          <p:cNvSpPr txBox="1"/>
          <p:nvPr/>
        </p:nvSpPr>
        <p:spPr>
          <a:xfrm>
            <a:off x="6553200" y="2194412"/>
            <a:ext cx="5435600" cy="83099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nchor="ctr">
            <a:spAutoFit/>
          </a:bodyPr>
          <a:lstStyle>
            <a:defPPr>
              <a:defRPr lang="en-US"/>
            </a:defPPr>
            <a:lvl1pPr algn="ctr" eaLnBrk="0" fontAlgn="base" hangingPunct="0">
              <a:spcBef>
                <a:spcPct val="0"/>
              </a:spcBef>
              <a:spcAft>
                <a:spcPct val="0"/>
              </a:spcAft>
              <a:defRPr sz="3200" b="1">
                <a:solidFill>
                  <a:srgbClr val="00206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4800"/>
              <a:t>at a factory</a:t>
            </a:r>
            <a:endParaRPr lang="en-US" sz="4800" dirty="0">
              <a:latin typeface="Century Gothic" panose="020B0502020202020204" pitchFamily="34" charset="0"/>
            </a:endParaRPr>
          </a:p>
        </p:txBody>
      </p:sp>
      <p:pic>
        <p:nvPicPr>
          <p:cNvPr id="17" name="Picture 16">
            <a:extLst>
              <a:ext uri="{FF2B5EF4-FFF2-40B4-BE49-F238E27FC236}">
                <a16:creationId xmlns:a16="http://schemas.microsoft.com/office/drawing/2014/main" id="{BC233159-2E2C-9B6B-3CBF-98734DCDA581}"/>
              </a:ext>
            </a:extLst>
          </p:cNvPr>
          <p:cNvPicPr>
            <a:picLocks noChangeAspect="1"/>
          </p:cNvPicPr>
          <p:nvPr/>
        </p:nvPicPr>
        <p:blipFill>
          <a:blip r:embed="rId5"/>
          <a:stretch>
            <a:fillRect/>
          </a:stretch>
        </p:blipFill>
        <p:spPr>
          <a:xfrm>
            <a:off x="823054" y="1514690"/>
            <a:ext cx="5698222" cy="3828620"/>
          </a:xfrm>
          <a:prstGeom prst="rect">
            <a:avLst/>
          </a:prstGeom>
        </p:spPr>
      </p:pic>
    </p:spTree>
    <p:extLst>
      <p:ext uri="{BB962C8B-B14F-4D97-AF65-F5344CB8AC3E}">
        <p14:creationId xmlns:p14="http://schemas.microsoft.com/office/powerpoint/2010/main" val="409578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Track 16 (mp3cut.net) (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grpId="1" nodeType="clickEffect">
                                  <p:stCondLst>
                                    <p:cond delay="0"/>
                                  </p:stCondLst>
                                  <p:childTnLst>
                                    <p:animEffect transition="out" filter="fade">
                                      <p:cBhvr>
                                        <p:cTn id="17" dur="500" tmFilter="0, 0; .2, .5; .8, .5; 1, 0"/>
                                        <p:tgtEl>
                                          <p:spTgt spid="10"/>
                                        </p:tgtEl>
                                      </p:cBhvr>
                                    </p:animEffect>
                                    <p:animScale>
                                      <p:cBhvr>
                                        <p:cTn id="18" dur="250" autoRev="1" fill="hold"/>
                                        <p:tgtEl>
                                          <p:spTgt spid="10"/>
                                        </p:tgtEl>
                                      </p:cBhvr>
                                      <p:by x="105000" y="105000"/>
                                    </p:animScale>
                                  </p:childTnLst>
                                  <p:subTnLst>
                                    <p:audio>
                                      <p:cMediaNode>
                                        <p:cTn display="0" masterRel="sameClick">
                                          <p:stCondLst>
                                            <p:cond evt="begin" delay="0">
                                              <p:tn val="16"/>
                                            </p:cond>
                                          </p:stCondLst>
                                          <p:endCondLst>
                                            <p:cond evt="onStopAudio" delay="0">
                                              <p:tgtEl>
                                                <p:sldTgt/>
                                              </p:tgtEl>
                                            </p:cond>
                                          </p:endCondLst>
                                        </p:cTn>
                                        <p:tgtEl>
                                          <p:sndTgt r:embed="rId2" name="Track 16 (mp3cut.net) (1).wav"/>
                                        </p:tgtEl>
                                      </p:cMediaNode>
                                    </p:audio>
                                  </p:subTnLst>
                                </p:cTn>
                              </p:par>
                            </p:childTnLst>
                          </p:cTn>
                        </p:par>
                      </p:childTnLst>
                    </p:cTn>
                  </p:par>
                </p:childTnLst>
              </p:cTn>
              <p:nextCondLst>
                <p:cond evt="onClick" delay="0">
                  <p:tgtEl>
                    <p:spTgt spid="10"/>
                  </p:tgtEl>
                </p:cond>
              </p:nextCondLst>
            </p:seq>
          </p:childTnLst>
        </p:cTn>
      </p:par>
    </p:tnLst>
    <p:bldLst>
      <p:bldP spid="8" grpId="0"/>
      <p:bldP spid="10" grpId="0"/>
      <p:bldP spid="10"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rectangular frame with orange and yellow border&#10;&#10;Description automatically generated">
            <a:extLst>
              <a:ext uri="{FF2B5EF4-FFF2-40B4-BE49-F238E27FC236}">
                <a16:creationId xmlns:a16="http://schemas.microsoft.com/office/drawing/2014/main" id="{10B4277F-75AE-2251-77FC-D398C327A8CF}"/>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Group 12">
            <a:extLst>
              <a:ext uri="{FF2B5EF4-FFF2-40B4-BE49-F238E27FC236}">
                <a16:creationId xmlns:a16="http://schemas.microsoft.com/office/drawing/2014/main" id="{4B6D5F03-0E2A-D978-8A7A-46FC4F73AAD9}"/>
              </a:ext>
            </a:extLst>
          </p:cNvPr>
          <p:cNvGrpSpPr/>
          <p:nvPr/>
        </p:nvGrpSpPr>
        <p:grpSpPr>
          <a:xfrm>
            <a:off x="2472665" y="2479953"/>
            <a:ext cx="1322799" cy="1874503"/>
            <a:chOff x="4131377" y="3183324"/>
            <a:chExt cx="866862" cy="1228406"/>
          </a:xfrm>
        </p:grpSpPr>
        <p:sp>
          <p:nvSpPr>
            <p:cNvPr id="14" name="Mspham-0936082789">
              <a:extLst>
                <a:ext uri="{FF2B5EF4-FFF2-40B4-BE49-F238E27FC236}">
                  <a16:creationId xmlns:a16="http://schemas.microsoft.com/office/drawing/2014/main" id="{F064DBCA-4FCD-F784-F35D-8EB201AE9D2A}"/>
                </a:ext>
              </a:extLst>
            </p:cNvPr>
            <p:cNvSpPr txBox="1"/>
            <p:nvPr/>
          </p:nvSpPr>
          <p:spPr>
            <a:xfrm>
              <a:off x="4131377" y="4028513"/>
              <a:ext cx="866862" cy="383217"/>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15" name="MsPham-0936082789">
              <a:extLst>
                <a:ext uri="{FF2B5EF4-FFF2-40B4-BE49-F238E27FC236}">
                  <a16:creationId xmlns:a16="http://schemas.microsoft.com/office/drawing/2014/main" id="{221A1569-8A41-D4CD-A14A-3C3E477E2C6C}"/>
                </a:ext>
              </a:extLst>
            </p:cNvPr>
            <p:cNvPicPr>
              <a:picLocks noChangeAspect="1"/>
            </p:cNvPicPr>
            <p:nvPr/>
          </p:nvPicPr>
          <p:blipFill>
            <a:blip r:embed="rId4"/>
            <a:stretch>
              <a:fillRect/>
            </a:stretch>
          </p:blipFill>
          <p:spPr>
            <a:xfrm>
              <a:off x="4142213" y="3183324"/>
              <a:ext cx="845189" cy="845189"/>
            </a:xfrm>
            <a:prstGeom prst="ellipse">
              <a:avLst/>
            </a:prstGeom>
            <a:ln>
              <a:solidFill>
                <a:srgbClr val="7DBDED"/>
              </a:solidFill>
            </a:ln>
            <a:effectLst>
              <a:outerShdw blurRad="63500" sx="102000" sy="102000" algn="ctr" rotWithShape="0">
                <a:prstClr val="black">
                  <a:alpha val="40000"/>
                </a:prstClr>
              </a:outerShdw>
            </a:effectLst>
          </p:spPr>
        </p:pic>
      </p:grpSp>
      <p:sp>
        <p:nvSpPr>
          <p:cNvPr id="8" name="MsPham-0936082789">
            <a:extLst>
              <a:ext uri="{FF2B5EF4-FFF2-40B4-BE49-F238E27FC236}">
                <a16:creationId xmlns:a16="http://schemas.microsoft.com/office/drawing/2014/main" id="{D3D6BFA5-4317-CBAD-ACB7-5899DFCD5FE6}"/>
              </a:ext>
            </a:extLst>
          </p:cNvPr>
          <p:cNvSpPr/>
          <p:nvPr/>
        </p:nvSpPr>
        <p:spPr>
          <a:xfrm>
            <a:off x="6553200" y="3396257"/>
            <a:ext cx="5368265" cy="58477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nchor="ctr">
            <a:spAutoFit/>
          </a:bodyPr>
          <a:lstStyle/>
          <a:p>
            <a:pPr algn="ctr" eaLnBrk="0" fontAlgn="base" hangingPunct="0">
              <a:spcBef>
                <a:spcPct val="0"/>
              </a:spcBef>
              <a:spcAft>
                <a:spcPct val="0"/>
              </a:spcAft>
            </a:pPr>
            <a:r>
              <a:rPr lang="en-US" sz="3200" dirty="0">
                <a:solidFill>
                  <a:srgbClr val="002060"/>
                </a:solidFill>
                <a:latin typeface="Arial" panose="020B0604020202020204" pitchFamily="34" charset="0"/>
                <a:cs typeface="Arial" panose="020B0604020202020204" pitchFamily="34" charset="0"/>
              </a:rPr>
              <a:t>Ở </a:t>
            </a:r>
            <a:r>
              <a:rPr lang="en-US" sz="3200" dirty="0" err="1">
                <a:solidFill>
                  <a:srgbClr val="002060"/>
                </a:solidFill>
                <a:latin typeface="Arial" panose="020B0604020202020204" pitchFamily="34" charset="0"/>
                <a:cs typeface="Arial" panose="020B0604020202020204" pitchFamily="34" charset="0"/>
              </a:rPr>
              <a:t>trường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học</a:t>
            </a:r>
            <a:endParaRPr lang="en-US" sz="3200" dirty="0">
              <a:solidFill>
                <a:srgbClr val="002060"/>
              </a:solidFill>
              <a:latin typeface="Arial" panose="020B0604020202020204" pitchFamily="34" charset="0"/>
              <a:cs typeface="Arial" panose="020B0604020202020204" pitchFamily="34" charset="0"/>
            </a:endParaRPr>
          </a:p>
        </p:txBody>
      </p:sp>
      <p:sp>
        <p:nvSpPr>
          <p:cNvPr id="10" name="MsPham-0936082789">
            <a:extLst>
              <a:ext uri="{FF2B5EF4-FFF2-40B4-BE49-F238E27FC236}">
                <a16:creationId xmlns:a16="http://schemas.microsoft.com/office/drawing/2014/main" id="{7A3250F0-930D-2322-10A2-373CE4C7584E}"/>
              </a:ext>
            </a:extLst>
          </p:cNvPr>
          <p:cNvSpPr txBox="1"/>
          <p:nvPr/>
        </p:nvSpPr>
        <p:spPr>
          <a:xfrm>
            <a:off x="6553200" y="2194412"/>
            <a:ext cx="5384800" cy="83099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nchor="ctr">
            <a:spAutoFit/>
          </a:bodyPr>
          <a:lstStyle>
            <a:defPPr>
              <a:defRPr lang="en-US"/>
            </a:defPPr>
            <a:lvl1pPr algn="ctr" eaLnBrk="0" fontAlgn="base" hangingPunct="0">
              <a:spcBef>
                <a:spcPct val="0"/>
              </a:spcBef>
              <a:spcAft>
                <a:spcPct val="0"/>
              </a:spcAft>
              <a:defRPr sz="3200" b="1">
                <a:solidFill>
                  <a:srgbClr val="00206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4800"/>
              <a:t>at a school</a:t>
            </a:r>
            <a:endParaRPr lang="en-US" sz="4800" dirty="0">
              <a:latin typeface="Century Gothic" panose="020B0502020202020204" pitchFamily="34" charset="0"/>
            </a:endParaRPr>
          </a:p>
        </p:txBody>
      </p:sp>
      <p:pic>
        <p:nvPicPr>
          <p:cNvPr id="22" name="Picture 21">
            <a:extLst>
              <a:ext uri="{FF2B5EF4-FFF2-40B4-BE49-F238E27FC236}">
                <a16:creationId xmlns:a16="http://schemas.microsoft.com/office/drawing/2014/main" id="{48678B98-F588-9A47-E204-DD1A5A02348C}"/>
              </a:ext>
            </a:extLst>
          </p:cNvPr>
          <p:cNvPicPr>
            <a:picLocks noChangeAspect="1"/>
          </p:cNvPicPr>
          <p:nvPr/>
        </p:nvPicPr>
        <p:blipFill rotWithShape="1">
          <a:blip r:embed="rId5"/>
          <a:srcRect l="886"/>
          <a:stretch/>
        </p:blipFill>
        <p:spPr>
          <a:xfrm>
            <a:off x="917506" y="1578655"/>
            <a:ext cx="5635694" cy="3824555"/>
          </a:xfrm>
          <a:prstGeom prst="roundRect">
            <a:avLst>
              <a:gd name="adj" fmla="val 11885"/>
            </a:avLst>
          </a:prstGeom>
        </p:spPr>
      </p:pic>
    </p:spTree>
    <p:extLst>
      <p:ext uri="{BB962C8B-B14F-4D97-AF65-F5344CB8AC3E}">
        <p14:creationId xmlns:p14="http://schemas.microsoft.com/office/powerpoint/2010/main" val="2537123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Track 16 (mp3cut.net) (2).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grpId="1" nodeType="clickEffect">
                                  <p:stCondLst>
                                    <p:cond delay="0"/>
                                  </p:stCondLst>
                                  <p:childTnLst>
                                    <p:animEffect transition="out" filter="fade">
                                      <p:cBhvr>
                                        <p:cTn id="17" dur="500" tmFilter="0, 0; .2, .5; .8, .5; 1, 0"/>
                                        <p:tgtEl>
                                          <p:spTgt spid="10"/>
                                        </p:tgtEl>
                                      </p:cBhvr>
                                    </p:animEffect>
                                    <p:animScale>
                                      <p:cBhvr>
                                        <p:cTn id="18" dur="250" autoRev="1" fill="hold"/>
                                        <p:tgtEl>
                                          <p:spTgt spid="10"/>
                                        </p:tgtEl>
                                      </p:cBhvr>
                                      <p:by x="105000" y="105000"/>
                                    </p:animScale>
                                  </p:childTnLst>
                                  <p:subTnLst>
                                    <p:audio>
                                      <p:cMediaNode>
                                        <p:cTn display="0" masterRel="sameClick">
                                          <p:stCondLst>
                                            <p:cond evt="begin" delay="0">
                                              <p:tn val="16"/>
                                            </p:cond>
                                          </p:stCondLst>
                                          <p:endCondLst>
                                            <p:cond evt="onStopAudio" delay="0">
                                              <p:tgtEl>
                                                <p:sldTgt/>
                                              </p:tgtEl>
                                            </p:cond>
                                          </p:endCondLst>
                                        </p:cTn>
                                        <p:tgtEl>
                                          <p:sndTgt r:embed="rId2" name="Track 16 (mp3cut.net) (2).wav"/>
                                        </p:tgtEl>
                                      </p:cMediaNode>
                                    </p:audio>
                                  </p:subTnLst>
                                </p:cTn>
                              </p:par>
                            </p:childTnLst>
                          </p:cTn>
                        </p:par>
                      </p:childTnLst>
                    </p:cTn>
                  </p:par>
                </p:childTnLst>
              </p:cTn>
              <p:nextCondLst>
                <p:cond evt="onClick" delay="0">
                  <p:tgtEl>
                    <p:spTgt spid="10"/>
                  </p:tgtEl>
                </p:cond>
              </p:nextCondLst>
            </p:seq>
          </p:childTnLst>
        </p:cTn>
      </p:par>
    </p:tnLst>
    <p:bldLst>
      <p:bldP spid="8" grpId="0"/>
      <p:bldP spid="10" grpId="0"/>
      <p:bldP spid="10"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rectangular frame with orange and yellow border&#10;&#10;Description automatically generated">
            <a:extLst>
              <a:ext uri="{FF2B5EF4-FFF2-40B4-BE49-F238E27FC236}">
                <a16:creationId xmlns:a16="http://schemas.microsoft.com/office/drawing/2014/main" id="{10B4277F-75AE-2251-77FC-D398C327A8CF}"/>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Group 12">
            <a:extLst>
              <a:ext uri="{FF2B5EF4-FFF2-40B4-BE49-F238E27FC236}">
                <a16:creationId xmlns:a16="http://schemas.microsoft.com/office/drawing/2014/main" id="{4B6D5F03-0E2A-D978-8A7A-46FC4F73AAD9}"/>
              </a:ext>
            </a:extLst>
          </p:cNvPr>
          <p:cNvGrpSpPr/>
          <p:nvPr/>
        </p:nvGrpSpPr>
        <p:grpSpPr>
          <a:xfrm>
            <a:off x="2472665" y="2479953"/>
            <a:ext cx="1322799" cy="1874503"/>
            <a:chOff x="4131377" y="3183324"/>
            <a:chExt cx="866862" cy="1228406"/>
          </a:xfrm>
        </p:grpSpPr>
        <p:sp>
          <p:nvSpPr>
            <p:cNvPr id="14" name="Mspham-0936082789">
              <a:extLst>
                <a:ext uri="{FF2B5EF4-FFF2-40B4-BE49-F238E27FC236}">
                  <a16:creationId xmlns:a16="http://schemas.microsoft.com/office/drawing/2014/main" id="{F064DBCA-4FCD-F784-F35D-8EB201AE9D2A}"/>
                </a:ext>
              </a:extLst>
            </p:cNvPr>
            <p:cNvSpPr txBox="1"/>
            <p:nvPr/>
          </p:nvSpPr>
          <p:spPr>
            <a:xfrm>
              <a:off x="4131377" y="4028513"/>
              <a:ext cx="866862" cy="383217"/>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15" name="MsPham-0936082789">
              <a:extLst>
                <a:ext uri="{FF2B5EF4-FFF2-40B4-BE49-F238E27FC236}">
                  <a16:creationId xmlns:a16="http://schemas.microsoft.com/office/drawing/2014/main" id="{221A1569-8A41-D4CD-A14A-3C3E477E2C6C}"/>
                </a:ext>
              </a:extLst>
            </p:cNvPr>
            <p:cNvPicPr>
              <a:picLocks noChangeAspect="1"/>
            </p:cNvPicPr>
            <p:nvPr/>
          </p:nvPicPr>
          <p:blipFill>
            <a:blip r:embed="rId4"/>
            <a:stretch>
              <a:fillRect/>
            </a:stretch>
          </p:blipFill>
          <p:spPr>
            <a:xfrm>
              <a:off x="4142213" y="3183324"/>
              <a:ext cx="845189" cy="845189"/>
            </a:xfrm>
            <a:prstGeom prst="ellipse">
              <a:avLst/>
            </a:prstGeom>
            <a:ln>
              <a:solidFill>
                <a:srgbClr val="7DBDED"/>
              </a:solidFill>
            </a:ln>
            <a:effectLst>
              <a:outerShdw blurRad="63500" sx="102000" sy="102000" algn="ctr" rotWithShape="0">
                <a:prstClr val="black">
                  <a:alpha val="40000"/>
                </a:prstClr>
              </a:outerShdw>
            </a:effectLst>
          </p:spPr>
        </p:pic>
      </p:grpSp>
      <p:sp>
        <p:nvSpPr>
          <p:cNvPr id="8" name="MsPham-0936082789">
            <a:extLst>
              <a:ext uri="{FF2B5EF4-FFF2-40B4-BE49-F238E27FC236}">
                <a16:creationId xmlns:a16="http://schemas.microsoft.com/office/drawing/2014/main" id="{D3D6BFA5-4317-CBAD-ACB7-5899DFCD5FE6}"/>
              </a:ext>
            </a:extLst>
          </p:cNvPr>
          <p:cNvSpPr/>
          <p:nvPr/>
        </p:nvSpPr>
        <p:spPr>
          <a:xfrm>
            <a:off x="6671388" y="3231072"/>
            <a:ext cx="5266612" cy="107721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nchor="ctr">
            <a:spAutoFit/>
          </a:bodyPr>
          <a:lstStyle/>
          <a:p>
            <a:pPr algn="ctr" eaLnBrk="0" fontAlgn="base" hangingPunct="0">
              <a:spcBef>
                <a:spcPct val="0"/>
              </a:spcBef>
              <a:spcAft>
                <a:spcPct val="0"/>
              </a:spcAft>
            </a:pPr>
            <a:r>
              <a:rPr lang="en-US" sz="3200" dirty="0">
                <a:solidFill>
                  <a:srgbClr val="002060"/>
                </a:solidFill>
                <a:latin typeface="Arial" panose="020B0604020202020204" pitchFamily="34" charset="0"/>
                <a:cs typeface="Arial" panose="020B0604020202020204" pitchFamily="34" charset="0"/>
              </a:rPr>
              <a:t>Ở </a:t>
            </a:r>
            <a:r>
              <a:rPr lang="en-US" sz="3200" dirty="0" err="1">
                <a:solidFill>
                  <a:srgbClr val="002060"/>
                </a:solidFill>
                <a:latin typeface="Arial" panose="020B0604020202020204" pitchFamily="34" charset="0"/>
                <a:cs typeface="Arial" panose="020B0604020202020204" pitchFamily="34" charset="0"/>
              </a:rPr>
              <a:t>trang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trại</a:t>
            </a:r>
            <a:r>
              <a:rPr lang="en-US" sz="3200" dirty="0">
                <a:solidFill>
                  <a:srgbClr val="002060"/>
                </a:solidFill>
                <a:latin typeface="Arial" panose="020B0604020202020204" pitchFamily="34" charset="0"/>
                <a:cs typeface="Arial" panose="020B0604020202020204" pitchFamily="34" charset="0"/>
              </a:rPr>
              <a:t>/ </a:t>
            </a:r>
          </a:p>
          <a:p>
            <a:pPr algn="ctr" eaLnBrk="0" fontAlgn="base" hangingPunct="0">
              <a:spcBef>
                <a:spcPct val="0"/>
              </a:spcBef>
              <a:spcAft>
                <a:spcPct val="0"/>
              </a:spcAft>
            </a:pPr>
            <a:r>
              <a:rPr lang="en-US" sz="3200" dirty="0">
                <a:solidFill>
                  <a:srgbClr val="002060"/>
                </a:solidFill>
                <a:latin typeface="Arial" panose="020B0604020202020204" pitchFamily="34" charset="0"/>
                <a:cs typeface="Arial" panose="020B0604020202020204" pitchFamily="34" charset="0"/>
              </a:rPr>
              <a:t>Ở </a:t>
            </a:r>
            <a:r>
              <a:rPr lang="en-US" sz="3200" dirty="0" err="1">
                <a:solidFill>
                  <a:srgbClr val="002060"/>
                </a:solidFill>
                <a:latin typeface="Arial" panose="020B0604020202020204" pitchFamily="34" charset="0"/>
                <a:cs typeface="Arial" panose="020B0604020202020204" pitchFamily="34" charset="0"/>
              </a:rPr>
              <a:t>cánh</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đồng</a:t>
            </a:r>
            <a:endParaRPr lang="en-US" sz="3200" dirty="0">
              <a:solidFill>
                <a:srgbClr val="002060"/>
              </a:solidFill>
              <a:latin typeface="Arial" panose="020B0604020202020204" pitchFamily="34" charset="0"/>
              <a:cs typeface="Arial" panose="020B0604020202020204" pitchFamily="34" charset="0"/>
            </a:endParaRPr>
          </a:p>
        </p:txBody>
      </p:sp>
      <p:sp>
        <p:nvSpPr>
          <p:cNvPr id="10" name="MsPham-0936082789">
            <a:extLst>
              <a:ext uri="{FF2B5EF4-FFF2-40B4-BE49-F238E27FC236}">
                <a16:creationId xmlns:a16="http://schemas.microsoft.com/office/drawing/2014/main" id="{7A3250F0-930D-2322-10A2-373CE4C7584E}"/>
              </a:ext>
            </a:extLst>
          </p:cNvPr>
          <p:cNvSpPr txBox="1"/>
          <p:nvPr/>
        </p:nvSpPr>
        <p:spPr>
          <a:xfrm>
            <a:off x="6553200" y="2194412"/>
            <a:ext cx="5384800" cy="83099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nchor="ctr">
            <a:spAutoFit/>
          </a:bodyPr>
          <a:lstStyle>
            <a:defPPr>
              <a:defRPr lang="en-US"/>
            </a:defPPr>
            <a:lvl1pPr algn="ctr" eaLnBrk="0" fontAlgn="base" hangingPunct="0">
              <a:spcBef>
                <a:spcPct val="0"/>
              </a:spcBef>
              <a:spcAft>
                <a:spcPct val="0"/>
              </a:spcAft>
              <a:defRPr sz="7200" b="1">
                <a:solidFill>
                  <a:srgbClr val="00206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4800"/>
              <a:t>on a farm</a:t>
            </a:r>
            <a:endParaRPr lang="en-US" sz="4800" dirty="0"/>
          </a:p>
        </p:txBody>
      </p:sp>
      <p:pic>
        <p:nvPicPr>
          <p:cNvPr id="3" name="Picture 2">
            <a:extLst>
              <a:ext uri="{FF2B5EF4-FFF2-40B4-BE49-F238E27FC236}">
                <a16:creationId xmlns:a16="http://schemas.microsoft.com/office/drawing/2014/main" id="{A78B58C7-7113-2CD9-8DD8-EA587A75573A}"/>
              </a:ext>
            </a:extLst>
          </p:cNvPr>
          <p:cNvPicPr>
            <a:picLocks noChangeAspect="1"/>
          </p:cNvPicPr>
          <p:nvPr/>
        </p:nvPicPr>
        <p:blipFill>
          <a:blip r:embed="rId5"/>
          <a:stretch>
            <a:fillRect/>
          </a:stretch>
        </p:blipFill>
        <p:spPr>
          <a:xfrm>
            <a:off x="812800" y="1516723"/>
            <a:ext cx="5694157" cy="3824555"/>
          </a:xfrm>
          <a:prstGeom prst="roundRect">
            <a:avLst>
              <a:gd name="adj" fmla="val 11885"/>
            </a:avLst>
          </a:prstGeom>
        </p:spPr>
      </p:pic>
    </p:spTree>
    <p:extLst>
      <p:ext uri="{BB962C8B-B14F-4D97-AF65-F5344CB8AC3E}">
        <p14:creationId xmlns:p14="http://schemas.microsoft.com/office/powerpoint/2010/main" val="154571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Track 16 (mp3cut.net) (3).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grpId="1" nodeType="clickEffect">
                                  <p:stCondLst>
                                    <p:cond delay="0"/>
                                  </p:stCondLst>
                                  <p:childTnLst>
                                    <p:animEffect transition="out" filter="fade">
                                      <p:cBhvr>
                                        <p:cTn id="17" dur="500" tmFilter="0, 0; .2, .5; .8, .5; 1, 0"/>
                                        <p:tgtEl>
                                          <p:spTgt spid="10"/>
                                        </p:tgtEl>
                                      </p:cBhvr>
                                    </p:animEffect>
                                    <p:animScale>
                                      <p:cBhvr>
                                        <p:cTn id="18" dur="250" autoRev="1" fill="hold"/>
                                        <p:tgtEl>
                                          <p:spTgt spid="10"/>
                                        </p:tgtEl>
                                      </p:cBhvr>
                                      <p:by x="105000" y="105000"/>
                                    </p:animScale>
                                  </p:childTnLst>
                                  <p:subTnLst>
                                    <p:audio>
                                      <p:cMediaNode>
                                        <p:cTn display="0" masterRel="sameClick">
                                          <p:stCondLst>
                                            <p:cond evt="begin" delay="0">
                                              <p:tn val="16"/>
                                            </p:cond>
                                          </p:stCondLst>
                                          <p:endCondLst>
                                            <p:cond evt="onStopAudio" delay="0">
                                              <p:tgtEl>
                                                <p:sldTgt/>
                                              </p:tgtEl>
                                            </p:cond>
                                          </p:endCondLst>
                                        </p:cTn>
                                        <p:tgtEl>
                                          <p:sndTgt r:embed="rId2" name="Track 16 (mp3cut.net) (3).wav"/>
                                        </p:tgtEl>
                                      </p:cMediaNode>
                                    </p:audio>
                                  </p:subTnLst>
                                </p:cTn>
                              </p:par>
                            </p:childTnLst>
                          </p:cTn>
                        </p:par>
                      </p:childTnLst>
                    </p:cTn>
                  </p:par>
                </p:childTnLst>
              </p:cTn>
              <p:nextCondLst>
                <p:cond evt="onClick" delay="0">
                  <p:tgtEl>
                    <p:spTgt spid="10"/>
                  </p:tgtEl>
                </p:cond>
              </p:nextCondLst>
            </p:seq>
          </p:childTnLst>
        </p:cTn>
      </p:par>
    </p:tnLst>
    <p:bldLst>
      <p:bldP spid="8" grpId="0"/>
      <p:bldP spid="10" grpId="0"/>
      <p:bldP spid="10"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rectangular frame with orange and yellow border&#10;&#10;Description automatically generated">
            <a:extLst>
              <a:ext uri="{FF2B5EF4-FFF2-40B4-BE49-F238E27FC236}">
                <a16:creationId xmlns:a16="http://schemas.microsoft.com/office/drawing/2014/main" id="{10B4277F-75AE-2251-77FC-D398C327A8CF}"/>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spham-0936082789">
            <a:extLst>
              <a:ext uri="{FF2B5EF4-FFF2-40B4-BE49-F238E27FC236}">
                <a16:creationId xmlns:a16="http://schemas.microsoft.com/office/drawing/2014/main" id="{7A42D5E0-DE39-FB79-F993-6D521A0360D4}"/>
              </a:ext>
            </a:extLst>
          </p:cNvPr>
          <p:cNvSpPr txBox="1"/>
          <p:nvPr/>
        </p:nvSpPr>
        <p:spPr>
          <a:xfrm>
            <a:off x="7820853" y="2114193"/>
            <a:ext cx="4208167" cy="7315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3200" b="1" i="0" u="none" strike="noStrike" cap="none">
                <a:solidFill>
                  <a:srgbClr val="002060"/>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4000" dirty="0"/>
              <a:t>in a bakery</a:t>
            </a:r>
          </a:p>
        </p:txBody>
      </p:sp>
      <p:sp>
        <p:nvSpPr>
          <p:cNvPr id="5" name="Mspham-0936082789">
            <a:extLst>
              <a:ext uri="{FF2B5EF4-FFF2-40B4-BE49-F238E27FC236}">
                <a16:creationId xmlns:a16="http://schemas.microsoft.com/office/drawing/2014/main" id="{6DD3A956-52C3-99B9-BB43-FBB022F57676}"/>
              </a:ext>
            </a:extLst>
          </p:cNvPr>
          <p:cNvSpPr txBox="1">
            <a:spLocks/>
          </p:cNvSpPr>
          <p:nvPr/>
        </p:nvSpPr>
        <p:spPr>
          <a:xfrm>
            <a:off x="7834137" y="3280768"/>
            <a:ext cx="5334001" cy="7315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dirty="0">
                <a:solidFill>
                  <a:srgbClr val="002060"/>
                </a:solidFill>
                <a:latin typeface="Arial" panose="020B0604020202020204" pitchFamily="34" charset="0"/>
                <a:cs typeface="Arial" panose="020B0604020202020204" pitchFamily="34" charset="0"/>
              </a:rPr>
              <a:t>: ở </a:t>
            </a:r>
            <a:r>
              <a:rPr lang="en-US" dirty="0" err="1">
                <a:solidFill>
                  <a:srgbClr val="002060"/>
                </a:solidFill>
                <a:latin typeface="Arial" panose="020B0604020202020204" pitchFamily="34" charset="0"/>
                <a:cs typeface="Arial" panose="020B0604020202020204" pitchFamily="34" charset="0"/>
              </a:rPr>
              <a:t>tiệm</a:t>
            </a:r>
            <a:r>
              <a:rPr lang="en-US" dirty="0">
                <a:solidFill>
                  <a:srgbClr val="002060"/>
                </a:solidFill>
                <a:latin typeface="Arial" panose="020B0604020202020204" pitchFamily="34" charset="0"/>
                <a:cs typeface="Arial" panose="020B0604020202020204" pitchFamily="34" charset="0"/>
              </a:rPr>
              <a:t> bánh</a:t>
            </a:r>
          </a:p>
        </p:txBody>
      </p:sp>
      <p:pic>
        <p:nvPicPr>
          <p:cNvPr id="7172" name="Picture 4" descr="Bakery Cartoon Images - Free Download on Freepik">
            <a:extLst>
              <a:ext uri="{FF2B5EF4-FFF2-40B4-BE49-F238E27FC236}">
                <a16:creationId xmlns:a16="http://schemas.microsoft.com/office/drawing/2014/main" id="{B6B0E780-746C-55DD-7D6F-91EE980150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4732" y="1529202"/>
            <a:ext cx="3872939" cy="3101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4686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rectangular frame with orange and yellow border&#10;&#10;Description automatically generated">
            <a:extLst>
              <a:ext uri="{FF2B5EF4-FFF2-40B4-BE49-F238E27FC236}">
                <a16:creationId xmlns:a16="http://schemas.microsoft.com/office/drawing/2014/main" id="{10B4277F-75AE-2251-77FC-D398C327A8CF}"/>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spham-0936082789">
            <a:extLst>
              <a:ext uri="{FF2B5EF4-FFF2-40B4-BE49-F238E27FC236}">
                <a16:creationId xmlns:a16="http://schemas.microsoft.com/office/drawing/2014/main" id="{25F41773-3691-2777-82E0-8411DFC08B96}"/>
              </a:ext>
            </a:extLst>
          </p:cNvPr>
          <p:cNvSpPr txBox="1"/>
          <p:nvPr/>
        </p:nvSpPr>
        <p:spPr>
          <a:xfrm>
            <a:off x="7483228" y="2114193"/>
            <a:ext cx="4208167" cy="7315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3200" b="1" i="0" u="none" strike="noStrike" cap="none">
                <a:solidFill>
                  <a:srgbClr val="002060"/>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dirty="0"/>
              <a:t>in a restaurant</a:t>
            </a:r>
          </a:p>
        </p:txBody>
      </p:sp>
      <p:sp>
        <p:nvSpPr>
          <p:cNvPr id="5" name="Mspham-0936082789">
            <a:extLst>
              <a:ext uri="{FF2B5EF4-FFF2-40B4-BE49-F238E27FC236}">
                <a16:creationId xmlns:a16="http://schemas.microsoft.com/office/drawing/2014/main" id="{7F89ACCF-2A5A-3F3D-4C8F-D84DDAFF5613}"/>
              </a:ext>
            </a:extLst>
          </p:cNvPr>
          <p:cNvSpPr txBox="1">
            <a:spLocks/>
          </p:cNvSpPr>
          <p:nvPr/>
        </p:nvSpPr>
        <p:spPr>
          <a:xfrm>
            <a:off x="7854460" y="3280768"/>
            <a:ext cx="5334001" cy="7315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dirty="0">
                <a:solidFill>
                  <a:srgbClr val="002060"/>
                </a:solidFill>
                <a:latin typeface="Arial" panose="020B0604020202020204" pitchFamily="34" charset="0"/>
                <a:cs typeface="Arial" panose="020B0604020202020204" pitchFamily="34" charset="0"/>
              </a:rPr>
              <a:t>: ở </a:t>
            </a:r>
            <a:r>
              <a:rPr lang="en-US" dirty="0" err="1">
                <a:solidFill>
                  <a:srgbClr val="002060"/>
                </a:solidFill>
                <a:latin typeface="Arial" panose="020B0604020202020204" pitchFamily="34" charset="0"/>
                <a:cs typeface="Arial" panose="020B0604020202020204" pitchFamily="34" charset="0"/>
              </a:rPr>
              <a:t>nhà</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hàng</a:t>
            </a:r>
            <a:endParaRPr lang="en-US" dirty="0">
              <a:solidFill>
                <a:srgbClr val="002060"/>
              </a:solidFill>
              <a:latin typeface="Arial" panose="020B0604020202020204" pitchFamily="34" charset="0"/>
              <a:cs typeface="Arial" panose="020B0604020202020204" pitchFamily="34" charset="0"/>
            </a:endParaRPr>
          </a:p>
        </p:txBody>
      </p:sp>
      <p:pic>
        <p:nvPicPr>
          <p:cNvPr id="4100" name="Picture 4" descr="Commercial Kitchen With Cartoon Characters Chef Cook Dish Dinner. Vector  Illustration Of Restaurant Kitchen With Culinary Staff Holding Round Cloche  Tray With Food. Royalty Free SVG, Cliparts, Vectors, and Stock  Illustration. Image">
            <a:extLst>
              <a:ext uri="{FF2B5EF4-FFF2-40B4-BE49-F238E27FC236}">
                <a16:creationId xmlns:a16="http://schemas.microsoft.com/office/drawing/2014/main" id="{17C94F75-C76D-FF1D-8453-7B2552C1C7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1680" y="1694131"/>
            <a:ext cx="3784869" cy="2713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7494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white rectangular frame with orange and yellow border&#10;&#10;Description automatically generated">
            <a:extLst>
              <a:ext uri="{FF2B5EF4-FFF2-40B4-BE49-F238E27FC236}">
                <a16:creationId xmlns:a16="http://schemas.microsoft.com/office/drawing/2014/main" id="{83BB380A-8B06-1FCB-B0C6-8FC853DD7CC9}"/>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Mspham-0936082789">
            <a:extLst>
              <a:ext uri="{FF2B5EF4-FFF2-40B4-BE49-F238E27FC236}">
                <a16:creationId xmlns:a16="http://schemas.microsoft.com/office/drawing/2014/main" id="{0F204707-21DA-AB5B-A944-F25201AE4CAC}"/>
              </a:ext>
            </a:extLst>
          </p:cNvPr>
          <p:cNvSpPr txBox="1">
            <a:spLocks/>
          </p:cNvSpPr>
          <p:nvPr/>
        </p:nvSpPr>
        <p:spPr>
          <a:xfrm>
            <a:off x="2489200" y="1489201"/>
            <a:ext cx="4208167" cy="7315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4800" b="1" i="0" u="none" strike="noStrike" cap="none">
                <a:solidFill>
                  <a:srgbClr val="002060"/>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200"/>
              <a:t>at a nursing home </a:t>
            </a:r>
            <a:endParaRPr lang="en-US" sz="3200" dirty="0"/>
          </a:p>
        </p:txBody>
      </p:sp>
      <p:sp>
        <p:nvSpPr>
          <p:cNvPr id="9" name="Mspham-0936082789">
            <a:extLst>
              <a:ext uri="{FF2B5EF4-FFF2-40B4-BE49-F238E27FC236}">
                <a16:creationId xmlns:a16="http://schemas.microsoft.com/office/drawing/2014/main" id="{39055E7F-A573-665B-E2F2-7463B823B591}"/>
              </a:ext>
            </a:extLst>
          </p:cNvPr>
          <p:cNvSpPr txBox="1">
            <a:spLocks/>
          </p:cNvSpPr>
          <p:nvPr/>
        </p:nvSpPr>
        <p:spPr>
          <a:xfrm>
            <a:off x="2489200" y="2391742"/>
            <a:ext cx="4208167" cy="7315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4800" b="1" i="0" u="none" strike="noStrike" cap="none">
                <a:solidFill>
                  <a:srgbClr val="002060"/>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200" dirty="0"/>
              <a:t>at a farm</a:t>
            </a:r>
          </a:p>
        </p:txBody>
      </p:sp>
      <p:sp>
        <p:nvSpPr>
          <p:cNvPr id="18" name="Mspham-0936082789">
            <a:extLst>
              <a:ext uri="{FF2B5EF4-FFF2-40B4-BE49-F238E27FC236}">
                <a16:creationId xmlns:a16="http://schemas.microsoft.com/office/drawing/2014/main" id="{422AAFA4-E2D4-6A89-9417-25E052DC2DB1}"/>
              </a:ext>
            </a:extLst>
          </p:cNvPr>
          <p:cNvSpPr txBox="1">
            <a:spLocks/>
          </p:cNvSpPr>
          <p:nvPr/>
        </p:nvSpPr>
        <p:spPr>
          <a:xfrm>
            <a:off x="6096000" y="1489201"/>
            <a:ext cx="5334001" cy="7315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dirty="0">
                <a:solidFill>
                  <a:srgbClr val="002060"/>
                </a:solidFill>
                <a:latin typeface="Arial" panose="020B0604020202020204" pitchFamily="34" charset="0"/>
                <a:cs typeface="Arial" panose="020B0604020202020204" pitchFamily="34" charset="0"/>
              </a:rPr>
              <a:t>: ở </a:t>
            </a:r>
            <a:r>
              <a:rPr lang="en-US" dirty="0" err="1">
                <a:solidFill>
                  <a:srgbClr val="002060"/>
                </a:solidFill>
                <a:latin typeface="Arial" panose="020B0604020202020204" pitchFamily="34" charset="0"/>
                <a:cs typeface="Arial" panose="020B0604020202020204" pitchFamily="34" charset="0"/>
              </a:rPr>
              <a:t>viện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dưỡng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lão</a:t>
            </a:r>
            <a:endParaRPr lang="en-US" dirty="0">
              <a:solidFill>
                <a:srgbClr val="002060"/>
              </a:solidFill>
              <a:latin typeface="Arial" panose="020B0604020202020204" pitchFamily="34" charset="0"/>
              <a:cs typeface="Arial" panose="020B0604020202020204" pitchFamily="34" charset="0"/>
            </a:endParaRPr>
          </a:p>
        </p:txBody>
      </p:sp>
      <p:sp>
        <p:nvSpPr>
          <p:cNvPr id="20" name="Mspham-0936082789">
            <a:extLst>
              <a:ext uri="{FF2B5EF4-FFF2-40B4-BE49-F238E27FC236}">
                <a16:creationId xmlns:a16="http://schemas.microsoft.com/office/drawing/2014/main" id="{09C2D3FE-23EF-0033-CBE9-3ADED214172C}"/>
              </a:ext>
            </a:extLst>
          </p:cNvPr>
          <p:cNvSpPr txBox="1">
            <a:spLocks/>
          </p:cNvSpPr>
          <p:nvPr/>
        </p:nvSpPr>
        <p:spPr>
          <a:xfrm>
            <a:off x="6096000" y="2302500"/>
            <a:ext cx="5334001" cy="7332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trang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trại</a:t>
            </a:r>
            <a:endParaRPr lang="en-US" dirty="0">
              <a:solidFill>
                <a:srgbClr val="002060"/>
              </a:solidFill>
              <a:latin typeface="Arial" panose="020B0604020202020204" pitchFamily="34" charset="0"/>
              <a:cs typeface="Arial" panose="020B0604020202020204" pitchFamily="34" charset="0"/>
            </a:endParaRPr>
          </a:p>
        </p:txBody>
      </p:sp>
      <p:sp>
        <p:nvSpPr>
          <p:cNvPr id="34" name="Mspham-0936082789">
            <a:extLst>
              <a:ext uri="{FF2B5EF4-FFF2-40B4-BE49-F238E27FC236}">
                <a16:creationId xmlns:a16="http://schemas.microsoft.com/office/drawing/2014/main" id="{77F6579F-0475-FEE3-9287-B9931E906235}"/>
              </a:ext>
            </a:extLst>
          </p:cNvPr>
          <p:cNvSpPr txBox="1"/>
          <p:nvPr/>
        </p:nvSpPr>
        <p:spPr>
          <a:xfrm>
            <a:off x="933061" y="-260763"/>
            <a:ext cx="9594098" cy="1324402"/>
          </a:xfrm>
          <a:prstGeom prst="rect">
            <a:avLst/>
          </a:prstGeom>
        </p:spPr>
        <p:txBody>
          <a:bodyPr wrap="square" lIns="0" tIns="0" rIns="0" bIns="0" rtlCol="0" anchor="t">
            <a:spAutoFit/>
          </a:bodyPr>
          <a:lstStyle>
            <a:defPPr>
              <a:defRPr lang="en-US"/>
            </a:defPPr>
            <a:lvl1pPr algn="ctr">
              <a:lnSpc>
                <a:spcPts val="12294"/>
              </a:lnSpc>
              <a:defRPr sz="17300" b="1" spc="50">
                <a:ln w="9525" cmpd="sng">
                  <a:solidFill>
                    <a:srgbClr val="8ABCEF"/>
                  </a:solidFill>
                  <a:prstDash val="solid"/>
                </a:ln>
                <a:solidFill>
                  <a:srgbClr val="70AD47">
                    <a:tint val="1000"/>
                  </a:srgbClr>
                </a:solidFill>
                <a:effectLst>
                  <a:glow rad="38100">
                    <a:schemeClr val="accent1">
                      <a:alpha val="40000"/>
                    </a:schemeClr>
                  </a:glow>
                </a:effectLst>
                <a:latin typeface=".VnCooper" panose="020B7200000000000000" pitchFamily="34" charset="0"/>
              </a:defRPr>
            </a:lvl1pPr>
          </a:lstStyle>
          <a:p>
            <a:pPr algn="l"/>
            <a:r>
              <a:rPr lang="en-US" sz="5334" spc="0">
                <a:ln w="9525">
                  <a:solidFill>
                    <a:schemeClr val="bg1"/>
                  </a:solidFill>
                  <a:prstDash val="solid"/>
                </a:ln>
                <a:solidFill>
                  <a:srgbClr val="1E7BD8"/>
                </a:solidFill>
                <a:effectLst>
                  <a:outerShdw blurRad="12700" dist="38100" dir="2700000" algn="tl" rotWithShape="0">
                    <a:schemeClr val="accent5">
                      <a:lumMod val="60000"/>
                      <a:lumOff val="40000"/>
                    </a:schemeClr>
                  </a:outerShdw>
                </a:effectLst>
              </a:rPr>
              <a:t>Vocabulary</a:t>
            </a:r>
          </a:p>
        </p:txBody>
      </p:sp>
      <p:sp>
        <p:nvSpPr>
          <p:cNvPr id="7" name="Mspham-0936082789">
            <a:extLst>
              <a:ext uri="{FF2B5EF4-FFF2-40B4-BE49-F238E27FC236}">
                <a16:creationId xmlns:a16="http://schemas.microsoft.com/office/drawing/2014/main" id="{ED5F570C-3D32-F900-632A-FB6C7D8F89BE}"/>
              </a:ext>
            </a:extLst>
          </p:cNvPr>
          <p:cNvSpPr txBox="1"/>
          <p:nvPr/>
        </p:nvSpPr>
        <p:spPr>
          <a:xfrm>
            <a:off x="2489200" y="4110370"/>
            <a:ext cx="4208167" cy="7315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4800" b="1" i="0" u="none" strike="noStrike" cap="none">
                <a:solidFill>
                  <a:srgbClr val="002060"/>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200" dirty="0"/>
              <a:t>at a school</a:t>
            </a:r>
            <a:endParaRPr lang="en-US" sz="3200" dirty="0">
              <a:latin typeface="Century Gothic" panose="020B0502020202020204" pitchFamily="34" charset="0"/>
            </a:endParaRPr>
          </a:p>
        </p:txBody>
      </p:sp>
      <p:sp>
        <p:nvSpPr>
          <p:cNvPr id="12" name="Mspham-0936082789">
            <a:extLst>
              <a:ext uri="{FF2B5EF4-FFF2-40B4-BE49-F238E27FC236}">
                <a16:creationId xmlns:a16="http://schemas.microsoft.com/office/drawing/2014/main" id="{F52297BA-A576-09BA-7091-4BE0CD6CBAD2}"/>
              </a:ext>
            </a:extLst>
          </p:cNvPr>
          <p:cNvSpPr txBox="1"/>
          <p:nvPr/>
        </p:nvSpPr>
        <p:spPr>
          <a:xfrm>
            <a:off x="2489200" y="3284316"/>
            <a:ext cx="4208167" cy="7315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4800" b="1" i="0" u="none" strike="noStrike" cap="none">
                <a:solidFill>
                  <a:srgbClr val="002060"/>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200" dirty="0"/>
              <a:t>at a factory</a:t>
            </a:r>
          </a:p>
        </p:txBody>
      </p:sp>
      <p:sp>
        <p:nvSpPr>
          <p:cNvPr id="19" name="Mspham-0936082789">
            <a:extLst>
              <a:ext uri="{FF2B5EF4-FFF2-40B4-BE49-F238E27FC236}">
                <a16:creationId xmlns:a16="http://schemas.microsoft.com/office/drawing/2014/main" id="{90840058-5216-B1EF-839D-B261058059E3}"/>
              </a:ext>
            </a:extLst>
          </p:cNvPr>
          <p:cNvSpPr txBox="1">
            <a:spLocks/>
          </p:cNvSpPr>
          <p:nvPr/>
        </p:nvSpPr>
        <p:spPr>
          <a:xfrm>
            <a:off x="6096000" y="3213344"/>
            <a:ext cx="5334001" cy="7315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nhà</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máy</a:t>
            </a:r>
            <a:endParaRPr lang="en-US" dirty="0">
              <a:solidFill>
                <a:srgbClr val="002060"/>
              </a:solidFill>
              <a:latin typeface="Arial" panose="020B0604020202020204" pitchFamily="34" charset="0"/>
              <a:cs typeface="Arial" panose="020B0604020202020204" pitchFamily="34" charset="0"/>
            </a:endParaRPr>
          </a:p>
        </p:txBody>
      </p:sp>
      <p:sp>
        <p:nvSpPr>
          <p:cNvPr id="21" name="Mspham-0936082789">
            <a:extLst>
              <a:ext uri="{FF2B5EF4-FFF2-40B4-BE49-F238E27FC236}">
                <a16:creationId xmlns:a16="http://schemas.microsoft.com/office/drawing/2014/main" id="{4A52FB30-204B-2FD7-C5CC-AA4E0D78D975}"/>
              </a:ext>
            </a:extLst>
          </p:cNvPr>
          <p:cNvSpPr txBox="1">
            <a:spLocks/>
          </p:cNvSpPr>
          <p:nvPr/>
        </p:nvSpPr>
        <p:spPr>
          <a:xfrm>
            <a:off x="6096000" y="4086808"/>
            <a:ext cx="5334001" cy="7315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trường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học</a:t>
            </a:r>
            <a:endParaRPr lang="en-US" dirty="0">
              <a:solidFill>
                <a:srgbClr val="002060"/>
              </a:solidFill>
              <a:latin typeface="Arial" panose="020B0604020202020204" pitchFamily="34" charset="0"/>
              <a:cs typeface="Arial" panose="020B0604020202020204" pitchFamily="34" charset="0"/>
            </a:endParaRPr>
          </a:p>
        </p:txBody>
      </p:sp>
      <p:sp>
        <p:nvSpPr>
          <p:cNvPr id="2" name="Mspham-0936082789">
            <a:extLst>
              <a:ext uri="{FF2B5EF4-FFF2-40B4-BE49-F238E27FC236}">
                <a16:creationId xmlns:a16="http://schemas.microsoft.com/office/drawing/2014/main" id="{E5A5A45D-2986-4F27-9FD6-31566BDEC495}"/>
              </a:ext>
            </a:extLst>
          </p:cNvPr>
          <p:cNvSpPr txBox="1"/>
          <p:nvPr/>
        </p:nvSpPr>
        <p:spPr>
          <a:xfrm>
            <a:off x="2489198" y="4905143"/>
            <a:ext cx="4208167" cy="7315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3200" b="1" i="0" u="none" strike="noStrike" cap="none">
                <a:solidFill>
                  <a:srgbClr val="002060"/>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dirty="0"/>
              <a:t>in a bakery</a:t>
            </a:r>
          </a:p>
        </p:txBody>
      </p:sp>
      <p:sp>
        <p:nvSpPr>
          <p:cNvPr id="3" name="Mspham-0936082789">
            <a:extLst>
              <a:ext uri="{FF2B5EF4-FFF2-40B4-BE49-F238E27FC236}">
                <a16:creationId xmlns:a16="http://schemas.microsoft.com/office/drawing/2014/main" id="{49F54438-F25D-1E45-F0BB-44CB8ACEAE21}"/>
              </a:ext>
            </a:extLst>
          </p:cNvPr>
          <p:cNvSpPr txBox="1"/>
          <p:nvPr/>
        </p:nvSpPr>
        <p:spPr>
          <a:xfrm>
            <a:off x="2489197" y="5687144"/>
            <a:ext cx="4208167" cy="7315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3200" b="1" i="0" u="none" strike="noStrike" cap="none">
                <a:solidFill>
                  <a:srgbClr val="002060"/>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dirty="0"/>
              <a:t>in a restaurant</a:t>
            </a:r>
          </a:p>
        </p:txBody>
      </p:sp>
      <p:sp>
        <p:nvSpPr>
          <p:cNvPr id="4" name="Mspham-0936082789">
            <a:extLst>
              <a:ext uri="{FF2B5EF4-FFF2-40B4-BE49-F238E27FC236}">
                <a16:creationId xmlns:a16="http://schemas.microsoft.com/office/drawing/2014/main" id="{379C6990-8371-FEAA-EDCD-242ACE65EFD3}"/>
              </a:ext>
            </a:extLst>
          </p:cNvPr>
          <p:cNvSpPr txBox="1">
            <a:spLocks/>
          </p:cNvSpPr>
          <p:nvPr/>
        </p:nvSpPr>
        <p:spPr>
          <a:xfrm>
            <a:off x="6095998" y="4817660"/>
            <a:ext cx="5334001" cy="7315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dirty="0">
                <a:solidFill>
                  <a:srgbClr val="002060"/>
                </a:solidFill>
                <a:latin typeface="Arial" panose="020B0604020202020204" pitchFamily="34" charset="0"/>
                <a:cs typeface="Arial" panose="020B0604020202020204" pitchFamily="34" charset="0"/>
              </a:rPr>
              <a:t>: ở </a:t>
            </a:r>
            <a:r>
              <a:rPr lang="en-US" dirty="0" err="1">
                <a:solidFill>
                  <a:srgbClr val="002060"/>
                </a:solidFill>
                <a:latin typeface="Arial" panose="020B0604020202020204" pitchFamily="34" charset="0"/>
                <a:cs typeface="Arial" panose="020B0604020202020204" pitchFamily="34" charset="0"/>
              </a:rPr>
              <a:t>tiệm</a:t>
            </a:r>
            <a:r>
              <a:rPr lang="en-US" dirty="0">
                <a:solidFill>
                  <a:srgbClr val="002060"/>
                </a:solidFill>
                <a:latin typeface="Arial" panose="020B0604020202020204" pitchFamily="34" charset="0"/>
                <a:cs typeface="Arial" panose="020B0604020202020204" pitchFamily="34" charset="0"/>
              </a:rPr>
              <a:t> bánh</a:t>
            </a:r>
          </a:p>
        </p:txBody>
      </p:sp>
      <p:sp>
        <p:nvSpPr>
          <p:cNvPr id="6" name="Mspham-0936082789">
            <a:extLst>
              <a:ext uri="{FF2B5EF4-FFF2-40B4-BE49-F238E27FC236}">
                <a16:creationId xmlns:a16="http://schemas.microsoft.com/office/drawing/2014/main" id="{219A788C-DA38-29E7-4394-94A8A4085DE3}"/>
              </a:ext>
            </a:extLst>
          </p:cNvPr>
          <p:cNvSpPr txBox="1">
            <a:spLocks/>
          </p:cNvSpPr>
          <p:nvPr/>
        </p:nvSpPr>
        <p:spPr>
          <a:xfrm>
            <a:off x="6095998" y="5699917"/>
            <a:ext cx="5334001" cy="7315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dirty="0">
                <a:solidFill>
                  <a:srgbClr val="002060"/>
                </a:solidFill>
                <a:latin typeface="Arial" panose="020B0604020202020204" pitchFamily="34" charset="0"/>
                <a:cs typeface="Arial" panose="020B0604020202020204" pitchFamily="34" charset="0"/>
              </a:rPr>
              <a:t>: ở </a:t>
            </a:r>
            <a:r>
              <a:rPr lang="en-US" dirty="0" err="1">
                <a:solidFill>
                  <a:srgbClr val="002060"/>
                </a:solidFill>
                <a:latin typeface="Arial" panose="020B0604020202020204" pitchFamily="34" charset="0"/>
                <a:cs typeface="Arial" panose="020B0604020202020204" pitchFamily="34" charset="0"/>
              </a:rPr>
              <a:t>nhà</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hàng</a:t>
            </a:r>
            <a:endParaRPr lang="en-US"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56940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544E085-B9CC-AB42-C4B1-81BAB022596D}"/>
              </a:ext>
            </a:extLst>
          </p:cNvPr>
          <p:cNvPicPr>
            <a:picLocks noChangeAspect="1"/>
          </p:cNvPicPr>
          <p:nvPr/>
        </p:nvPicPr>
        <p:blipFill>
          <a:blip r:embed="rId2"/>
          <a:stretch>
            <a:fillRect/>
          </a:stretch>
        </p:blipFill>
        <p:spPr>
          <a:xfrm>
            <a:off x="0" y="1673"/>
            <a:ext cx="12192000" cy="6854653"/>
          </a:xfrm>
          <a:prstGeom prst="rect">
            <a:avLst/>
          </a:prstGeom>
        </p:spPr>
      </p:pic>
      <p:sp>
        <p:nvSpPr>
          <p:cNvPr id="14" name="Title 1">
            <a:extLst>
              <a:ext uri="{FF2B5EF4-FFF2-40B4-BE49-F238E27FC236}">
                <a16:creationId xmlns:a16="http://schemas.microsoft.com/office/drawing/2014/main" id="{21150573-3A1F-6FEB-A29D-61130CB355CB}"/>
              </a:ext>
            </a:extLst>
          </p:cNvPr>
          <p:cNvSpPr txBox="1">
            <a:spLocks/>
          </p:cNvSpPr>
          <p:nvPr/>
        </p:nvSpPr>
        <p:spPr>
          <a:xfrm>
            <a:off x="1917103" y="2521910"/>
            <a:ext cx="8955088" cy="13255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9600" b="1" dirty="0">
                <a:ln w="11430"/>
                <a:solidFill>
                  <a:srgbClr val="FF0000"/>
                </a:solidFill>
                <a:effectLst>
                  <a:outerShdw blurRad="50800" dist="39000" dir="5460000" algn="tl">
                    <a:srgbClr val="000000">
                      <a:alpha val="38000"/>
                    </a:srgbClr>
                  </a:outerShdw>
                </a:effectLst>
                <a:latin typeface="Jokerman" pitchFamily="82" charset="0"/>
                <a:cs typeface="Arial" charset="0"/>
              </a:rPr>
              <a:t>Sentence</a:t>
            </a:r>
          </a:p>
          <a:p>
            <a:pPr algn="ctr" fontAlgn="auto">
              <a:spcAft>
                <a:spcPts val="0"/>
              </a:spcAft>
              <a:defRPr/>
            </a:pPr>
            <a:r>
              <a:rPr lang="en-US" sz="9600" b="1" dirty="0">
                <a:ln w="11430"/>
                <a:solidFill>
                  <a:srgbClr val="FF0000"/>
                </a:solidFill>
                <a:effectLst>
                  <a:outerShdw blurRad="50800" dist="39000" dir="5460000" algn="tl">
                    <a:srgbClr val="000000">
                      <a:alpha val="38000"/>
                    </a:srgbClr>
                  </a:outerShdw>
                </a:effectLst>
                <a:latin typeface="Jokerman" pitchFamily="82" charset="0"/>
                <a:cs typeface="Arial" charset="0"/>
              </a:rPr>
              <a:t>pattern</a:t>
            </a:r>
          </a:p>
        </p:txBody>
      </p:sp>
    </p:spTree>
    <p:extLst>
      <p:ext uri="{BB962C8B-B14F-4D97-AF65-F5344CB8AC3E}">
        <p14:creationId xmlns:p14="http://schemas.microsoft.com/office/powerpoint/2010/main" val="185371013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What Time Is It- Song for Kids - Preschool, Kindergarten, Learn English Children">
            <a:hlinkClick r:id="" action="ppaction://media"/>
            <a:extLst>
              <a:ext uri="{FF2B5EF4-FFF2-40B4-BE49-F238E27FC236}">
                <a16:creationId xmlns:a16="http://schemas.microsoft.com/office/drawing/2014/main" id="{9DB66039-02E5-41B6-8AF9-3C52F7CC348E}"/>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a:stretch/>
        </p:blipFill>
        <p:spPr>
          <a:xfrm>
            <a:off x="20" y="10"/>
            <a:ext cx="12191980" cy="6857990"/>
          </a:xfrm>
          <a:noFill/>
        </p:spPr>
      </p:pic>
    </p:spTree>
    <p:extLst>
      <p:ext uri="{BB962C8B-B14F-4D97-AF65-F5344CB8AC3E}">
        <p14:creationId xmlns:p14="http://schemas.microsoft.com/office/powerpoint/2010/main" val="2723674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4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rectangular frame with orange and yellow border&#10;&#10;Description automatically generated">
            <a:extLst>
              <a:ext uri="{FF2B5EF4-FFF2-40B4-BE49-F238E27FC236}">
                <a16:creationId xmlns:a16="http://schemas.microsoft.com/office/drawing/2014/main" id="{594A3486-8B0E-5916-49AB-BFA1A1562667}"/>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7" name="Group 36">
            <a:extLst>
              <a:ext uri="{FF2B5EF4-FFF2-40B4-BE49-F238E27FC236}">
                <a16:creationId xmlns:a16="http://schemas.microsoft.com/office/drawing/2014/main" id="{8430B8B9-EA3E-7577-9B7C-FC5A86624585}"/>
              </a:ext>
            </a:extLst>
          </p:cNvPr>
          <p:cNvGrpSpPr/>
          <p:nvPr/>
        </p:nvGrpSpPr>
        <p:grpSpPr>
          <a:xfrm>
            <a:off x="1105775" y="247260"/>
            <a:ext cx="8597025" cy="712755"/>
            <a:chOff x="1105774" y="247259"/>
            <a:chExt cx="8597025" cy="712755"/>
          </a:xfrm>
        </p:grpSpPr>
        <p:sp>
          <p:nvSpPr>
            <p:cNvPr id="18" name="Title 4">
              <a:extLst>
                <a:ext uri="{FF2B5EF4-FFF2-40B4-BE49-F238E27FC236}">
                  <a16:creationId xmlns:a16="http://schemas.microsoft.com/office/drawing/2014/main" id="{F701899D-005E-35FC-77C8-E295DC34D1D5}"/>
                </a:ext>
              </a:extLst>
            </p:cNvPr>
            <p:cNvSpPr txBox="1">
              <a:spLocks/>
            </p:cNvSpPr>
            <p:nvPr/>
          </p:nvSpPr>
          <p:spPr>
            <a:xfrm>
              <a:off x="1817979" y="247259"/>
              <a:ext cx="7884820" cy="71275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sz="2800" b="1">
                  <a:solidFill>
                    <a:schemeClr val="tx1">
                      <a:lumMod val="85000"/>
                      <a:lumOff val="15000"/>
                    </a:schemeClr>
                  </a:solidFill>
                  <a:latin typeface="Arial" panose="020B0604020202020204" pitchFamily="34" charset="0"/>
                  <a:cs typeface="Arial" panose="020B0604020202020204" pitchFamily="34" charset="0"/>
                </a:rPr>
                <a:t>Cách hỏi một người nào đó làm việc ở đâu:</a:t>
              </a:r>
            </a:p>
          </p:txBody>
        </p:sp>
        <p:sp>
          <p:nvSpPr>
            <p:cNvPr id="36" name="Title 4">
              <a:extLst>
                <a:ext uri="{FF2B5EF4-FFF2-40B4-BE49-F238E27FC236}">
                  <a16:creationId xmlns:a16="http://schemas.microsoft.com/office/drawing/2014/main" id="{5E279EF6-21C7-E420-556C-68CB07289054}"/>
                </a:ext>
              </a:extLst>
            </p:cNvPr>
            <p:cNvSpPr txBox="1">
              <a:spLocks/>
            </p:cNvSpPr>
            <p:nvPr/>
          </p:nvSpPr>
          <p:spPr>
            <a:xfrm>
              <a:off x="1105774" y="283596"/>
              <a:ext cx="640080" cy="640080"/>
            </a:xfrm>
            <a:prstGeom prst="ellipse">
              <a:avLst/>
            </a:prstGeom>
            <a:solidFill>
              <a:srgbClr val="FFD002"/>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b="1">
                  <a:solidFill>
                    <a:sysClr val="windowText" lastClr="000000"/>
                  </a:solidFill>
                  <a:latin typeface="Arial" panose="020B0604020202020204" pitchFamily="34" charset="0"/>
                  <a:cs typeface="Arial" panose="020B0604020202020204" pitchFamily="34" charset="0"/>
                </a:rPr>
                <a:t>2</a:t>
              </a:r>
            </a:p>
          </p:txBody>
        </p:sp>
      </p:grpSp>
      <p:sp>
        <p:nvSpPr>
          <p:cNvPr id="7" name="Freeform 4">
            <a:extLst>
              <a:ext uri="{FF2B5EF4-FFF2-40B4-BE49-F238E27FC236}">
                <a16:creationId xmlns:a16="http://schemas.microsoft.com/office/drawing/2014/main" id="{A44D5816-5819-86EA-E1DA-788BAB520F33}"/>
              </a:ext>
            </a:extLst>
          </p:cNvPr>
          <p:cNvSpPr/>
          <p:nvPr/>
        </p:nvSpPr>
        <p:spPr>
          <a:xfrm>
            <a:off x="1930400" y="1047878"/>
            <a:ext cx="6248400" cy="712755"/>
          </a:xfrm>
          <a:prstGeom prst="roundRect">
            <a:avLst>
              <a:gd name="adj" fmla="val 6322"/>
            </a:avLst>
          </a:prstGeom>
          <a:solidFill>
            <a:srgbClr val="FAFAFA"/>
          </a:solidFill>
          <a:ln>
            <a:solidFill>
              <a:srgbClr val="D34A24"/>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lnSpc>
                <a:spcPts val="4000"/>
              </a:lnSpc>
              <a:spcAft>
                <a:spcPts val="600"/>
              </a:spcAft>
            </a:pPr>
            <a:r>
              <a:rPr lang="en-US" sz="2933" b="1">
                <a:solidFill>
                  <a:schemeClr val="tx1">
                    <a:lumMod val="85000"/>
                    <a:lumOff val="15000"/>
                  </a:schemeClr>
                </a:solidFill>
                <a:latin typeface="Century Gothic" panose="020B0502020202020204" pitchFamily="34" charset="0"/>
              </a:rPr>
              <a:t>Where does </a:t>
            </a:r>
            <a:r>
              <a:rPr lang="en-US" sz="2933" b="1">
                <a:solidFill>
                  <a:srgbClr val="FF0000"/>
                </a:solidFill>
                <a:latin typeface="Century Gothic" panose="020B0502020202020204" pitchFamily="34" charset="0"/>
              </a:rPr>
              <a:t>he/she/name </a:t>
            </a:r>
            <a:r>
              <a:rPr lang="en-US" sz="2933" b="1">
                <a:solidFill>
                  <a:schemeClr val="tx1">
                    <a:lumMod val="85000"/>
                    <a:lumOff val="15000"/>
                  </a:schemeClr>
                </a:solidFill>
                <a:latin typeface="Century Gothic" panose="020B0502020202020204" pitchFamily="34" charset="0"/>
              </a:rPr>
              <a:t>work?</a:t>
            </a:r>
            <a:endParaRPr lang="en-US" sz="2933" b="1" dirty="0">
              <a:solidFill>
                <a:schemeClr val="tx1">
                  <a:lumMod val="85000"/>
                  <a:lumOff val="15000"/>
                </a:schemeClr>
              </a:solidFill>
              <a:latin typeface="Century Gothic" panose="020B0502020202020204" pitchFamily="34" charset="0"/>
            </a:endParaRPr>
          </a:p>
        </p:txBody>
      </p:sp>
      <p:sp>
        <p:nvSpPr>
          <p:cNvPr id="15" name="Rounded Rectangle 57">
            <a:extLst>
              <a:ext uri="{FF2B5EF4-FFF2-40B4-BE49-F238E27FC236}">
                <a16:creationId xmlns:a16="http://schemas.microsoft.com/office/drawing/2014/main" id="{F8D96D58-8020-A83C-46EF-6A689D08BF6C}"/>
              </a:ext>
            </a:extLst>
          </p:cNvPr>
          <p:cNvSpPr/>
          <p:nvPr/>
        </p:nvSpPr>
        <p:spPr>
          <a:xfrm>
            <a:off x="1425815" y="3581400"/>
            <a:ext cx="2196225" cy="601513"/>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933" b="1">
                <a:solidFill>
                  <a:srgbClr val="002060"/>
                </a:solidFill>
                <a:latin typeface="Arial" panose="020B0604020202020204" pitchFamily="34" charset="0"/>
                <a:cs typeface="Arial" panose="020B0604020202020204" pitchFamily="34" charset="0"/>
              </a:rPr>
              <a:t>Ex</a:t>
            </a:r>
            <a:r>
              <a:rPr lang="en-US" sz="2933">
                <a:solidFill>
                  <a:srgbClr val="002060"/>
                </a:solidFill>
                <a:latin typeface="Arial" panose="020B0604020202020204" pitchFamily="34" charset="0"/>
                <a:cs typeface="Arial" panose="020B0604020202020204" pitchFamily="34" charset="0"/>
              </a:rPr>
              <a:t>:  </a:t>
            </a:r>
            <a:endParaRPr lang="en-US" sz="2933" dirty="0">
              <a:solidFill>
                <a:srgbClr val="002060"/>
              </a:solidFill>
              <a:latin typeface="Arial" panose="020B0604020202020204" pitchFamily="34" charset="0"/>
              <a:cs typeface="Arial" panose="020B0604020202020204" pitchFamily="34" charset="0"/>
            </a:endParaRPr>
          </a:p>
        </p:txBody>
      </p:sp>
      <p:sp>
        <p:nvSpPr>
          <p:cNvPr id="88" name="Title 4">
            <a:extLst>
              <a:ext uri="{FF2B5EF4-FFF2-40B4-BE49-F238E27FC236}">
                <a16:creationId xmlns:a16="http://schemas.microsoft.com/office/drawing/2014/main" id="{6E1FB2A9-7EFA-E3C5-36FE-ECFEEAA2039C}"/>
              </a:ext>
            </a:extLst>
          </p:cNvPr>
          <p:cNvSpPr txBox="1">
            <a:spLocks/>
          </p:cNvSpPr>
          <p:nvPr/>
        </p:nvSpPr>
        <p:spPr>
          <a:xfrm>
            <a:off x="8280400" y="1166670"/>
            <a:ext cx="3556000" cy="475170"/>
          </a:xfrm>
          <a:prstGeom prst="rect">
            <a:avLst/>
          </a:prstGeom>
          <a:noFill/>
          <a:ln>
            <a:noFill/>
          </a:ln>
        </p:spPr>
        <p:txBody>
          <a:bodyPr spcFirstLastPara="1" wrap="square" lIns="60950" tIns="60950" rIns="60950" bIns="609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sz="1600">
                <a:solidFill>
                  <a:srgbClr val="002060"/>
                </a:solidFill>
                <a:latin typeface="Arial" panose="020B0604020202020204" pitchFamily="34" charset="0"/>
                <a:cs typeface="Arial" panose="020B0604020202020204" pitchFamily="34" charset="0"/>
              </a:rPr>
              <a:t>(Anh ấy/cô ấy làm việc ở đâu?)</a:t>
            </a:r>
          </a:p>
        </p:txBody>
      </p:sp>
      <p:sp>
        <p:nvSpPr>
          <p:cNvPr id="28" name="Freeform 4">
            <a:extLst>
              <a:ext uri="{FF2B5EF4-FFF2-40B4-BE49-F238E27FC236}">
                <a16:creationId xmlns:a16="http://schemas.microsoft.com/office/drawing/2014/main" id="{030C6027-0634-0F9D-B540-1AA62761E99A}"/>
              </a:ext>
            </a:extLst>
          </p:cNvPr>
          <p:cNvSpPr/>
          <p:nvPr/>
        </p:nvSpPr>
        <p:spPr>
          <a:xfrm>
            <a:off x="1930400" y="1805030"/>
            <a:ext cx="6248400" cy="712755"/>
          </a:xfrm>
          <a:prstGeom prst="roundRect">
            <a:avLst>
              <a:gd name="adj" fmla="val 6322"/>
            </a:avLst>
          </a:prstGeom>
          <a:solidFill>
            <a:srgbClr val="FAFAFA"/>
          </a:solidFill>
          <a:ln>
            <a:solidFill>
              <a:srgbClr val="D34A24"/>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lnSpc>
                <a:spcPts val="4000"/>
              </a:lnSpc>
              <a:spcAft>
                <a:spcPts val="600"/>
              </a:spcAft>
            </a:pPr>
            <a:r>
              <a:rPr lang="en-US" sz="2933" b="1">
                <a:solidFill>
                  <a:srgbClr val="FF0000"/>
                </a:solidFill>
                <a:latin typeface="Century Gothic" panose="020B0502020202020204" pitchFamily="34" charset="0"/>
              </a:rPr>
              <a:t>He/She</a:t>
            </a:r>
            <a:r>
              <a:rPr lang="en-US" sz="2933" b="1">
                <a:solidFill>
                  <a:schemeClr val="tx1"/>
                </a:solidFill>
                <a:latin typeface="Century Gothic" panose="020B0502020202020204" pitchFamily="34" charset="0"/>
              </a:rPr>
              <a:t> work</a:t>
            </a:r>
            <a:r>
              <a:rPr lang="en-US" sz="2933" b="1">
                <a:solidFill>
                  <a:srgbClr val="FF0000"/>
                </a:solidFill>
                <a:latin typeface="Century Gothic" panose="020B0502020202020204" pitchFamily="34" charset="0"/>
              </a:rPr>
              <a:t>s</a:t>
            </a:r>
            <a:r>
              <a:rPr lang="en-US" sz="2933" b="1">
                <a:solidFill>
                  <a:schemeClr val="tx1"/>
                </a:solidFill>
                <a:latin typeface="Century Gothic" panose="020B0502020202020204" pitchFamily="34" charset="0"/>
              </a:rPr>
              <a:t> </a:t>
            </a:r>
            <a:r>
              <a:rPr lang="en-US" sz="2933" b="1">
                <a:solidFill>
                  <a:srgbClr val="0070C0"/>
                </a:solidFill>
                <a:latin typeface="Century Gothic" panose="020B0502020202020204" pitchFamily="34" charset="0"/>
              </a:rPr>
              <a:t>________</a:t>
            </a:r>
            <a:r>
              <a:rPr lang="en-US" sz="2933" b="1">
                <a:solidFill>
                  <a:schemeClr val="tx1"/>
                </a:solidFill>
                <a:latin typeface="Century Gothic" panose="020B0502020202020204" pitchFamily="34" charset="0"/>
              </a:rPr>
              <a:t>. </a:t>
            </a:r>
            <a:endParaRPr lang="en-US" sz="2933" b="1" dirty="0">
              <a:solidFill>
                <a:schemeClr val="tx1"/>
              </a:solidFill>
              <a:latin typeface="Century Gothic" panose="020B0502020202020204" pitchFamily="34" charset="0"/>
            </a:endParaRPr>
          </a:p>
        </p:txBody>
      </p:sp>
      <p:sp>
        <p:nvSpPr>
          <p:cNvPr id="29" name="Title 4">
            <a:extLst>
              <a:ext uri="{FF2B5EF4-FFF2-40B4-BE49-F238E27FC236}">
                <a16:creationId xmlns:a16="http://schemas.microsoft.com/office/drawing/2014/main" id="{DF3AFB3A-27B1-41E4-7BC2-090EB2E0315F}"/>
              </a:ext>
            </a:extLst>
          </p:cNvPr>
          <p:cNvSpPr txBox="1">
            <a:spLocks/>
          </p:cNvSpPr>
          <p:nvPr/>
        </p:nvSpPr>
        <p:spPr>
          <a:xfrm>
            <a:off x="8280400" y="1923822"/>
            <a:ext cx="3556000" cy="475170"/>
          </a:xfrm>
          <a:prstGeom prst="rect">
            <a:avLst/>
          </a:prstGeom>
          <a:noFill/>
          <a:ln>
            <a:noFill/>
          </a:ln>
        </p:spPr>
        <p:txBody>
          <a:bodyPr spcFirstLastPara="1" wrap="square" lIns="60950" tIns="60950" rIns="60950" bIns="609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sz="1600">
                <a:solidFill>
                  <a:srgbClr val="002060"/>
                </a:solidFill>
                <a:latin typeface="Arial" panose="020B0604020202020204" pitchFamily="34" charset="0"/>
                <a:cs typeface="Arial" panose="020B0604020202020204" pitchFamily="34" charset="0"/>
              </a:rPr>
              <a:t>(Anh ấy / cô ấy làm ở ______)</a:t>
            </a:r>
          </a:p>
        </p:txBody>
      </p:sp>
      <p:pic>
        <p:nvPicPr>
          <p:cNvPr id="5" name="Picture 4">
            <a:extLst>
              <a:ext uri="{FF2B5EF4-FFF2-40B4-BE49-F238E27FC236}">
                <a16:creationId xmlns:a16="http://schemas.microsoft.com/office/drawing/2014/main" id="{587C13AF-7E55-267D-F77E-C3712740B34A}"/>
              </a:ext>
            </a:extLst>
          </p:cNvPr>
          <p:cNvPicPr>
            <a:picLocks noChangeAspect="1"/>
          </p:cNvPicPr>
          <p:nvPr/>
        </p:nvPicPr>
        <p:blipFill>
          <a:blip r:embed="rId3"/>
          <a:stretch>
            <a:fillRect/>
          </a:stretch>
        </p:blipFill>
        <p:spPr>
          <a:xfrm>
            <a:off x="4510560" y="3124200"/>
            <a:ext cx="5547841" cy="3304319"/>
          </a:xfrm>
          <a:prstGeom prst="rect">
            <a:avLst/>
          </a:prstGeom>
        </p:spPr>
      </p:pic>
    </p:spTree>
    <p:extLst>
      <p:ext uri="{BB962C8B-B14F-4D97-AF65-F5344CB8AC3E}">
        <p14:creationId xmlns:p14="http://schemas.microsoft.com/office/powerpoint/2010/main" val="195924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8"/>
                                        </p:tgtEl>
                                        <p:attrNameLst>
                                          <p:attrName>style.visibility</p:attrName>
                                        </p:attrNameLst>
                                      </p:cBhvr>
                                      <p:to>
                                        <p:strVal val="visible"/>
                                      </p:to>
                                    </p:set>
                                    <p:animEffect transition="in" filter="fade">
                                      <p:cBhvr>
                                        <p:cTn id="17" dur="500"/>
                                        <p:tgtEl>
                                          <p:spTgt spid="8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p:bldP spid="88" grpId="0"/>
      <p:bldP spid="28" grpId="0" animBg="1"/>
      <p:bldP spid="2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rectangular frame with orange and yellow border&#10;&#10;Description automatically generated">
            <a:extLst>
              <a:ext uri="{FF2B5EF4-FFF2-40B4-BE49-F238E27FC236}">
                <a16:creationId xmlns:a16="http://schemas.microsoft.com/office/drawing/2014/main" id="{594A3486-8B0E-5916-49AB-BFA1A1562667}"/>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7" name="Group 36">
            <a:extLst>
              <a:ext uri="{FF2B5EF4-FFF2-40B4-BE49-F238E27FC236}">
                <a16:creationId xmlns:a16="http://schemas.microsoft.com/office/drawing/2014/main" id="{8430B8B9-EA3E-7577-9B7C-FC5A86624585}"/>
              </a:ext>
            </a:extLst>
          </p:cNvPr>
          <p:cNvGrpSpPr/>
          <p:nvPr/>
        </p:nvGrpSpPr>
        <p:grpSpPr>
          <a:xfrm>
            <a:off x="532740" y="247260"/>
            <a:ext cx="11303660" cy="800618"/>
            <a:chOff x="532739" y="247259"/>
            <a:chExt cx="11303660" cy="800618"/>
          </a:xfrm>
        </p:grpSpPr>
        <p:sp>
          <p:nvSpPr>
            <p:cNvPr id="18" name="Title 4">
              <a:extLst>
                <a:ext uri="{FF2B5EF4-FFF2-40B4-BE49-F238E27FC236}">
                  <a16:creationId xmlns:a16="http://schemas.microsoft.com/office/drawing/2014/main" id="{F701899D-005E-35FC-77C8-E295DC34D1D5}"/>
                </a:ext>
              </a:extLst>
            </p:cNvPr>
            <p:cNvSpPr txBox="1">
              <a:spLocks/>
            </p:cNvSpPr>
            <p:nvPr/>
          </p:nvSpPr>
          <p:spPr>
            <a:xfrm>
              <a:off x="1425814" y="247259"/>
              <a:ext cx="10410585" cy="71275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sz="2800" b="1" dirty="0" err="1">
                  <a:solidFill>
                    <a:schemeClr val="tx1">
                      <a:lumMod val="85000"/>
                      <a:lumOff val="15000"/>
                    </a:schemeClr>
                  </a:solidFill>
                  <a:latin typeface="Arial" panose="020B0604020202020204" pitchFamily="34" charset="0"/>
                  <a:cs typeface="Arial" panose="020B0604020202020204" pitchFamily="34" charset="0"/>
                </a:rPr>
                <a:t>Cách</a:t>
              </a:r>
              <a:r>
                <a:rPr lang="en-US" sz="2800" b="1" dirty="0">
                  <a:solidFill>
                    <a:schemeClr val="tx1">
                      <a:lumMod val="85000"/>
                      <a:lumOff val="15000"/>
                    </a:schemeClr>
                  </a:solidFill>
                  <a:latin typeface="Arial" panose="020B0604020202020204" pitchFamily="34" charset="0"/>
                  <a:cs typeface="Arial" panose="020B0604020202020204" pitchFamily="34" charset="0"/>
                </a:rPr>
                <a:t> </a:t>
              </a:r>
              <a:r>
                <a:rPr lang="en-US" sz="2800" b="1" dirty="0" err="1">
                  <a:solidFill>
                    <a:schemeClr val="tx1">
                      <a:lumMod val="85000"/>
                      <a:lumOff val="15000"/>
                    </a:schemeClr>
                  </a:solidFill>
                  <a:latin typeface="Arial" panose="020B0604020202020204" pitchFamily="34" charset="0"/>
                  <a:cs typeface="Arial" panose="020B0604020202020204" pitchFamily="34" charset="0"/>
                </a:rPr>
                <a:t>hỏi</a:t>
              </a:r>
              <a:r>
                <a:rPr lang="en-US" sz="2800" b="1" dirty="0">
                  <a:solidFill>
                    <a:schemeClr val="tx1">
                      <a:lumMod val="85000"/>
                      <a:lumOff val="15000"/>
                    </a:schemeClr>
                  </a:solidFill>
                  <a:latin typeface="Arial" panose="020B0604020202020204" pitchFamily="34" charset="0"/>
                  <a:cs typeface="Arial" panose="020B0604020202020204" pitchFamily="34" charset="0"/>
                </a:rPr>
                <a:t> </a:t>
              </a:r>
              <a:r>
                <a:rPr lang="en-US" sz="2800" b="1" dirty="0" err="1">
                  <a:solidFill>
                    <a:schemeClr val="tx1">
                      <a:lumMod val="85000"/>
                      <a:lumOff val="15000"/>
                    </a:schemeClr>
                  </a:solidFill>
                  <a:latin typeface="Arial" panose="020B0604020202020204" pitchFamily="34" charset="0"/>
                  <a:cs typeface="Arial" panose="020B0604020202020204" pitchFamily="34" charset="0"/>
                </a:rPr>
                <a:t>một</a:t>
              </a:r>
              <a:r>
                <a:rPr lang="en-US" sz="2800" b="1" dirty="0">
                  <a:solidFill>
                    <a:schemeClr val="tx1">
                      <a:lumMod val="85000"/>
                      <a:lumOff val="15000"/>
                    </a:schemeClr>
                  </a:solidFill>
                  <a:latin typeface="Arial" panose="020B0604020202020204" pitchFamily="34" charset="0"/>
                  <a:cs typeface="Arial" panose="020B0604020202020204" pitchFamily="34" charset="0"/>
                </a:rPr>
                <a:t> </a:t>
              </a:r>
              <a:r>
                <a:rPr lang="en-US" sz="2800" b="1" dirty="0" err="1">
                  <a:solidFill>
                    <a:schemeClr val="tx1">
                      <a:lumMod val="85000"/>
                      <a:lumOff val="15000"/>
                    </a:schemeClr>
                  </a:solidFill>
                  <a:latin typeface="Arial" panose="020B0604020202020204" pitchFamily="34" charset="0"/>
                  <a:cs typeface="Arial" panose="020B0604020202020204" pitchFamily="34" charset="0"/>
                </a:rPr>
                <a:t>người</a:t>
              </a:r>
              <a:r>
                <a:rPr lang="en-US" sz="2800" b="1" dirty="0">
                  <a:solidFill>
                    <a:schemeClr val="tx1">
                      <a:lumMod val="85000"/>
                      <a:lumOff val="15000"/>
                    </a:schemeClr>
                  </a:solidFill>
                  <a:latin typeface="Arial" panose="020B0604020202020204" pitchFamily="34" charset="0"/>
                  <a:cs typeface="Arial" panose="020B0604020202020204" pitchFamily="34" charset="0"/>
                </a:rPr>
                <a:t> </a:t>
              </a:r>
              <a:r>
                <a:rPr lang="en-US" sz="2800" b="1" dirty="0" err="1">
                  <a:solidFill>
                    <a:schemeClr val="tx1">
                      <a:lumMod val="85000"/>
                      <a:lumOff val="15000"/>
                    </a:schemeClr>
                  </a:solidFill>
                  <a:latin typeface="Arial" panose="020B0604020202020204" pitchFamily="34" charset="0"/>
                  <a:cs typeface="Arial" panose="020B0604020202020204" pitchFamily="34" charset="0"/>
                </a:rPr>
                <a:t>nào</a:t>
              </a:r>
              <a:r>
                <a:rPr lang="en-US" sz="2800" b="1" dirty="0">
                  <a:solidFill>
                    <a:schemeClr val="tx1">
                      <a:lumMod val="85000"/>
                      <a:lumOff val="15000"/>
                    </a:schemeClr>
                  </a:solidFill>
                  <a:latin typeface="Arial" panose="020B0604020202020204" pitchFamily="34" charset="0"/>
                  <a:cs typeface="Arial" panose="020B0604020202020204" pitchFamily="34" charset="0"/>
                </a:rPr>
                <a:t> </a:t>
              </a:r>
              <a:r>
                <a:rPr lang="en-US" sz="2800" b="1" dirty="0" err="1">
                  <a:solidFill>
                    <a:schemeClr val="tx1">
                      <a:lumMod val="85000"/>
                      <a:lumOff val="15000"/>
                    </a:schemeClr>
                  </a:solidFill>
                  <a:latin typeface="Arial" panose="020B0604020202020204" pitchFamily="34" charset="0"/>
                  <a:cs typeface="Arial" panose="020B0604020202020204" pitchFamily="34" charset="0"/>
                </a:rPr>
                <a:t>đó</a:t>
              </a:r>
              <a:r>
                <a:rPr lang="en-US" sz="2800" b="1" dirty="0">
                  <a:solidFill>
                    <a:schemeClr val="tx1">
                      <a:lumMod val="85000"/>
                      <a:lumOff val="15000"/>
                    </a:schemeClr>
                  </a:solidFill>
                  <a:latin typeface="Arial" panose="020B0604020202020204" pitchFamily="34" charset="0"/>
                  <a:cs typeface="Arial" panose="020B0604020202020204" pitchFamily="34" charset="0"/>
                </a:rPr>
                <a:t> </a:t>
              </a:r>
              <a:r>
                <a:rPr lang="en-US" sz="2800" b="1" dirty="0" err="1">
                  <a:solidFill>
                    <a:schemeClr val="tx1">
                      <a:lumMod val="85000"/>
                      <a:lumOff val="15000"/>
                    </a:schemeClr>
                  </a:solidFill>
                  <a:latin typeface="Arial" panose="020B0604020202020204" pitchFamily="34" charset="0"/>
                  <a:cs typeface="Arial" panose="020B0604020202020204" pitchFamily="34" charset="0"/>
                </a:rPr>
                <a:t>làm</a:t>
              </a:r>
              <a:r>
                <a:rPr lang="en-US" sz="2800" b="1" dirty="0">
                  <a:solidFill>
                    <a:schemeClr val="tx1">
                      <a:lumMod val="85000"/>
                      <a:lumOff val="15000"/>
                    </a:schemeClr>
                  </a:solidFill>
                  <a:latin typeface="Arial" panose="020B0604020202020204" pitchFamily="34" charset="0"/>
                  <a:cs typeface="Arial" panose="020B0604020202020204" pitchFamily="34" charset="0"/>
                </a:rPr>
                <a:t> </a:t>
              </a:r>
              <a:r>
                <a:rPr lang="en-US" sz="2800" b="1" dirty="0" err="1">
                  <a:solidFill>
                    <a:schemeClr val="tx1">
                      <a:lumMod val="85000"/>
                      <a:lumOff val="15000"/>
                    </a:schemeClr>
                  </a:solidFill>
                  <a:latin typeface="Arial" panose="020B0604020202020204" pitchFamily="34" charset="0"/>
                  <a:cs typeface="Arial" panose="020B0604020202020204" pitchFamily="34" charset="0"/>
                </a:rPr>
                <a:t>việc</a:t>
              </a:r>
              <a:r>
                <a:rPr lang="en-US" sz="2800" b="1" dirty="0">
                  <a:solidFill>
                    <a:schemeClr val="tx1">
                      <a:lumMod val="85000"/>
                      <a:lumOff val="15000"/>
                    </a:schemeClr>
                  </a:solidFill>
                  <a:latin typeface="Arial" panose="020B0604020202020204" pitchFamily="34" charset="0"/>
                  <a:cs typeface="Arial" panose="020B0604020202020204" pitchFamily="34" charset="0"/>
                </a:rPr>
                <a:t> ở </a:t>
              </a:r>
              <a:r>
                <a:rPr lang="en-US" sz="2800" b="1" dirty="0" err="1">
                  <a:solidFill>
                    <a:schemeClr val="tx1">
                      <a:lumMod val="85000"/>
                      <a:lumOff val="15000"/>
                    </a:schemeClr>
                  </a:solidFill>
                  <a:latin typeface="Arial" panose="020B0604020202020204" pitchFamily="34" charset="0"/>
                  <a:cs typeface="Arial" panose="020B0604020202020204" pitchFamily="34" charset="0"/>
                </a:rPr>
                <a:t>đâu</a:t>
              </a:r>
              <a:r>
                <a:rPr lang="en-US" sz="2800" b="1" dirty="0">
                  <a:solidFill>
                    <a:schemeClr val="tx1">
                      <a:lumMod val="85000"/>
                      <a:lumOff val="15000"/>
                    </a:schemeClr>
                  </a:solidFill>
                  <a:latin typeface="Arial" panose="020B0604020202020204" pitchFamily="34" charset="0"/>
                  <a:cs typeface="Arial" panose="020B0604020202020204" pitchFamily="34" charset="0"/>
                </a:rPr>
                <a:t> </a:t>
              </a:r>
              <a:r>
                <a:rPr lang="en-US" sz="2800" b="1" dirty="0" err="1">
                  <a:solidFill>
                    <a:schemeClr val="tx1">
                      <a:lumMod val="85000"/>
                      <a:lumOff val="15000"/>
                    </a:schemeClr>
                  </a:solidFill>
                  <a:latin typeface="Arial" panose="020B0604020202020204" pitchFamily="34" charset="0"/>
                  <a:cs typeface="Arial" panose="020B0604020202020204" pitchFamily="34" charset="0"/>
                </a:rPr>
                <a:t>đó</a:t>
              </a:r>
              <a:r>
                <a:rPr lang="en-US" sz="2800" b="1" dirty="0">
                  <a:solidFill>
                    <a:schemeClr val="tx1">
                      <a:lumMod val="85000"/>
                      <a:lumOff val="15000"/>
                    </a:schemeClr>
                  </a:solidFill>
                  <a:latin typeface="Arial" panose="020B0604020202020204" pitchFamily="34" charset="0"/>
                  <a:cs typeface="Arial" panose="020B0604020202020204" pitchFamily="34" charset="0"/>
                </a:rPr>
                <a:t> </a:t>
              </a:r>
              <a:r>
                <a:rPr lang="en-US" sz="2800" b="1" dirty="0" err="1">
                  <a:solidFill>
                    <a:schemeClr val="tx1">
                      <a:lumMod val="85000"/>
                      <a:lumOff val="15000"/>
                    </a:schemeClr>
                  </a:solidFill>
                  <a:latin typeface="Arial" panose="020B0604020202020204" pitchFamily="34" charset="0"/>
                  <a:cs typeface="Arial" panose="020B0604020202020204" pitchFamily="34" charset="0"/>
                </a:rPr>
                <a:t>phải</a:t>
              </a:r>
              <a:r>
                <a:rPr lang="en-US" sz="2800" b="1" dirty="0">
                  <a:solidFill>
                    <a:schemeClr val="tx1">
                      <a:lumMod val="85000"/>
                      <a:lumOff val="15000"/>
                    </a:schemeClr>
                  </a:solidFill>
                  <a:latin typeface="Arial" panose="020B0604020202020204" pitchFamily="34" charset="0"/>
                  <a:cs typeface="Arial" panose="020B0604020202020204" pitchFamily="34" charset="0"/>
                </a:rPr>
                <a:t> </a:t>
              </a:r>
              <a:r>
                <a:rPr lang="en-US" sz="2800" b="1" dirty="0" err="1">
                  <a:solidFill>
                    <a:schemeClr val="tx1">
                      <a:lumMod val="85000"/>
                      <a:lumOff val="15000"/>
                    </a:schemeClr>
                  </a:solidFill>
                  <a:latin typeface="Arial" panose="020B0604020202020204" pitchFamily="34" charset="0"/>
                  <a:cs typeface="Arial" panose="020B0604020202020204" pitchFamily="34" charset="0"/>
                </a:rPr>
                <a:t>không</a:t>
              </a:r>
              <a:r>
                <a:rPr lang="en-US" sz="2800" b="1" dirty="0">
                  <a:solidFill>
                    <a:schemeClr val="tx1">
                      <a:lumMod val="85000"/>
                      <a:lumOff val="15000"/>
                    </a:schemeClr>
                  </a:solidFill>
                  <a:latin typeface="Arial" panose="020B0604020202020204" pitchFamily="34" charset="0"/>
                  <a:cs typeface="Arial" panose="020B0604020202020204" pitchFamily="34" charset="0"/>
                </a:rPr>
                <a:t>:</a:t>
              </a:r>
            </a:p>
          </p:txBody>
        </p:sp>
        <p:sp>
          <p:nvSpPr>
            <p:cNvPr id="36" name="Title 4">
              <a:extLst>
                <a:ext uri="{FF2B5EF4-FFF2-40B4-BE49-F238E27FC236}">
                  <a16:creationId xmlns:a16="http://schemas.microsoft.com/office/drawing/2014/main" id="{5E279EF6-21C7-E420-556C-68CB07289054}"/>
                </a:ext>
              </a:extLst>
            </p:cNvPr>
            <p:cNvSpPr txBox="1">
              <a:spLocks/>
            </p:cNvSpPr>
            <p:nvPr/>
          </p:nvSpPr>
          <p:spPr>
            <a:xfrm>
              <a:off x="532739" y="407797"/>
              <a:ext cx="640080" cy="640080"/>
            </a:xfrm>
            <a:prstGeom prst="ellipse">
              <a:avLst/>
            </a:prstGeom>
            <a:solidFill>
              <a:srgbClr val="FFD002"/>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b="1" dirty="0">
                  <a:solidFill>
                    <a:sysClr val="windowText" lastClr="000000"/>
                  </a:solidFill>
                  <a:latin typeface="Arial" panose="020B0604020202020204" pitchFamily="34" charset="0"/>
                  <a:cs typeface="Arial" panose="020B0604020202020204" pitchFamily="34" charset="0"/>
                </a:rPr>
                <a:t>3</a:t>
              </a:r>
            </a:p>
          </p:txBody>
        </p:sp>
      </p:grpSp>
      <p:sp>
        <p:nvSpPr>
          <p:cNvPr id="7" name="Freeform 4">
            <a:extLst>
              <a:ext uri="{FF2B5EF4-FFF2-40B4-BE49-F238E27FC236}">
                <a16:creationId xmlns:a16="http://schemas.microsoft.com/office/drawing/2014/main" id="{A44D5816-5819-86EA-E1DA-788BAB520F33}"/>
              </a:ext>
            </a:extLst>
          </p:cNvPr>
          <p:cNvSpPr/>
          <p:nvPr/>
        </p:nvSpPr>
        <p:spPr>
          <a:xfrm>
            <a:off x="382707" y="1135445"/>
            <a:ext cx="6248400" cy="712755"/>
          </a:xfrm>
          <a:prstGeom prst="roundRect">
            <a:avLst>
              <a:gd name="adj" fmla="val 6322"/>
            </a:avLst>
          </a:prstGeom>
          <a:solidFill>
            <a:srgbClr val="FAFAFA"/>
          </a:solidFill>
          <a:ln>
            <a:solidFill>
              <a:srgbClr val="D34A24"/>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lnSpc>
                <a:spcPts val="4000"/>
              </a:lnSpc>
              <a:spcAft>
                <a:spcPts val="600"/>
              </a:spcAft>
            </a:pPr>
            <a:r>
              <a:rPr lang="en-US" sz="2933" b="1" dirty="0">
                <a:solidFill>
                  <a:schemeClr val="tx1">
                    <a:lumMod val="85000"/>
                    <a:lumOff val="15000"/>
                  </a:schemeClr>
                </a:solidFill>
                <a:latin typeface="Century Gothic" panose="020B0502020202020204" pitchFamily="34" charset="0"/>
              </a:rPr>
              <a:t>Does </a:t>
            </a:r>
            <a:r>
              <a:rPr lang="en-US" sz="2933" b="1" dirty="0">
                <a:solidFill>
                  <a:srgbClr val="FF0000"/>
                </a:solidFill>
                <a:latin typeface="Century Gothic" panose="020B0502020202020204" pitchFamily="34" charset="0"/>
              </a:rPr>
              <a:t>he/she/name </a:t>
            </a:r>
            <a:r>
              <a:rPr lang="en-US" sz="2933" b="1" dirty="0">
                <a:solidFill>
                  <a:schemeClr val="tx1">
                    <a:lumMod val="85000"/>
                    <a:lumOff val="15000"/>
                  </a:schemeClr>
                </a:solidFill>
                <a:latin typeface="Century Gothic" panose="020B0502020202020204" pitchFamily="34" charset="0"/>
              </a:rPr>
              <a:t>work….?</a:t>
            </a:r>
          </a:p>
        </p:txBody>
      </p:sp>
      <p:sp>
        <p:nvSpPr>
          <p:cNvPr id="88" name="Title 4">
            <a:extLst>
              <a:ext uri="{FF2B5EF4-FFF2-40B4-BE49-F238E27FC236}">
                <a16:creationId xmlns:a16="http://schemas.microsoft.com/office/drawing/2014/main" id="{6E1FB2A9-7EFA-E3C5-36FE-ECFEEAA2039C}"/>
              </a:ext>
            </a:extLst>
          </p:cNvPr>
          <p:cNvSpPr txBox="1">
            <a:spLocks/>
          </p:cNvSpPr>
          <p:nvPr/>
        </p:nvSpPr>
        <p:spPr>
          <a:xfrm>
            <a:off x="7013814" y="1166670"/>
            <a:ext cx="4822586" cy="475170"/>
          </a:xfrm>
          <a:prstGeom prst="rect">
            <a:avLst/>
          </a:prstGeom>
          <a:noFill/>
          <a:ln>
            <a:noFill/>
          </a:ln>
        </p:spPr>
        <p:txBody>
          <a:bodyPr spcFirstLastPara="1" wrap="square" lIns="60950" tIns="60950" rIns="60950" bIns="609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sz="1600" dirty="0">
                <a:solidFill>
                  <a:srgbClr val="002060"/>
                </a:solidFill>
                <a:latin typeface="Arial" panose="020B0604020202020204" pitchFamily="34" charset="0"/>
                <a:cs typeface="Arial" panose="020B0604020202020204" pitchFamily="34" charset="0"/>
              </a:rPr>
              <a:t>(</a:t>
            </a:r>
            <a:r>
              <a:rPr lang="en-US" sz="1600" dirty="0" err="1">
                <a:solidFill>
                  <a:srgbClr val="002060"/>
                </a:solidFill>
                <a:latin typeface="Arial" panose="020B0604020202020204" pitchFamily="34" charset="0"/>
                <a:cs typeface="Arial" panose="020B0604020202020204" pitchFamily="34" charset="0"/>
              </a:rPr>
              <a:t>Có</a:t>
            </a:r>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phải</a:t>
            </a:r>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anh</a:t>
            </a:r>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ấy</a:t>
            </a:r>
            <a:r>
              <a:rPr lang="en-US" sz="1600" dirty="0">
                <a:solidFill>
                  <a:srgbClr val="002060"/>
                </a:solidFill>
                <a:latin typeface="Arial" panose="020B0604020202020204" pitchFamily="34" charset="0"/>
                <a:cs typeface="Arial" panose="020B0604020202020204" pitchFamily="34" charset="0"/>
              </a:rPr>
              <a:t>/</a:t>
            </a:r>
            <a:r>
              <a:rPr lang="en-US" sz="1600" dirty="0" err="1">
                <a:solidFill>
                  <a:srgbClr val="002060"/>
                </a:solidFill>
                <a:latin typeface="Arial" panose="020B0604020202020204" pitchFamily="34" charset="0"/>
                <a:cs typeface="Arial" panose="020B0604020202020204" pitchFamily="34" charset="0"/>
              </a:rPr>
              <a:t>cô</a:t>
            </a:r>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ấy</a:t>
            </a:r>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làm</a:t>
            </a:r>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việc</a:t>
            </a:r>
            <a:r>
              <a:rPr lang="en-US" sz="1600" dirty="0">
                <a:solidFill>
                  <a:srgbClr val="002060"/>
                </a:solidFill>
                <a:latin typeface="Arial" panose="020B0604020202020204" pitchFamily="34" charset="0"/>
                <a:cs typeface="Arial" panose="020B0604020202020204" pitchFamily="34" charset="0"/>
              </a:rPr>
              <a:t> ở,, </a:t>
            </a:r>
            <a:r>
              <a:rPr lang="en-US" sz="1600" dirty="0" err="1">
                <a:solidFill>
                  <a:srgbClr val="002060"/>
                </a:solidFill>
                <a:latin typeface="Arial" panose="020B0604020202020204" pitchFamily="34" charset="0"/>
                <a:cs typeface="Arial" panose="020B0604020202020204" pitchFamily="34" charset="0"/>
              </a:rPr>
              <a:t>không</a:t>
            </a:r>
            <a:r>
              <a:rPr lang="en-US" sz="1600" dirty="0">
                <a:solidFill>
                  <a:srgbClr val="002060"/>
                </a:solidFill>
                <a:latin typeface="Arial" panose="020B0604020202020204" pitchFamily="34" charset="0"/>
                <a:cs typeface="Arial" panose="020B0604020202020204" pitchFamily="34" charset="0"/>
              </a:rPr>
              <a:t>?)</a:t>
            </a:r>
          </a:p>
        </p:txBody>
      </p:sp>
      <p:sp>
        <p:nvSpPr>
          <p:cNvPr id="28" name="Freeform 4">
            <a:extLst>
              <a:ext uri="{FF2B5EF4-FFF2-40B4-BE49-F238E27FC236}">
                <a16:creationId xmlns:a16="http://schemas.microsoft.com/office/drawing/2014/main" id="{030C6027-0634-0F9D-B540-1AA62761E99A}"/>
              </a:ext>
            </a:extLst>
          </p:cNvPr>
          <p:cNvSpPr/>
          <p:nvPr/>
        </p:nvSpPr>
        <p:spPr>
          <a:xfrm>
            <a:off x="532740" y="2420202"/>
            <a:ext cx="9309933" cy="1932898"/>
          </a:xfrm>
          <a:prstGeom prst="roundRect">
            <a:avLst>
              <a:gd name="adj" fmla="val 6322"/>
            </a:avLst>
          </a:prstGeom>
          <a:solidFill>
            <a:srgbClr val="FAFAFA"/>
          </a:solidFill>
          <a:ln>
            <a:solidFill>
              <a:srgbClr val="D34A24"/>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lnSpc>
                <a:spcPts val="4000"/>
              </a:lnSpc>
              <a:spcAft>
                <a:spcPts val="600"/>
              </a:spcAft>
            </a:pPr>
            <a:r>
              <a:rPr lang="en-US" sz="2933" b="1" dirty="0">
                <a:solidFill>
                  <a:srgbClr val="FF0000"/>
                </a:solidFill>
                <a:latin typeface="Century Gothic" panose="020B0502020202020204" pitchFamily="34" charset="0"/>
              </a:rPr>
              <a:t>Yes, </a:t>
            </a:r>
            <a:r>
              <a:rPr lang="en-US" sz="2933" b="1" dirty="0" err="1">
                <a:solidFill>
                  <a:srgbClr val="FF0000"/>
                </a:solidFill>
                <a:latin typeface="Century Gothic" panose="020B0502020202020204" pitchFamily="34" charset="0"/>
              </a:rPr>
              <a:t>He/She</a:t>
            </a:r>
            <a:r>
              <a:rPr lang="en-US" sz="2933" b="1" dirty="0">
                <a:solidFill>
                  <a:schemeClr val="tx1"/>
                </a:solidFill>
                <a:latin typeface="Century Gothic" panose="020B0502020202020204" pitchFamily="34" charset="0"/>
              </a:rPr>
              <a:t> does.</a:t>
            </a:r>
          </a:p>
          <a:p>
            <a:pPr algn="ctr">
              <a:lnSpc>
                <a:spcPts val="4000"/>
              </a:lnSpc>
              <a:spcAft>
                <a:spcPts val="600"/>
              </a:spcAft>
            </a:pPr>
            <a:r>
              <a:rPr lang="en-US" sz="2933" b="1" dirty="0">
                <a:solidFill>
                  <a:srgbClr val="FF0000"/>
                </a:solidFill>
                <a:latin typeface="Century Gothic" panose="020B0502020202020204" pitchFamily="34" charset="0"/>
              </a:rPr>
              <a:t>No, </a:t>
            </a:r>
            <a:r>
              <a:rPr lang="en-US" sz="2933" b="1" dirty="0" err="1">
                <a:solidFill>
                  <a:srgbClr val="FF0000"/>
                </a:solidFill>
                <a:latin typeface="Century Gothic" panose="020B0502020202020204" pitchFamily="34" charset="0"/>
              </a:rPr>
              <a:t>He/She</a:t>
            </a:r>
            <a:r>
              <a:rPr lang="en-US" sz="2933" b="1" dirty="0">
                <a:solidFill>
                  <a:schemeClr val="tx1"/>
                </a:solidFill>
                <a:latin typeface="Century Gothic" panose="020B0502020202020204" pitchFamily="34" charset="0"/>
              </a:rPr>
              <a:t> doesn’t. </a:t>
            </a:r>
          </a:p>
          <a:p>
            <a:pPr algn="ctr">
              <a:lnSpc>
                <a:spcPts val="4000"/>
              </a:lnSpc>
              <a:spcAft>
                <a:spcPts val="600"/>
              </a:spcAft>
            </a:pPr>
            <a:r>
              <a:rPr lang="en-US" sz="2933" b="1" dirty="0">
                <a:solidFill>
                  <a:schemeClr val="tx1"/>
                </a:solidFill>
                <a:latin typeface="Century Gothic" panose="020B0502020202020204" pitchFamily="34" charset="0"/>
              </a:rPr>
              <a:t> </a:t>
            </a:r>
          </a:p>
        </p:txBody>
      </p:sp>
      <p:sp>
        <p:nvSpPr>
          <p:cNvPr id="29" name="Title 4">
            <a:extLst>
              <a:ext uri="{FF2B5EF4-FFF2-40B4-BE49-F238E27FC236}">
                <a16:creationId xmlns:a16="http://schemas.microsoft.com/office/drawing/2014/main" id="{DF3AFB3A-27B1-41E4-7BC2-090EB2E0315F}"/>
              </a:ext>
            </a:extLst>
          </p:cNvPr>
          <p:cNvSpPr txBox="1">
            <a:spLocks/>
          </p:cNvSpPr>
          <p:nvPr/>
        </p:nvSpPr>
        <p:spPr>
          <a:xfrm>
            <a:off x="6929161" y="2605424"/>
            <a:ext cx="3556000" cy="475170"/>
          </a:xfrm>
          <a:prstGeom prst="rect">
            <a:avLst/>
          </a:prstGeom>
          <a:noFill/>
          <a:ln>
            <a:noFill/>
          </a:ln>
        </p:spPr>
        <p:txBody>
          <a:bodyPr spcFirstLastPara="1" wrap="square" lIns="60950" tIns="60950" rIns="60950" bIns="609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Đúng</a:t>
            </a:r>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vậy</a:t>
            </a:r>
            <a:r>
              <a:rPr lang="en-US" sz="1600" dirty="0">
                <a:solidFill>
                  <a:srgbClr val="002060"/>
                </a:solidFill>
                <a:latin typeface="Arial" panose="020B0604020202020204" pitchFamily="34" charset="0"/>
                <a:cs typeface="Arial" panose="020B0604020202020204" pitchFamily="34" charset="0"/>
              </a:rPr>
              <a:t>)</a:t>
            </a:r>
          </a:p>
        </p:txBody>
      </p:sp>
      <p:sp>
        <p:nvSpPr>
          <p:cNvPr id="3" name="Title 4">
            <a:extLst>
              <a:ext uri="{FF2B5EF4-FFF2-40B4-BE49-F238E27FC236}">
                <a16:creationId xmlns:a16="http://schemas.microsoft.com/office/drawing/2014/main" id="{D0D83947-F6CF-A999-9588-AC2950F3EF4E}"/>
              </a:ext>
            </a:extLst>
          </p:cNvPr>
          <p:cNvSpPr txBox="1">
            <a:spLocks/>
          </p:cNvSpPr>
          <p:nvPr/>
        </p:nvSpPr>
        <p:spPr>
          <a:xfrm>
            <a:off x="6929161" y="3283471"/>
            <a:ext cx="3556000" cy="475170"/>
          </a:xfrm>
          <a:prstGeom prst="rect">
            <a:avLst/>
          </a:prstGeom>
          <a:noFill/>
          <a:ln>
            <a:noFill/>
          </a:ln>
        </p:spPr>
        <p:txBody>
          <a:bodyPr spcFirstLastPara="1" wrap="square" lIns="60950" tIns="60950" rIns="60950" bIns="609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Không</a:t>
            </a:r>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phải</a:t>
            </a:r>
            <a:r>
              <a:rPr lang="en-US" sz="1600" dirty="0">
                <a:solidFill>
                  <a:srgbClr val="00206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91709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8"/>
                                        </p:tgtEl>
                                        <p:attrNameLst>
                                          <p:attrName>style.visibility</p:attrName>
                                        </p:attrNameLst>
                                      </p:cBhvr>
                                      <p:to>
                                        <p:strVal val="visible"/>
                                      </p:to>
                                    </p:set>
                                    <p:animEffect transition="in" filter="fade">
                                      <p:cBhvr>
                                        <p:cTn id="17" dur="500"/>
                                        <p:tgtEl>
                                          <p:spTgt spid="8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8" grpId="0"/>
      <p:bldP spid="28" grpId="0" animBg="1"/>
      <p:bldP spid="29"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544E085-B9CC-AB42-C4B1-81BAB022596D}"/>
              </a:ext>
            </a:extLst>
          </p:cNvPr>
          <p:cNvPicPr>
            <a:picLocks noChangeAspect="1"/>
          </p:cNvPicPr>
          <p:nvPr/>
        </p:nvPicPr>
        <p:blipFill>
          <a:blip r:embed="rId2"/>
          <a:stretch>
            <a:fillRect/>
          </a:stretch>
        </p:blipFill>
        <p:spPr>
          <a:xfrm>
            <a:off x="0" y="1673"/>
            <a:ext cx="12192000" cy="6854653"/>
          </a:xfrm>
          <a:prstGeom prst="rect">
            <a:avLst/>
          </a:prstGeom>
        </p:spPr>
      </p:pic>
      <p:sp>
        <p:nvSpPr>
          <p:cNvPr id="14" name="Title 1">
            <a:extLst>
              <a:ext uri="{FF2B5EF4-FFF2-40B4-BE49-F238E27FC236}">
                <a16:creationId xmlns:a16="http://schemas.microsoft.com/office/drawing/2014/main" id="{21150573-3A1F-6FEB-A29D-61130CB355CB}"/>
              </a:ext>
            </a:extLst>
          </p:cNvPr>
          <p:cNvSpPr txBox="1">
            <a:spLocks/>
          </p:cNvSpPr>
          <p:nvPr/>
        </p:nvSpPr>
        <p:spPr>
          <a:xfrm>
            <a:off x="1618456" y="3232383"/>
            <a:ext cx="8955088" cy="13255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6600" b="1" dirty="0">
                <a:ln w="11430"/>
                <a:solidFill>
                  <a:srgbClr val="FF0000"/>
                </a:solidFill>
                <a:effectLst>
                  <a:outerShdw blurRad="50800" dist="39000" dir="5460000" algn="tl">
                    <a:srgbClr val="000000">
                      <a:alpha val="38000"/>
                    </a:srgbClr>
                  </a:outerShdw>
                </a:effectLst>
                <a:latin typeface="Jokerman" pitchFamily="82" charset="0"/>
                <a:cs typeface="Arial" charset="0"/>
              </a:rPr>
              <a:t>PRACTICE</a:t>
            </a:r>
          </a:p>
          <a:p>
            <a:pPr algn="ctr" fontAlgn="auto">
              <a:spcAft>
                <a:spcPts val="0"/>
              </a:spcAft>
              <a:defRPr/>
            </a:pPr>
            <a:r>
              <a:rPr lang="en-US" sz="6600" b="1" dirty="0">
                <a:ln w="11430"/>
                <a:solidFill>
                  <a:srgbClr val="FF0000"/>
                </a:solidFill>
                <a:effectLst>
                  <a:outerShdw blurRad="50800" dist="39000" dir="5460000" algn="tl">
                    <a:srgbClr val="000000">
                      <a:alpha val="38000"/>
                    </a:srgbClr>
                  </a:outerShdw>
                </a:effectLst>
                <a:latin typeface="Jokerman" pitchFamily="82" charset="0"/>
                <a:cs typeface="Arial" charset="0"/>
              </a:rPr>
              <a:t> </a:t>
            </a:r>
          </a:p>
        </p:txBody>
      </p:sp>
    </p:spTree>
    <p:extLst>
      <p:ext uri="{BB962C8B-B14F-4D97-AF65-F5344CB8AC3E}">
        <p14:creationId xmlns:p14="http://schemas.microsoft.com/office/powerpoint/2010/main" val="64914566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rectangular frame with orange and yellow border&#10;&#10;Description automatically generated">
            <a:extLst>
              <a:ext uri="{FF2B5EF4-FFF2-40B4-BE49-F238E27FC236}">
                <a16:creationId xmlns:a16="http://schemas.microsoft.com/office/drawing/2014/main" id="{01C2420A-C8DA-E96C-A161-6B729A1C518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cxnSp>
        <p:nvCxnSpPr>
          <p:cNvPr id="30" name="Straight Arrow Connector 29">
            <a:extLst>
              <a:ext uri="{FF2B5EF4-FFF2-40B4-BE49-F238E27FC236}">
                <a16:creationId xmlns:a16="http://schemas.microsoft.com/office/drawing/2014/main" id="{0063D836-04AC-9CEF-A611-F5C4BB14604A}"/>
              </a:ext>
            </a:extLst>
          </p:cNvPr>
          <p:cNvCxnSpPr>
            <a:cxnSpLocks/>
          </p:cNvCxnSpPr>
          <p:nvPr/>
        </p:nvCxnSpPr>
        <p:spPr>
          <a:xfrm flipH="1">
            <a:off x="2184400" y="1681879"/>
            <a:ext cx="3550659" cy="1892464"/>
          </a:xfrm>
          <a:prstGeom prst="straightConnector1">
            <a:avLst/>
          </a:prstGeom>
          <a:ln>
            <a:solidFill>
              <a:srgbClr val="F26522"/>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5410517-F1C9-351F-5026-09619C527D12}"/>
              </a:ext>
            </a:extLst>
          </p:cNvPr>
          <p:cNvCxnSpPr>
            <a:cxnSpLocks/>
          </p:cNvCxnSpPr>
          <p:nvPr/>
        </p:nvCxnSpPr>
        <p:spPr>
          <a:xfrm flipH="1">
            <a:off x="4711219" y="1681880"/>
            <a:ext cx="1023839" cy="1819306"/>
          </a:xfrm>
          <a:prstGeom prst="straightConnector1">
            <a:avLst/>
          </a:prstGeom>
          <a:ln>
            <a:solidFill>
              <a:srgbClr val="F26522"/>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6372F84-E79B-F224-88A9-F9A4270CCDE7}"/>
              </a:ext>
            </a:extLst>
          </p:cNvPr>
          <p:cNvCxnSpPr>
            <a:cxnSpLocks/>
          </p:cNvCxnSpPr>
          <p:nvPr/>
        </p:nvCxnSpPr>
        <p:spPr>
          <a:xfrm>
            <a:off x="5735059" y="1681879"/>
            <a:ext cx="1335359" cy="1746148"/>
          </a:xfrm>
          <a:prstGeom prst="straightConnector1">
            <a:avLst/>
          </a:prstGeom>
          <a:ln>
            <a:solidFill>
              <a:srgbClr val="F2652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8F2185A-E7FE-98AF-17E5-9BF2F9BDCCAC}"/>
              </a:ext>
            </a:extLst>
          </p:cNvPr>
          <p:cNvCxnSpPr>
            <a:cxnSpLocks/>
          </p:cNvCxnSpPr>
          <p:nvPr/>
        </p:nvCxnSpPr>
        <p:spPr>
          <a:xfrm>
            <a:off x="5735059" y="1681880"/>
            <a:ext cx="3843621" cy="1972918"/>
          </a:xfrm>
          <a:prstGeom prst="straightConnector1">
            <a:avLst/>
          </a:prstGeom>
          <a:ln>
            <a:solidFill>
              <a:srgbClr val="F26522"/>
            </a:solidFill>
            <a:tailEnd type="triangle"/>
          </a:ln>
        </p:spPr>
        <p:style>
          <a:lnRef idx="1">
            <a:schemeClr val="accent1"/>
          </a:lnRef>
          <a:fillRef idx="0">
            <a:schemeClr val="accent1"/>
          </a:fillRef>
          <a:effectRef idx="0">
            <a:schemeClr val="accent1"/>
          </a:effectRef>
          <a:fontRef idx="minor">
            <a:schemeClr val="tx1"/>
          </a:fontRef>
        </p:style>
      </p:cxnSp>
      <p:sp>
        <p:nvSpPr>
          <p:cNvPr id="16" name="Mspham-0936082789">
            <a:extLst>
              <a:ext uri="{FF2B5EF4-FFF2-40B4-BE49-F238E27FC236}">
                <a16:creationId xmlns:a16="http://schemas.microsoft.com/office/drawing/2014/main" id="{BCE2AA3F-90B2-25C8-2AE2-A6A471346D48}"/>
              </a:ext>
            </a:extLst>
          </p:cNvPr>
          <p:cNvSpPr txBox="1">
            <a:spLocks/>
          </p:cNvSpPr>
          <p:nvPr/>
        </p:nvSpPr>
        <p:spPr>
          <a:xfrm>
            <a:off x="6564883" y="5898914"/>
            <a:ext cx="1972967" cy="46746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2133" b="1" dirty="0">
                <a:solidFill>
                  <a:srgbClr val="D34A24"/>
                </a:solidFill>
                <a:latin typeface=".VnAvant" panose="020B7200000000000000" pitchFamily="34" charset="0"/>
                <a:cs typeface="Arial" panose="020B0604020202020204" pitchFamily="34" charset="0"/>
              </a:rPr>
              <a:t>at a factory</a:t>
            </a:r>
          </a:p>
        </p:txBody>
      </p:sp>
      <p:sp>
        <p:nvSpPr>
          <p:cNvPr id="17" name="Mspham-0936082789">
            <a:extLst>
              <a:ext uri="{FF2B5EF4-FFF2-40B4-BE49-F238E27FC236}">
                <a16:creationId xmlns:a16="http://schemas.microsoft.com/office/drawing/2014/main" id="{DFE35B87-8238-BF6E-2018-E9E80BE75321}"/>
              </a:ext>
            </a:extLst>
          </p:cNvPr>
          <p:cNvSpPr txBox="1"/>
          <p:nvPr/>
        </p:nvSpPr>
        <p:spPr>
          <a:xfrm>
            <a:off x="3218499" y="5879848"/>
            <a:ext cx="2786555" cy="46746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4800" b="1" i="0" u="none" strike="noStrike" cap="none">
                <a:solidFill>
                  <a:srgbClr val="002060"/>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pPr algn="ctr"/>
            <a:r>
              <a:rPr lang="en-US" sz="2133" dirty="0">
                <a:solidFill>
                  <a:srgbClr val="D34A24"/>
                </a:solidFill>
                <a:cs typeface="Arial" panose="020B0604020202020204" pitchFamily="34" charset="0"/>
              </a:rPr>
              <a:t>at a school</a:t>
            </a:r>
          </a:p>
        </p:txBody>
      </p:sp>
      <p:sp>
        <p:nvSpPr>
          <p:cNvPr id="18" name="Mspham-0936082789">
            <a:extLst>
              <a:ext uri="{FF2B5EF4-FFF2-40B4-BE49-F238E27FC236}">
                <a16:creationId xmlns:a16="http://schemas.microsoft.com/office/drawing/2014/main" id="{F33C9669-3007-A202-9AE0-3763EC0F45FB}"/>
              </a:ext>
            </a:extLst>
          </p:cNvPr>
          <p:cNvSpPr txBox="1"/>
          <p:nvPr/>
        </p:nvSpPr>
        <p:spPr>
          <a:xfrm>
            <a:off x="9502304" y="5911160"/>
            <a:ext cx="1972967" cy="46746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4800" b="1" i="0" u="none" strike="noStrike" cap="none">
                <a:solidFill>
                  <a:srgbClr val="002060"/>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pPr algn="ctr"/>
            <a:r>
              <a:rPr lang="en-US" sz="2133">
                <a:solidFill>
                  <a:srgbClr val="D34A24"/>
                </a:solidFill>
                <a:cs typeface="Arial" panose="020B0604020202020204" pitchFamily="34" charset="0"/>
              </a:rPr>
              <a:t>on a farm</a:t>
            </a:r>
            <a:endParaRPr lang="en-US" sz="2133" dirty="0">
              <a:solidFill>
                <a:srgbClr val="D34A24"/>
              </a:solidFill>
              <a:cs typeface="Arial" panose="020B0604020202020204" pitchFamily="34" charset="0"/>
            </a:endParaRPr>
          </a:p>
        </p:txBody>
      </p:sp>
      <p:sp>
        <p:nvSpPr>
          <p:cNvPr id="19" name="Mspham-0936082789">
            <a:extLst>
              <a:ext uri="{FF2B5EF4-FFF2-40B4-BE49-F238E27FC236}">
                <a16:creationId xmlns:a16="http://schemas.microsoft.com/office/drawing/2014/main" id="{025EC92D-F040-DF93-6EB4-78E3DDBCB9CC}"/>
              </a:ext>
            </a:extLst>
          </p:cNvPr>
          <p:cNvSpPr txBox="1"/>
          <p:nvPr/>
        </p:nvSpPr>
        <p:spPr>
          <a:xfrm>
            <a:off x="753575" y="5816664"/>
            <a:ext cx="1972967" cy="656462"/>
          </a:xfrm>
          <a:prstGeom prst="rect">
            <a:avLst/>
          </a:prstGeom>
        </p:spPr>
        <p:txBody>
          <a:bodyPr wrap="square" lIns="0" tIns="0" rIns="0" bIns="0" rtlCol="0" anchor="ctr">
            <a:spAutoFit/>
          </a:bodyPr>
          <a:lstStyle/>
          <a:p>
            <a:pPr algn="ctr"/>
            <a:r>
              <a:rPr lang="en-US" sz="2133" b="1" dirty="0">
                <a:solidFill>
                  <a:srgbClr val="D34A24"/>
                </a:solidFill>
                <a:latin typeface=".VnAvant" panose="020B7200000000000000" pitchFamily="34" charset="0"/>
                <a:cs typeface="Arial" panose="020B0604020202020204" pitchFamily="34" charset="0"/>
              </a:rPr>
              <a:t>at a </a:t>
            </a:r>
          </a:p>
          <a:p>
            <a:pPr algn="ctr"/>
            <a:r>
              <a:rPr lang="en-US" sz="2133" b="1" dirty="0">
                <a:solidFill>
                  <a:srgbClr val="D34A24"/>
                </a:solidFill>
                <a:latin typeface=".VnAvant" panose="020B7200000000000000" pitchFamily="34" charset="0"/>
                <a:cs typeface="Arial" panose="020B0604020202020204" pitchFamily="34" charset="0"/>
              </a:rPr>
              <a:t>nursing home</a:t>
            </a:r>
          </a:p>
        </p:txBody>
      </p:sp>
      <p:grpSp>
        <p:nvGrpSpPr>
          <p:cNvPr id="20" name="Group 19">
            <a:extLst>
              <a:ext uri="{FF2B5EF4-FFF2-40B4-BE49-F238E27FC236}">
                <a16:creationId xmlns:a16="http://schemas.microsoft.com/office/drawing/2014/main" id="{31794D26-BA9B-192F-81AD-4DFF8142B3CB}"/>
              </a:ext>
            </a:extLst>
          </p:cNvPr>
          <p:cNvGrpSpPr/>
          <p:nvPr/>
        </p:nvGrpSpPr>
        <p:grpSpPr>
          <a:xfrm>
            <a:off x="2248147" y="185073"/>
            <a:ext cx="8415977" cy="572590"/>
            <a:chOff x="10106075" y="66531"/>
            <a:chExt cx="11120301" cy="858886"/>
          </a:xfrm>
          <a:solidFill>
            <a:srgbClr val="FAFAFA"/>
          </a:solidFill>
        </p:grpSpPr>
        <p:sp>
          <p:nvSpPr>
            <p:cNvPr id="21" name="Mspham-0936082789">
              <a:extLst>
                <a:ext uri="{FF2B5EF4-FFF2-40B4-BE49-F238E27FC236}">
                  <a16:creationId xmlns:a16="http://schemas.microsoft.com/office/drawing/2014/main" id="{2475E8BB-084C-E33D-4904-8FFA771B64D2}"/>
                </a:ext>
              </a:extLst>
            </p:cNvPr>
            <p:cNvSpPr txBox="1">
              <a:spLocks/>
            </p:cNvSpPr>
            <p:nvPr/>
          </p:nvSpPr>
          <p:spPr>
            <a:xfrm>
              <a:off x="10106075" y="66531"/>
              <a:ext cx="5396615" cy="841535"/>
            </a:xfrm>
            <a:prstGeom prst="wedgeRoundRectCallout">
              <a:avLst>
                <a:gd name="adj1" fmla="val -59083"/>
                <a:gd name="adj2" fmla="val -6436"/>
                <a:gd name="adj3" fmla="val 16667"/>
              </a:avLst>
            </a:prstGeom>
            <a:grpFill/>
            <a:ln>
              <a:solidFill>
                <a:srgbClr val="D34A24"/>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nSpc>
                  <a:spcPts val="4000"/>
                </a:lnSpc>
                <a:spcAft>
                  <a:spcPts val="600"/>
                </a:spcAft>
              </a:pPr>
              <a:r>
                <a:rPr lang="en-US" sz="2400" b="1" dirty="0">
                  <a:solidFill>
                    <a:schemeClr val="tx1">
                      <a:lumMod val="85000"/>
                      <a:lumOff val="15000"/>
                    </a:schemeClr>
                  </a:solidFill>
                  <a:latin typeface="Century Gothic" panose="020B0502020202020204" pitchFamily="34" charset="0"/>
                </a:rPr>
                <a:t>What does </a:t>
              </a:r>
              <a:r>
                <a:rPr lang="en-US" sz="2400" b="1" dirty="0">
                  <a:solidFill>
                    <a:srgbClr val="FF0000"/>
                  </a:solidFill>
                  <a:latin typeface="Century Gothic" panose="020B0502020202020204" pitchFamily="34" charset="0"/>
                </a:rPr>
                <a:t>he/she </a:t>
              </a:r>
              <a:r>
                <a:rPr lang="en-US" sz="2400" b="1" dirty="0">
                  <a:solidFill>
                    <a:schemeClr val="tx1">
                      <a:lumMod val="85000"/>
                      <a:lumOff val="15000"/>
                    </a:schemeClr>
                  </a:solidFill>
                  <a:latin typeface="Century Gothic" panose="020B0502020202020204" pitchFamily="34" charset="0"/>
                </a:rPr>
                <a:t>do?</a:t>
              </a:r>
            </a:p>
          </p:txBody>
        </p:sp>
        <p:sp>
          <p:nvSpPr>
            <p:cNvPr id="22" name="Mspham-0936082789">
              <a:extLst>
                <a:ext uri="{FF2B5EF4-FFF2-40B4-BE49-F238E27FC236}">
                  <a16:creationId xmlns:a16="http://schemas.microsoft.com/office/drawing/2014/main" id="{07231A89-3D79-F5D8-A117-BB6B348C85E3}"/>
                </a:ext>
              </a:extLst>
            </p:cNvPr>
            <p:cNvSpPr txBox="1">
              <a:spLocks/>
            </p:cNvSpPr>
            <p:nvPr/>
          </p:nvSpPr>
          <p:spPr>
            <a:xfrm>
              <a:off x="15829761" y="83882"/>
              <a:ext cx="5396615" cy="841535"/>
            </a:xfrm>
            <a:prstGeom prst="wedgeRoundRectCallout">
              <a:avLst>
                <a:gd name="adj1" fmla="val 55014"/>
                <a:gd name="adj2" fmla="val -38694"/>
                <a:gd name="adj3" fmla="val 16667"/>
              </a:avLst>
            </a:prstGeom>
            <a:grpFill/>
            <a:ln>
              <a:solidFill>
                <a:srgbClr val="D34A24"/>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4400" b="1" i="0" u="none" strike="noStrike" cap="none">
                  <a:solidFill>
                    <a:schemeClr val="tx1">
                      <a:lumMod val="85000"/>
                      <a:lumOff val="15000"/>
                    </a:schemeClr>
                  </a:solidFill>
                  <a:latin typeface="Century Gothic" panose="020B0502020202020204"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pPr>
                <a:lnSpc>
                  <a:spcPts val="4000"/>
                </a:lnSpc>
                <a:spcAft>
                  <a:spcPts val="600"/>
                </a:spcAft>
              </a:pPr>
              <a:r>
                <a:rPr lang="en-US" sz="2400" dirty="0" err="1">
                  <a:solidFill>
                    <a:srgbClr val="FF0000"/>
                  </a:solidFill>
                </a:rPr>
                <a:t>He/She</a:t>
              </a:r>
              <a:r>
                <a:rPr lang="en-US" sz="2400" dirty="0">
                  <a:solidFill>
                    <a:schemeClr val="tx1"/>
                  </a:solidFill>
                </a:rPr>
                <a:t> works _____. </a:t>
              </a:r>
            </a:p>
          </p:txBody>
        </p:sp>
      </p:grpSp>
      <p:pic>
        <p:nvPicPr>
          <p:cNvPr id="2" name="Picture 1">
            <a:extLst>
              <a:ext uri="{FF2B5EF4-FFF2-40B4-BE49-F238E27FC236}">
                <a16:creationId xmlns:a16="http://schemas.microsoft.com/office/drawing/2014/main" id="{3C98B568-5BD9-B2F3-8A80-70E6BC22BD50}"/>
              </a:ext>
            </a:extLst>
          </p:cNvPr>
          <p:cNvPicPr>
            <a:picLocks noChangeAspect="1"/>
          </p:cNvPicPr>
          <p:nvPr/>
        </p:nvPicPr>
        <p:blipFill>
          <a:blip r:embed="rId3"/>
          <a:stretch>
            <a:fillRect/>
          </a:stretch>
        </p:blipFill>
        <p:spPr>
          <a:xfrm>
            <a:off x="563230" y="3495089"/>
            <a:ext cx="2389839" cy="2385775"/>
          </a:xfrm>
          <a:prstGeom prst="rect">
            <a:avLst/>
          </a:prstGeom>
        </p:spPr>
      </p:pic>
      <p:pic>
        <p:nvPicPr>
          <p:cNvPr id="4" name="Picture 3">
            <a:extLst>
              <a:ext uri="{FF2B5EF4-FFF2-40B4-BE49-F238E27FC236}">
                <a16:creationId xmlns:a16="http://schemas.microsoft.com/office/drawing/2014/main" id="{F2302370-21EF-51C7-3550-A842B43ED7D6}"/>
              </a:ext>
            </a:extLst>
          </p:cNvPr>
          <p:cNvPicPr>
            <a:picLocks noChangeAspect="1"/>
          </p:cNvPicPr>
          <p:nvPr/>
        </p:nvPicPr>
        <p:blipFill>
          <a:blip r:embed="rId4"/>
          <a:stretch>
            <a:fillRect/>
          </a:stretch>
        </p:blipFill>
        <p:spPr>
          <a:xfrm>
            <a:off x="3390435" y="3501186"/>
            <a:ext cx="2365453" cy="2373582"/>
          </a:xfrm>
          <a:prstGeom prst="rect">
            <a:avLst/>
          </a:prstGeom>
        </p:spPr>
      </p:pic>
      <p:pic>
        <p:nvPicPr>
          <p:cNvPr id="5" name="Picture 4">
            <a:extLst>
              <a:ext uri="{FF2B5EF4-FFF2-40B4-BE49-F238E27FC236}">
                <a16:creationId xmlns:a16="http://schemas.microsoft.com/office/drawing/2014/main" id="{60B355C2-DDCE-42EA-CFC9-DEBF1EC0D0EC}"/>
              </a:ext>
            </a:extLst>
          </p:cNvPr>
          <p:cNvPicPr>
            <a:picLocks noChangeAspect="1"/>
          </p:cNvPicPr>
          <p:nvPr/>
        </p:nvPicPr>
        <p:blipFill>
          <a:blip r:embed="rId5"/>
          <a:stretch>
            <a:fillRect/>
          </a:stretch>
        </p:blipFill>
        <p:spPr>
          <a:xfrm>
            <a:off x="6193254" y="3428027"/>
            <a:ext cx="2426418" cy="2446740"/>
          </a:xfrm>
          <a:prstGeom prst="rect">
            <a:avLst/>
          </a:prstGeom>
        </p:spPr>
      </p:pic>
      <p:pic>
        <p:nvPicPr>
          <p:cNvPr id="6" name="Picture 5">
            <a:extLst>
              <a:ext uri="{FF2B5EF4-FFF2-40B4-BE49-F238E27FC236}">
                <a16:creationId xmlns:a16="http://schemas.microsoft.com/office/drawing/2014/main" id="{A6DD06F8-B5BD-368D-BF42-642AA5AB871B}"/>
              </a:ext>
            </a:extLst>
          </p:cNvPr>
          <p:cNvPicPr>
            <a:picLocks noChangeAspect="1"/>
          </p:cNvPicPr>
          <p:nvPr/>
        </p:nvPicPr>
        <p:blipFill>
          <a:blip r:embed="rId6"/>
          <a:stretch>
            <a:fillRect/>
          </a:stretch>
        </p:blipFill>
        <p:spPr>
          <a:xfrm>
            <a:off x="9123265" y="3537348"/>
            <a:ext cx="2483319" cy="2454869"/>
          </a:xfrm>
          <a:prstGeom prst="rect">
            <a:avLst/>
          </a:prstGeom>
        </p:spPr>
      </p:pic>
      <p:sp>
        <p:nvSpPr>
          <p:cNvPr id="7" name="Mspham-0936082789">
            <a:extLst>
              <a:ext uri="{FF2B5EF4-FFF2-40B4-BE49-F238E27FC236}">
                <a16:creationId xmlns:a16="http://schemas.microsoft.com/office/drawing/2014/main" id="{679D6577-3EAB-F2B7-84E4-C44ABB551DD5}"/>
              </a:ext>
            </a:extLst>
          </p:cNvPr>
          <p:cNvSpPr txBox="1"/>
          <p:nvPr/>
        </p:nvSpPr>
        <p:spPr>
          <a:xfrm>
            <a:off x="-694016" y="2958228"/>
            <a:ext cx="4208167" cy="7315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3200" b="1" i="0" u="none" strike="noStrike" cap="none">
                <a:solidFill>
                  <a:srgbClr val="002060"/>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pPr algn="ctr"/>
            <a:r>
              <a:rPr lang="en-US" sz="2133" dirty="0">
                <a:solidFill>
                  <a:srgbClr val="D34A24"/>
                </a:solidFill>
                <a:ea typeface="+mn-ea"/>
                <a:cs typeface="Arial" panose="020B0604020202020204" pitchFamily="34" charset="0"/>
              </a:rPr>
              <a:t>in a bakery</a:t>
            </a:r>
          </a:p>
        </p:txBody>
      </p:sp>
      <p:sp>
        <p:nvSpPr>
          <p:cNvPr id="8" name="Mspham-0936082789">
            <a:extLst>
              <a:ext uri="{FF2B5EF4-FFF2-40B4-BE49-F238E27FC236}">
                <a16:creationId xmlns:a16="http://schemas.microsoft.com/office/drawing/2014/main" id="{FF5B731A-356E-1F4F-5C1D-F7D563CE2329}"/>
              </a:ext>
            </a:extLst>
          </p:cNvPr>
          <p:cNvSpPr txBox="1"/>
          <p:nvPr/>
        </p:nvSpPr>
        <p:spPr>
          <a:xfrm>
            <a:off x="9524686" y="3131475"/>
            <a:ext cx="4208167" cy="7315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3200" b="1" i="0" u="none" strike="noStrike" cap="none">
                <a:solidFill>
                  <a:srgbClr val="002060"/>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2133" dirty="0">
                <a:solidFill>
                  <a:srgbClr val="D34A24"/>
                </a:solidFill>
                <a:cs typeface="Arial" panose="020B0604020202020204" pitchFamily="34" charset="0"/>
              </a:rPr>
              <a:t>in a restaurant</a:t>
            </a:r>
          </a:p>
        </p:txBody>
      </p:sp>
      <p:pic>
        <p:nvPicPr>
          <p:cNvPr id="12" name="Picture 4" descr="Commercial Kitchen With Cartoon Characters Chef Cook Dish Dinner. Vector  Illustration Of Restaurant Kitchen With Culinary Staff Holding Round Cloche  Tray With Food. Royalty Free SVG, Cliparts, Vectors, and Stock  Illustration. Image">
            <a:extLst>
              <a:ext uri="{FF2B5EF4-FFF2-40B4-BE49-F238E27FC236}">
                <a16:creationId xmlns:a16="http://schemas.microsoft.com/office/drawing/2014/main" id="{DB771121-FE3E-84C1-F64A-43DED309B7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71169" y="1384443"/>
            <a:ext cx="2835235" cy="203281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94" name="Picture 2" descr="Bakery Cartoon Images - Free Download on Freepik">
            <a:extLst>
              <a:ext uri="{FF2B5EF4-FFF2-40B4-BE49-F238E27FC236}">
                <a16:creationId xmlns:a16="http://schemas.microsoft.com/office/drawing/2014/main" id="{ED7BDD47-5749-7ADB-3A34-2011FEC49A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957" y="898042"/>
            <a:ext cx="2706811" cy="216760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14" name="Straight Arrow Connector 13">
            <a:extLst>
              <a:ext uri="{FF2B5EF4-FFF2-40B4-BE49-F238E27FC236}">
                <a16:creationId xmlns:a16="http://schemas.microsoft.com/office/drawing/2014/main" id="{8E03CF6A-F2EC-7F32-A1BD-D83D42FD0B8A}"/>
              </a:ext>
            </a:extLst>
          </p:cNvPr>
          <p:cNvCxnSpPr>
            <a:cxnSpLocks/>
          </p:cNvCxnSpPr>
          <p:nvPr/>
        </p:nvCxnSpPr>
        <p:spPr>
          <a:xfrm flipH="1">
            <a:off x="2877127" y="1681879"/>
            <a:ext cx="2938365" cy="40600"/>
          </a:xfrm>
          <a:prstGeom prst="straightConnector1">
            <a:avLst/>
          </a:prstGeom>
          <a:ln>
            <a:solidFill>
              <a:srgbClr val="F26522"/>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F2CA2E2-83C1-1EEB-6B80-94DB4EBF4A32}"/>
              </a:ext>
            </a:extLst>
          </p:cNvPr>
          <p:cNvCxnSpPr>
            <a:cxnSpLocks/>
          </p:cNvCxnSpPr>
          <p:nvPr/>
        </p:nvCxnSpPr>
        <p:spPr>
          <a:xfrm flipV="1">
            <a:off x="5785777" y="1702179"/>
            <a:ext cx="3250432" cy="18789"/>
          </a:xfrm>
          <a:prstGeom prst="straightConnector1">
            <a:avLst/>
          </a:prstGeom>
          <a:ln>
            <a:solidFill>
              <a:srgbClr val="F26522"/>
            </a:solidFill>
            <a:tailEnd type="triangle"/>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5DDC66D7-383D-6A6D-E8C6-8A47F17CAA12}"/>
              </a:ext>
            </a:extLst>
          </p:cNvPr>
          <p:cNvGrpSpPr/>
          <p:nvPr/>
        </p:nvGrpSpPr>
        <p:grpSpPr>
          <a:xfrm>
            <a:off x="2109030" y="803765"/>
            <a:ext cx="8555093" cy="848849"/>
            <a:chOff x="10027469" y="-458009"/>
            <a:chExt cx="11192912" cy="1756018"/>
          </a:xfrm>
          <a:solidFill>
            <a:srgbClr val="FAFAFA"/>
          </a:solidFill>
        </p:grpSpPr>
        <p:sp>
          <p:nvSpPr>
            <p:cNvPr id="34" name="Mspham-0936082789">
              <a:extLst>
                <a:ext uri="{FF2B5EF4-FFF2-40B4-BE49-F238E27FC236}">
                  <a16:creationId xmlns:a16="http://schemas.microsoft.com/office/drawing/2014/main" id="{31544EA1-D49C-D40C-19D4-E2A81E89E8C2}"/>
                </a:ext>
              </a:extLst>
            </p:cNvPr>
            <p:cNvSpPr txBox="1">
              <a:spLocks/>
            </p:cNvSpPr>
            <p:nvPr/>
          </p:nvSpPr>
          <p:spPr>
            <a:xfrm>
              <a:off x="10027469" y="-458009"/>
              <a:ext cx="5396615" cy="841535"/>
            </a:xfrm>
            <a:prstGeom prst="wedgeRoundRectCallout">
              <a:avLst>
                <a:gd name="adj1" fmla="val -59083"/>
                <a:gd name="adj2" fmla="val -6436"/>
                <a:gd name="adj3" fmla="val 16667"/>
              </a:avLst>
            </a:prstGeom>
            <a:grpFill/>
            <a:ln>
              <a:solidFill>
                <a:srgbClr val="D34A24"/>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nSpc>
                  <a:spcPts val="4000"/>
                </a:lnSpc>
                <a:spcAft>
                  <a:spcPts val="600"/>
                </a:spcAft>
              </a:pPr>
              <a:r>
                <a:rPr lang="en-US" sz="2400" b="1" dirty="0">
                  <a:solidFill>
                    <a:schemeClr val="tx1">
                      <a:lumMod val="85000"/>
                      <a:lumOff val="15000"/>
                    </a:schemeClr>
                  </a:solidFill>
                  <a:latin typeface="Century Gothic" panose="020B0502020202020204" pitchFamily="34" charset="0"/>
                </a:rPr>
                <a:t>Does </a:t>
              </a:r>
              <a:r>
                <a:rPr lang="en-US" sz="2400" b="1" dirty="0">
                  <a:solidFill>
                    <a:srgbClr val="FF0000"/>
                  </a:solidFill>
                  <a:latin typeface="Century Gothic" panose="020B0502020202020204" pitchFamily="34" charset="0"/>
                </a:rPr>
                <a:t>he/she </a:t>
              </a:r>
              <a:r>
                <a:rPr lang="en-US" sz="2400" b="1" dirty="0">
                  <a:solidFill>
                    <a:schemeClr val="tx1">
                      <a:lumMod val="85000"/>
                      <a:lumOff val="15000"/>
                    </a:schemeClr>
                  </a:solidFill>
                  <a:latin typeface="Century Gothic" panose="020B0502020202020204" pitchFamily="34" charset="0"/>
                </a:rPr>
                <a:t>work_____?</a:t>
              </a:r>
            </a:p>
          </p:txBody>
        </p:sp>
        <p:sp>
          <p:nvSpPr>
            <p:cNvPr id="35" name="Mspham-0936082789">
              <a:extLst>
                <a:ext uri="{FF2B5EF4-FFF2-40B4-BE49-F238E27FC236}">
                  <a16:creationId xmlns:a16="http://schemas.microsoft.com/office/drawing/2014/main" id="{2E590F42-A430-09D8-3583-E0E986CA5592}"/>
                </a:ext>
              </a:extLst>
            </p:cNvPr>
            <p:cNvSpPr txBox="1">
              <a:spLocks/>
            </p:cNvSpPr>
            <p:nvPr/>
          </p:nvSpPr>
          <p:spPr>
            <a:xfrm>
              <a:off x="15823766" y="-277365"/>
              <a:ext cx="5396615" cy="1575374"/>
            </a:xfrm>
            <a:prstGeom prst="wedgeRoundRectCallout">
              <a:avLst>
                <a:gd name="adj1" fmla="val 55014"/>
                <a:gd name="adj2" fmla="val -38694"/>
                <a:gd name="adj3" fmla="val 16667"/>
              </a:avLst>
            </a:prstGeom>
            <a:grpFill/>
            <a:ln>
              <a:solidFill>
                <a:srgbClr val="D34A24"/>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4400" b="1" i="0" u="none" strike="noStrike" cap="none">
                  <a:solidFill>
                    <a:schemeClr val="tx1">
                      <a:lumMod val="85000"/>
                      <a:lumOff val="15000"/>
                    </a:schemeClr>
                  </a:solidFill>
                  <a:latin typeface="Century Gothic" panose="020B0502020202020204"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pPr algn="ctr">
                <a:spcAft>
                  <a:spcPts val="600"/>
                </a:spcAft>
              </a:pPr>
              <a:r>
                <a:rPr lang="en-US" sz="2400" b="1" dirty="0">
                  <a:solidFill>
                    <a:srgbClr val="FF0000"/>
                  </a:solidFill>
                  <a:latin typeface="Century Gothic" panose="020B0502020202020204" pitchFamily="34" charset="0"/>
                </a:rPr>
                <a:t>Yes, </a:t>
              </a:r>
              <a:r>
                <a:rPr lang="en-US" sz="2400" b="1" dirty="0" err="1">
                  <a:solidFill>
                    <a:srgbClr val="FF0000"/>
                  </a:solidFill>
                  <a:latin typeface="Century Gothic" panose="020B0502020202020204" pitchFamily="34" charset="0"/>
                </a:rPr>
                <a:t>He/She</a:t>
              </a:r>
              <a:r>
                <a:rPr lang="en-US" sz="2400" b="1" dirty="0">
                  <a:solidFill>
                    <a:schemeClr val="tx1"/>
                  </a:solidFill>
                  <a:latin typeface="Century Gothic" panose="020B0502020202020204" pitchFamily="34" charset="0"/>
                </a:rPr>
                <a:t> does.</a:t>
              </a:r>
            </a:p>
            <a:p>
              <a:pPr algn="ctr">
                <a:spcAft>
                  <a:spcPts val="600"/>
                </a:spcAft>
              </a:pPr>
              <a:r>
                <a:rPr lang="en-US" sz="2400" b="1" dirty="0">
                  <a:solidFill>
                    <a:srgbClr val="FF0000"/>
                  </a:solidFill>
                  <a:latin typeface="Century Gothic" panose="020B0502020202020204" pitchFamily="34" charset="0"/>
                </a:rPr>
                <a:t>No, </a:t>
              </a:r>
              <a:r>
                <a:rPr lang="en-US" sz="2400" b="1" dirty="0" err="1">
                  <a:solidFill>
                    <a:srgbClr val="FF0000"/>
                  </a:solidFill>
                  <a:latin typeface="Century Gothic" panose="020B0502020202020204" pitchFamily="34" charset="0"/>
                </a:rPr>
                <a:t>He/She</a:t>
              </a:r>
              <a:r>
                <a:rPr lang="en-US" sz="2400" b="1" dirty="0">
                  <a:solidFill>
                    <a:schemeClr val="tx1"/>
                  </a:solidFill>
                  <a:latin typeface="Century Gothic" panose="020B0502020202020204" pitchFamily="34" charset="0"/>
                </a:rPr>
                <a:t> doesn’t. </a:t>
              </a:r>
              <a:endParaRPr lang="en-US" sz="2400" dirty="0">
                <a:solidFill>
                  <a:schemeClr val="tx1"/>
                </a:solidFill>
              </a:endParaRPr>
            </a:p>
          </p:txBody>
        </p:sp>
      </p:grpSp>
    </p:spTree>
    <p:extLst>
      <p:ext uri="{BB962C8B-B14F-4D97-AF65-F5344CB8AC3E}">
        <p14:creationId xmlns:p14="http://schemas.microsoft.com/office/powerpoint/2010/main" val="88804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544E085-B9CC-AB42-C4B1-81BAB022596D}"/>
              </a:ext>
            </a:extLst>
          </p:cNvPr>
          <p:cNvPicPr>
            <a:picLocks noChangeAspect="1"/>
          </p:cNvPicPr>
          <p:nvPr/>
        </p:nvPicPr>
        <p:blipFill>
          <a:blip r:embed="rId2"/>
          <a:stretch>
            <a:fillRect/>
          </a:stretch>
        </p:blipFill>
        <p:spPr>
          <a:xfrm>
            <a:off x="0" y="1673"/>
            <a:ext cx="12192000" cy="6854653"/>
          </a:xfrm>
          <a:prstGeom prst="rect">
            <a:avLst/>
          </a:prstGeom>
        </p:spPr>
      </p:pic>
      <p:sp>
        <p:nvSpPr>
          <p:cNvPr id="14" name="Title 1">
            <a:extLst>
              <a:ext uri="{FF2B5EF4-FFF2-40B4-BE49-F238E27FC236}">
                <a16:creationId xmlns:a16="http://schemas.microsoft.com/office/drawing/2014/main" id="{21150573-3A1F-6FEB-A29D-61130CB355CB}"/>
              </a:ext>
            </a:extLst>
          </p:cNvPr>
          <p:cNvSpPr txBox="1">
            <a:spLocks/>
          </p:cNvSpPr>
          <p:nvPr/>
        </p:nvSpPr>
        <p:spPr>
          <a:xfrm>
            <a:off x="1618456" y="3232383"/>
            <a:ext cx="8955088" cy="13255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6600" b="1" dirty="0">
                <a:ln w="11430"/>
                <a:solidFill>
                  <a:srgbClr val="FF0000"/>
                </a:solidFill>
                <a:effectLst>
                  <a:outerShdw blurRad="50800" dist="39000" dir="5460000" algn="tl">
                    <a:srgbClr val="000000">
                      <a:alpha val="38000"/>
                    </a:srgbClr>
                  </a:outerShdw>
                </a:effectLst>
                <a:latin typeface="Jokerman" pitchFamily="82" charset="0"/>
                <a:cs typeface="Arial" charset="0"/>
              </a:rPr>
              <a:t>GAME</a:t>
            </a:r>
          </a:p>
          <a:p>
            <a:pPr algn="ctr" fontAlgn="auto">
              <a:spcAft>
                <a:spcPts val="0"/>
              </a:spcAft>
              <a:defRPr/>
            </a:pPr>
            <a:r>
              <a:rPr lang="en-US" sz="6600" b="1" dirty="0">
                <a:ln w="11430"/>
                <a:solidFill>
                  <a:srgbClr val="FF0000"/>
                </a:solidFill>
                <a:effectLst>
                  <a:outerShdw blurRad="50800" dist="39000" dir="5460000" algn="tl">
                    <a:srgbClr val="000000">
                      <a:alpha val="38000"/>
                    </a:srgbClr>
                  </a:outerShdw>
                </a:effectLst>
                <a:latin typeface="Jokerman" pitchFamily="82" charset="0"/>
                <a:cs typeface="Arial" charset="0"/>
              </a:rPr>
              <a:t> </a:t>
            </a:r>
          </a:p>
        </p:txBody>
      </p:sp>
    </p:spTree>
    <p:extLst>
      <p:ext uri="{BB962C8B-B14F-4D97-AF65-F5344CB8AC3E}">
        <p14:creationId xmlns:p14="http://schemas.microsoft.com/office/powerpoint/2010/main" val="300369208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318D26-952F-952B-1A03-BE5B26CC8D9E}"/>
              </a:ext>
            </a:extLst>
          </p:cNvPr>
          <p:cNvPicPr>
            <a:picLocks noChangeAspect="1"/>
          </p:cNvPicPr>
          <p:nvPr/>
        </p:nvPicPr>
        <p:blipFill>
          <a:blip r:embed="rId3"/>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C37C3691-E178-0D43-9C85-22E6AFF609A7}"/>
              </a:ext>
            </a:extLst>
          </p:cNvPr>
          <p:cNvSpPr txBox="1"/>
          <p:nvPr/>
        </p:nvSpPr>
        <p:spPr>
          <a:xfrm>
            <a:off x="1950098" y="2120598"/>
            <a:ext cx="8537510" cy="3188521"/>
          </a:xfrm>
          <a:prstGeom prst="rect">
            <a:avLst/>
          </a:prstGeom>
          <a:noFill/>
        </p:spPr>
        <p:txBody>
          <a:bodyPr wrap="square" rtlCol="0">
            <a:prstTxWarp prst="textArchUp">
              <a:avLst/>
            </a:prstTxWarp>
            <a:spAutoFit/>
          </a:bodyPr>
          <a:lstStyle/>
          <a:p>
            <a:pPr algn="ctr"/>
            <a:r>
              <a:rPr lang="en-US" sz="8000" b="1">
                <a:ln w="6600">
                  <a:solidFill>
                    <a:schemeClr val="accent2"/>
                  </a:solidFill>
                  <a:prstDash val="solid"/>
                </a:ln>
                <a:solidFill>
                  <a:srgbClr val="FFFFFF"/>
                </a:solidFill>
                <a:effectLst>
                  <a:outerShdw dist="38100" dir="2700000" algn="tl" rotWithShape="0">
                    <a:schemeClr val="accent2"/>
                  </a:outerShdw>
                </a:effectLst>
                <a:latin typeface="Bodoni MT Black" panose="02070A03080606020203" pitchFamily="18" charset="0"/>
              </a:rPr>
              <a:t>BALLOONS </a:t>
            </a:r>
            <a:endParaRPr lang="ru-RU" sz="8000"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10" name="Picture 10" descr="Кира-скрап - клипарт и рамки на прозрачном фоне">
            <a:extLst>
              <a:ext uri="{FF2B5EF4-FFF2-40B4-BE49-F238E27FC236}">
                <a16:creationId xmlns:a16="http://schemas.microsoft.com/office/drawing/2014/main" id="{772926CC-BA1F-1822-2B05-490782A1D0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97307" y="3783521"/>
            <a:ext cx="1991005" cy="25450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Winnie the Pooh clipart">
            <a:extLst>
              <a:ext uri="{FF2B5EF4-FFF2-40B4-BE49-F238E27FC236}">
                <a16:creationId xmlns:a16="http://schemas.microsoft.com/office/drawing/2014/main" id="{268867C1-316B-2EDF-8BD2-B0330C8C319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835909" y="3895530"/>
            <a:ext cx="1991005" cy="2188029"/>
          </a:xfrm>
          <a:prstGeom prst="rect">
            <a:avLst/>
          </a:prstGeom>
          <a:noFill/>
          <a:extLst>
            <a:ext uri="{909E8E84-426E-40DD-AFC4-6F175D3DCCD1}">
              <a14:hiddenFill xmlns:a14="http://schemas.microsoft.com/office/drawing/2010/main">
                <a:solidFill>
                  <a:srgbClr val="FFFFFF"/>
                </a:solidFill>
              </a14:hiddenFill>
            </a:ext>
          </a:extLst>
        </p:spPr>
      </p:pic>
      <p:sp>
        <p:nvSpPr>
          <p:cNvPr id="7" name="Скругленный прямоугольник 6">
            <a:hlinkClick r:id="" action="ppaction://hlinkshowjump?jump=nextslide"/>
            <a:extLst>
              <a:ext uri="{FF2B5EF4-FFF2-40B4-BE49-F238E27FC236}">
                <a16:creationId xmlns:a16="http://schemas.microsoft.com/office/drawing/2014/main" id="{F98A2D9B-FB7D-5145-A43A-B869A05A663A}"/>
              </a:ext>
            </a:extLst>
          </p:cNvPr>
          <p:cNvSpPr/>
          <p:nvPr/>
        </p:nvSpPr>
        <p:spPr>
          <a:xfrm>
            <a:off x="6590648" y="5461998"/>
            <a:ext cx="1991005" cy="713666"/>
          </a:xfrm>
          <a:prstGeom prst="roundRect">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ysClr val="windowText" lastClr="000000"/>
                </a:solidFill>
              </a:rPr>
              <a:t>START</a:t>
            </a:r>
            <a:endParaRPr lang="ru-RU" sz="3200" b="1" dirty="0">
              <a:solidFill>
                <a:sysClr val="windowText" lastClr="000000"/>
              </a:solidFill>
            </a:endParaRPr>
          </a:p>
        </p:txBody>
      </p:sp>
      <p:grpSp>
        <p:nvGrpSpPr>
          <p:cNvPr id="21" name="Group 20">
            <a:extLst>
              <a:ext uri="{FF2B5EF4-FFF2-40B4-BE49-F238E27FC236}">
                <a16:creationId xmlns:a16="http://schemas.microsoft.com/office/drawing/2014/main" id="{7142BE5A-7F9B-BAA0-46C4-CB74B6715204}"/>
              </a:ext>
            </a:extLst>
          </p:cNvPr>
          <p:cNvGrpSpPr/>
          <p:nvPr/>
        </p:nvGrpSpPr>
        <p:grpSpPr>
          <a:xfrm>
            <a:off x="5411610" y="2918886"/>
            <a:ext cx="1614491" cy="2266088"/>
            <a:chOff x="5112882" y="2021634"/>
            <a:chExt cx="1928467" cy="2706783"/>
          </a:xfrm>
        </p:grpSpPr>
        <p:grpSp>
          <p:nvGrpSpPr>
            <p:cNvPr id="12" name="Группа 8">
              <a:extLst>
                <a:ext uri="{FF2B5EF4-FFF2-40B4-BE49-F238E27FC236}">
                  <a16:creationId xmlns:a16="http://schemas.microsoft.com/office/drawing/2014/main" id="{AE5E2084-3878-0E85-B6F3-1313F98883BB}"/>
                </a:ext>
              </a:extLst>
            </p:cNvPr>
            <p:cNvGrpSpPr/>
            <p:nvPr/>
          </p:nvGrpSpPr>
          <p:grpSpPr>
            <a:xfrm rot="20541468" flipH="1">
              <a:off x="5112882" y="2190423"/>
              <a:ext cx="723211" cy="2537994"/>
              <a:chOff x="3009818" y="1507671"/>
              <a:chExt cx="1026737" cy="3603169"/>
            </a:xfrm>
          </p:grpSpPr>
          <p:pic>
            <p:nvPicPr>
              <p:cNvPr id="13" name="Picture 4" descr="Red Balloon clipart">
                <a:extLst>
                  <a:ext uri="{FF2B5EF4-FFF2-40B4-BE49-F238E27FC236}">
                    <a16:creationId xmlns:a16="http://schemas.microsoft.com/office/drawing/2014/main" id="{C0642F23-5C0D-1EA7-E63B-B09020D86F8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09818" y="1507671"/>
                <a:ext cx="1026737" cy="360316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E70530F-FD65-DF2B-CE57-99703B4B306A}"/>
                  </a:ext>
                </a:extLst>
              </p:cNvPr>
              <p:cNvSpPr txBox="1"/>
              <p:nvPr/>
            </p:nvSpPr>
            <p:spPr>
              <a:xfrm>
                <a:off x="3009818" y="1970495"/>
                <a:ext cx="1026735" cy="991652"/>
              </a:xfrm>
              <a:prstGeom prst="rect">
                <a:avLst/>
              </a:prstGeom>
              <a:noFill/>
            </p:spPr>
            <p:txBody>
              <a:bodyPr wrap="square" rtlCol="0">
                <a:spAutoFit/>
              </a:bodyPr>
              <a:lstStyle/>
              <a:p>
                <a:pPr algn="ctr"/>
                <a:r>
                  <a:rPr lang="en-US" sz="3200">
                    <a:latin typeface="Comic Sans MS" panose="030F0902030302020204" pitchFamily="66" charset="0"/>
                  </a:rPr>
                  <a:t> </a:t>
                </a:r>
                <a:endParaRPr lang="ru-RU" sz="3200" dirty="0"/>
              </a:p>
            </p:txBody>
          </p:sp>
        </p:grpSp>
        <p:grpSp>
          <p:nvGrpSpPr>
            <p:cNvPr id="15" name="Группа 7">
              <a:extLst>
                <a:ext uri="{FF2B5EF4-FFF2-40B4-BE49-F238E27FC236}">
                  <a16:creationId xmlns:a16="http://schemas.microsoft.com/office/drawing/2014/main" id="{00EA7804-6098-6BCE-15F7-70A477B59B03}"/>
                </a:ext>
              </a:extLst>
            </p:cNvPr>
            <p:cNvGrpSpPr/>
            <p:nvPr/>
          </p:nvGrpSpPr>
          <p:grpSpPr>
            <a:xfrm rot="810912">
              <a:off x="6318138" y="2160001"/>
              <a:ext cx="723211" cy="2537996"/>
              <a:chOff x="4395308" y="1507669"/>
              <a:chExt cx="1026739" cy="3603171"/>
            </a:xfrm>
          </p:grpSpPr>
          <p:pic>
            <p:nvPicPr>
              <p:cNvPr id="16" name="Picture 6" descr="Yellow Balloon clipart">
                <a:extLst>
                  <a:ext uri="{FF2B5EF4-FFF2-40B4-BE49-F238E27FC236}">
                    <a16:creationId xmlns:a16="http://schemas.microsoft.com/office/drawing/2014/main" id="{9D622B72-5B6B-40D2-BB9E-D152BAAAA4B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395310" y="1507669"/>
                <a:ext cx="1026737" cy="360317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EF09341-4044-4990-4E48-FBE69ACAD108}"/>
                  </a:ext>
                </a:extLst>
              </p:cNvPr>
              <p:cNvSpPr txBox="1"/>
              <p:nvPr/>
            </p:nvSpPr>
            <p:spPr>
              <a:xfrm>
                <a:off x="4395308" y="1970495"/>
                <a:ext cx="1026736" cy="991652"/>
              </a:xfrm>
              <a:prstGeom prst="rect">
                <a:avLst/>
              </a:prstGeom>
              <a:noFill/>
            </p:spPr>
            <p:txBody>
              <a:bodyPr wrap="square" rtlCol="0">
                <a:spAutoFit/>
              </a:bodyPr>
              <a:lstStyle/>
              <a:p>
                <a:pPr algn="ctr"/>
                <a:r>
                  <a:rPr lang="en-US" sz="3200">
                    <a:latin typeface="Comic Sans MS" panose="030F0902030302020204" pitchFamily="66" charset="0"/>
                  </a:rPr>
                  <a:t> </a:t>
                </a:r>
                <a:endParaRPr lang="ru-RU" sz="3200" dirty="0"/>
              </a:p>
            </p:txBody>
          </p:sp>
        </p:grpSp>
        <p:grpSp>
          <p:nvGrpSpPr>
            <p:cNvPr id="18" name="Группа 6">
              <a:extLst>
                <a:ext uri="{FF2B5EF4-FFF2-40B4-BE49-F238E27FC236}">
                  <a16:creationId xmlns:a16="http://schemas.microsoft.com/office/drawing/2014/main" id="{C4978820-6A09-2F21-D805-31C7FFBD97B2}"/>
                </a:ext>
              </a:extLst>
            </p:cNvPr>
            <p:cNvGrpSpPr/>
            <p:nvPr/>
          </p:nvGrpSpPr>
          <p:grpSpPr>
            <a:xfrm rot="21041257">
              <a:off x="5802208" y="2021634"/>
              <a:ext cx="723211" cy="2537995"/>
              <a:chOff x="5780802" y="1507669"/>
              <a:chExt cx="1026737" cy="3603170"/>
            </a:xfrm>
          </p:grpSpPr>
          <p:pic>
            <p:nvPicPr>
              <p:cNvPr id="19" name="Picture 8" descr="Green Balloon clipart">
                <a:extLst>
                  <a:ext uri="{FF2B5EF4-FFF2-40B4-BE49-F238E27FC236}">
                    <a16:creationId xmlns:a16="http://schemas.microsoft.com/office/drawing/2014/main" id="{FCBD49B6-D476-A443-E3E6-7F319D8B829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80802" y="1507669"/>
                <a:ext cx="1026737" cy="360317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8EC6F5CF-BDC6-3C6E-A05F-AEF73C4A9701}"/>
                  </a:ext>
                </a:extLst>
              </p:cNvPr>
              <p:cNvSpPr txBox="1"/>
              <p:nvPr/>
            </p:nvSpPr>
            <p:spPr>
              <a:xfrm>
                <a:off x="5780803" y="1970494"/>
                <a:ext cx="1026735" cy="991652"/>
              </a:xfrm>
              <a:prstGeom prst="rect">
                <a:avLst/>
              </a:prstGeom>
              <a:noFill/>
            </p:spPr>
            <p:txBody>
              <a:bodyPr wrap="square" rtlCol="0">
                <a:spAutoFit/>
              </a:bodyPr>
              <a:lstStyle/>
              <a:p>
                <a:pPr algn="ctr"/>
                <a:r>
                  <a:rPr lang="en-US" sz="3200">
                    <a:latin typeface="Comic Sans MS" panose="030F0902030302020204" pitchFamily="66" charset="0"/>
                  </a:rPr>
                  <a:t> </a:t>
                </a:r>
                <a:endParaRPr lang="ru-RU" sz="3200" dirty="0"/>
              </a:p>
            </p:txBody>
          </p:sp>
        </p:grpSp>
      </p:grpSp>
    </p:spTree>
    <p:extLst>
      <p:ext uri="{BB962C8B-B14F-4D97-AF65-F5344CB8AC3E}">
        <p14:creationId xmlns:p14="http://schemas.microsoft.com/office/powerpoint/2010/main" val="18147012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4" presetClass="entr" presetSubtype="1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45101E-E5B1-7199-213D-26C3C4A135E8}"/>
              </a:ext>
            </a:extLst>
          </p:cNvPr>
          <p:cNvPicPr>
            <a:picLocks noChangeAspect="1"/>
          </p:cNvPicPr>
          <p:nvPr/>
        </p:nvPicPr>
        <p:blipFill>
          <a:blip r:embed="rId4"/>
          <a:stretch>
            <a:fillRect/>
          </a:stretch>
        </p:blipFill>
        <p:spPr>
          <a:xfrm>
            <a:off x="0" y="1"/>
            <a:ext cx="12192000" cy="6857999"/>
          </a:xfrm>
          <a:prstGeom prst="rect">
            <a:avLst/>
          </a:prstGeom>
        </p:spPr>
      </p:pic>
      <p:sp>
        <p:nvSpPr>
          <p:cNvPr id="15" name="Rectangle: Rounded Corners 14">
            <a:extLst>
              <a:ext uri="{FF2B5EF4-FFF2-40B4-BE49-F238E27FC236}">
                <a16:creationId xmlns:a16="http://schemas.microsoft.com/office/drawing/2014/main" id="{F6DE0862-70BF-2BF8-37AA-D36FFD662D40}"/>
              </a:ext>
            </a:extLst>
          </p:cNvPr>
          <p:cNvSpPr/>
          <p:nvPr/>
        </p:nvSpPr>
        <p:spPr>
          <a:xfrm>
            <a:off x="1371204" y="3859686"/>
            <a:ext cx="8547238" cy="2625090"/>
          </a:xfrm>
          <a:prstGeom prst="roundRect">
            <a:avLst>
              <a:gd name="adj" fmla="val 11097"/>
            </a:avLst>
          </a:prstGeom>
          <a:solidFill>
            <a:schemeClr val="bg1"/>
          </a:solidFill>
          <a:ln w="28575">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00206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B7DB17D-250E-7147-A743-D21421195A96}"/>
              </a:ext>
            </a:extLst>
          </p:cNvPr>
          <p:cNvSpPr txBox="1"/>
          <p:nvPr/>
        </p:nvSpPr>
        <p:spPr>
          <a:xfrm>
            <a:off x="2351294" y="4849084"/>
            <a:ext cx="4523093" cy="913199"/>
          </a:xfrm>
          <a:prstGeom prst="rect">
            <a:avLst/>
          </a:prstGeom>
          <a:noFill/>
        </p:spPr>
        <p:txBody>
          <a:bodyPr wrap="square" rtlCol="0">
            <a:spAutoFit/>
          </a:bodyPr>
          <a:lstStyle/>
          <a:p>
            <a:pPr algn="ctr"/>
            <a:r>
              <a:rPr lang="en-US" sz="2667" b="1">
                <a:solidFill>
                  <a:srgbClr val="002060"/>
                </a:solidFill>
                <a:latin typeface="Arial" panose="020B0604020202020204" pitchFamily="34" charset="0"/>
                <a:cs typeface="Arial" panose="020B0604020202020204" pitchFamily="34" charset="0"/>
              </a:rPr>
              <a:t>Where does he work? </a:t>
            </a:r>
          </a:p>
          <a:p>
            <a:pPr algn="ctr"/>
            <a:r>
              <a:rPr lang="en-US" sz="2667" b="1">
                <a:solidFill>
                  <a:srgbClr val="002060"/>
                </a:solidFill>
                <a:latin typeface="Arial" panose="020B0604020202020204" pitchFamily="34" charset="0"/>
                <a:cs typeface="Arial" panose="020B0604020202020204" pitchFamily="34" charset="0"/>
              </a:rPr>
              <a:t>He works _________. </a:t>
            </a:r>
          </a:p>
        </p:txBody>
      </p:sp>
      <p:pic>
        <p:nvPicPr>
          <p:cNvPr id="17" name="Рисунок 16">
            <a:hlinkClick r:id="" action="ppaction://hlinkshowjump?jump=nextslide"/>
            <a:extLst>
              <a:ext uri="{FF2B5EF4-FFF2-40B4-BE49-F238E27FC236}">
                <a16:creationId xmlns:a16="http://schemas.microsoft.com/office/drawing/2014/main" id="{85411D51-79EA-4D4C-99D4-59A64F9D1A41}"/>
              </a:ext>
            </a:extLst>
          </p:cNvPr>
          <p:cNvPicPr>
            <a:picLocks noChangeAspect="1"/>
          </p:cNvPicPr>
          <p:nvPr/>
        </p:nvPicPr>
        <p:blipFill>
          <a:blip r:embed="rId5"/>
          <a:stretch>
            <a:fillRect/>
          </a:stretch>
        </p:blipFill>
        <p:spPr>
          <a:xfrm flipH="1">
            <a:off x="10047634" y="3076874"/>
            <a:ext cx="921998" cy="936168"/>
          </a:xfrm>
          <a:prstGeom prst="rect">
            <a:avLst/>
          </a:prstGeom>
        </p:spPr>
      </p:pic>
      <p:pic>
        <p:nvPicPr>
          <p:cNvPr id="1026" name="Picture 2" descr="Winnie the Pooh clipart">
            <a:extLst>
              <a:ext uri="{FF2B5EF4-FFF2-40B4-BE49-F238E27FC236}">
                <a16:creationId xmlns:a16="http://schemas.microsoft.com/office/drawing/2014/main" id="{89B9C8D7-775D-4443-8F79-4AB0DF3BA3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360289" y="4113115"/>
            <a:ext cx="1991005" cy="218802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Кира-скрап - клипарт и рамки на прозрачном фоне">
            <a:extLst>
              <a:ext uri="{FF2B5EF4-FFF2-40B4-BE49-F238E27FC236}">
                <a16:creationId xmlns:a16="http://schemas.microsoft.com/office/drawing/2014/main" id="{46DFF0BC-0324-D64F-9D09-E1D3008216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55048" y="4093880"/>
            <a:ext cx="1748616" cy="223518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75AF87F1-F3D1-17E3-6635-C93E9227CBD5}"/>
              </a:ext>
            </a:extLst>
          </p:cNvPr>
          <p:cNvSpPr/>
          <p:nvPr/>
        </p:nvSpPr>
        <p:spPr>
          <a:xfrm>
            <a:off x="473870" y="994044"/>
            <a:ext cx="3428594" cy="1840576"/>
          </a:xfrm>
          <a:prstGeom prst="roundRect">
            <a:avLst>
              <a:gd name="adj" fmla="val 11097"/>
            </a:avLst>
          </a:prstGeom>
          <a:solidFill>
            <a:schemeClr val="bg1"/>
          </a:solidFill>
          <a:ln w="28575">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Arial" panose="020B0604020202020204" pitchFamily="34" charset="0"/>
                <a:cs typeface="Arial" panose="020B0604020202020204" pitchFamily="34" charset="0"/>
              </a:rPr>
              <a:t>at a factory</a:t>
            </a:r>
            <a:endParaRPr lang="en-US" sz="3200">
              <a:solidFill>
                <a:srgbClr val="002060"/>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343BD7C1-57DA-6D7C-91D8-EF48E3B9DDED}"/>
              </a:ext>
            </a:extLst>
          </p:cNvPr>
          <p:cNvSpPr/>
          <p:nvPr/>
        </p:nvSpPr>
        <p:spPr>
          <a:xfrm>
            <a:off x="4287960" y="994044"/>
            <a:ext cx="3428594" cy="1840576"/>
          </a:xfrm>
          <a:prstGeom prst="roundRect">
            <a:avLst>
              <a:gd name="adj" fmla="val 11097"/>
            </a:avLst>
          </a:prstGeom>
          <a:solidFill>
            <a:schemeClr val="bg1"/>
          </a:solidFill>
          <a:ln w="28575">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Arial" panose="020B0604020202020204" pitchFamily="34" charset="0"/>
                <a:cs typeface="Arial" panose="020B0604020202020204" pitchFamily="34" charset="0"/>
              </a:rPr>
              <a:t>at a </a:t>
            </a:r>
          </a:p>
          <a:p>
            <a:pPr algn="ctr"/>
            <a:r>
              <a:rPr lang="en-US" sz="3200" b="1">
                <a:solidFill>
                  <a:srgbClr val="002060"/>
                </a:solidFill>
                <a:latin typeface="Arial" panose="020B0604020202020204" pitchFamily="34" charset="0"/>
                <a:cs typeface="Arial" panose="020B0604020202020204" pitchFamily="34" charset="0"/>
              </a:rPr>
              <a:t>nursing home</a:t>
            </a:r>
            <a:endParaRPr lang="en-US" sz="3200">
              <a:solidFill>
                <a:srgbClr val="002060"/>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EAF318D4-A4CC-D59D-763B-FD3AF3B397EE}"/>
              </a:ext>
            </a:extLst>
          </p:cNvPr>
          <p:cNvSpPr/>
          <p:nvPr/>
        </p:nvSpPr>
        <p:spPr>
          <a:xfrm>
            <a:off x="8110292" y="994044"/>
            <a:ext cx="3428594" cy="1840576"/>
          </a:xfrm>
          <a:prstGeom prst="roundRect">
            <a:avLst>
              <a:gd name="adj" fmla="val 11097"/>
            </a:avLst>
          </a:prstGeom>
          <a:solidFill>
            <a:schemeClr val="bg1"/>
          </a:solidFill>
          <a:ln w="28575">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Arial" panose="020B0604020202020204" pitchFamily="34" charset="0"/>
                <a:cs typeface="Arial" panose="020B0604020202020204" pitchFamily="34" charset="0"/>
              </a:rPr>
              <a:t>at a school</a:t>
            </a:r>
            <a:endParaRPr lang="en-US" sz="3200">
              <a:solidFill>
                <a:srgbClr val="002060"/>
              </a:solidFill>
              <a:latin typeface="Arial" panose="020B0604020202020204" pitchFamily="34" charset="0"/>
              <a:cs typeface="Arial" panose="020B0604020202020204" pitchFamily="34" charset="0"/>
            </a:endParaRPr>
          </a:p>
        </p:txBody>
      </p:sp>
      <p:grpSp>
        <p:nvGrpSpPr>
          <p:cNvPr id="9" name="Группа 8">
            <a:extLst>
              <a:ext uri="{FF2B5EF4-FFF2-40B4-BE49-F238E27FC236}">
                <a16:creationId xmlns:a16="http://schemas.microsoft.com/office/drawing/2014/main" id="{63D39F63-2482-7143-AAD1-E29CF3B8C6E1}"/>
              </a:ext>
            </a:extLst>
          </p:cNvPr>
          <p:cNvGrpSpPr/>
          <p:nvPr/>
        </p:nvGrpSpPr>
        <p:grpSpPr>
          <a:xfrm>
            <a:off x="299749" y="556858"/>
            <a:ext cx="723211" cy="2537994"/>
            <a:chOff x="3009818" y="1507671"/>
            <a:chExt cx="1026737" cy="3603169"/>
          </a:xfrm>
        </p:grpSpPr>
        <p:pic>
          <p:nvPicPr>
            <p:cNvPr id="1028" name="Picture 4" descr="Red Balloon clipart">
              <a:extLst>
                <a:ext uri="{FF2B5EF4-FFF2-40B4-BE49-F238E27FC236}">
                  <a16:creationId xmlns:a16="http://schemas.microsoft.com/office/drawing/2014/main" id="{F7A12A33-7D8D-1942-ADBF-F8F7F25FF8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09818" y="1507671"/>
              <a:ext cx="1026737" cy="360316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8CCC397-9C94-B44F-94D5-B02CBFCE2723}"/>
                </a:ext>
              </a:extLst>
            </p:cNvPr>
            <p:cNvSpPr txBox="1"/>
            <p:nvPr/>
          </p:nvSpPr>
          <p:spPr>
            <a:xfrm>
              <a:off x="3009818" y="2051221"/>
              <a:ext cx="1026736" cy="830200"/>
            </a:xfrm>
            <a:prstGeom prst="rect">
              <a:avLst/>
            </a:prstGeom>
            <a:noFill/>
          </p:spPr>
          <p:txBody>
            <a:bodyPr wrap="square" rtlCol="0">
              <a:spAutoFit/>
            </a:bodyPr>
            <a:lstStyle/>
            <a:p>
              <a:pPr algn="ctr"/>
              <a:r>
                <a:rPr lang="en-US" sz="3200">
                  <a:latin typeface="Comic Sans MS" panose="030F0902030302020204" pitchFamily="66" charset="0"/>
                </a:rPr>
                <a:t> </a:t>
              </a:r>
              <a:endParaRPr lang="ru-RU" sz="3200" dirty="0"/>
            </a:p>
          </p:txBody>
        </p:sp>
      </p:grpSp>
      <p:grpSp>
        <p:nvGrpSpPr>
          <p:cNvPr id="8" name="Группа 7">
            <a:extLst>
              <a:ext uri="{FF2B5EF4-FFF2-40B4-BE49-F238E27FC236}">
                <a16:creationId xmlns:a16="http://schemas.microsoft.com/office/drawing/2014/main" id="{75BF75E0-2C84-5346-A5CE-59B988B8AB5A}"/>
              </a:ext>
            </a:extLst>
          </p:cNvPr>
          <p:cNvGrpSpPr/>
          <p:nvPr/>
        </p:nvGrpSpPr>
        <p:grpSpPr>
          <a:xfrm>
            <a:off x="8052055" y="460318"/>
            <a:ext cx="773211" cy="2537996"/>
            <a:chOff x="4324323" y="1370616"/>
            <a:chExt cx="1097723" cy="3603171"/>
          </a:xfrm>
        </p:grpSpPr>
        <p:pic>
          <p:nvPicPr>
            <p:cNvPr id="1030" name="Picture 6" descr="Yellow Balloon clipart">
              <a:extLst>
                <a:ext uri="{FF2B5EF4-FFF2-40B4-BE49-F238E27FC236}">
                  <a16:creationId xmlns:a16="http://schemas.microsoft.com/office/drawing/2014/main" id="{4EABCF25-9B19-CE48-8317-7FCE73C01B47}"/>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324323" y="1370616"/>
              <a:ext cx="1026737" cy="360317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A73C9E5-C233-E043-8E0F-4DC9B244A0D0}"/>
                </a:ext>
              </a:extLst>
            </p:cNvPr>
            <p:cNvSpPr txBox="1"/>
            <p:nvPr/>
          </p:nvSpPr>
          <p:spPr>
            <a:xfrm>
              <a:off x="4395308" y="2051220"/>
              <a:ext cx="1026738" cy="830200"/>
            </a:xfrm>
            <a:prstGeom prst="rect">
              <a:avLst/>
            </a:prstGeom>
            <a:noFill/>
          </p:spPr>
          <p:txBody>
            <a:bodyPr wrap="square" rtlCol="0">
              <a:spAutoFit/>
            </a:bodyPr>
            <a:lstStyle/>
            <a:p>
              <a:pPr algn="ctr"/>
              <a:r>
                <a:rPr lang="en-US" sz="3200">
                  <a:latin typeface="Comic Sans MS" panose="030F0902030302020204" pitchFamily="66" charset="0"/>
                </a:rPr>
                <a:t> </a:t>
              </a:r>
              <a:endParaRPr lang="ru-RU" sz="3200" dirty="0"/>
            </a:p>
          </p:txBody>
        </p:sp>
      </p:grpSp>
      <p:grpSp>
        <p:nvGrpSpPr>
          <p:cNvPr id="7" name="Группа 6">
            <a:extLst>
              <a:ext uri="{FF2B5EF4-FFF2-40B4-BE49-F238E27FC236}">
                <a16:creationId xmlns:a16="http://schemas.microsoft.com/office/drawing/2014/main" id="{C1F7F217-4CFD-144A-8346-19DB2B205C32}"/>
              </a:ext>
            </a:extLst>
          </p:cNvPr>
          <p:cNvGrpSpPr/>
          <p:nvPr/>
        </p:nvGrpSpPr>
        <p:grpSpPr>
          <a:xfrm>
            <a:off x="4089949" y="705370"/>
            <a:ext cx="723211" cy="2537995"/>
            <a:chOff x="5780802" y="1507669"/>
            <a:chExt cx="1026737" cy="3603170"/>
          </a:xfrm>
        </p:grpSpPr>
        <p:pic>
          <p:nvPicPr>
            <p:cNvPr id="1032" name="Picture 8" descr="Green Balloon clipart">
              <a:extLst>
                <a:ext uri="{FF2B5EF4-FFF2-40B4-BE49-F238E27FC236}">
                  <a16:creationId xmlns:a16="http://schemas.microsoft.com/office/drawing/2014/main" id="{656ACD47-0DA6-2745-A502-C9F8855E2D2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80802" y="1507669"/>
              <a:ext cx="1026737" cy="360317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3C1C9EB-4623-354D-8F8D-F8F4F0838931}"/>
                </a:ext>
              </a:extLst>
            </p:cNvPr>
            <p:cNvSpPr txBox="1"/>
            <p:nvPr/>
          </p:nvSpPr>
          <p:spPr>
            <a:xfrm>
              <a:off x="5780803" y="2051221"/>
              <a:ext cx="1026736" cy="830200"/>
            </a:xfrm>
            <a:prstGeom prst="rect">
              <a:avLst/>
            </a:prstGeom>
            <a:noFill/>
          </p:spPr>
          <p:txBody>
            <a:bodyPr wrap="square" rtlCol="0">
              <a:spAutoFit/>
            </a:bodyPr>
            <a:lstStyle/>
            <a:p>
              <a:pPr algn="ctr"/>
              <a:r>
                <a:rPr lang="en-US" sz="3200">
                  <a:latin typeface="Comic Sans MS" panose="030F0902030302020204" pitchFamily="66" charset="0"/>
                </a:rPr>
                <a:t> </a:t>
              </a:r>
              <a:endParaRPr lang="ru-RU" sz="3200" dirty="0"/>
            </a:p>
          </p:txBody>
        </p:sp>
      </p:grpSp>
      <p:sp>
        <p:nvSpPr>
          <p:cNvPr id="14" name="TextBox 13">
            <a:extLst>
              <a:ext uri="{FF2B5EF4-FFF2-40B4-BE49-F238E27FC236}">
                <a16:creationId xmlns:a16="http://schemas.microsoft.com/office/drawing/2014/main" id="{CDB9DE00-A095-6854-8B36-6C4030E1EF80}"/>
              </a:ext>
            </a:extLst>
          </p:cNvPr>
          <p:cNvSpPr txBox="1"/>
          <p:nvPr/>
        </p:nvSpPr>
        <p:spPr>
          <a:xfrm>
            <a:off x="7057723" y="7330337"/>
            <a:ext cx="2105138" cy="523220"/>
          </a:xfrm>
          <a:prstGeom prst="rect">
            <a:avLst/>
          </a:prstGeom>
          <a:noFill/>
        </p:spPr>
        <p:txBody>
          <a:bodyPr wrap="square" rtlCol="0">
            <a:spAutoFit/>
          </a:bodyPr>
          <a:lstStyle/>
          <a:p>
            <a:pPr algn="ctr"/>
            <a:r>
              <a:rPr lang="en-US" sz="2800" b="1">
                <a:solidFill>
                  <a:srgbClr val="FF0000"/>
                </a:solidFill>
                <a:latin typeface="Arial" panose="020B0604020202020204" pitchFamily="34" charset="0"/>
                <a:cs typeface="Arial" panose="020B0604020202020204" pitchFamily="34" charset="0"/>
              </a:rPr>
              <a:t>face</a:t>
            </a:r>
          </a:p>
        </p:txBody>
      </p:sp>
      <p:pic>
        <p:nvPicPr>
          <p:cNvPr id="19" name="Picture 18">
            <a:extLst>
              <a:ext uri="{FF2B5EF4-FFF2-40B4-BE49-F238E27FC236}">
                <a16:creationId xmlns:a16="http://schemas.microsoft.com/office/drawing/2014/main" id="{A786DA9B-2FA4-27D2-181F-C75BC48B694D}"/>
              </a:ext>
            </a:extLst>
          </p:cNvPr>
          <p:cNvPicPr>
            <a:picLocks noChangeAspect="1"/>
          </p:cNvPicPr>
          <p:nvPr/>
        </p:nvPicPr>
        <p:blipFill>
          <a:blip r:embed="rId12"/>
          <a:stretch>
            <a:fillRect/>
          </a:stretch>
        </p:blipFill>
        <p:spPr>
          <a:xfrm>
            <a:off x="7200660" y="4347119"/>
            <a:ext cx="2391509" cy="1586480"/>
          </a:xfrm>
          <a:prstGeom prst="roundRect">
            <a:avLst>
              <a:gd name="adj" fmla="val 11885"/>
            </a:avLst>
          </a:prstGeom>
        </p:spPr>
      </p:pic>
    </p:spTree>
    <p:extLst>
      <p:ext uri="{BB962C8B-B14F-4D97-AF65-F5344CB8AC3E}">
        <p14:creationId xmlns:p14="http://schemas.microsoft.com/office/powerpoint/2010/main" val="39622658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utoRev="1" fill="hold" nodeType="withEffect">
                                  <p:stCondLst>
                                    <p:cond delay="0"/>
                                  </p:stCondLst>
                                  <p:childTnLst>
                                    <p:animMotion origin="layout" path="M -0.00456 -0.06111 L -0.00456 -0.06088 C -0.00209 -0.05833 0.00755 -0.04838 0.0108 -0.04213 C 0.01172 -0.04027 0.01237 -0.03773 0.01315 -0.03541 C 0.01185 -0.02801 0.0112 -0.02037 0.00924 -0.01365 C 0.00794 -0.00926 -0.00209 0.00023 -0.003 0.00139 C -0.0069 0.00625 -0.01446 0.01644 -0.01446 0.01667 C -0.01498 0.01829 -0.01563 0.01991 -0.01602 0.02176 C -0.01641 0.02315 -0.01745 0.025 -0.0168 0.02593 C -0.01393 0.03056 -0.01016 0.03311 -0.0069 0.03681 C 2.70833E-6 0.04445 -0.00248 0.04121 0.00234 0.04769 C 0.0039 0.05186 0.00468 0.05324 0.00547 0.05857 C 0.00833 0.07917 0.00403 0.05857 0.00768 0.075 C 0.00182 0.08797 0.00794 0.0757 -0.00065 0.08866 C -0.00209 0.09051 -0.00326 0.09329 -0.00456 0.09537 C -0.00599 0.09769 -0.00755 0.1 -0.00912 0.10209 C -0.0099 0.10486 -0.01068 0.10764 -0.01146 0.11042 C -0.01198 0.1125 -0.01367 0.11505 -0.01302 0.11713 C -0.01172 0.12107 -0.00886 0.12246 -0.0069 0.12523 C 0.00677 0.14468 -0.00729 0.1257 0.00156 0.1375 C 0.00208 0.13982 0.0026 0.14213 0.00312 0.14445 C 0.00377 0.14723 0.00482 0.14977 0.00547 0.15255 C 0.00586 0.15463 0.00599 0.15718 0.00625 0.15926 C 0.00573 0.16111 0.00534 0.1632 0.00468 0.16482 C 0.00312 0.16806 -0.00052 0.16898 -0.00222 0.17014 C -0.00326 0.17107 -0.0043 0.17199 -0.00534 0.17292 C -0.0069 0.18889 -0.0056 0.18334 -0.00755 0.19074 L -0.01068 0.19329 L 2.70833E-6 0.2044 L -0.00534 0.19607 " pathEditMode="relative" rAng="0" ptsTypes="AAAAAAAAAAAAAAAAAAAAAAAAAAAAAA">
                                      <p:cBhvr>
                                        <p:cTn id="6" dur="20000" fill="hold"/>
                                        <p:tgtEl>
                                          <p:spTgt spid="8"/>
                                        </p:tgtEl>
                                        <p:attrNameLst>
                                          <p:attrName>ppt_x</p:attrName>
                                          <p:attrName>ppt_y</p:attrName>
                                        </p:attrNameLst>
                                      </p:cBhvr>
                                      <p:rCtr x="260" y="13264"/>
                                    </p:animMotion>
                                  </p:childTnLst>
                                </p:cTn>
                              </p:par>
                              <p:par>
                                <p:cTn id="7" presetID="0" presetClass="path" presetSubtype="0" repeatCount="indefinite" autoRev="1" fill="hold" nodeType="withEffect">
                                  <p:stCondLst>
                                    <p:cond delay="750"/>
                                  </p:stCondLst>
                                  <p:childTnLst>
                                    <p:animMotion origin="layout" path="M -0.00625 -0.04398 L -0.00625 -0.04375 C -0.00378 -0.0412 0.00586 -0.03125 0.00911 -0.025 C 0.01002 -0.02314 0.01067 -0.0206 0.01146 -0.01828 C 0.01015 -0.01088 0.0095 -0.00324 0.00755 0.00348 C 0.00625 0.00787 -0.00378 0.01736 -0.00469 0.01852 C -0.0086 0.02338 -0.01615 0.03357 -0.01615 0.0338 C -0.01667 0.03542 -0.01732 0.03704 -0.01771 0.03889 C -0.0181 0.04028 -0.01914 0.04213 -0.01849 0.04306 C -0.01563 0.04769 -0.01185 0.05024 -0.0086 0.05394 C -0.0017 0.06158 -0.00417 0.05834 0.00065 0.06482 C 0.00221 0.06899 0.00299 0.07037 0.00377 0.0757 C 0.00664 0.0963 0.00234 0.0757 0.00599 0.09213 C 0.00013 0.1051 0.00625 0.09283 -0.00235 0.10579 C -0.00378 0.10764 -0.00495 0.11042 -0.00625 0.1125 C -0.00769 0.11482 -0.00925 0.11713 -0.01081 0.11922 C -0.01159 0.12199 -0.01237 0.12477 -0.01315 0.12755 C -0.01368 0.12963 -0.01537 0.13218 -0.01472 0.13426 C -0.01341 0.1382 -0.01055 0.13959 -0.0086 0.14236 C 0.00507 0.16181 -0.00899 0.14283 -0.00013 0.15463 C 0.00039 0.15695 0.00091 0.15926 0.00143 0.16158 C 0.00208 0.16436 0.00312 0.1669 0.00377 0.16968 C 0.00416 0.17176 0.00429 0.17431 0.00455 0.17639 C 0.00403 0.17824 0.00364 0.18033 0.00299 0.18195 C 0.00143 0.18519 -0.00222 0.18611 -0.00391 0.18727 C -0.00495 0.1882 -0.00599 0.18912 -0.00703 0.19005 C -0.0086 0.20602 -0.00729 0.20047 -0.00925 0.20787 L -0.01237 0.21042 L -0.0017 0.22153 L -0.00703 0.2132 " pathEditMode="relative" rAng="0" ptsTypes="AAAAAAAAAAAAAAAAAAAAAAAAAAAAAA">
                                      <p:cBhvr>
                                        <p:cTn id="8" dur="20000" fill="hold"/>
                                        <p:tgtEl>
                                          <p:spTgt spid="9"/>
                                        </p:tgtEl>
                                        <p:attrNameLst>
                                          <p:attrName>ppt_x</p:attrName>
                                          <p:attrName>ppt_y</p:attrName>
                                        </p:attrNameLst>
                                      </p:cBhvr>
                                      <p:rCtr x="260" y="13264"/>
                                    </p:animMotion>
                                  </p:childTnLst>
                                </p:cTn>
                              </p:par>
                              <p:par>
                                <p:cTn id="9" presetID="0" presetClass="path" presetSubtype="0" repeatCount="indefinite" autoRev="1" fill="hold" nodeType="withEffect">
                                  <p:stCondLst>
                                    <p:cond delay="1500"/>
                                  </p:stCondLst>
                                  <p:childTnLst>
                                    <p:animMotion origin="layout" path="M 0.00287 -0.10393 L 0.00287 -0.1037 C 0.00534 -0.10116 0.01498 -0.0912 0.01823 -0.08495 C 0.01914 -0.0831 0.0198 -0.08055 0.02058 -0.07824 C 0.01928 -0.07083 0.01862 -0.06319 0.01667 -0.05648 C 0.01537 -0.05208 0.00534 -0.04259 0.00443 -0.04143 C 0.00053 -0.03657 -0.00703 -0.02639 -0.00703 -0.02616 C -0.00755 -0.02454 -0.0082 -0.02292 -0.00859 -0.02106 C -0.00898 -0.01967 -0.01002 -0.01782 -0.00937 -0.0169 C -0.00651 -0.01227 -0.00273 -0.00972 0.00053 -0.00602 C 0.00743 0.00162 0.00495 -0.00162 0.00977 0.00486 C 0.01133 0.00903 0.01211 0.01042 0.01289 0.01574 C 0.01576 0.03634 0.01146 0.01574 0.01511 0.03218 C 0.00925 0.04514 0.01537 0.03287 0.00678 0.04583 C 0.00534 0.04769 0.00417 0.05046 0.00287 0.05255 C 0.00144 0.05486 -0.00013 0.05718 -0.00169 0.05926 C -0.00247 0.06204 -0.00325 0.06482 -0.00403 0.06759 C -0.00455 0.06968 -0.00625 0.07222 -0.00559 0.07431 C -0.00429 0.07824 -0.00143 0.07963 0.00053 0.08241 C 0.0142 0.10185 0.00013 0.08287 0.00899 0.09468 C 0.00951 0.09699 0.01003 0.09931 0.01055 0.10162 C 0.0112 0.1044 0.01224 0.10695 0.01289 0.10972 C 0.01329 0.11181 0.01342 0.11435 0.01368 0.11644 C 0.01316 0.11829 0.01276 0.12037 0.01211 0.12199 C 0.01055 0.12523 0.00691 0.12616 0.00521 0.12732 C 0.00417 0.12824 0.00313 0.12917 0.00209 0.13009 C 0.00053 0.14607 0.00183 0.14051 -0.00013 0.14792 L -0.00325 0.15046 L 0.00743 0.16158 L 0.00209 0.15324 " pathEditMode="relative" rAng="0" ptsTypes="AAAAAAAAAAAAAAAAAAAAAAAAAAAAAA">
                                      <p:cBhvr>
                                        <p:cTn id="10" dur="20000" fill="hold"/>
                                        <p:tgtEl>
                                          <p:spTgt spid="7"/>
                                        </p:tgtEl>
                                        <p:attrNameLst>
                                          <p:attrName>ppt_x</p:attrName>
                                          <p:attrName>ppt_y</p:attrName>
                                        </p:attrNameLst>
                                      </p:cBhvr>
                                      <p:rCtr x="260" y="1326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7"/>
                                        </p:tgtEl>
                                      </p:cBhvr>
                                    </p:animEffect>
                                    <p:animScale>
                                      <p:cBhvr>
                                        <p:cTn id="16" dur="250" autoRev="1" fill="hold"/>
                                        <p:tgtEl>
                                          <p:spTgt spid="7"/>
                                        </p:tgtEl>
                                      </p:cBhvr>
                                      <p:by x="105000" y="105000"/>
                                    </p:animScale>
                                  </p:childTnLst>
                                  <p:subTnLst>
                                    <p:audio>
                                      <p:cMediaNode>
                                        <p:cTn display="0" masterRel="sameClick">
                                          <p:stCondLst>
                                            <p:cond evt="begin" delay="0">
                                              <p:tn val="14"/>
                                            </p:cond>
                                          </p:stCondLst>
                                          <p:endCondLst>
                                            <p:cond evt="onStopAudio" delay="0">
                                              <p:tgtEl>
                                                <p:sldTgt/>
                                              </p:tgtEl>
                                            </p:cond>
                                          </p:endCondLst>
                                        </p:cTn>
                                        <p:tgtEl>
                                          <p:sndTgt r:embed="rId2" name="%D0%BF%D0%BE%D0%B1%D0%B5%D0%B4%D0%B0.wav"/>
                                        </p:tgtEl>
                                      </p:cMediaNode>
                                    </p:audio>
                                  </p:subTnLst>
                                </p:cTn>
                              </p:par>
                              <p:par>
                                <p:cTn id="17" presetID="1" presetClass="exit" presetSubtype="0" fill="hold"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nextCondLst>
                <p:cond evt="onClick" delay="0">
                  <p:tgtEl>
                    <p:spTgt spid="7"/>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26" presetClass="emph" presetSubtype="0" fill="hold" nodeType="clickEffect">
                                  <p:stCondLst>
                                    <p:cond delay="0"/>
                                  </p:stCondLst>
                                  <p:childTnLst>
                                    <p:animEffect transition="out" filter="fade">
                                      <p:cBhvr>
                                        <p:cTn id="31" dur="500" tmFilter="0, 0; .2, .5; .8, .5; 1, 0"/>
                                        <p:tgtEl>
                                          <p:spTgt spid="9"/>
                                        </p:tgtEl>
                                      </p:cBhvr>
                                    </p:animEffect>
                                    <p:animScale>
                                      <p:cBhvr>
                                        <p:cTn id="32" dur="250" autoRev="1" fill="hold"/>
                                        <p:tgtEl>
                                          <p:spTgt spid="9"/>
                                        </p:tgtEl>
                                      </p:cBhvr>
                                      <p:by x="105000" y="105000"/>
                                    </p:animScale>
                                  </p:childTnLst>
                                  <p:subTnLst>
                                    <p:audio>
                                      <p:cMediaNode>
                                        <p:cTn display="0" masterRel="sameClick">
                                          <p:stCondLst>
                                            <p:cond evt="begin" delay="0">
                                              <p:tn val="30"/>
                                            </p:cond>
                                          </p:stCondLst>
                                          <p:endCondLst>
                                            <p:cond evt="onStopAudio" delay="0">
                                              <p:tgtEl>
                                                <p:sldTgt/>
                                              </p:tgtEl>
                                            </p:cond>
                                          </p:endCondLst>
                                        </p:cTn>
                                        <p:tgtEl>
                                          <p:sndTgt r:embed="rId3" name="%D1%88%D0%B0%D1%80%D0%B8%D0%BA (online-audio-converter.com).wav"/>
                                        </p:tgtEl>
                                      </p:cMediaNode>
                                    </p:audio>
                                  </p:subTnLst>
                                </p:cTn>
                              </p:par>
                              <p:par>
                                <p:cTn id="33" presetID="1" presetClass="exit" presetSubtype="0" fill="hold" nodeType="withEffect">
                                  <p:stCondLst>
                                    <p:cond delay="0"/>
                                  </p:stCondLst>
                                  <p:childTnLst>
                                    <p:set>
                                      <p:cBhvr>
                                        <p:cTn id="34"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5" restart="whenNotActive" fill="hold" evtFilter="cancelBubble" nodeType="interactiveSeq">
                <p:stCondLst>
                  <p:cond evt="onClick" delay="0">
                    <p:tgtEl>
                      <p:spTgt spid="8"/>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8"/>
                                        </p:tgtEl>
                                      </p:cBhvr>
                                    </p:animEffect>
                                    <p:animScale>
                                      <p:cBhvr>
                                        <p:cTn id="40" dur="250" autoRev="1" fill="hold"/>
                                        <p:tgtEl>
                                          <p:spTgt spid="8"/>
                                        </p:tgtEl>
                                      </p:cBhvr>
                                      <p:by x="105000" y="105000"/>
                                    </p:animScale>
                                  </p:childTnLst>
                                  <p:subTnLst>
                                    <p:audio>
                                      <p:cMediaNode>
                                        <p:cTn display="0" masterRel="sameClick">
                                          <p:stCondLst>
                                            <p:cond evt="begin" delay="0">
                                              <p:tn val="38"/>
                                            </p:cond>
                                          </p:stCondLst>
                                          <p:endCondLst>
                                            <p:cond evt="onStopAudio" delay="0">
                                              <p:tgtEl>
                                                <p:sldTgt/>
                                              </p:tgtEl>
                                            </p:cond>
                                          </p:endCondLst>
                                        </p:cTn>
                                        <p:tgtEl>
                                          <p:sndTgt r:embed="rId3" name="%D1%88%D0%B0%D1%80%D0%B8%D0%BA (online-audio-converter.com).wav"/>
                                        </p:tgtEl>
                                      </p:cMediaNode>
                                    </p:audio>
                                  </p:subTnLst>
                                </p:cTn>
                              </p:par>
                              <p:par>
                                <p:cTn id="41" presetID="1" presetClass="exit" presetSubtype="0" fill="hold" nodeType="withEffect">
                                  <p:stCondLst>
                                    <p:cond delay="0"/>
                                  </p:stCondLst>
                                  <p:childTnLst>
                                    <p:set>
                                      <p:cBhvr>
                                        <p:cTn id="42"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45101E-E5B1-7199-213D-26C3C4A135E8}"/>
              </a:ext>
            </a:extLst>
          </p:cNvPr>
          <p:cNvPicPr>
            <a:picLocks noChangeAspect="1"/>
          </p:cNvPicPr>
          <p:nvPr/>
        </p:nvPicPr>
        <p:blipFill>
          <a:blip r:embed="rId4"/>
          <a:stretch>
            <a:fillRect/>
          </a:stretch>
        </p:blipFill>
        <p:spPr>
          <a:xfrm>
            <a:off x="0" y="1"/>
            <a:ext cx="12192000" cy="6857999"/>
          </a:xfrm>
          <a:prstGeom prst="rect">
            <a:avLst/>
          </a:prstGeom>
        </p:spPr>
      </p:pic>
      <p:sp>
        <p:nvSpPr>
          <p:cNvPr id="15" name="Rectangle: Rounded Corners 14">
            <a:extLst>
              <a:ext uri="{FF2B5EF4-FFF2-40B4-BE49-F238E27FC236}">
                <a16:creationId xmlns:a16="http://schemas.microsoft.com/office/drawing/2014/main" id="{F6DE0862-70BF-2BF8-37AA-D36FFD662D40}"/>
              </a:ext>
            </a:extLst>
          </p:cNvPr>
          <p:cNvSpPr/>
          <p:nvPr/>
        </p:nvSpPr>
        <p:spPr>
          <a:xfrm>
            <a:off x="1371204" y="3859686"/>
            <a:ext cx="8547238" cy="2625090"/>
          </a:xfrm>
          <a:prstGeom prst="roundRect">
            <a:avLst>
              <a:gd name="adj" fmla="val 11097"/>
            </a:avLst>
          </a:prstGeom>
          <a:solidFill>
            <a:schemeClr val="bg1"/>
          </a:solidFill>
          <a:ln w="28575">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002060"/>
              </a:solidFill>
              <a:latin typeface="Arial" panose="020B0604020202020204" pitchFamily="34" charset="0"/>
              <a:cs typeface="Arial" panose="020B0604020202020204" pitchFamily="34" charset="0"/>
            </a:endParaRPr>
          </a:p>
        </p:txBody>
      </p:sp>
      <p:pic>
        <p:nvPicPr>
          <p:cNvPr id="17" name="Рисунок 16">
            <a:hlinkClick r:id="" action="ppaction://hlinkshowjump?jump=nextslide"/>
            <a:extLst>
              <a:ext uri="{FF2B5EF4-FFF2-40B4-BE49-F238E27FC236}">
                <a16:creationId xmlns:a16="http://schemas.microsoft.com/office/drawing/2014/main" id="{85411D51-79EA-4D4C-99D4-59A64F9D1A41}"/>
              </a:ext>
            </a:extLst>
          </p:cNvPr>
          <p:cNvPicPr>
            <a:picLocks noChangeAspect="1"/>
          </p:cNvPicPr>
          <p:nvPr/>
        </p:nvPicPr>
        <p:blipFill>
          <a:blip r:embed="rId5"/>
          <a:stretch>
            <a:fillRect/>
          </a:stretch>
        </p:blipFill>
        <p:spPr>
          <a:xfrm flipH="1">
            <a:off x="10047634" y="3076874"/>
            <a:ext cx="921998" cy="936168"/>
          </a:xfrm>
          <a:prstGeom prst="rect">
            <a:avLst/>
          </a:prstGeom>
        </p:spPr>
      </p:pic>
      <p:pic>
        <p:nvPicPr>
          <p:cNvPr id="1026" name="Picture 2" descr="Winnie the Pooh clipart">
            <a:extLst>
              <a:ext uri="{FF2B5EF4-FFF2-40B4-BE49-F238E27FC236}">
                <a16:creationId xmlns:a16="http://schemas.microsoft.com/office/drawing/2014/main" id="{89B9C8D7-775D-4443-8F79-4AB0DF3BA3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360289" y="4113115"/>
            <a:ext cx="1991005" cy="218802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Кира-скрап - клипарт и рамки на прозрачном фоне">
            <a:extLst>
              <a:ext uri="{FF2B5EF4-FFF2-40B4-BE49-F238E27FC236}">
                <a16:creationId xmlns:a16="http://schemas.microsoft.com/office/drawing/2014/main" id="{46DFF0BC-0324-D64F-9D09-E1D3008216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55048" y="4093880"/>
            <a:ext cx="1748616" cy="223518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75AF87F1-F3D1-17E3-6635-C93E9227CBD5}"/>
              </a:ext>
            </a:extLst>
          </p:cNvPr>
          <p:cNvSpPr/>
          <p:nvPr/>
        </p:nvSpPr>
        <p:spPr>
          <a:xfrm>
            <a:off x="473870" y="994044"/>
            <a:ext cx="3428594" cy="1840576"/>
          </a:xfrm>
          <a:prstGeom prst="roundRect">
            <a:avLst>
              <a:gd name="adj" fmla="val 11097"/>
            </a:avLst>
          </a:prstGeom>
          <a:solidFill>
            <a:schemeClr val="bg1"/>
          </a:solidFill>
          <a:ln w="28575">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Arial" panose="020B0604020202020204" pitchFamily="34" charset="0"/>
                <a:cs typeface="Arial" panose="020B0604020202020204" pitchFamily="34" charset="0"/>
              </a:rPr>
              <a:t>at a school</a:t>
            </a:r>
            <a:endParaRPr lang="en-US" sz="3200">
              <a:solidFill>
                <a:srgbClr val="002060"/>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343BD7C1-57DA-6D7C-91D8-EF48E3B9DDED}"/>
              </a:ext>
            </a:extLst>
          </p:cNvPr>
          <p:cNvSpPr/>
          <p:nvPr/>
        </p:nvSpPr>
        <p:spPr>
          <a:xfrm>
            <a:off x="4287960" y="994044"/>
            <a:ext cx="3428594" cy="1840576"/>
          </a:xfrm>
          <a:prstGeom prst="roundRect">
            <a:avLst>
              <a:gd name="adj" fmla="val 11097"/>
            </a:avLst>
          </a:prstGeom>
          <a:solidFill>
            <a:schemeClr val="bg1"/>
          </a:solidFill>
          <a:ln w="28575">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Arial" panose="020B0604020202020204" pitchFamily="34" charset="0"/>
                <a:cs typeface="Arial" panose="020B0604020202020204" pitchFamily="34" charset="0"/>
              </a:rPr>
              <a:t>on a farm</a:t>
            </a:r>
            <a:endParaRPr lang="en-US" sz="3200">
              <a:solidFill>
                <a:srgbClr val="002060"/>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EAF318D4-A4CC-D59D-763B-FD3AF3B397EE}"/>
              </a:ext>
            </a:extLst>
          </p:cNvPr>
          <p:cNvSpPr/>
          <p:nvPr/>
        </p:nvSpPr>
        <p:spPr>
          <a:xfrm>
            <a:off x="8110292" y="994044"/>
            <a:ext cx="3428594" cy="1840576"/>
          </a:xfrm>
          <a:prstGeom prst="roundRect">
            <a:avLst>
              <a:gd name="adj" fmla="val 11097"/>
            </a:avLst>
          </a:prstGeom>
          <a:solidFill>
            <a:schemeClr val="bg1"/>
          </a:solidFill>
          <a:ln w="28575">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Arial" panose="020B0604020202020204" pitchFamily="34" charset="0"/>
                <a:cs typeface="Arial" panose="020B0604020202020204" pitchFamily="34" charset="0"/>
              </a:rPr>
              <a:t>at a factory</a:t>
            </a:r>
            <a:endParaRPr lang="en-US" sz="3200">
              <a:solidFill>
                <a:srgbClr val="002060"/>
              </a:solidFill>
              <a:latin typeface="Arial" panose="020B0604020202020204" pitchFamily="34" charset="0"/>
              <a:cs typeface="Arial" panose="020B0604020202020204" pitchFamily="34" charset="0"/>
            </a:endParaRPr>
          </a:p>
        </p:txBody>
      </p:sp>
      <p:grpSp>
        <p:nvGrpSpPr>
          <p:cNvPr id="9" name="Группа 8">
            <a:extLst>
              <a:ext uri="{FF2B5EF4-FFF2-40B4-BE49-F238E27FC236}">
                <a16:creationId xmlns:a16="http://schemas.microsoft.com/office/drawing/2014/main" id="{63D39F63-2482-7143-AAD1-E29CF3B8C6E1}"/>
              </a:ext>
            </a:extLst>
          </p:cNvPr>
          <p:cNvGrpSpPr/>
          <p:nvPr/>
        </p:nvGrpSpPr>
        <p:grpSpPr>
          <a:xfrm>
            <a:off x="299749" y="556858"/>
            <a:ext cx="723211" cy="2537994"/>
            <a:chOff x="3009818" y="1507671"/>
            <a:chExt cx="1026737" cy="3603169"/>
          </a:xfrm>
        </p:grpSpPr>
        <p:pic>
          <p:nvPicPr>
            <p:cNvPr id="1028" name="Picture 4" descr="Red Balloon clipart">
              <a:extLst>
                <a:ext uri="{FF2B5EF4-FFF2-40B4-BE49-F238E27FC236}">
                  <a16:creationId xmlns:a16="http://schemas.microsoft.com/office/drawing/2014/main" id="{F7A12A33-7D8D-1942-ADBF-F8F7F25FF8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09818" y="1507671"/>
              <a:ext cx="1026737" cy="360316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8CCC397-9C94-B44F-94D5-B02CBFCE2723}"/>
                </a:ext>
              </a:extLst>
            </p:cNvPr>
            <p:cNvSpPr txBox="1"/>
            <p:nvPr/>
          </p:nvSpPr>
          <p:spPr>
            <a:xfrm>
              <a:off x="3009818" y="2051221"/>
              <a:ext cx="1026736" cy="830200"/>
            </a:xfrm>
            <a:prstGeom prst="rect">
              <a:avLst/>
            </a:prstGeom>
            <a:noFill/>
          </p:spPr>
          <p:txBody>
            <a:bodyPr wrap="square" rtlCol="0">
              <a:spAutoFit/>
            </a:bodyPr>
            <a:lstStyle/>
            <a:p>
              <a:pPr algn="ctr"/>
              <a:r>
                <a:rPr lang="en-US" sz="3200">
                  <a:latin typeface="Comic Sans MS" panose="030F0902030302020204" pitchFamily="66" charset="0"/>
                </a:rPr>
                <a:t> </a:t>
              </a:r>
              <a:endParaRPr lang="ru-RU" sz="3200" dirty="0"/>
            </a:p>
          </p:txBody>
        </p:sp>
      </p:grpSp>
      <p:grpSp>
        <p:nvGrpSpPr>
          <p:cNvPr id="8" name="Группа 7">
            <a:extLst>
              <a:ext uri="{FF2B5EF4-FFF2-40B4-BE49-F238E27FC236}">
                <a16:creationId xmlns:a16="http://schemas.microsoft.com/office/drawing/2014/main" id="{75BF75E0-2C84-5346-A5CE-59B988B8AB5A}"/>
              </a:ext>
            </a:extLst>
          </p:cNvPr>
          <p:cNvGrpSpPr/>
          <p:nvPr/>
        </p:nvGrpSpPr>
        <p:grpSpPr>
          <a:xfrm>
            <a:off x="8052055" y="460318"/>
            <a:ext cx="773211" cy="2537996"/>
            <a:chOff x="4324323" y="1370616"/>
            <a:chExt cx="1097723" cy="3603171"/>
          </a:xfrm>
        </p:grpSpPr>
        <p:pic>
          <p:nvPicPr>
            <p:cNvPr id="1030" name="Picture 6" descr="Yellow Balloon clipart">
              <a:extLst>
                <a:ext uri="{FF2B5EF4-FFF2-40B4-BE49-F238E27FC236}">
                  <a16:creationId xmlns:a16="http://schemas.microsoft.com/office/drawing/2014/main" id="{4EABCF25-9B19-CE48-8317-7FCE73C01B47}"/>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324323" y="1370616"/>
              <a:ext cx="1026737" cy="360317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A73C9E5-C233-E043-8E0F-4DC9B244A0D0}"/>
                </a:ext>
              </a:extLst>
            </p:cNvPr>
            <p:cNvSpPr txBox="1"/>
            <p:nvPr/>
          </p:nvSpPr>
          <p:spPr>
            <a:xfrm>
              <a:off x="4395308" y="2051220"/>
              <a:ext cx="1026738" cy="830200"/>
            </a:xfrm>
            <a:prstGeom prst="rect">
              <a:avLst/>
            </a:prstGeom>
            <a:noFill/>
          </p:spPr>
          <p:txBody>
            <a:bodyPr wrap="square" rtlCol="0">
              <a:spAutoFit/>
            </a:bodyPr>
            <a:lstStyle/>
            <a:p>
              <a:pPr algn="ctr"/>
              <a:r>
                <a:rPr lang="en-US" sz="3200">
                  <a:latin typeface="Comic Sans MS" panose="030F0902030302020204" pitchFamily="66" charset="0"/>
                </a:rPr>
                <a:t> </a:t>
              </a:r>
              <a:endParaRPr lang="ru-RU" sz="3200" dirty="0"/>
            </a:p>
          </p:txBody>
        </p:sp>
      </p:grpSp>
      <p:grpSp>
        <p:nvGrpSpPr>
          <p:cNvPr id="7" name="Группа 6">
            <a:extLst>
              <a:ext uri="{FF2B5EF4-FFF2-40B4-BE49-F238E27FC236}">
                <a16:creationId xmlns:a16="http://schemas.microsoft.com/office/drawing/2014/main" id="{C1F7F217-4CFD-144A-8346-19DB2B205C32}"/>
              </a:ext>
            </a:extLst>
          </p:cNvPr>
          <p:cNvGrpSpPr/>
          <p:nvPr/>
        </p:nvGrpSpPr>
        <p:grpSpPr>
          <a:xfrm>
            <a:off x="4089949" y="705370"/>
            <a:ext cx="723211" cy="2537995"/>
            <a:chOff x="5780802" y="1507669"/>
            <a:chExt cx="1026737" cy="3603170"/>
          </a:xfrm>
        </p:grpSpPr>
        <p:pic>
          <p:nvPicPr>
            <p:cNvPr id="1032" name="Picture 8" descr="Green Balloon clipart">
              <a:extLst>
                <a:ext uri="{FF2B5EF4-FFF2-40B4-BE49-F238E27FC236}">
                  <a16:creationId xmlns:a16="http://schemas.microsoft.com/office/drawing/2014/main" id="{656ACD47-0DA6-2745-A502-C9F8855E2D2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80802" y="1507669"/>
              <a:ext cx="1026737" cy="360317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3C1C9EB-4623-354D-8F8D-F8F4F0838931}"/>
                </a:ext>
              </a:extLst>
            </p:cNvPr>
            <p:cNvSpPr txBox="1"/>
            <p:nvPr/>
          </p:nvSpPr>
          <p:spPr>
            <a:xfrm>
              <a:off x="5780803" y="2051221"/>
              <a:ext cx="1026736" cy="830200"/>
            </a:xfrm>
            <a:prstGeom prst="rect">
              <a:avLst/>
            </a:prstGeom>
            <a:noFill/>
          </p:spPr>
          <p:txBody>
            <a:bodyPr wrap="square" rtlCol="0">
              <a:spAutoFit/>
            </a:bodyPr>
            <a:lstStyle/>
            <a:p>
              <a:pPr algn="ctr"/>
              <a:r>
                <a:rPr lang="en-US" sz="3200">
                  <a:latin typeface="Comic Sans MS" panose="030F0902030302020204" pitchFamily="66" charset="0"/>
                </a:rPr>
                <a:t> </a:t>
              </a:r>
              <a:endParaRPr lang="ru-RU" sz="3200" dirty="0"/>
            </a:p>
          </p:txBody>
        </p:sp>
      </p:grpSp>
      <p:sp>
        <p:nvSpPr>
          <p:cNvPr id="10" name="TextBox 9">
            <a:extLst>
              <a:ext uri="{FF2B5EF4-FFF2-40B4-BE49-F238E27FC236}">
                <a16:creationId xmlns:a16="http://schemas.microsoft.com/office/drawing/2014/main" id="{6E1770EB-B145-8D16-487E-8BB45C07B02B}"/>
              </a:ext>
            </a:extLst>
          </p:cNvPr>
          <p:cNvSpPr txBox="1"/>
          <p:nvPr/>
        </p:nvSpPr>
        <p:spPr>
          <a:xfrm>
            <a:off x="5978811" y="7636845"/>
            <a:ext cx="1441757" cy="523220"/>
          </a:xfrm>
          <a:prstGeom prst="rect">
            <a:avLst/>
          </a:prstGeom>
          <a:noFill/>
        </p:spPr>
        <p:txBody>
          <a:bodyPr wrap="square" rtlCol="0">
            <a:spAutoFit/>
          </a:bodyPr>
          <a:lstStyle/>
          <a:p>
            <a:pPr algn="ctr"/>
            <a:r>
              <a:rPr lang="en-US" sz="2800" b="1">
                <a:solidFill>
                  <a:srgbClr val="FF0000"/>
                </a:solidFill>
                <a:latin typeface="Arial" panose="020B0604020202020204" pitchFamily="34" charset="0"/>
                <a:cs typeface="Arial" panose="020B0604020202020204" pitchFamily="34" charset="0"/>
              </a:rPr>
              <a:t>ears</a:t>
            </a:r>
          </a:p>
        </p:txBody>
      </p:sp>
      <p:sp>
        <p:nvSpPr>
          <p:cNvPr id="28" name="TextBox 27">
            <a:extLst>
              <a:ext uri="{FF2B5EF4-FFF2-40B4-BE49-F238E27FC236}">
                <a16:creationId xmlns:a16="http://schemas.microsoft.com/office/drawing/2014/main" id="{A32F255C-2D90-FDEE-9F39-5E96E51FFB75}"/>
              </a:ext>
            </a:extLst>
          </p:cNvPr>
          <p:cNvSpPr txBox="1"/>
          <p:nvPr/>
        </p:nvSpPr>
        <p:spPr>
          <a:xfrm>
            <a:off x="2351294" y="4849084"/>
            <a:ext cx="4659106" cy="913199"/>
          </a:xfrm>
          <a:prstGeom prst="rect">
            <a:avLst/>
          </a:prstGeom>
          <a:noFill/>
        </p:spPr>
        <p:txBody>
          <a:bodyPr wrap="square" rtlCol="0">
            <a:spAutoFit/>
          </a:bodyPr>
          <a:lstStyle/>
          <a:p>
            <a:pPr algn="ctr"/>
            <a:r>
              <a:rPr lang="en-US" sz="2667" b="1">
                <a:solidFill>
                  <a:srgbClr val="002060"/>
                </a:solidFill>
                <a:latin typeface="Arial" panose="020B0604020202020204" pitchFamily="34" charset="0"/>
                <a:cs typeface="Arial" panose="020B0604020202020204" pitchFamily="34" charset="0"/>
              </a:rPr>
              <a:t>Where does she work? </a:t>
            </a:r>
          </a:p>
          <a:p>
            <a:pPr algn="ctr"/>
            <a:r>
              <a:rPr lang="en-US" sz="2667" b="1">
                <a:solidFill>
                  <a:srgbClr val="002060"/>
                </a:solidFill>
                <a:latin typeface="Arial" panose="020B0604020202020204" pitchFamily="34" charset="0"/>
                <a:cs typeface="Arial" panose="020B0604020202020204" pitchFamily="34" charset="0"/>
              </a:rPr>
              <a:t>She works _________. </a:t>
            </a:r>
          </a:p>
        </p:txBody>
      </p:sp>
      <p:pic>
        <p:nvPicPr>
          <p:cNvPr id="14" name="Picture 13">
            <a:extLst>
              <a:ext uri="{FF2B5EF4-FFF2-40B4-BE49-F238E27FC236}">
                <a16:creationId xmlns:a16="http://schemas.microsoft.com/office/drawing/2014/main" id="{37A346B0-BA33-14EB-D4B9-49011DF24D09}"/>
              </a:ext>
            </a:extLst>
          </p:cNvPr>
          <p:cNvPicPr>
            <a:picLocks noChangeAspect="1"/>
          </p:cNvPicPr>
          <p:nvPr/>
        </p:nvPicPr>
        <p:blipFill rotWithShape="1">
          <a:blip r:embed="rId12"/>
          <a:srcRect l="886"/>
          <a:stretch/>
        </p:blipFill>
        <p:spPr>
          <a:xfrm>
            <a:off x="7228772" y="4347961"/>
            <a:ext cx="2335284" cy="1584796"/>
          </a:xfrm>
          <a:prstGeom prst="roundRect">
            <a:avLst>
              <a:gd name="adj" fmla="val 11885"/>
            </a:avLst>
          </a:prstGeom>
        </p:spPr>
      </p:pic>
    </p:spTree>
    <p:extLst>
      <p:ext uri="{BB962C8B-B14F-4D97-AF65-F5344CB8AC3E}">
        <p14:creationId xmlns:p14="http://schemas.microsoft.com/office/powerpoint/2010/main" val="23404636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utoRev="1" fill="hold" nodeType="withEffect">
                                  <p:stCondLst>
                                    <p:cond delay="0"/>
                                  </p:stCondLst>
                                  <p:childTnLst>
                                    <p:animMotion origin="layout" path="M -0.00456 -0.06111 L -0.00456 -0.06088 C -0.00209 -0.05833 0.00755 -0.04838 0.0108 -0.04213 C 0.01172 -0.04027 0.01237 -0.03773 0.01315 -0.03541 C 0.01185 -0.02801 0.0112 -0.02037 0.00924 -0.01365 C 0.00794 -0.00926 -0.00209 0.00023 -0.003 0.00139 C -0.0069 0.00625 -0.01446 0.01644 -0.01446 0.01667 C -0.01498 0.01829 -0.01563 0.01991 -0.01602 0.02176 C -0.01641 0.02315 -0.01745 0.025 -0.0168 0.02593 C -0.01393 0.03056 -0.01016 0.03311 -0.0069 0.03681 C 2.70833E-6 0.04445 -0.00248 0.04121 0.00234 0.04769 C 0.0039 0.05186 0.00468 0.05324 0.00547 0.05857 C 0.00833 0.07917 0.00403 0.05857 0.00768 0.075 C 0.00182 0.08797 0.00794 0.0757 -0.00065 0.08866 C -0.00209 0.09051 -0.00326 0.09329 -0.00456 0.09537 C -0.00599 0.09769 -0.00755 0.1 -0.00912 0.10209 C -0.0099 0.10486 -0.01068 0.10764 -0.01146 0.11042 C -0.01198 0.1125 -0.01367 0.11505 -0.01302 0.11713 C -0.01172 0.12107 -0.00886 0.12246 -0.0069 0.12523 C 0.00677 0.14468 -0.00729 0.1257 0.00156 0.1375 C 0.00208 0.13982 0.0026 0.14213 0.00312 0.14445 C 0.00377 0.14723 0.00482 0.14977 0.00547 0.15255 C 0.00586 0.15463 0.00599 0.15718 0.00625 0.15926 C 0.00573 0.16111 0.00534 0.1632 0.00468 0.16482 C 0.00312 0.16806 -0.00052 0.16898 -0.00222 0.17014 C -0.00326 0.17107 -0.0043 0.17199 -0.00534 0.17292 C -0.0069 0.18889 -0.0056 0.18334 -0.00755 0.19074 L -0.01068 0.19329 L 2.70833E-6 0.2044 L -0.00534 0.19607 " pathEditMode="relative" rAng="0" ptsTypes="AAAAAAAAAAAAAAAAAAAAAAAAAAAAAA">
                                      <p:cBhvr>
                                        <p:cTn id="6" dur="20000" fill="hold"/>
                                        <p:tgtEl>
                                          <p:spTgt spid="8"/>
                                        </p:tgtEl>
                                        <p:attrNameLst>
                                          <p:attrName>ppt_x</p:attrName>
                                          <p:attrName>ppt_y</p:attrName>
                                        </p:attrNameLst>
                                      </p:cBhvr>
                                      <p:rCtr x="260" y="13264"/>
                                    </p:animMotion>
                                  </p:childTnLst>
                                </p:cTn>
                              </p:par>
                              <p:par>
                                <p:cTn id="7" presetID="0" presetClass="path" presetSubtype="0" repeatCount="indefinite" autoRev="1" fill="hold" nodeType="withEffect">
                                  <p:stCondLst>
                                    <p:cond delay="750"/>
                                  </p:stCondLst>
                                  <p:childTnLst>
                                    <p:animMotion origin="layout" path="M 0.00287 -0.10393 L 0.00287 -0.1037 C 0.00534 -0.10116 0.01498 -0.0912 0.01823 -0.08495 C 0.01914 -0.0831 0.0198 -0.08055 0.02058 -0.07824 C 0.01928 -0.07083 0.01862 -0.06319 0.01667 -0.05648 C 0.01537 -0.05208 0.00534 -0.04259 0.00443 -0.04143 C 0.00053 -0.03657 -0.00703 -0.02639 -0.00703 -0.02616 C -0.00755 -0.02454 -0.0082 -0.02292 -0.00859 -0.02106 C -0.00898 -0.01967 -0.01002 -0.01782 -0.00937 -0.0169 C -0.00651 -0.01227 -0.00273 -0.00972 0.00053 -0.00602 C 0.00743 0.00162 0.00495 -0.00162 0.00977 0.00486 C 0.01133 0.00903 0.01211 0.01042 0.01289 0.01574 C 0.01576 0.03634 0.01146 0.01574 0.01511 0.03218 C 0.00925 0.04514 0.01537 0.03287 0.00678 0.04583 C 0.00534 0.04769 0.00417 0.05046 0.00287 0.05255 C 0.00144 0.05486 -0.00013 0.05718 -0.00169 0.05926 C -0.00247 0.06204 -0.00325 0.06482 -0.00403 0.06759 C -0.00455 0.06968 -0.00625 0.07222 -0.00559 0.07431 C -0.00429 0.07824 -0.00143 0.07963 0.00053 0.08241 C 0.0142 0.10185 0.00013 0.08287 0.00899 0.09468 C 0.00951 0.09699 0.01003 0.09931 0.01055 0.10162 C 0.0112 0.1044 0.01224 0.10695 0.01289 0.10972 C 0.01329 0.11181 0.01342 0.11435 0.01368 0.11644 C 0.01316 0.11829 0.01276 0.12037 0.01211 0.12199 C 0.01055 0.12523 0.00691 0.12616 0.00521 0.12732 C 0.00417 0.12824 0.00313 0.12917 0.00209 0.13009 C 0.00053 0.14607 0.00183 0.14051 -0.00013 0.14792 L -0.00325 0.15046 L 0.00743 0.16158 L 0.00209 0.15324 " pathEditMode="relative" rAng="0" ptsTypes="AAAAAAAAAAAAAAAAAAAAAAAAAAAAAA">
                                      <p:cBhvr>
                                        <p:cTn id="8" dur="20000" fill="hold"/>
                                        <p:tgtEl>
                                          <p:spTgt spid="9"/>
                                        </p:tgtEl>
                                        <p:attrNameLst>
                                          <p:attrName>ppt_x</p:attrName>
                                          <p:attrName>ppt_y</p:attrName>
                                        </p:attrNameLst>
                                      </p:cBhvr>
                                      <p:rCtr x="260" y="13264"/>
                                    </p:animMotion>
                                  </p:childTnLst>
                                </p:cTn>
                              </p:par>
                              <p:par>
                                <p:cTn id="9" presetID="0" presetClass="path" presetSubtype="0" repeatCount="indefinite" autoRev="1" fill="hold" nodeType="withEffect">
                                  <p:stCondLst>
                                    <p:cond delay="1500"/>
                                  </p:stCondLst>
                                  <p:childTnLst>
                                    <p:animMotion origin="layout" path="M -0.00456 -0.06111 L -0.00456 -0.06088 C -0.00209 -0.05833 0.00755 -0.04838 0.0108 -0.04213 C 0.01172 -0.04027 0.01237 -0.03773 0.01315 -0.03541 C 0.01185 -0.02801 0.0112 -0.02037 0.00924 -0.01365 C 0.00794 -0.00926 -0.00209 0.00023 -0.003 0.00139 C -0.0069 0.00625 -0.01446 0.01644 -0.01446 0.01667 C -0.01498 0.01829 -0.01563 0.01991 -0.01602 0.02176 C -0.01641 0.02315 -0.01745 0.025 -0.0168 0.02593 C -0.01393 0.03056 -0.01016 0.03311 -0.0069 0.03681 C 2.70833E-6 0.04445 -0.00248 0.04121 0.00234 0.04769 C 0.0039 0.05186 0.00468 0.05324 0.00547 0.05857 C 0.00833 0.07917 0.00403 0.05857 0.00768 0.075 C 0.00182 0.08797 0.00794 0.0757 -0.00065 0.08866 C -0.00209 0.09051 -0.00326 0.09329 -0.00456 0.09537 C -0.00599 0.09769 -0.00755 0.1 -0.00912 0.10209 C -0.0099 0.10486 -0.01068 0.10764 -0.01146 0.11042 C -0.01198 0.1125 -0.01367 0.11505 -0.01302 0.11713 C -0.01172 0.12107 -0.00886 0.12246 -0.0069 0.12523 C 0.00677 0.14468 -0.00729 0.1257 0.00156 0.1375 C 0.00208 0.13982 0.0026 0.14213 0.00312 0.14445 C 0.00377 0.14723 0.00482 0.14977 0.00547 0.15255 C 0.00586 0.15463 0.00599 0.15718 0.00625 0.15926 C 0.00573 0.16111 0.00534 0.1632 0.00468 0.16482 C 0.00312 0.16806 -0.00052 0.16898 -0.00222 0.17014 C -0.00326 0.17107 -0.0043 0.17199 -0.00534 0.17292 C -0.0069 0.18889 -0.0056 0.18334 -0.00755 0.19074 L -0.01068 0.19329 L 2.70833E-6 0.2044 L -0.00534 0.19607 " pathEditMode="relative" rAng="0" ptsTypes="AAAAAAAAAAAAAAAAAAAAAAAAAAAAAA">
                                      <p:cBhvr>
                                        <p:cTn id="10" dur="20000" fill="hold"/>
                                        <p:tgtEl>
                                          <p:spTgt spid="7"/>
                                        </p:tgtEl>
                                        <p:attrNameLst>
                                          <p:attrName>ppt_x</p:attrName>
                                          <p:attrName>ppt_y</p:attrName>
                                        </p:attrNameLst>
                                      </p:cBhvr>
                                      <p:rCtr x="260" y="1326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8"/>
                                        </p:tgtEl>
                                      </p:cBhvr>
                                    </p:animEffect>
                                    <p:animScale>
                                      <p:cBhvr>
                                        <p:cTn id="16" dur="250" autoRev="1" fill="hold"/>
                                        <p:tgtEl>
                                          <p:spTgt spid="8"/>
                                        </p:tgtEl>
                                      </p:cBhvr>
                                      <p:by x="105000" y="105000"/>
                                    </p:animScale>
                                  </p:childTnLst>
                                  <p:subTnLst>
                                    <p:audio>
                                      <p:cMediaNode>
                                        <p:cTn display="0" masterRel="sameClick">
                                          <p:stCondLst>
                                            <p:cond evt="begin" delay="0">
                                              <p:tn val="14"/>
                                            </p:cond>
                                          </p:stCondLst>
                                          <p:endCondLst>
                                            <p:cond evt="onStopAudio" delay="0">
                                              <p:tgtEl>
                                                <p:sldTgt/>
                                              </p:tgtEl>
                                            </p:cond>
                                          </p:endCondLst>
                                        </p:cTn>
                                        <p:tgtEl>
                                          <p:sndTgt r:embed="rId2" name="%D1%88%D0%B0%D1%80%D0%B8%D0%BA (online-audio-converter.com).wav"/>
                                        </p:tgtEl>
                                      </p:cMediaNode>
                                    </p:audio>
                                  </p:subTnLst>
                                </p:cTn>
                              </p:par>
                              <p:par>
                                <p:cTn id="17" presetID="1" presetClass="exit" presetSubtype="0" fill="hold"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9" restart="whenNotActive" fill="hold" evtFilter="cancelBubble" nodeType="interactiveSeq">
                <p:stCondLst>
                  <p:cond evt="onClick" delay="0">
                    <p:tgtEl>
                      <p:spTgt spid="9"/>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500" tmFilter="0, 0; .2, .5; .8, .5; 1, 0"/>
                                        <p:tgtEl>
                                          <p:spTgt spid="9"/>
                                        </p:tgtEl>
                                      </p:cBhvr>
                                    </p:animEffect>
                                    <p:animScale>
                                      <p:cBhvr>
                                        <p:cTn id="24" dur="250" autoRev="1" fill="hold"/>
                                        <p:tgtEl>
                                          <p:spTgt spid="9"/>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3" name="%D0%BF%D0%BE%D0%B1%D0%B5%D0%B4%D0%B0.wav"/>
                                        </p:tgtEl>
                                      </p:cMediaNode>
                                    </p:audio>
                                  </p:subTnLst>
                                </p:cTn>
                              </p:par>
                              <p:par>
                                <p:cTn id="25" presetID="1" presetClass="exit" presetSubtype="0" fill="hold" nodeType="withEffect">
                                  <p:stCondLst>
                                    <p:cond delay="0"/>
                                  </p:stCondLst>
                                  <p:childTnLst>
                                    <p:set>
                                      <p:cBhvr>
                                        <p:cTn id="26" dur="1" fill="hold">
                                          <p:stCondLst>
                                            <p:cond delay="0"/>
                                          </p:stCondLst>
                                        </p:cTn>
                                        <p:tgtEl>
                                          <p:spTgt spid="8"/>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7"/>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nextCondLst>
                <p:cond evt="onClick" delay="0">
                  <p:tgtEl>
                    <p:spTgt spid="9"/>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7"/>
                                        </p:tgtEl>
                                      </p:cBhvr>
                                    </p:animEffect>
                                    <p:animScale>
                                      <p:cBhvr>
                                        <p:cTn id="40" dur="250" autoRev="1" fill="hold"/>
                                        <p:tgtEl>
                                          <p:spTgt spid="7"/>
                                        </p:tgtEl>
                                      </p:cBhvr>
                                      <p:by x="105000" y="105000"/>
                                    </p:animScale>
                                  </p:childTnLst>
                                  <p:subTnLst>
                                    <p:audio>
                                      <p:cMediaNode>
                                        <p:cTn display="0" masterRel="sameClick">
                                          <p:stCondLst>
                                            <p:cond evt="begin" delay="0">
                                              <p:tn val="38"/>
                                            </p:cond>
                                          </p:stCondLst>
                                          <p:endCondLst>
                                            <p:cond evt="onStopAudio" delay="0">
                                              <p:tgtEl>
                                                <p:sldTgt/>
                                              </p:tgtEl>
                                            </p:cond>
                                          </p:endCondLst>
                                        </p:cTn>
                                        <p:tgtEl>
                                          <p:sndTgt r:embed="rId2" name="%D1%88%D0%B0%D1%80%D0%B8%D0%BA (online-audio-converter.com).wav"/>
                                        </p:tgtEl>
                                      </p:cMediaNode>
                                    </p:audio>
                                  </p:subTnLst>
                                </p:cTn>
                              </p:par>
                              <p:par>
                                <p:cTn id="41" presetID="1" presetClass="exit" presetSubtype="0" fill="hold" nodeType="withEffect">
                                  <p:stCondLst>
                                    <p:cond delay="0"/>
                                  </p:stCondLst>
                                  <p:childTnLst>
                                    <p:set>
                                      <p:cBhvr>
                                        <p:cTn id="4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45101E-E5B1-7199-213D-26C3C4A135E8}"/>
              </a:ext>
            </a:extLst>
          </p:cNvPr>
          <p:cNvPicPr>
            <a:picLocks noChangeAspect="1"/>
          </p:cNvPicPr>
          <p:nvPr/>
        </p:nvPicPr>
        <p:blipFill>
          <a:blip r:embed="rId4"/>
          <a:stretch>
            <a:fillRect/>
          </a:stretch>
        </p:blipFill>
        <p:spPr>
          <a:xfrm>
            <a:off x="0" y="1"/>
            <a:ext cx="12192000" cy="6857999"/>
          </a:xfrm>
          <a:prstGeom prst="rect">
            <a:avLst/>
          </a:prstGeom>
        </p:spPr>
      </p:pic>
      <p:sp>
        <p:nvSpPr>
          <p:cNvPr id="15" name="Rectangle: Rounded Corners 14">
            <a:extLst>
              <a:ext uri="{FF2B5EF4-FFF2-40B4-BE49-F238E27FC236}">
                <a16:creationId xmlns:a16="http://schemas.microsoft.com/office/drawing/2014/main" id="{F6DE0862-70BF-2BF8-37AA-D36FFD662D40}"/>
              </a:ext>
            </a:extLst>
          </p:cNvPr>
          <p:cNvSpPr/>
          <p:nvPr/>
        </p:nvSpPr>
        <p:spPr>
          <a:xfrm>
            <a:off x="1371204" y="3859686"/>
            <a:ext cx="8547238" cy="2625090"/>
          </a:xfrm>
          <a:prstGeom prst="roundRect">
            <a:avLst>
              <a:gd name="adj" fmla="val 11097"/>
            </a:avLst>
          </a:prstGeom>
          <a:solidFill>
            <a:schemeClr val="bg1"/>
          </a:solidFill>
          <a:ln w="28575">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002060"/>
              </a:solidFill>
              <a:latin typeface="Arial" panose="020B0604020202020204" pitchFamily="34" charset="0"/>
              <a:cs typeface="Arial" panose="020B0604020202020204" pitchFamily="34" charset="0"/>
            </a:endParaRPr>
          </a:p>
        </p:txBody>
      </p:sp>
      <p:pic>
        <p:nvPicPr>
          <p:cNvPr id="17" name="Рисунок 16">
            <a:hlinkClick r:id="" action="ppaction://hlinkshowjump?jump=nextslide"/>
            <a:extLst>
              <a:ext uri="{FF2B5EF4-FFF2-40B4-BE49-F238E27FC236}">
                <a16:creationId xmlns:a16="http://schemas.microsoft.com/office/drawing/2014/main" id="{85411D51-79EA-4D4C-99D4-59A64F9D1A41}"/>
              </a:ext>
            </a:extLst>
          </p:cNvPr>
          <p:cNvPicPr>
            <a:picLocks noChangeAspect="1"/>
          </p:cNvPicPr>
          <p:nvPr/>
        </p:nvPicPr>
        <p:blipFill>
          <a:blip r:embed="rId5"/>
          <a:stretch>
            <a:fillRect/>
          </a:stretch>
        </p:blipFill>
        <p:spPr>
          <a:xfrm flipH="1">
            <a:off x="10047634" y="3076874"/>
            <a:ext cx="921998" cy="936168"/>
          </a:xfrm>
          <a:prstGeom prst="rect">
            <a:avLst/>
          </a:prstGeom>
        </p:spPr>
      </p:pic>
      <p:pic>
        <p:nvPicPr>
          <p:cNvPr id="1026" name="Picture 2" descr="Winnie the Pooh clipart">
            <a:extLst>
              <a:ext uri="{FF2B5EF4-FFF2-40B4-BE49-F238E27FC236}">
                <a16:creationId xmlns:a16="http://schemas.microsoft.com/office/drawing/2014/main" id="{89B9C8D7-775D-4443-8F79-4AB0DF3BA3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360289" y="4113115"/>
            <a:ext cx="1991005" cy="218802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Кира-скрап - клипарт и рамки на прозрачном фоне">
            <a:extLst>
              <a:ext uri="{FF2B5EF4-FFF2-40B4-BE49-F238E27FC236}">
                <a16:creationId xmlns:a16="http://schemas.microsoft.com/office/drawing/2014/main" id="{46DFF0BC-0324-D64F-9D09-E1D3008216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55048" y="4093880"/>
            <a:ext cx="1748616" cy="223518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75AF87F1-F3D1-17E3-6635-C93E9227CBD5}"/>
              </a:ext>
            </a:extLst>
          </p:cNvPr>
          <p:cNvSpPr/>
          <p:nvPr/>
        </p:nvSpPr>
        <p:spPr>
          <a:xfrm>
            <a:off x="473870" y="994044"/>
            <a:ext cx="3428594" cy="1840576"/>
          </a:xfrm>
          <a:prstGeom prst="roundRect">
            <a:avLst>
              <a:gd name="adj" fmla="val 11097"/>
            </a:avLst>
          </a:prstGeom>
          <a:solidFill>
            <a:schemeClr val="bg1"/>
          </a:solidFill>
          <a:ln w="28575">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Arial" panose="020B0604020202020204" pitchFamily="34" charset="0"/>
                <a:cs typeface="Arial" panose="020B0604020202020204" pitchFamily="34" charset="0"/>
              </a:rPr>
              <a:t>at a factory</a:t>
            </a:r>
            <a:endParaRPr lang="en-US" sz="3200">
              <a:solidFill>
                <a:srgbClr val="002060"/>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343BD7C1-57DA-6D7C-91D8-EF48E3B9DDED}"/>
              </a:ext>
            </a:extLst>
          </p:cNvPr>
          <p:cNvSpPr/>
          <p:nvPr/>
        </p:nvSpPr>
        <p:spPr>
          <a:xfrm>
            <a:off x="4287960" y="994044"/>
            <a:ext cx="3428594" cy="1840576"/>
          </a:xfrm>
          <a:prstGeom prst="roundRect">
            <a:avLst>
              <a:gd name="adj" fmla="val 11097"/>
            </a:avLst>
          </a:prstGeom>
          <a:solidFill>
            <a:schemeClr val="bg1"/>
          </a:solidFill>
          <a:ln w="28575">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Arial" panose="020B0604020202020204" pitchFamily="34" charset="0"/>
                <a:cs typeface="Arial" panose="020B0604020202020204" pitchFamily="34" charset="0"/>
              </a:rPr>
              <a:t>at a </a:t>
            </a:r>
          </a:p>
          <a:p>
            <a:pPr algn="ctr"/>
            <a:r>
              <a:rPr lang="en-US" sz="3200" b="1">
                <a:solidFill>
                  <a:srgbClr val="002060"/>
                </a:solidFill>
                <a:latin typeface="Arial" panose="020B0604020202020204" pitchFamily="34" charset="0"/>
                <a:cs typeface="Arial" panose="020B0604020202020204" pitchFamily="34" charset="0"/>
              </a:rPr>
              <a:t>nursing home</a:t>
            </a:r>
            <a:endParaRPr lang="en-US" sz="3200">
              <a:solidFill>
                <a:srgbClr val="002060"/>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EAF318D4-A4CC-D59D-763B-FD3AF3B397EE}"/>
              </a:ext>
            </a:extLst>
          </p:cNvPr>
          <p:cNvSpPr/>
          <p:nvPr/>
        </p:nvSpPr>
        <p:spPr>
          <a:xfrm>
            <a:off x="8110292" y="994044"/>
            <a:ext cx="3428594" cy="1840576"/>
          </a:xfrm>
          <a:prstGeom prst="roundRect">
            <a:avLst>
              <a:gd name="adj" fmla="val 11097"/>
            </a:avLst>
          </a:prstGeom>
          <a:solidFill>
            <a:schemeClr val="bg1"/>
          </a:solidFill>
          <a:ln w="28575">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Arial" panose="020B0604020202020204" pitchFamily="34" charset="0"/>
                <a:cs typeface="Arial" panose="020B0604020202020204" pitchFamily="34" charset="0"/>
              </a:rPr>
              <a:t>on a farm</a:t>
            </a:r>
            <a:endParaRPr lang="en-US" sz="3200">
              <a:solidFill>
                <a:srgbClr val="002060"/>
              </a:solidFill>
              <a:latin typeface="Arial" panose="020B0604020202020204" pitchFamily="34" charset="0"/>
              <a:cs typeface="Arial" panose="020B0604020202020204" pitchFamily="34" charset="0"/>
            </a:endParaRPr>
          </a:p>
        </p:txBody>
      </p:sp>
      <p:grpSp>
        <p:nvGrpSpPr>
          <p:cNvPr id="9" name="Группа 8">
            <a:extLst>
              <a:ext uri="{FF2B5EF4-FFF2-40B4-BE49-F238E27FC236}">
                <a16:creationId xmlns:a16="http://schemas.microsoft.com/office/drawing/2014/main" id="{63D39F63-2482-7143-AAD1-E29CF3B8C6E1}"/>
              </a:ext>
            </a:extLst>
          </p:cNvPr>
          <p:cNvGrpSpPr/>
          <p:nvPr/>
        </p:nvGrpSpPr>
        <p:grpSpPr>
          <a:xfrm>
            <a:off x="299749" y="556858"/>
            <a:ext cx="723211" cy="2537994"/>
            <a:chOff x="3009818" y="1507671"/>
            <a:chExt cx="1026737" cy="3603169"/>
          </a:xfrm>
        </p:grpSpPr>
        <p:pic>
          <p:nvPicPr>
            <p:cNvPr id="1028" name="Picture 4" descr="Red Balloon clipart">
              <a:extLst>
                <a:ext uri="{FF2B5EF4-FFF2-40B4-BE49-F238E27FC236}">
                  <a16:creationId xmlns:a16="http://schemas.microsoft.com/office/drawing/2014/main" id="{F7A12A33-7D8D-1942-ADBF-F8F7F25FF8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09818" y="1507671"/>
              <a:ext cx="1026737" cy="360316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8CCC397-9C94-B44F-94D5-B02CBFCE2723}"/>
                </a:ext>
              </a:extLst>
            </p:cNvPr>
            <p:cNvSpPr txBox="1"/>
            <p:nvPr/>
          </p:nvSpPr>
          <p:spPr>
            <a:xfrm>
              <a:off x="3009818" y="2051221"/>
              <a:ext cx="1026736" cy="830200"/>
            </a:xfrm>
            <a:prstGeom prst="rect">
              <a:avLst/>
            </a:prstGeom>
            <a:noFill/>
          </p:spPr>
          <p:txBody>
            <a:bodyPr wrap="square" rtlCol="0">
              <a:spAutoFit/>
            </a:bodyPr>
            <a:lstStyle/>
            <a:p>
              <a:pPr algn="ctr"/>
              <a:r>
                <a:rPr lang="en-US" sz="3200">
                  <a:latin typeface="Comic Sans MS" panose="030F0902030302020204" pitchFamily="66" charset="0"/>
                </a:rPr>
                <a:t> </a:t>
              </a:r>
              <a:endParaRPr lang="ru-RU" sz="3200" dirty="0"/>
            </a:p>
          </p:txBody>
        </p:sp>
      </p:grpSp>
      <p:grpSp>
        <p:nvGrpSpPr>
          <p:cNvPr id="8" name="Группа 7">
            <a:extLst>
              <a:ext uri="{FF2B5EF4-FFF2-40B4-BE49-F238E27FC236}">
                <a16:creationId xmlns:a16="http://schemas.microsoft.com/office/drawing/2014/main" id="{75BF75E0-2C84-5346-A5CE-59B988B8AB5A}"/>
              </a:ext>
            </a:extLst>
          </p:cNvPr>
          <p:cNvGrpSpPr/>
          <p:nvPr/>
        </p:nvGrpSpPr>
        <p:grpSpPr>
          <a:xfrm>
            <a:off x="8052055" y="460318"/>
            <a:ext cx="773211" cy="2537996"/>
            <a:chOff x="4324323" y="1370616"/>
            <a:chExt cx="1097723" cy="3603171"/>
          </a:xfrm>
        </p:grpSpPr>
        <p:pic>
          <p:nvPicPr>
            <p:cNvPr id="1030" name="Picture 6" descr="Yellow Balloon clipart">
              <a:extLst>
                <a:ext uri="{FF2B5EF4-FFF2-40B4-BE49-F238E27FC236}">
                  <a16:creationId xmlns:a16="http://schemas.microsoft.com/office/drawing/2014/main" id="{4EABCF25-9B19-CE48-8317-7FCE73C01B47}"/>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324323" y="1370616"/>
              <a:ext cx="1026737" cy="360317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A73C9E5-C233-E043-8E0F-4DC9B244A0D0}"/>
                </a:ext>
              </a:extLst>
            </p:cNvPr>
            <p:cNvSpPr txBox="1"/>
            <p:nvPr/>
          </p:nvSpPr>
          <p:spPr>
            <a:xfrm>
              <a:off x="4395308" y="2051220"/>
              <a:ext cx="1026738" cy="830200"/>
            </a:xfrm>
            <a:prstGeom prst="rect">
              <a:avLst/>
            </a:prstGeom>
            <a:noFill/>
          </p:spPr>
          <p:txBody>
            <a:bodyPr wrap="square" rtlCol="0">
              <a:spAutoFit/>
            </a:bodyPr>
            <a:lstStyle/>
            <a:p>
              <a:pPr algn="ctr"/>
              <a:r>
                <a:rPr lang="en-US" sz="3200">
                  <a:latin typeface="Comic Sans MS" panose="030F0902030302020204" pitchFamily="66" charset="0"/>
                </a:rPr>
                <a:t> </a:t>
              </a:r>
              <a:endParaRPr lang="ru-RU" sz="3200" dirty="0"/>
            </a:p>
          </p:txBody>
        </p:sp>
      </p:grpSp>
      <p:grpSp>
        <p:nvGrpSpPr>
          <p:cNvPr id="7" name="Группа 6">
            <a:extLst>
              <a:ext uri="{FF2B5EF4-FFF2-40B4-BE49-F238E27FC236}">
                <a16:creationId xmlns:a16="http://schemas.microsoft.com/office/drawing/2014/main" id="{C1F7F217-4CFD-144A-8346-19DB2B205C32}"/>
              </a:ext>
            </a:extLst>
          </p:cNvPr>
          <p:cNvGrpSpPr/>
          <p:nvPr/>
        </p:nvGrpSpPr>
        <p:grpSpPr>
          <a:xfrm>
            <a:off x="4089949" y="705370"/>
            <a:ext cx="723211" cy="2537995"/>
            <a:chOff x="5780802" y="1507669"/>
            <a:chExt cx="1026737" cy="3603170"/>
          </a:xfrm>
        </p:grpSpPr>
        <p:pic>
          <p:nvPicPr>
            <p:cNvPr id="1032" name="Picture 8" descr="Green Balloon clipart">
              <a:extLst>
                <a:ext uri="{FF2B5EF4-FFF2-40B4-BE49-F238E27FC236}">
                  <a16:creationId xmlns:a16="http://schemas.microsoft.com/office/drawing/2014/main" id="{656ACD47-0DA6-2745-A502-C9F8855E2D2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80802" y="1507669"/>
              <a:ext cx="1026737" cy="360317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3C1C9EB-4623-354D-8F8D-F8F4F0838931}"/>
                </a:ext>
              </a:extLst>
            </p:cNvPr>
            <p:cNvSpPr txBox="1"/>
            <p:nvPr/>
          </p:nvSpPr>
          <p:spPr>
            <a:xfrm>
              <a:off x="5780803" y="2051221"/>
              <a:ext cx="1026736" cy="830200"/>
            </a:xfrm>
            <a:prstGeom prst="rect">
              <a:avLst/>
            </a:prstGeom>
            <a:noFill/>
          </p:spPr>
          <p:txBody>
            <a:bodyPr wrap="square" rtlCol="0">
              <a:spAutoFit/>
            </a:bodyPr>
            <a:lstStyle/>
            <a:p>
              <a:pPr algn="ctr"/>
              <a:r>
                <a:rPr lang="en-US" sz="3200">
                  <a:latin typeface="Comic Sans MS" panose="030F0902030302020204" pitchFamily="66" charset="0"/>
                </a:rPr>
                <a:t> </a:t>
              </a:r>
              <a:endParaRPr lang="ru-RU" sz="3200" dirty="0"/>
            </a:p>
          </p:txBody>
        </p:sp>
      </p:grpSp>
      <p:sp>
        <p:nvSpPr>
          <p:cNvPr id="10" name="TextBox 9">
            <a:extLst>
              <a:ext uri="{FF2B5EF4-FFF2-40B4-BE49-F238E27FC236}">
                <a16:creationId xmlns:a16="http://schemas.microsoft.com/office/drawing/2014/main" id="{88916901-E79D-A640-E7D3-77ED1575EB39}"/>
              </a:ext>
            </a:extLst>
          </p:cNvPr>
          <p:cNvSpPr txBox="1"/>
          <p:nvPr/>
        </p:nvSpPr>
        <p:spPr>
          <a:xfrm>
            <a:off x="5874648" y="7605822"/>
            <a:ext cx="2105138" cy="523220"/>
          </a:xfrm>
          <a:prstGeom prst="rect">
            <a:avLst/>
          </a:prstGeom>
          <a:noFill/>
        </p:spPr>
        <p:txBody>
          <a:bodyPr wrap="square" rtlCol="0">
            <a:spAutoFit/>
          </a:bodyPr>
          <a:lstStyle/>
          <a:p>
            <a:pPr algn="ctr"/>
            <a:r>
              <a:rPr lang="en-US" sz="2800" b="1">
                <a:solidFill>
                  <a:srgbClr val="FF0000"/>
                </a:solidFill>
                <a:latin typeface="Arial" panose="020B0604020202020204" pitchFamily="34" charset="0"/>
                <a:cs typeface="Arial" panose="020B0604020202020204" pitchFamily="34" charset="0"/>
              </a:rPr>
              <a:t>blond hair.</a:t>
            </a:r>
          </a:p>
        </p:txBody>
      </p:sp>
      <p:sp>
        <p:nvSpPr>
          <p:cNvPr id="36" name="TextBox 35">
            <a:extLst>
              <a:ext uri="{FF2B5EF4-FFF2-40B4-BE49-F238E27FC236}">
                <a16:creationId xmlns:a16="http://schemas.microsoft.com/office/drawing/2014/main" id="{831A6964-B9A2-8D72-407A-82282BB334F7}"/>
              </a:ext>
            </a:extLst>
          </p:cNvPr>
          <p:cNvSpPr txBox="1"/>
          <p:nvPr/>
        </p:nvSpPr>
        <p:spPr>
          <a:xfrm>
            <a:off x="2351294" y="4849084"/>
            <a:ext cx="4303506" cy="913199"/>
          </a:xfrm>
          <a:prstGeom prst="rect">
            <a:avLst/>
          </a:prstGeom>
          <a:noFill/>
        </p:spPr>
        <p:txBody>
          <a:bodyPr wrap="square" rtlCol="0">
            <a:spAutoFit/>
          </a:bodyPr>
          <a:lstStyle/>
          <a:p>
            <a:pPr algn="ctr"/>
            <a:r>
              <a:rPr lang="en-US" sz="2667" b="1">
                <a:solidFill>
                  <a:srgbClr val="002060"/>
                </a:solidFill>
                <a:latin typeface="Arial" panose="020B0604020202020204" pitchFamily="34" charset="0"/>
                <a:cs typeface="Arial" panose="020B0604020202020204" pitchFamily="34" charset="0"/>
              </a:rPr>
              <a:t>Where does he work? </a:t>
            </a:r>
          </a:p>
          <a:p>
            <a:pPr algn="ctr"/>
            <a:r>
              <a:rPr lang="en-US" sz="2667" b="1">
                <a:solidFill>
                  <a:srgbClr val="002060"/>
                </a:solidFill>
                <a:latin typeface="Arial" panose="020B0604020202020204" pitchFamily="34" charset="0"/>
                <a:cs typeface="Arial" panose="020B0604020202020204" pitchFamily="34" charset="0"/>
              </a:rPr>
              <a:t>He works _________. </a:t>
            </a:r>
          </a:p>
        </p:txBody>
      </p:sp>
      <p:pic>
        <p:nvPicPr>
          <p:cNvPr id="16" name="Picture 15">
            <a:extLst>
              <a:ext uri="{FF2B5EF4-FFF2-40B4-BE49-F238E27FC236}">
                <a16:creationId xmlns:a16="http://schemas.microsoft.com/office/drawing/2014/main" id="{8EB9DC3D-5394-19EA-A024-387A80FEEA0D}"/>
              </a:ext>
            </a:extLst>
          </p:cNvPr>
          <p:cNvPicPr>
            <a:picLocks noChangeAspect="1"/>
          </p:cNvPicPr>
          <p:nvPr/>
        </p:nvPicPr>
        <p:blipFill>
          <a:blip r:embed="rId12"/>
          <a:stretch>
            <a:fillRect/>
          </a:stretch>
        </p:blipFill>
        <p:spPr>
          <a:xfrm>
            <a:off x="7215818" y="4347119"/>
            <a:ext cx="2361193" cy="1586480"/>
          </a:xfrm>
          <a:prstGeom prst="rect">
            <a:avLst/>
          </a:prstGeom>
        </p:spPr>
      </p:pic>
    </p:spTree>
    <p:extLst>
      <p:ext uri="{BB962C8B-B14F-4D97-AF65-F5344CB8AC3E}">
        <p14:creationId xmlns:p14="http://schemas.microsoft.com/office/powerpoint/2010/main" val="16036054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utoRev="1" fill="hold" nodeType="withEffect">
                                  <p:stCondLst>
                                    <p:cond delay="0"/>
                                  </p:stCondLst>
                                  <p:childTnLst>
                                    <p:animMotion origin="layout" path="M -0.00456 -0.06111 L -0.00456 -0.06088 C -0.00209 -0.05833 0.00755 -0.04838 0.0108 -0.04213 C 0.01172 -0.04027 0.01237 -0.03773 0.01315 -0.03541 C 0.01185 -0.02801 0.0112 -0.02037 0.00924 -0.01365 C 0.00794 -0.00926 -0.00209 0.00023 -0.003 0.00139 C -0.0069 0.00625 -0.01446 0.01644 -0.01446 0.01667 C -0.01498 0.01829 -0.01563 0.01991 -0.01602 0.02176 C -0.01641 0.02315 -0.01745 0.025 -0.0168 0.02593 C -0.01393 0.03056 -0.01016 0.03311 -0.0069 0.03681 C 2.70833E-6 0.04445 -0.00248 0.04121 0.00234 0.04769 C 0.0039 0.05186 0.00468 0.05324 0.00547 0.05857 C 0.00833 0.07917 0.00403 0.05857 0.00768 0.075 C 0.00182 0.08797 0.00794 0.0757 -0.00065 0.08866 C -0.00209 0.09051 -0.00326 0.09329 -0.00456 0.09537 C -0.00599 0.09769 -0.00755 0.1 -0.00912 0.10209 C -0.0099 0.10486 -0.01068 0.10764 -0.01146 0.11042 C -0.01198 0.1125 -0.01367 0.11505 -0.01302 0.11713 C -0.01172 0.12107 -0.00886 0.12246 -0.0069 0.12523 C 0.00677 0.14468 -0.00729 0.1257 0.00156 0.1375 C 0.00208 0.13982 0.0026 0.14213 0.00312 0.14445 C 0.00377 0.14723 0.00482 0.14977 0.00547 0.15255 C 0.00586 0.15463 0.00599 0.15718 0.00625 0.15926 C 0.00573 0.16111 0.00534 0.1632 0.00468 0.16482 C 0.00312 0.16806 -0.00052 0.16898 -0.00222 0.17014 C -0.00326 0.17107 -0.0043 0.17199 -0.00534 0.17292 C -0.0069 0.18889 -0.0056 0.18334 -0.00755 0.19074 L -0.01068 0.19329 L 2.70833E-6 0.2044 L -0.00534 0.19607 " pathEditMode="relative" rAng="0" ptsTypes="AAAAAAAAAAAAAAAAAAAAAAAAAAAAAA">
                                      <p:cBhvr>
                                        <p:cTn id="6" dur="20000" fill="hold"/>
                                        <p:tgtEl>
                                          <p:spTgt spid="8"/>
                                        </p:tgtEl>
                                        <p:attrNameLst>
                                          <p:attrName>ppt_x</p:attrName>
                                          <p:attrName>ppt_y</p:attrName>
                                        </p:attrNameLst>
                                      </p:cBhvr>
                                      <p:rCtr x="260" y="13264"/>
                                    </p:animMotion>
                                  </p:childTnLst>
                                </p:cTn>
                              </p:par>
                              <p:par>
                                <p:cTn id="7" presetID="0" presetClass="path" presetSubtype="0" repeatCount="indefinite" autoRev="1" fill="hold" nodeType="withEffect">
                                  <p:stCondLst>
                                    <p:cond delay="750"/>
                                  </p:stCondLst>
                                  <p:childTnLst>
                                    <p:animMotion origin="layout" path="M 0.00287 -0.10393 L 0.00287 -0.1037 C 0.00534 -0.10116 0.01498 -0.0912 0.01823 -0.08495 C 0.01914 -0.0831 0.0198 -0.08055 0.02058 -0.07824 C 0.01928 -0.07083 0.01862 -0.06319 0.01667 -0.05648 C 0.01537 -0.05208 0.00534 -0.04259 0.00443 -0.04143 C 0.00053 -0.03657 -0.00703 -0.02639 -0.00703 -0.02616 C -0.00755 -0.02454 -0.0082 -0.02292 -0.00859 -0.02106 C -0.00898 -0.01967 -0.01002 -0.01782 -0.00937 -0.0169 C -0.00651 -0.01227 -0.00273 -0.00972 0.00053 -0.00602 C 0.00743 0.00162 0.00495 -0.00162 0.00977 0.00486 C 0.01133 0.00903 0.01211 0.01042 0.01289 0.01574 C 0.01576 0.03634 0.01146 0.01574 0.01511 0.03218 C 0.00925 0.04514 0.01537 0.03287 0.00678 0.04583 C 0.00534 0.04769 0.00417 0.05046 0.00287 0.05255 C 0.00144 0.05486 -0.00013 0.05718 -0.00169 0.05926 C -0.00247 0.06204 -0.00325 0.06482 -0.00403 0.06759 C -0.00455 0.06968 -0.00625 0.07222 -0.00559 0.07431 C -0.00429 0.07824 -0.00143 0.07963 0.00053 0.08241 C 0.0142 0.10185 0.00013 0.08287 0.00899 0.09468 C 0.00951 0.09699 0.01003 0.09931 0.01055 0.10162 C 0.0112 0.1044 0.01224 0.10695 0.01289 0.10972 C 0.01329 0.11181 0.01342 0.11435 0.01368 0.11644 C 0.01316 0.11829 0.01276 0.12037 0.01211 0.12199 C 0.01055 0.12523 0.00691 0.12616 0.00521 0.12732 C 0.00417 0.12824 0.00313 0.12917 0.00209 0.13009 C 0.00053 0.14607 0.00183 0.14051 -0.00013 0.14792 L -0.00325 0.15046 L 0.00743 0.16158 L 0.00209 0.15324 " pathEditMode="relative" rAng="0" ptsTypes="AAAAAAAAAAAAAAAAAAAAAAAAAAAAAA">
                                      <p:cBhvr>
                                        <p:cTn id="8" dur="20000" fill="hold"/>
                                        <p:tgtEl>
                                          <p:spTgt spid="9"/>
                                        </p:tgtEl>
                                        <p:attrNameLst>
                                          <p:attrName>ppt_x</p:attrName>
                                          <p:attrName>ppt_y</p:attrName>
                                        </p:attrNameLst>
                                      </p:cBhvr>
                                      <p:rCtr x="260" y="13264"/>
                                    </p:animMotion>
                                  </p:childTnLst>
                                </p:cTn>
                              </p:par>
                              <p:par>
                                <p:cTn id="9" presetID="0" presetClass="path" presetSubtype="0" repeatCount="indefinite" autoRev="1" fill="hold" nodeType="withEffect">
                                  <p:stCondLst>
                                    <p:cond delay="1500"/>
                                  </p:stCondLst>
                                  <p:childTnLst>
                                    <p:animMotion origin="layout" path="M -0.00456 -0.06111 L -0.00456 -0.06088 C -0.00209 -0.05833 0.00755 -0.04838 0.0108 -0.04213 C 0.01172 -0.04027 0.01237 -0.03773 0.01315 -0.03541 C 0.01185 -0.02801 0.0112 -0.02037 0.00924 -0.01365 C 0.00794 -0.00926 -0.00209 0.00023 -0.003 0.00139 C -0.0069 0.00625 -0.01446 0.01644 -0.01446 0.01667 C -0.01498 0.01829 -0.01563 0.01991 -0.01602 0.02176 C -0.01641 0.02315 -0.01745 0.025 -0.0168 0.02593 C -0.01393 0.03056 -0.01016 0.03311 -0.0069 0.03681 C 2.70833E-6 0.04445 -0.00248 0.04121 0.00234 0.04769 C 0.0039 0.05186 0.00468 0.05324 0.00547 0.05857 C 0.00833 0.07917 0.00403 0.05857 0.00768 0.075 C 0.00182 0.08797 0.00794 0.0757 -0.00065 0.08866 C -0.00209 0.09051 -0.00326 0.09329 -0.00456 0.09537 C -0.00599 0.09769 -0.00755 0.1 -0.00912 0.10209 C -0.0099 0.10486 -0.01068 0.10764 -0.01146 0.11042 C -0.01198 0.1125 -0.01367 0.11505 -0.01302 0.11713 C -0.01172 0.12107 -0.00886 0.12246 -0.0069 0.12523 C 0.00677 0.14468 -0.00729 0.1257 0.00156 0.1375 C 0.00208 0.13982 0.0026 0.14213 0.00312 0.14445 C 0.00377 0.14723 0.00482 0.14977 0.00547 0.15255 C 0.00586 0.15463 0.00599 0.15718 0.00625 0.15926 C 0.00573 0.16111 0.00534 0.1632 0.00468 0.16482 C 0.00312 0.16806 -0.00052 0.16898 -0.00222 0.17014 C -0.00326 0.17107 -0.0043 0.17199 -0.00534 0.17292 C -0.0069 0.18889 -0.0056 0.18334 -0.00755 0.19074 L -0.01068 0.19329 L 2.70833E-6 0.2044 L -0.00534 0.19607 " pathEditMode="relative" rAng="0" ptsTypes="AAAAAAAAAAAAAAAAAAAAAAAAAAAAAA">
                                      <p:cBhvr>
                                        <p:cTn id="10" dur="20000" fill="hold"/>
                                        <p:tgtEl>
                                          <p:spTgt spid="7"/>
                                        </p:tgtEl>
                                        <p:attrNameLst>
                                          <p:attrName>ppt_x</p:attrName>
                                          <p:attrName>ppt_y</p:attrName>
                                        </p:attrNameLst>
                                      </p:cBhvr>
                                      <p:rCtr x="260" y="1326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8"/>
                                        </p:tgtEl>
                                      </p:cBhvr>
                                    </p:animEffect>
                                    <p:animScale>
                                      <p:cBhvr>
                                        <p:cTn id="16" dur="250" autoRev="1" fill="hold"/>
                                        <p:tgtEl>
                                          <p:spTgt spid="8"/>
                                        </p:tgtEl>
                                      </p:cBhvr>
                                      <p:by x="105000" y="105000"/>
                                    </p:animScale>
                                  </p:childTnLst>
                                  <p:subTnLst>
                                    <p:audio>
                                      <p:cMediaNode>
                                        <p:cTn display="0" masterRel="sameClick">
                                          <p:stCondLst>
                                            <p:cond evt="begin" delay="0">
                                              <p:tn val="14"/>
                                            </p:cond>
                                          </p:stCondLst>
                                          <p:endCondLst>
                                            <p:cond evt="onStopAudio" delay="0">
                                              <p:tgtEl>
                                                <p:sldTgt/>
                                              </p:tgtEl>
                                            </p:cond>
                                          </p:endCondLst>
                                        </p:cTn>
                                        <p:tgtEl>
                                          <p:sndTgt r:embed="rId2" name="%D1%88%D0%B0%D1%80%D0%B8%D0%BA (online-audio-converter.com).wav"/>
                                        </p:tgtEl>
                                      </p:cMediaNode>
                                    </p:audio>
                                  </p:subTnLst>
                                </p:cTn>
                              </p:par>
                              <p:par>
                                <p:cTn id="17" presetID="1" presetClass="exit" presetSubtype="0" fill="hold"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9" restart="whenNotActive" fill="hold" evtFilter="cancelBubble" nodeType="interactiveSeq">
                <p:stCondLst>
                  <p:cond evt="onClick" delay="0">
                    <p:tgtEl>
                      <p:spTgt spid="9"/>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500" tmFilter="0, 0; .2, .5; .8, .5; 1, 0"/>
                                        <p:tgtEl>
                                          <p:spTgt spid="9"/>
                                        </p:tgtEl>
                                      </p:cBhvr>
                                    </p:animEffect>
                                    <p:animScale>
                                      <p:cBhvr>
                                        <p:cTn id="24" dur="250" autoRev="1" fill="hold"/>
                                        <p:tgtEl>
                                          <p:spTgt spid="9"/>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3" name="%D0%BF%D0%BE%D0%B1%D0%B5%D0%B4%D0%B0.wav"/>
                                        </p:tgtEl>
                                      </p:cMediaNode>
                                    </p:audio>
                                  </p:subTnLst>
                                </p:cTn>
                              </p:par>
                              <p:par>
                                <p:cTn id="25" presetID="1" presetClass="exit" presetSubtype="0" fill="hold" nodeType="withEffect">
                                  <p:stCondLst>
                                    <p:cond delay="0"/>
                                  </p:stCondLst>
                                  <p:childTnLst>
                                    <p:set>
                                      <p:cBhvr>
                                        <p:cTn id="26" dur="1" fill="hold">
                                          <p:stCondLst>
                                            <p:cond delay="0"/>
                                          </p:stCondLst>
                                        </p:cTn>
                                        <p:tgtEl>
                                          <p:spTgt spid="8"/>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7"/>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nextCondLst>
                <p:cond evt="onClick" delay="0">
                  <p:tgtEl>
                    <p:spTgt spid="9"/>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7"/>
                                        </p:tgtEl>
                                      </p:cBhvr>
                                    </p:animEffect>
                                    <p:animScale>
                                      <p:cBhvr>
                                        <p:cTn id="40" dur="250" autoRev="1" fill="hold"/>
                                        <p:tgtEl>
                                          <p:spTgt spid="7"/>
                                        </p:tgtEl>
                                      </p:cBhvr>
                                      <p:by x="105000" y="105000"/>
                                    </p:animScale>
                                  </p:childTnLst>
                                  <p:subTnLst>
                                    <p:audio>
                                      <p:cMediaNode>
                                        <p:cTn display="0" masterRel="sameClick">
                                          <p:stCondLst>
                                            <p:cond evt="begin" delay="0">
                                              <p:tn val="38"/>
                                            </p:cond>
                                          </p:stCondLst>
                                          <p:endCondLst>
                                            <p:cond evt="onStopAudio" delay="0">
                                              <p:tgtEl>
                                                <p:sldTgt/>
                                              </p:tgtEl>
                                            </p:cond>
                                          </p:endCondLst>
                                        </p:cTn>
                                        <p:tgtEl>
                                          <p:sndTgt r:embed="rId2" name="%D1%88%D0%B0%D1%80%D0%B8%D0%BA (online-audio-converter.com).wav"/>
                                        </p:tgtEl>
                                      </p:cMediaNode>
                                    </p:audio>
                                  </p:subTnLst>
                                </p:cTn>
                              </p:par>
                              <p:par>
                                <p:cTn id="41" presetID="1" presetClass="exit" presetSubtype="0" fill="hold" nodeType="withEffect">
                                  <p:stCondLst>
                                    <p:cond delay="0"/>
                                  </p:stCondLst>
                                  <p:childTnLst>
                                    <p:set>
                                      <p:cBhvr>
                                        <p:cTn id="4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45101E-E5B1-7199-213D-26C3C4A135E8}"/>
              </a:ext>
            </a:extLst>
          </p:cNvPr>
          <p:cNvPicPr>
            <a:picLocks noChangeAspect="1"/>
          </p:cNvPicPr>
          <p:nvPr/>
        </p:nvPicPr>
        <p:blipFill>
          <a:blip r:embed="rId4"/>
          <a:stretch>
            <a:fillRect/>
          </a:stretch>
        </p:blipFill>
        <p:spPr>
          <a:xfrm>
            <a:off x="0" y="1"/>
            <a:ext cx="12192000" cy="6857999"/>
          </a:xfrm>
          <a:prstGeom prst="rect">
            <a:avLst/>
          </a:prstGeom>
        </p:spPr>
      </p:pic>
      <p:sp>
        <p:nvSpPr>
          <p:cNvPr id="15" name="Rectangle: Rounded Corners 14">
            <a:extLst>
              <a:ext uri="{FF2B5EF4-FFF2-40B4-BE49-F238E27FC236}">
                <a16:creationId xmlns:a16="http://schemas.microsoft.com/office/drawing/2014/main" id="{F6DE0862-70BF-2BF8-37AA-D36FFD662D40}"/>
              </a:ext>
            </a:extLst>
          </p:cNvPr>
          <p:cNvSpPr/>
          <p:nvPr/>
        </p:nvSpPr>
        <p:spPr>
          <a:xfrm>
            <a:off x="1371204" y="3859686"/>
            <a:ext cx="8547238" cy="2625090"/>
          </a:xfrm>
          <a:prstGeom prst="roundRect">
            <a:avLst>
              <a:gd name="adj" fmla="val 11097"/>
            </a:avLst>
          </a:prstGeom>
          <a:solidFill>
            <a:schemeClr val="bg1"/>
          </a:solidFill>
          <a:ln w="28575">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002060"/>
              </a:solidFill>
              <a:latin typeface="Arial" panose="020B0604020202020204" pitchFamily="34" charset="0"/>
              <a:cs typeface="Arial" panose="020B0604020202020204" pitchFamily="34" charset="0"/>
            </a:endParaRPr>
          </a:p>
        </p:txBody>
      </p:sp>
      <p:pic>
        <p:nvPicPr>
          <p:cNvPr id="17" name="Рисунок 16">
            <a:hlinkClick r:id="" action="ppaction://hlinkshowjump?jump=nextslide"/>
            <a:extLst>
              <a:ext uri="{FF2B5EF4-FFF2-40B4-BE49-F238E27FC236}">
                <a16:creationId xmlns:a16="http://schemas.microsoft.com/office/drawing/2014/main" id="{85411D51-79EA-4D4C-99D4-59A64F9D1A41}"/>
              </a:ext>
            </a:extLst>
          </p:cNvPr>
          <p:cNvPicPr>
            <a:picLocks noChangeAspect="1"/>
          </p:cNvPicPr>
          <p:nvPr/>
        </p:nvPicPr>
        <p:blipFill>
          <a:blip r:embed="rId5"/>
          <a:stretch>
            <a:fillRect/>
          </a:stretch>
        </p:blipFill>
        <p:spPr>
          <a:xfrm flipH="1">
            <a:off x="10047634" y="3076874"/>
            <a:ext cx="921998" cy="936168"/>
          </a:xfrm>
          <a:prstGeom prst="rect">
            <a:avLst/>
          </a:prstGeom>
        </p:spPr>
      </p:pic>
      <p:pic>
        <p:nvPicPr>
          <p:cNvPr id="1026" name="Picture 2" descr="Winnie the Pooh clipart">
            <a:extLst>
              <a:ext uri="{FF2B5EF4-FFF2-40B4-BE49-F238E27FC236}">
                <a16:creationId xmlns:a16="http://schemas.microsoft.com/office/drawing/2014/main" id="{89B9C8D7-775D-4443-8F79-4AB0DF3BA3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360289" y="4113115"/>
            <a:ext cx="1991005" cy="218802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Кира-скрап - клипарт и рамки на прозрачном фоне">
            <a:extLst>
              <a:ext uri="{FF2B5EF4-FFF2-40B4-BE49-F238E27FC236}">
                <a16:creationId xmlns:a16="http://schemas.microsoft.com/office/drawing/2014/main" id="{46DFF0BC-0324-D64F-9D09-E1D3008216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55048" y="4093880"/>
            <a:ext cx="1748616" cy="223518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75AF87F1-F3D1-17E3-6635-C93E9227CBD5}"/>
              </a:ext>
            </a:extLst>
          </p:cNvPr>
          <p:cNvSpPr/>
          <p:nvPr/>
        </p:nvSpPr>
        <p:spPr>
          <a:xfrm>
            <a:off x="473870" y="994044"/>
            <a:ext cx="3428594" cy="1840576"/>
          </a:xfrm>
          <a:prstGeom prst="roundRect">
            <a:avLst>
              <a:gd name="adj" fmla="val 11097"/>
            </a:avLst>
          </a:prstGeom>
          <a:solidFill>
            <a:schemeClr val="bg1"/>
          </a:solidFill>
          <a:ln w="28575">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Arial" panose="020B0604020202020204" pitchFamily="34" charset="0"/>
                <a:cs typeface="Arial" panose="020B0604020202020204" pitchFamily="34" charset="0"/>
              </a:rPr>
              <a:t>at a school</a:t>
            </a:r>
            <a:endParaRPr lang="en-US" sz="3200">
              <a:solidFill>
                <a:srgbClr val="002060"/>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343BD7C1-57DA-6D7C-91D8-EF48E3B9DDED}"/>
              </a:ext>
            </a:extLst>
          </p:cNvPr>
          <p:cNvSpPr/>
          <p:nvPr/>
        </p:nvSpPr>
        <p:spPr>
          <a:xfrm>
            <a:off x="4287960" y="994044"/>
            <a:ext cx="3428594" cy="1840576"/>
          </a:xfrm>
          <a:prstGeom prst="roundRect">
            <a:avLst>
              <a:gd name="adj" fmla="val 11097"/>
            </a:avLst>
          </a:prstGeom>
          <a:solidFill>
            <a:schemeClr val="bg1"/>
          </a:solidFill>
          <a:ln w="28575">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Arial" panose="020B0604020202020204" pitchFamily="34" charset="0"/>
                <a:cs typeface="Arial" panose="020B0604020202020204" pitchFamily="34" charset="0"/>
              </a:rPr>
              <a:t>on a farm</a:t>
            </a:r>
            <a:endParaRPr lang="en-US" sz="3200">
              <a:solidFill>
                <a:srgbClr val="002060"/>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EAF318D4-A4CC-D59D-763B-FD3AF3B397EE}"/>
              </a:ext>
            </a:extLst>
          </p:cNvPr>
          <p:cNvSpPr/>
          <p:nvPr/>
        </p:nvSpPr>
        <p:spPr>
          <a:xfrm>
            <a:off x="8110292" y="994044"/>
            <a:ext cx="3428594" cy="1840576"/>
          </a:xfrm>
          <a:prstGeom prst="roundRect">
            <a:avLst>
              <a:gd name="adj" fmla="val 11097"/>
            </a:avLst>
          </a:prstGeom>
          <a:solidFill>
            <a:schemeClr val="bg1"/>
          </a:solidFill>
          <a:ln w="28575">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Arial" panose="020B0604020202020204" pitchFamily="34" charset="0"/>
                <a:cs typeface="Arial" panose="020B0604020202020204" pitchFamily="34" charset="0"/>
              </a:rPr>
              <a:t>at a </a:t>
            </a:r>
          </a:p>
          <a:p>
            <a:pPr algn="ctr"/>
            <a:r>
              <a:rPr lang="en-US" sz="3200" b="1">
                <a:solidFill>
                  <a:srgbClr val="002060"/>
                </a:solidFill>
                <a:latin typeface="Arial" panose="020B0604020202020204" pitchFamily="34" charset="0"/>
                <a:cs typeface="Arial" panose="020B0604020202020204" pitchFamily="34" charset="0"/>
              </a:rPr>
              <a:t>nursing home</a:t>
            </a:r>
            <a:endParaRPr lang="en-US" sz="3200">
              <a:solidFill>
                <a:srgbClr val="002060"/>
              </a:solidFill>
              <a:latin typeface="Arial" panose="020B0604020202020204" pitchFamily="34" charset="0"/>
              <a:cs typeface="Arial" panose="020B0604020202020204" pitchFamily="34" charset="0"/>
            </a:endParaRPr>
          </a:p>
        </p:txBody>
      </p:sp>
      <p:grpSp>
        <p:nvGrpSpPr>
          <p:cNvPr id="9" name="Группа 8">
            <a:extLst>
              <a:ext uri="{FF2B5EF4-FFF2-40B4-BE49-F238E27FC236}">
                <a16:creationId xmlns:a16="http://schemas.microsoft.com/office/drawing/2014/main" id="{63D39F63-2482-7143-AAD1-E29CF3B8C6E1}"/>
              </a:ext>
            </a:extLst>
          </p:cNvPr>
          <p:cNvGrpSpPr/>
          <p:nvPr/>
        </p:nvGrpSpPr>
        <p:grpSpPr>
          <a:xfrm>
            <a:off x="299749" y="556858"/>
            <a:ext cx="723211" cy="2537994"/>
            <a:chOff x="3009818" y="1507671"/>
            <a:chExt cx="1026737" cy="3603169"/>
          </a:xfrm>
        </p:grpSpPr>
        <p:pic>
          <p:nvPicPr>
            <p:cNvPr id="1028" name="Picture 4" descr="Red Balloon clipart">
              <a:extLst>
                <a:ext uri="{FF2B5EF4-FFF2-40B4-BE49-F238E27FC236}">
                  <a16:creationId xmlns:a16="http://schemas.microsoft.com/office/drawing/2014/main" id="{F7A12A33-7D8D-1942-ADBF-F8F7F25FF8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09818" y="1507671"/>
              <a:ext cx="1026737" cy="360316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8CCC397-9C94-B44F-94D5-B02CBFCE2723}"/>
                </a:ext>
              </a:extLst>
            </p:cNvPr>
            <p:cNvSpPr txBox="1"/>
            <p:nvPr/>
          </p:nvSpPr>
          <p:spPr>
            <a:xfrm>
              <a:off x="3009818" y="2051221"/>
              <a:ext cx="1026736" cy="830200"/>
            </a:xfrm>
            <a:prstGeom prst="rect">
              <a:avLst/>
            </a:prstGeom>
            <a:noFill/>
          </p:spPr>
          <p:txBody>
            <a:bodyPr wrap="square" rtlCol="0">
              <a:spAutoFit/>
            </a:bodyPr>
            <a:lstStyle/>
            <a:p>
              <a:pPr algn="ctr"/>
              <a:r>
                <a:rPr lang="en-US" sz="3200">
                  <a:latin typeface="Comic Sans MS" panose="030F0902030302020204" pitchFamily="66" charset="0"/>
                </a:rPr>
                <a:t> </a:t>
              </a:r>
              <a:endParaRPr lang="ru-RU" sz="3200" dirty="0"/>
            </a:p>
          </p:txBody>
        </p:sp>
      </p:grpSp>
      <p:grpSp>
        <p:nvGrpSpPr>
          <p:cNvPr id="8" name="Группа 7">
            <a:extLst>
              <a:ext uri="{FF2B5EF4-FFF2-40B4-BE49-F238E27FC236}">
                <a16:creationId xmlns:a16="http://schemas.microsoft.com/office/drawing/2014/main" id="{75BF75E0-2C84-5346-A5CE-59B988B8AB5A}"/>
              </a:ext>
            </a:extLst>
          </p:cNvPr>
          <p:cNvGrpSpPr/>
          <p:nvPr/>
        </p:nvGrpSpPr>
        <p:grpSpPr>
          <a:xfrm>
            <a:off x="8052055" y="460318"/>
            <a:ext cx="773211" cy="2537996"/>
            <a:chOff x="4324323" y="1370616"/>
            <a:chExt cx="1097723" cy="3603171"/>
          </a:xfrm>
        </p:grpSpPr>
        <p:pic>
          <p:nvPicPr>
            <p:cNvPr id="1030" name="Picture 6" descr="Yellow Balloon clipart">
              <a:extLst>
                <a:ext uri="{FF2B5EF4-FFF2-40B4-BE49-F238E27FC236}">
                  <a16:creationId xmlns:a16="http://schemas.microsoft.com/office/drawing/2014/main" id="{4EABCF25-9B19-CE48-8317-7FCE73C01B47}"/>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324323" y="1370616"/>
              <a:ext cx="1026737" cy="360317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A73C9E5-C233-E043-8E0F-4DC9B244A0D0}"/>
                </a:ext>
              </a:extLst>
            </p:cNvPr>
            <p:cNvSpPr txBox="1"/>
            <p:nvPr/>
          </p:nvSpPr>
          <p:spPr>
            <a:xfrm>
              <a:off x="4395308" y="2051220"/>
              <a:ext cx="1026738" cy="830200"/>
            </a:xfrm>
            <a:prstGeom prst="rect">
              <a:avLst/>
            </a:prstGeom>
            <a:noFill/>
          </p:spPr>
          <p:txBody>
            <a:bodyPr wrap="square" rtlCol="0">
              <a:spAutoFit/>
            </a:bodyPr>
            <a:lstStyle/>
            <a:p>
              <a:pPr algn="ctr"/>
              <a:r>
                <a:rPr lang="en-US" sz="3200">
                  <a:latin typeface="Comic Sans MS" panose="030F0902030302020204" pitchFamily="66" charset="0"/>
                </a:rPr>
                <a:t> </a:t>
              </a:r>
              <a:endParaRPr lang="ru-RU" sz="3200" dirty="0"/>
            </a:p>
          </p:txBody>
        </p:sp>
      </p:grpSp>
      <p:grpSp>
        <p:nvGrpSpPr>
          <p:cNvPr id="7" name="Группа 6">
            <a:extLst>
              <a:ext uri="{FF2B5EF4-FFF2-40B4-BE49-F238E27FC236}">
                <a16:creationId xmlns:a16="http://schemas.microsoft.com/office/drawing/2014/main" id="{C1F7F217-4CFD-144A-8346-19DB2B205C32}"/>
              </a:ext>
            </a:extLst>
          </p:cNvPr>
          <p:cNvGrpSpPr/>
          <p:nvPr/>
        </p:nvGrpSpPr>
        <p:grpSpPr>
          <a:xfrm>
            <a:off x="4089949" y="705370"/>
            <a:ext cx="723211" cy="2537995"/>
            <a:chOff x="5780802" y="1507669"/>
            <a:chExt cx="1026737" cy="3603170"/>
          </a:xfrm>
        </p:grpSpPr>
        <p:pic>
          <p:nvPicPr>
            <p:cNvPr id="1032" name="Picture 8" descr="Green Balloon clipart">
              <a:extLst>
                <a:ext uri="{FF2B5EF4-FFF2-40B4-BE49-F238E27FC236}">
                  <a16:creationId xmlns:a16="http://schemas.microsoft.com/office/drawing/2014/main" id="{656ACD47-0DA6-2745-A502-C9F8855E2D2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80802" y="1507669"/>
              <a:ext cx="1026737" cy="360317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3C1C9EB-4623-354D-8F8D-F8F4F0838931}"/>
                </a:ext>
              </a:extLst>
            </p:cNvPr>
            <p:cNvSpPr txBox="1"/>
            <p:nvPr/>
          </p:nvSpPr>
          <p:spPr>
            <a:xfrm>
              <a:off x="5780803" y="2051221"/>
              <a:ext cx="1026736" cy="830200"/>
            </a:xfrm>
            <a:prstGeom prst="rect">
              <a:avLst/>
            </a:prstGeom>
            <a:noFill/>
          </p:spPr>
          <p:txBody>
            <a:bodyPr wrap="square" rtlCol="0">
              <a:spAutoFit/>
            </a:bodyPr>
            <a:lstStyle/>
            <a:p>
              <a:pPr algn="ctr"/>
              <a:r>
                <a:rPr lang="en-US" sz="3200">
                  <a:latin typeface="Comic Sans MS" panose="030F0902030302020204" pitchFamily="66" charset="0"/>
                </a:rPr>
                <a:t> </a:t>
              </a:r>
              <a:endParaRPr lang="ru-RU" sz="3200" dirty="0"/>
            </a:p>
          </p:txBody>
        </p:sp>
      </p:grpSp>
      <p:sp>
        <p:nvSpPr>
          <p:cNvPr id="10" name="TextBox 9">
            <a:extLst>
              <a:ext uri="{FF2B5EF4-FFF2-40B4-BE49-F238E27FC236}">
                <a16:creationId xmlns:a16="http://schemas.microsoft.com/office/drawing/2014/main" id="{8555BEDB-22A6-92F5-A39D-71BEB588E829}"/>
              </a:ext>
            </a:extLst>
          </p:cNvPr>
          <p:cNvSpPr txBox="1"/>
          <p:nvPr/>
        </p:nvSpPr>
        <p:spPr>
          <a:xfrm>
            <a:off x="5686542" y="7302489"/>
            <a:ext cx="2105138" cy="523220"/>
          </a:xfrm>
          <a:prstGeom prst="rect">
            <a:avLst/>
          </a:prstGeom>
          <a:noFill/>
        </p:spPr>
        <p:txBody>
          <a:bodyPr wrap="square" rtlCol="0">
            <a:spAutoFit/>
          </a:bodyPr>
          <a:lstStyle/>
          <a:p>
            <a:pPr algn="ctr"/>
            <a:r>
              <a:rPr lang="en-US" sz="2800" b="1">
                <a:solidFill>
                  <a:srgbClr val="FF0000"/>
                </a:solidFill>
                <a:latin typeface="Arial" panose="020B0604020202020204" pitchFamily="34" charset="0"/>
                <a:cs typeface="Arial" panose="020B0604020202020204" pitchFamily="34" charset="0"/>
              </a:rPr>
              <a:t>nose</a:t>
            </a:r>
          </a:p>
        </p:txBody>
      </p:sp>
      <p:sp>
        <p:nvSpPr>
          <p:cNvPr id="22" name="TextBox 21">
            <a:extLst>
              <a:ext uri="{FF2B5EF4-FFF2-40B4-BE49-F238E27FC236}">
                <a16:creationId xmlns:a16="http://schemas.microsoft.com/office/drawing/2014/main" id="{D5F1309B-D4F1-B6AD-8B67-84461FA80319}"/>
              </a:ext>
            </a:extLst>
          </p:cNvPr>
          <p:cNvSpPr txBox="1"/>
          <p:nvPr/>
        </p:nvSpPr>
        <p:spPr>
          <a:xfrm>
            <a:off x="2351294" y="4849084"/>
            <a:ext cx="4477029" cy="913199"/>
          </a:xfrm>
          <a:prstGeom prst="rect">
            <a:avLst/>
          </a:prstGeom>
          <a:noFill/>
        </p:spPr>
        <p:txBody>
          <a:bodyPr wrap="square" rtlCol="0">
            <a:spAutoFit/>
          </a:bodyPr>
          <a:lstStyle/>
          <a:p>
            <a:pPr algn="ctr"/>
            <a:r>
              <a:rPr lang="en-US" sz="2667" b="1">
                <a:solidFill>
                  <a:srgbClr val="002060"/>
                </a:solidFill>
                <a:latin typeface="Arial" panose="020B0604020202020204" pitchFamily="34" charset="0"/>
                <a:cs typeface="Arial" panose="020B0604020202020204" pitchFamily="34" charset="0"/>
              </a:rPr>
              <a:t>Where does he work? </a:t>
            </a:r>
          </a:p>
          <a:p>
            <a:pPr algn="ctr"/>
            <a:r>
              <a:rPr lang="en-US" sz="2667" b="1">
                <a:solidFill>
                  <a:srgbClr val="002060"/>
                </a:solidFill>
                <a:latin typeface="Arial" panose="020B0604020202020204" pitchFamily="34" charset="0"/>
                <a:cs typeface="Arial" panose="020B0604020202020204" pitchFamily="34" charset="0"/>
              </a:rPr>
              <a:t>He works _________. </a:t>
            </a:r>
          </a:p>
        </p:txBody>
      </p:sp>
      <p:pic>
        <p:nvPicPr>
          <p:cNvPr id="5" name="Picture 4">
            <a:extLst>
              <a:ext uri="{FF2B5EF4-FFF2-40B4-BE49-F238E27FC236}">
                <a16:creationId xmlns:a16="http://schemas.microsoft.com/office/drawing/2014/main" id="{A25369DB-731A-9558-F818-B0FBCFA1DE15}"/>
              </a:ext>
            </a:extLst>
          </p:cNvPr>
          <p:cNvPicPr>
            <a:picLocks noChangeAspect="1"/>
          </p:cNvPicPr>
          <p:nvPr/>
        </p:nvPicPr>
        <p:blipFill>
          <a:blip r:embed="rId12"/>
          <a:stretch>
            <a:fillRect/>
          </a:stretch>
        </p:blipFill>
        <p:spPr>
          <a:xfrm>
            <a:off x="7216660" y="4347961"/>
            <a:ext cx="2359509" cy="1584795"/>
          </a:xfrm>
          <a:prstGeom prst="roundRect">
            <a:avLst>
              <a:gd name="adj" fmla="val 11885"/>
            </a:avLst>
          </a:prstGeom>
        </p:spPr>
      </p:pic>
    </p:spTree>
    <p:extLst>
      <p:ext uri="{BB962C8B-B14F-4D97-AF65-F5344CB8AC3E}">
        <p14:creationId xmlns:p14="http://schemas.microsoft.com/office/powerpoint/2010/main" val="9143340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utoRev="1" fill="hold" nodeType="withEffect">
                                  <p:stCondLst>
                                    <p:cond delay="0"/>
                                  </p:stCondLst>
                                  <p:childTnLst>
                                    <p:animMotion origin="layout" path="M -0.00456 -0.06111 L -0.00456 -0.06088 C -0.00209 -0.05833 0.00755 -0.04838 0.0108 -0.04213 C 0.01172 -0.04027 0.01237 -0.03773 0.01315 -0.03541 C 0.01185 -0.02801 0.0112 -0.02037 0.00924 -0.01365 C 0.00794 -0.00926 -0.00209 0.00023 -0.003 0.00139 C -0.0069 0.00625 -0.01446 0.01644 -0.01446 0.01667 C -0.01498 0.01829 -0.01563 0.01991 -0.01602 0.02176 C -0.01641 0.02315 -0.01745 0.025 -0.0168 0.02593 C -0.01393 0.03056 -0.01016 0.03311 -0.0069 0.03681 C 2.70833E-6 0.04445 -0.00248 0.04121 0.00234 0.04769 C 0.0039 0.05186 0.00468 0.05324 0.00547 0.05857 C 0.00833 0.07917 0.00403 0.05857 0.00768 0.075 C 0.00182 0.08797 0.00794 0.0757 -0.00065 0.08866 C -0.00209 0.09051 -0.00326 0.09329 -0.00456 0.09537 C -0.00599 0.09769 -0.00755 0.1 -0.00912 0.10209 C -0.0099 0.10486 -0.01068 0.10764 -0.01146 0.11042 C -0.01198 0.1125 -0.01367 0.11505 -0.01302 0.11713 C -0.01172 0.12107 -0.00886 0.12246 -0.0069 0.12523 C 0.00677 0.14468 -0.00729 0.1257 0.00156 0.1375 C 0.00208 0.13982 0.0026 0.14213 0.00312 0.14445 C 0.00377 0.14723 0.00482 0.14977 0.00547 0.15255 C 0.00586 0.15463 0.00599 0.15718 0.00625 0.15926 C 0.00573 0.16111 0.00534 0.1632 0.00468 0.16482 C 0.00312 0.16806 -0.00052 0.16898 -0.00222 0.17014 C -0.00326 0.17107 -0.0043 0.17199 -0.00534 0.17292 C -0.0069 0.18889 -0.0056 0.18334 -0.00755 0.19074 L -0.01068 0.19329 L 2.70833E-6 0.2044 L -0.00534 0.19607 " pathEditMode="relative" rAng="0" ptsTypes="AAAAAAAAAAAAAAAAAAAAAAAAAAAAAA">
                                      <p:cBhvr>
                                        <p:cTn id="6" dur="20000" fill="hold"/>
                                        <p:tgtEl>
                                          <p:spTgt spid="8"/>
                                        </p:tgtEl>
                                        <p:attrNameLst>
                                          <p:attrName>ppt_x</p:attrName>
                                          <p:attrName>ppt_y</p:attrName>
                                        </p:attrNameLst>
                                      </p:cBhvr>
                                      <p:rCtr x="260" y="13264"/>
                                    </p:animMotion>
                                  </p:childTnLst>
                                </p:cTn>
                              </p:par>
                              <p:par>
                                <p:cTn id="7" presetID="0" presetClass="path" presetSubtype="0" repeatCount="indefinite" autoRev="1" fill="hold" nodeType="withEffect">
                                  <p:stCondLst>
                                    <p:cond delay="750"/>
                                  </p:stCondLst>
                                  <p:childTnLst>
                                    <p:animMotion origin="layout" path="M -0.00625 -0.04398 L -0.00625 -0.04375 C -0.00378 -0.0412 0.00586 -0.03125 0.00911 -0.025 C 0.01002 -0.02314 0.01067 -0.0206 0.01146 -0.01828 C 0.01015 -0.01088 0.0095 -0.00324 0.00755 0.00348 C 0.00625 0.00787 -0.00378 0.01736 -0.00469 0.01852 C -0.0086 0.02338 -0.01615 0.03357 -0.01615 0.0338 C -0.01667 0.03542 -0.01732 0.03704 -0.01771 0.03889 C -0.0181 0.04028 -0.01914 0.04213 -0.01849 0.04306 C -0.01563 0.04769 -0.01185 0.05024 -0.0086 0.05394 C -0.0017 0.06158 -0.00417 0.05834 0.00065 0.06482 C 0.00221 0.06899 0.00299 0.07037 0.00377 0.0757 C 0.00664 0.0963 0.00234 0.0757 0.00599 0.09213 C 0.00013 0.1051 0.00625 0.09283 -0.00235 0.10579 C -0.00378 0.10764 -0.00495 0.11042 -0.00625 0.1125 C -0.00769 0.11482 -0.00925 0.11713 -0.01081 0.11922 C -0.01159 0.12199 -0.01237 0.12477 -0.01315 0.12755 C -0.01368 0.12963 -0.01537 0.13218 -0.01472 0.13426 C -0.01341 0.1382 -0.01055 0.13959 -0.0086 0.14236 C 0.00507 0.16181 -0.00899 0.14283 -0.00013 0.15463 C 0.00039 0.15695 0.00091 0.15926 0.00143 0.16158 C 0.00208 0.16436 0.00312 0.1669 0.00377 0.16968 C 0.00416 0.17176 0.00429 0.17431 0.00455 0.17639 C 0.00403 0.17824 0.00364 0.18033 0.00299 0.18195 C 0.00143 0.18519 -0.00222 0.18611 -0.00391 0.18727 C -0.00495 0.1882 -0.00599 0.18912 -0.00703 0.19005 C -0.0086 0.20602 -0.00729 0.20047 -0.00925 0.20787 L -0.01237 0.21042 L -0.0017 0.22153 L -0.00703 0.2132 " pathEditMode="relative" rAng="0" ptsTypes="AAAAAAAAAAAAAAAAAAAAAAAAAAAAAA">
                                      <p:cBhvr>
                                        <p:cTn id="8" dur="20000" fill="hold"/>
                                        <p:tgtEl>
                                          <p:spTgt spid="9"/>
                                        </p:tgtEl>
                                        <p:attrNameLst>
                                          <p:attrName>ppt_x</p:attrName>
                                          <p:attrName>ppt_y</p:attrName>
                                        </p:attrNameLst>
                                      </p:cBhvr>
                                      <p:rCtr x="260" y="13264"/>
                                    </p:animMotion>
                                  </p:childTnLst>
                                </p:cTn>
                              </p:par>
                              <p:par>
                                <p:cTn id="9" presetID="0" presetClass="path" presetSubtype="0" repeatCount="indefinite" autoRev="1" fill="hold" nodeType="withEffect">
                                  <p:stCondLst>
                                    <p:cond delay="1500"/>
                                  </p:stCondLst>
                                  <p:childTnLst>
                                    <p:animMotion origin="layout" path="M 0.00287 -0.10393 L 0.00287 -0.1037 C 0.00534 -0.10116 0.01498 -0.0912 0.01823 -0.08495 C 0.01914 -0.0831 0.0198 -0.08055 0.02058 -0.07824 C 0.01928 -0.07083 0.01862 -0.06319 0.01667 -0.05648 C 0.01537 -0.05208 0.00534 -0.04259 0.00443 -0.04143 C 0.00053 -0.03657 -0.00703 -0.02639 -0.00703 -0.02616 C -0.00755 -0.02454 -0.0082 -0.02292 -0.00859 -0.02106 C -0.00898 -0.01967 -0.01002 -0.01782 -0.00937 -0.0169 C -0.00651 -0.01227 -0.00273 -0.00972 0.00053 -0.00602 C 0.00743 0.00162 0.00495 -0.00162 0.00977 0.00486 C 0.01133 0.00903 0.01211 0.01042 0.01289 0.01574 C 0.01576 0.03634 0.01146 0.01574 0.01511 0.03218 C 0.00925 0.04514 0.01537 0.03287 0.00678 0.04583 C 0.00534 0.04769 0.00417 0.05046 0.00287 0.05255 C 0.00144 0.05486 -0.00013 0.05718 -0.00169 0.05926 C -0.00247 0.06204 -0.00325 0.06482 -0.00403 0.06759 C -0.00455 0.06968 -0.00625 0.07222 -0.00559 0.07431 C -0.00429 0.07824 -0.00143 0.07963 0.00053 0.08241 C 0.0142 0.10185 0.00013 0.08287 0.00899 0.09468 C 0.00951 0.09699 0.01003 0.09931 0.01055 0.10162 C 0.0112 0.1044 0.01224 0.10695 0.01289 0.10972 C 0.01329 0.11181 0.01342 0.11435 0.01368 0.11644 C 0.01316 0.11829 0.01276 0.12037 0.01211 0.12199 C 0.01055 0.12523 0.00691 0.12616 0.00521 0.12732 C 0.00417 0.12824 0.00313 0.12917 0.00209 0.13009 C 0.00053 0.14607 0.00183 0.14051 -0.00013 0.14792 L -0.00325 0.15046 L 0.00743 0.16158 L 0.00209 0.15324 " pathEditMode="relative" rAng="0" ptsTypes="AAAAAAAAAAAAAAAAAAAAAAAAAAAAAA">
                                      <p:cBhvr>
                                        <p:cTn id="10" dur="20000" fill="hold"/>
                                        <p:tgtEl>
                                          <p:spTgt spid="7"/>
                                        </p:tgtEl>
                                        <p:attrNameLst>
                                          <p:attrName>ppt_x</p:attrName>
                                          <p:attrName>ppt_y</p:attrName>
                                        </p:attrNameLst>
                                      </p:cBhvr>
                                      <p:rCtr x="260" y="1326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7"/>
                                        </p:tgtEl>
                                      </p:cBhvr>
                                    </p:animEffect>
                                    <p:animScale>
                                      <p:cBhvr>
                                        <p:cTn id="16" dur="250" autoRev="1" fill="hold"/>
                                        <p:tgtEl>
                                          <p:spTgt spid="7"/>
                                        </p:tgtEl>
                                      </p:cBhvr>
                                      <p:by x="105000" y="105000"/>
                                    </p:animScale>
                                  </p:childTnLst>
                                  <p:subTnLst>
                                    <p:audio>
                                      <p:cMediaNode>
                                        <p:cTn display="0" masterRel="sameClick">
                                          <p:stCondLst>
                                            <p:cond evt="begin" delay="0">
                                              <p:tn val="14"/>
                                            </p:cond>
                                          </p:stCondLst>
                                          <p:endCondLst>
                                            <p:cond evt="onStopAudio" delay="0">
                                              <p:tgtEl>
                                                <p:sldTgt/>
                                              </p:tgtEl>
                                            </p:cond>
                                          </p:endCondLst>
                                        </p:cTn>
                                        <p:tgtEl>
                                          <p:sndTgt r:embed="rId2" name="%D0%BF%D0%BE%D0%B1%D0%B5%D0%B4%D0%B0.wav"/>
                                        </p:tgtEl>
                                      </p:cMediaNode>
                                    </p:audio>
                                  </p:subTnLst>
                                </p:cTn>
                              </p:par>
                              <p:par>
                                <p:cTn id="17" presetID="1" presetClass="exit" presetSubtype="0" fill="hold"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nextCondLst>
                <p:cond evt="onClick" delay="0">
                  <p:tgtEl>
                    <p:spTgt spid="7"/>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26" presetClass="emph" presetSubtype="0" fill="hold" nodeType="clickEffect">
                                  <p:stCondLst>
                                    <p:cond delay="0"/>
                                  </p:stCondLst>
                                  <p:childTnLst>
                                    <p:animEffect transition="out" filter="fade">
                                      <p:cBhvr>
                                        <p:cTn id="31" dur="500" tmFilter="0, 0; .2, .5; .8, .5; 1, 0"/>
                                        <p:tgtEl>
                                          <p:spTgt spid="9"/>
                                        </p:tgtEl>
                                      </p:cBhvr>
                                    </p:animEffect>
                                    <p:animScale>
                                      <p:cBhvr>
                                        <p:cTn id="32" dur="250" autoRev="1" fill="hold"/>
                                        <p:tgtEl>
                                          <p:spTgt spid="9"/>
                                        </p:tgtEl>
                                      </p:cBhvr>
                                      <p:by x="105000" y="105000"/>
                                    </p:animScale>
                                  </p:childTnLst>
                                  <p:subTnLst>
                                    <p:audio>
                                      <p:cMediaNode>
                                        <p:cTn display="0" masterRel="sameClick">
                                          <p:stCondLst>
                                            <p:cond evt="begin" delay="0">
                                              <p:tn val="30"/>
                                            </p:cond>
                                          </p:stCondLst>
                                          <p:endCondLst>
                                            <p:cond evt="onStopAudio" delay="0">
                                              <p:tgtEl>
                                                <p:sldTgt/>
                                              </p:tgtEl>
                                            </p:cond>
                                          </p:endCondLst>
                                        </p:cTn>
                                        <p:tgtEl>
                                          <p:sndTgt r:embed="rId3" name="%D1%88%D0%B0%D1%80%D0%B8%D0%BA (online-audio-converter.com).wav"/>
                                        </p:tgtEl>
                                      </p:cMediaNode>
                                    </p:audio>
                                  </p:subTnLst>
                                </p:cTn>
                              </p:par>
                              <p:par>
                                <p:cTn id="33" presetID="1" presetClass="exit" presetSubtype="0" fill="hold" nodeType="withEffect">
                                  <p:stCondLst>
                                    <p:cond delay="0"/>
                                  </p:stCondLst>
                                  <p:childTnLst>
                                    <p:set>
                                      <p:cBhvr>
                                        <p:cTn id="34"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5" restart="whenNotActive" fill="hold" evtFilter="cancelBubble" nodeType="interactiveSeq">
                <p:stCondLst>
                  <p:cond evt="onClick" delay="0">
                    <p:tgtEl>
                      <p:spTgt spid="8"/>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8"/>
                                        </p:tgtEl>
                                      </p:cBhvr>
                                    </p:animEffect>
                                    <p:animScale>
                                      <p:cBhvr>
                                        <p:cTn id="40" dur="250" autoRev="1" fill="hold"/>
                                        <p:tgtEl>
                                          <p:spTgt spid="8"/>
                                        </p:tgtEl>
                                      </p:cBhvr>
                                      <p:by x="105000" y="105000"/>
                                    </p:animScale>
                                  </p:childTnLst>
                                  <p:subTnLst>
                                    <p:audio>
                                      <p:cMediaNode>
                                        <p:cTn display="0" masterRel="sameClick">
                                          <p:stCondLst>
                                            <p:cond evt="begin" delay="0">
                                              <p:tn val="38"/>
                                            </p:cond>
                                          </p:stCondLst>
                                          <p:endCondLst>
                                            <p:cond evt="onStopAudio" delay="0">
                                              <p:tgtEl>
                                                <p:sldTgt/>
                                              </p:tgtEl>
                                            </p:cond>
                                          </p:endCondLst>
                                        </p:cTn>
                                        <p:tgtEl>
                                          <p:sndTgt r:embed="rId3" name="%D1%88%D0%B0%D1%80%D0%B8%D0%BA (online-audio-converter.com).wav"/>
                                        </p:tgtEl>
                                      </p:cMediaNode>
                                    </p:audio>
                                  </p:subTnLst>
                                </p:cTn>
                              </p:par>
                              <p:par>
                                <p:cTn id="41" presetID="1" presetClass="exit" presetSubtype="0" fill="hold" nodeType="withEffect">
                                  <p:stCondLst>
                                    <p:cond delay="0"/>
                                  </p:stCondLst>
                                  <p:childTnLst>
                                    <p:set>
                                      <p:cBhvr>
                                        <p:cTn id="42"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56E42-A715-205B-FF79-12D2E9C8D96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404CA12-44BB-4A80-EA0F-5201E40841D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D8FCE9C-39F0-D53E-ADE0-A5B5BB65CF3F}"/>
              </a:ext>
            </a:extLst>
          </p:cNvPr>
          <p:cNvPicPr>
            <a:picLocks noChangeAspect="1"/>
          </p:cNvPicPr>
          <p:nvPr/>
        </p:nvPicPr>
        <p:blipFill>
          <a:blip r:embed="rId2"/>
          <a:stretch>
            <a:fillRect/>
          </a:stretch>
        </p:blipFill>
        <p:spPr>
          <a:xfrm>
            <a:off x="0" y="1673"/>
            <a:ext cx="12192000" cy="6854653"/>
          </a:xfrm>
          <a:prstGeom prst="rect">
            <a:avLst/>
          </a:prstGeom>
        </p:spPr>
      </p:pic>
      <p:sp>
        <p:nvSpPr>
          <p:cNvPr id="6" name="TextBox 5">
            <a:extLst>
              <a:ext uri="{FF2B5EF4-FFF2-40B4-BE49-F238E27FC236}">
                <a16:creationId xmlns:a16="http://schemas.microsoft.com/office/drawing/2014/main" id="{8896B1F1-F8CF-0114-C0FA-ADD82FA540D5}"/>
              </a:ext>
            </a:extLst>
          </p:cNvPr>
          <p:cNvSpPr txBox="1"/>
          <p:nvPr/>
        </p:nvSpPr>
        <p:spPr>
          <a:xfrm>
            <a:off x="2611505" y="551830"/>
            <a:ext cx="7684605" cy="2646878"/>
          </a:xfrm>
          <a:prstGeom prst="rect">
            <a:avLst/>
          </a:prstGeom>
          <a:noFill/>
        </p:spPr>
        <p:txBody>
          <a:bodyPr wrap="square" rtlCol="0">
            <a:spAutoFit/>
          </a:bodyPr>
          <a:lstStyle/>
          <a:p>
            <a:pPr lvl="0" algn="ctr"/>
            <a:r>
              <a:rPr lang="en-US" sz="11500" dirty="0">
                <a:ln w="0"/>
                <a:solidFill>
                  <a:srgbClr val="7030A0"/>
                </a:solidFill>
                <a:latin typeface="Algerian" panose="04020705040A02060702" pitchFamily="82" charset="0"/>
                <a:ea typeface="黑体" panose="02010609060101010101" pitchFamily="2" charset="-122"/>
              </a:rPr>
              <a:t>Topic</a:t>
            </a:r>
            <a:r>
              <a:rPr lang="en-US" sz="16600" dirty="0">
                <a:ln w="0"/>
                <a:solidFill>
                  <a:srgbClr val="7030A0"/>
                </a:solidFill>
                <a:latin typeface="Algerian" panose="04020705040A02060702" pitchFamily="82" charset="0"/>
                <a:ea typeface="黑体" panose="02010609060101010101" pitchFamily="2" charset="-122"/>
              </a:rPr>
              <a:t> 12</a:t>
            </a:r>
          </a:p>
        </p:txBody>
      </p:sp>
      <p:sp>
        <p:nvSpPr>
          <p:cNvPr id="4" name="Rectangle 3">
            <a:extLst>
              <a:ext uri="{FF2B5EF4-FFF2-40B4-BE49-F238E27FC236}">
                <a16:creationId xmlns:a16="http://schemas.microsoft.com/office/drawing/2014/main" id="{82398E81-4B41-27D1-A668-AABD1182132D}"/>
              </a:ext>
            </a:extLst>
          </p:cNvPr>
          <p:cNvSpPr/>
          <p:nvPr/>
        </p:nvSpPr>
        <p:spPr>
          <a:xfrm>
            <a:off x="820270" y="3041808"/>
            <a:ext cx="10906298" cy="2215991"/>
          </a:xfrm>
          <a:prstGeom prst="rect">
            <a:avLst/>
          </a:prstGeom>
          <a:noFill/>
          <a:ln w="9525">
            <a:noFill/>
          </a:ln>
        </p:spPr>
        <p:txBody>
          <a:bodyPr wrap="square">
            <a:spAutoFit/>
          </a:bodyPr>
          <a:lstStyle/>
          <a:p>
            <a:pPr algn="ctr" defTabSz="1500505"/>
            <a:r>
              <a:rPr lang="en-US" sz="13800" dirty="0">
                <a:ln w="0"/>
                <a:solidFill>
                  <a:srgbClr val="C00000"/>
                </a:solidFill>
                <a:latin typeface="Algerian" panose="04020705040A02060702" pitchFamily="82" charset="0"/>
                <a:ea typeface="黑体" panose="02010609060101010101" pitchFamily="2" charset="-122"/>
              </a:rPr>
              <a:t>jobs</a:t>
            </a:r>
          </a:p>
        </p:txBody>
      </p:sp>
    </p:spTree>
    <p:extLst>
      <p:ext uri="{BB962C8B-B14F-4D97-AF65-F5344CB8AC3E}">
        <p14:creationId xmlns:p14="http://schemas.microsoft.com/office/powerpoint/2010/main" val="64718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45101E-E5B1-7199-213D-26C3C4A135E8}"/>
              </a:ext>
            </a:extLst>
          </p:cNvPr>
          <p:cNvPicPr>
            <a:picLocks noChangeAspect="1"/>
          </p:cNvPicPr>
          <p:nvPr/>
        </p:nvPicPr>
        <p:blipFill>
          <a:blip r:embed="rId4"/>
          <a:stretch>
            <a:fillRect/>
          </a:stretch>
        </p:blipFill>
        <p:spPr>
          <a:xfrm>
            <a:off x="0" y="1"/>
            <a:ext cx="12192000" cy="6857999"/>
          </a:xfrm>
          <a:prstGeom prst="rect">
            <a:avLst/>
          </a:prstGeom>
        </p:spPr>
      </p:pic>
      <p:sp>
        <p:nvSpPr>
          <p:cNvPr id="15" name="Rectangle: Rounded Corners 14">
            <a:extLst>
              <a:ext uri="{FF2B5EF4-FFF2-40B4-BE49-F238E27FC236}">
                <a16:creationId xmlns:a16="http://schemas.microsoft.com/office/drawing/2014/main" id="{F6DE0862-70BF-2BF8-37AA-D36FFD662D40}"/>
              </a:ext>
            </a:extLst>
          </p:cNvPr>
          <p:cNvSpPr/>
          <p:nvPr/>
        </p:nvSpPr>
        <p:spPr>
          <a:xfrm>
            <a:off x="1371204" y="3859686"/>
            <a:ext cx="8547238" cy="2625090"/>
          </a:xfrm>
          <a:prstGeom prst="roundRect">
            <a:avLst>
              <a:gd name="adj" fmla="val 11097"/>
            </a:avLst>
          </a:prstGeom>
          <a:solidFill>
            <a:schemeClr val="bg1"/>
          </a:solidFill>
          <a:ln w="28575">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002060"/>
              </a:solidFill>
              <a:latin typeface="Arial" panose="020B0604020202020204" pitchFamily="34" charset="0"/>
              <a:cs typeface="Arial" panose="020B0604020202020204" pitchFamily="34" charset="0"/>
            </a:endParaRPr>
          </a:p>
        </p:txBody>
      </p:sp>
      <p:pic>
        <p:nvPicPr>
          <p:cNvPr id="17" name="Рисунок 16">
            <a:hlinkClick r:id="" action="ppaction://hlinkshowjump?jump=nextslide"/>
            <a:extLst>
              <a:ext uri="{FF2B5EF4-FFF2-40B4-BE49-F238E27FC236}">
                <a16:creationId xmlns:a16="http://schemas.microsoft.com/office/drawing/2014/main" id="{85411D51-79EA-4D4C-99D4-59A64F9D1A41}"/>
              </a:ext>
            </a:extLst>
          </p:cNvPr>
          <p:cNvPicPr>
            <a:picLocks noChangeAspect="1"/>
          </p:cNvPicPr>
          <p:nvPr/>
        </p:nvPicPr>
        <p:blipFill>
          <a:blip r:embed="rId5"/>
          <a:stretch>
            <a:fillRect/>
          </a:stretch>
        </p:blipFill>
        <p:spPr>
          <a:xfrm flipH="1">
            <a:off x="10047634" y="3076874"/>
            <a:ext cx="921998" cy="936168"/>
          </a:xfrm>
          <a:prstGeom prst="rect">
            <a:avLst/>
          </a:prstGeom>
        </p:spPr>
      </p:pic>
      <p:pic>
        <p:nvPicPr>
          <p:cNvPr id="1026" name="Picture 2" descr="Winnie the Pooh clipart">
            <a:extLst>
              <a:ext uri="{FF2B5EF4-FFF2-40B4-BE49-F238E27FC236}">
                <a16:creationId xmlns:a16="http://schemas.microsoft.com/office/drawing/2014/main" id="{89B9C8D7-775D-4443-8F79-4AB0DF3BA3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360289" y="4113115"/>
            <a:ext cx="1991005" cy="218802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Кира-скрап - клипарт и рамки на прозрачном фоне">
            <a:extLst>
              <a:ext uri="{FF2B5EF4-FFF2-40B4-BE49-F238E27FC236}">
                <a16:creationId xmlns:a16="http://schemas.microsoft.com/office/drawing/2014/main" id="{46DFF0BC-0324-D64F-9D09-E1D3008216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55048" y="4093880"/>
            <a:ext cx="1748616" cy="223518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75AF87F1-F3D1-17E3-6635-C93E9227CBD5}"/>
              </a:ext>
            </a:extLst>
          </p:cNvPr>
          <p:cNvSpPr/>
          <p:nvPr/>
        </p:nvSpPr>
        <p:spPr>
          <a:xfrm>
            <a:off x="473870" y="994044"/>
            <a:ext cx="3428594" cy="1840576"/>
          </a:xfrm>
          <a:prstGeom prst="roundRect">
            <a:avLst>
              <a:gd name="adj" fmla="val 11097"/>
            </a:avLst>
          </a:prstGeom>
          <a:solidFill>
            <a:schemeClr val="bg1"/>
          </a:solidFill>
          <a:ln w="28575">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33" b="1" dirty="0">
                <a:solidFill>
                  <a:srgbClr val="002060"/>
                </a:solidFill>
                <a:latin typeface="Arial" panose="020B0604020202020204" pitchFamily="34" charset="0"/>
                <a:cs typeface="Arial" panose="020B0604020202020204" pitchFamily="34" charset="0"/>
              </a:rPr>
              <a:t>Where does </a:t>
            </a:r>
          </a:p>
          <a:p>
            <a:pPr algn="ctr"/>
            <a:r>
              <a:rPr lang="en-US" sz="2933" b="1" dirty="0">
                <a:solidFill>
                  <a:srgbClr val="002060"/>
                </a:solidFill>
                <a:latin typeface="Arial" panose="020B0604020202020204" pitchFamily="34" charset="0"/>
                <a:cs typeface="Arial" panose="020B0604020202020204" pitchFamily="34" charset="0"/>
              </a:rPr>
              <a:t>he work? </a:t>
            </a:r>
          </a:p>
        </p:txBody>
      </p:sp>
      <p:sp>
        <p:nvSpPr>
          <p:cNvPr id="4" name="Rectangle: Rounded Corners 3">
            <a:extLst>
              <a:ext uri="{FF2B5EF4-FFF2-40B4-BE49-F238E27FC236}">
                <a16:creationId xmlns:a16="http://schemas.microsoft.com/office/drawing/2014/main" id="{343BD7C1-57DA-6D7C-91D8-EF48E3B9DDED}"/>
              </a:ext>
            </a:extLst>
          </p:cNvPr>
          <p:cNvSpPr/>
          <p:nvPr/>
        </p:nvSpPr>
        <p:spPr>
          <a:xfrm>
            <a:off x="4287960" y="994044"/>
            <a:ext cx="3428594" cy="1840576"/>
          </a:xfrm>
          <a:prstGeom prst="roundRect">
            <a:avLst>
              <a:gd name="adj" fmla="val 11097"/>
            </a:avLst>
          </a:prstGeom>
          <a:solidFill>
            <a:schemeClr val="bg1"/>
          </a:solidFill>
          <a:ln w="28575">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33" b="1" dirty="0">
                <a:solidFill>
                  <a:srgbClr val="002060"/>
                </a:solidFill>
                <a:latin typeface="Arial" panose="020B0604020202020204" pitchFamily="34" charset="0"/>
                <a:cs typeface="Arial" panose="020B0604020202020204" pitchFamily="34" charset="0"/>
              </a:rPr>
              <a:t>Does </a:t>
            </a:r>
          </a:p>
          <a:p>
            <a:pPr algn="ctr"/>
            <a:r>
              <a:rPr lang="en-US" sz="2933" b="1" dirty="0">
                <a:solidFill>
                  <a:srgbClr val="002060"/>
                </a:solidFill>
                <a:latin typeface="Arial" panose="020B0604020202020204" pitchFamily="34" charset="0"/>
                <a:cs typeface="Arial" panose="020B0604020202020204" pitchFamily="34" charset="0"/>
              </a:rPr>
              <a:t>she work </a:t>
            </a:r>
            <a:r>
              <a:rPr lang="en-US" sz="3200" b="1" dirty="0">
                <a:solidFill>
                  <a:srgbClr val="002060"/>
                </a:solidFill>
                <a:latin typeface="Century Gothic" panose="020B0502020202020204" pitchFamily="34" charset="0"/>
              </a:rPr>
              <a:t>in a restaurant</a:t>
            </a:r>
            <a:r>
              <a:rPr lang="en-US" sz="2933" b="1" dirty="0">
                <a:solidFill>
                  <a:srgbClr val="002060"/>
                </a:solidFill>
                <a:latin typeface="Arial" panose="020B0604020202020204" pitchFamily="34" charset="0"/>
                <a:cs typeface="Arial" panose="020B0604020202020204" pitchFamily="34" charset="0"/>
              </a:rPr>
              <a:t>? </a:t>
            </a:r>
          </a:p>
        </p:txBody>
      </p:sp>
      <p:sp>
        <p:nvSpPr>
          <p:cNvPr id="13" name="Rectangle: Rounded Corners 12">
            <a:extLst>
              <a:ext uri="{FF2B5EF4-FFF2-40B4-BE49-F238E27FC236}">
                <a16:creationId xmlns:a16="http://schemas.microsoft.com/office/drawing/2014/main" id="{EAF318D4-A4CC-D59D-763B-FD3AF3B397EE}"/>
              </a:ext>
            </a:extLst>
          </p:cNvPr>
          <p:cNvSpPr/>
          <p:nvPr/>
        </p:nvSpPr>
        <p:spPr>
          <a:xfrm>
            <a:off x="8110292" y="994044"/>
            <a:ext cx="3428594" cy="1840576"/>
          </a:xfrm>
          <a:prstGeom prst="roundRect">
            <a:avLst>
              <a:gd name="adj" fmla="val 11097"/>
            </a:avLst>
          </a:prstGeom>
          <a:solidFill>
            <a:schemeClr val="bg1"/>
          </a:solidFill>
          <a:ln w="28575">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33" b="1" dirty="0">
                <a:solidFill>
                  <a:srgbClr val="002060"/>
                </a:solidFill>
                <a:latin typeface="Arial" panose="020B0604020202020204" pitchFamily="34" charset="0"/>
                <a:cs typeface="Arial" panose="020B0604020202020204" pitchFamily="34" charset="0"/>
              </a:rPr>
              <a:t>Does </a:t>
            </a:r>
          </a:p>
          <a:p>
            <a:pPr algn="ctr"/>
            <a:r>
              <a:rPr lang="en-US" sz="2933" b="1" dirty="0">
                <a:solidFill>
                  <a:srgbClr val="002060"/>
                </a:solidFill>
                <a:latin typeface="Arial" panose="020B0604020202020204" pitchFamily="34" charset="0"/>
                <a:cs typeface="Arial" panose="020B0604020202020204" pitchFamily="34" charset="0"/>
              </a:rPr>
              <a:t>he work </a:t>
            </a:r>
            <a:r>
              <a:rPr lang="en-US" sz="3200" b="1" dirty="0">
                <a:solidFill>
                  <a:srgbClr val="002060"/>
                </a:solidFill>
                <a:latin typeface="Century Gothic" panose="020B0502020202020204" pitchFamily="34" charset="0"/>
              </a:rPr>
              <a:t>in a restaurant</a:t>
            </a:r>
            <a:r>
              <a:rPr lang="en-US" sz="2933" b="1" dirty="0">
                <a:solidFill>
                  <a:srgbClr val="002060"/>
                </a:solidFill>
                <a:latin typeface="Arial" panose="020B0604020202020204" pitchFamily="34" charset="0"/>
                <a:cs typeface="Arial" panose="020B0604020202020204" pitchFamily="34" charset="0"/>
              </a:rPr>
              <a:t>? </a:t>
            </a:r>
          </a:p>
        </p:txBody>
      </p:sp>
      <p:grpSp>
        <p:nvGrpSpPr>
          <p:cNvPr id="9" name="Группа 8">
            <a:extLst>
              <a:ext uri="{FF2B5EF4-FFF2-40B4-BE49-F238E27FC236}">
                <a16:creationId xmlns:a16="http://schemas.microsoft.com/office/drawing/2014/main" id="{63D39F63-2482-7143-AAD1-E29CF3B8C6E1}"/>
              </a:ext>
            </a:extLst>
          </p:cNvPr>
          <p:cNvGrpSpPr/>
          <p:nvPr/>
        </p:nvGrpSpPr>
        <p:grpSpPr>
          <a:xfrm>
            <a:off x="299749" y="556858"/>
            <a:ext cx="723211" cy="2537994"/>
            <a:chOff x="3009818" y="1507671"/>
            <a:chExt cx="1026737" cy="3603169"/>
          </a:xfrm>
        </p:grpSpPr>
        <p:pic>
          <p:nvPicPr>
            <p:cNvPr id="1028" name="Picture 4" descr="Red Balloon clipart">
              <a:extLst>
                <a:ext uri="{FF2B5EF4-FFF2-40B4-BE49-F238E27FC236}">
                  <a16:creationId xmlns:a16="http://schemas.microsoft.com/office/drawing/2014/main" id="{F7A12A33-7D8D-1942-ADBF-F8F7F25FF8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09818" y="1507671"/>
              <a:ext cx="1026737" cy="360316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8CCC397-9C94-B44F-94D5-B02CBFCE2723}"/>
                </a:ext>
              </a:extLst>
            </p:cNvPr>
            <p:cNvSpPr txBox="1"/>
            <p:nvPr/>
          </p:nvSpPr>
          <p:spPr>
            <a:xfrm>
              <a:off x="3009818" y="2051221"/>
              <a:ext cx="1026736" cy="830200"/>
            </a:xfrm>
            <a:prstGeom prst="rect">
              <a:avLst/>
            </a:prstGeom>
            <a:noFill/>
          </p:spPr>
          <p:txBody>
            <a:bodyPr wrap="square" rtlCol="0">
              <a:spAutoFit/>
            </a:bodyPr>
            <a:lstStyle/>
            <a:p>
              <a:pPr algn="ctr"/>
              <a:r>
                <a:rPr lang="en-US" sz="3200">
                  <a:latin typeface="Comic Sans MS" panose="030F0902030302020204" pitchFamily="66" charset="0"/>
                </a:rPr>
                <a:t> </a:t>
              </a:r>
              <a:endParaRPr lang="ru-RU" sz="3200" dirty="0"/>
            </a:p>
          </p:txBody>
        </p:sp>
      </p:grpSp>
      <p:grpSp>
        <p:nvGrpSpPr>
          <p:cNvPr id="8" name="Группа 7">
            <a:extLst>
              <a:ext uri="{FF2B5EF4-FFF2-40B4-BE49-F238E27FC236}">
                <a16:creationId xmlns:a16="http://schemas.microsoft.com/office/drawing/2014/main" id="{75BF75E0-2C84-5346-A5CE-59B988B8AB5A}"/>
              </a:ext>
            </a:extLst>
          </p:cNvPr>
          <p:cNvGrpSpPr/>
          <p:nvPr/>
        </p:nvGrpSpPr>
        <p:grpSpPr>
          <a:xfrm>
            <a:off x="8052055" y="460318"/>
            <a:ext cx="773211" cy="2537996"/>
            <a:chOff x="4324323" y="1370616"/>
            <a:chExt cx="1097723" cy="3603171"/>
          </a:xfrm>
        </p:grpSpPr>
        <p:pic>
          <p:nvPicPr>
            <p:cNvPr id="1030" name="Picture 6" descr="Yellow Balloon clipart">
              <a:extLst>
                <a:ext uri="{FF2B5EF4-FFF2-40B4-BE49-F238E27FC236}">
                  <a16:creationId xmlns:a16="http://schemas.microsoft.com/office/drawing/2014/main" id="{4EABCF25-9B19-CE48-8317-7FCE73C01B47}"/>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324323" y="1370616"/>
              <a:ext cx="1026737" cy="360317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A73C9E5-C233-E043-8E0F-4DC9B244A0D0}"/>
                </a:ext>
              </a:extLst>
            </p:cNvPr>
            <p:cNvSpPr txBox="1"/>
            <p:nvPr/>
          </p:nvSpPr>
          <p:spPr>
            <a:xfrm>
              <a:off x="4395308" y="2051220"/>
              <a:ext cx="1026738" cy="830200"/>
            </a:xfrm>
            <a:prstGeom prst="rect">
              <a:avLst/>
            </a:prstGeom>
            <a:noFill/>
          </p:spPr>
          <p:txBody>
            <a:bodyPr wrap="square" rtlCol="0">
              <a:spAutoFit/>
            </a:bodyPr>
            <a:lstStyle/>
            <a:p>
              <a:pPr algn="ctr"/>
              <a:r>
                <a:rPr lang="en-US" sz="3200">
                  <a:latin typeface="Comic Sans MS" panose="030F0902030302020204" pitchFamily="66" charset="0"/>
                </a:rPr>
                <a:t> </a:t>
              </a:r>
              <a:endParaRPr lang="ru-RU" sz="3200" dirty="0"/>
            </a:p>
          </p:txBody>
        </p:sp>
      </p:grpSp>
      <p:grpSp>
        <p:nvGrpSpPr>
          <p:cNvPr id="7" name="Группа 6">
            <a:extLst>
              <a:ext uri="{FF2B5EF4-FFF2-40B4-BE49-F238E27FC236}">
                <a16:creationId xmlns:a16="http://schemas.microsoft.com/office/drawing/2014/main" id="{C1F7F217-4CFD-144A-8346-19DB2B205C32}"/>
              </a:ext>
            </a:extLst>
          </p:cNvPr>
          <p:cNvGrpSpPr/>
          <p:nvPr/>
        </p:nvGrpSpPr>
        <p:grpSpPr>
          <a:xfrm>
            <a:off x="4089949" y="705370"/>
            <a:ext cx="723211" cy="2537995"/>
            <a:chOff x="5780802" y="1507669"/>
            <a:chExt cx="1026737" cy="3603170"/>
          </a:xfrm>
        </p:grpSpPr>
        <p:pic>
          <p:nvPicPr>
            <p:cNvPr id="1032" name="Picture 8" descr="Green Balloon clipart">
              <a:extLst>
                <a:ext uri="{FF2B5EF4-FFF2-40B4-BE49-F238E27FC236}">
                  <a16:creationId xmlns:a16="http://schemas.microsoft.com/office/drawing/2014/main" id="{656ACD47-0DA6-2745-A502-C9F8855E2D2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80802" y="1507669"/>
              <a:ext cx="1026737" cy="360317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3C1C9EB-4623-354D-8F8D-F8F4F0838931}"/>
                </a:ext>
              </a:extLst>
            </p:cNvPr>
            <p:cNvSpPr txBox="1"/>
            <p:nvPr/>
          </p:nvSpPr>
          <p:spPr>
            <a:xfrm>
              <a:off x="5780803" y="2051221"/>
              <a:ext cx="1026736" cy="830200"/>
            </a:xfrm>
            <a:prstGeom prst="rect">
              <a:avLst/>
            </a:prstGeom>
            <a:noFill/>
          </p:spPr>
          <p:txBody>
            <a:bodyPr wrap="square" rtlCol="0">
              <a:spAutoFit/>
            </a:bodyPr>
            <a:lstStyle/>
            <a:p>
              <a:pPr algn="ctr"/>
              <a:r>
                <a:rPr lang="en-US" sz="3200">
                  <a:latin typeface="Comic Sans MS" panose="030F0902030302020204" pitchFamily="66" charset="0"/>
                </a:rPr>
                <a:t> </a:t>
              </a:r>
              <a:endParaRPr lang="ru-RU" sz="3200" dirty="0"/>
            </a:p>
          </p:txBody>
        </p:sp>
      </p:grpSp>
      <p:sp>
        <p:nvSpPr>
          <p:cNvPr id="10" name="TextBox 9">
            <a:extLst>
              <a:ext uri="{FF2B5EF4-FFF2-40B4-BE49-F238E27FC236}">
                <a16:creationId xmlns:a16="http://schemas.microsoft.com/office/drawing/2014/main" id="{28F16F1A-A1C9-EC18-0A53-41746DBF746E}"/>
              </a:ext>
            </a:extLst>
          </p:cNvPr>
          <p:cNvSpPr txBox="1"/>
          <p:nvPr/>
        </p:nvSpPr>
        <p:spPr>
          <a:xfrm>
            <a:off x="2596608" y="7412344"/>
            <a:ext cx="4433104" cy="523220"/>
          </a:xfrm>
          <a:prstGeom prst="rect">
            <a:avLst/>
          </a:prstGeom>
          <a:noFill/>
        </p:spPr>
        <p:txBody>
          <a:bodyPr wrap="square" rtlCol="0">
            <a:spAutoFit/>
          </a:bodyPr>
          <a:lstStyle/>
          <a:p>
            <a:pPr algn="ctr"/>
            <a:r>
              <a:rPr lang="en-US" sz="2800" b="1">
                <a:solidFill>
                  <a:srgbClr val="FF0000"/>
                </a:solidFill>
                <a:latin typeface="Arial" panose="020B0604020202020204" pitchFamily="34" charset="0"/>
                <a:cs typeface="Arial" panose="020B0604020202020204" pitchFamily="34" charset="0"/>
              </a:rPr>
              <a:t>brown eyes</a:t>
            </a:r>
          </a:p>
        </p:txBody>
      </p:sp>
      <p:sp>
        <p:nvSpPr>
          <p:cNvPr id="29" name="TextBox 28">
            <a:extLst>
              <a:ext uri="{FF2B5EF4-FFF2-40B4-BE49-F238E27FC236}">
                <a16:creationId xmlns:a16="http://schemas.microsoft.com/office/drawing/2014/main" id="{F9DBEB06-24A7-7973-3519-B1A29968E58D}"/>
              </a:ext>
            </a:extLst>
          </p:cNvPr>
          <p:cNvSpPr txBox="1"/>
          <p:nvPr/>
        </p:nvSpPr>
        <p:spPr>
          <a:xfrm>
            <a:off x="2249073" y="4781052"/>
            <a:ext cx="5207761" cy="502766"/>
          </a:xfrm>
          <a:prstGeom prst="rect">
            <a:avLst/>
          </a:prstGeom>
          <a:noFill/>
        </p:spPr>
        <p:txBody>
          <a:bodyPr wrap="square" rtlCol="0">
            <a:spAutoFit/>
          </a:bodyPr>
          <a:lstStyle/>
          <a:p>
            <a:pPr algn="ctr"/>
            <a:r>
              <a:rPr lang="en-US" sz="2667" b="1" dirty="0">
                <a:solidFill>
                  <a:srgbClr val="002060"/>
                </a:solidFill>
                <a:latin typeface="Century Gothic" panose="020B0502020202020204" pitchFamily="34" charset="0"/>
              </a:rPr>
              <a:t>Yes, he does.</a:t>
            </a:r>
          </a:p>
        </p:txBody>
      </p:sp>
      <p:pic>
        <p:nvPicPr>
          <p:cNvPr id="5" name="Picture 4" descr="Commercial Kitchen With Cartoon Characters Chef Cook Dish Dinner. Vector  Illustration Of Restaurant Kitchen With Culinary Staff Holding Round Cloche  Tray With Food. Royalty Free SVG, Cliparts, Vectors, and Stock  Illustration. Image">
            <a:extLst>
              <a:ext uri="{FF2B5EF4-FFF2-40B4-BE49-F238E27FC236}">
                <a16:creationId xmlns:a16="http://schemas.microsoft.com/office/drawing/2014/main" id="{CA317B4C-58A3-24C2-C7CF-0B07C121AD2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96394" y="4244495"/>
            <a:ext cx="2835235" cy="203281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4016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utoRev="1" fill="hold" nodeType="withEffect">
                                  <p:stCondLst>
                                    <p:cond delay="0"/>
                                  </p:stCondLst>
                                  <p:childTnLst>
                                    <p:animMotion origin="layout" path="M 0.00287 -0.10393 L 0.00287 -0.1037 C 0.00534 -0.10116 0.01498 -0.0912 0.01823 -0.08495 C 0.01914 -0.0831 0.0198 -0.08055 0.02058 -0.07824 C 0.01928 -0.07083 0.01862 -0.06319 0.01667 -0.05648 C 0.01537 -0.05208 0.00534 -0.04259 0.00443 -0.04143 C 0.00053 -0.03657 -0.00703 -0.02639 -0.00703 -0.02616 C -0.00755 -0.02454 -0.0082 -0.02292 -0.00859 -0.02106 C -0.00898 -0.01967 -0.01002 -0.01782 -0.00937 -0.0169 C -0.00651 -0.01227 -0.00273 -0.00972 0.00053 -0.00602 C 0.00743 0.00162 0.00495 -0.00162 0.00977 0.00486 C 0.01133 0.00903 0.01211 0.01042 0.01289 0.01574 C 0.01576 0.03634 0.01146 0.01574 0.01511 0.03218 C 0.00925 0.04514 0.01537 0.03287 0.00678 0.04583 C 0.00534 0.04769 0.00417 0.05046 0.00287 0.05255 C 0.00144 0.05486 -0.00013 0.05718 -0.00169 0.05926 C -0.00247 0.06204 -0.00325 0.06482 -0.00403 0.06759 C -0.00455 0.06968 -0.00625 0.07222 -0.00559 0.07431 C -0.00429 0.07824 -0.00143 0.07963 0.00053 0.08241 C 0.0142 0.10185 0.00013 0.08287 0.00899 0.09468 C 0.00951 0.09699 0.01003 0.09931 0.01055 0.10162 C 0.0112 0.1044 0.01224 0.10695 0.01289 0.10972 C 0.01329 0.11181 0.01342 0.11435 0.01368 0.11644 C 0.01316 0.11829 0.01276 0.12037 0.01211 0.12199 C 0.01055 0.12523 0.00691 0.12616 0.00521 0.12732 C 0.00417 0.12824 0.00313 0.12917 0.00209 0.13009 C 0.00053 0.14607 0.00183 0.14051 -0.00013 0.14792 L -0.00325 0.15046 L 0.00743 0.16158 L 0.00209 0.15324 " pathEditMode="relative" rAng="0" ptsTypes="AAAAAAAAAAAAAAAAAAAAAAAAAAAAAA">
                                      <p:cBhvr>
                                        <p:cTn id="6" dur="20000" fill="hold"/>
                                        <p:tgtEl>
                                          <p:spTgt spid="8"/>
                                        </p:tgtEl>
                                        <p:attrNameLst>
                                          <p:attrName>ppt_x</p:attrName>
                                          <p:attrName>ppt_y</p:attrName>
                                        </p:attrNameLst>
                                      </p:cBhvr>
                                      <p:rCtr x="260" y="13264"/>
                                    </p:animMotion>
                                  </p:childTnLst>
                                </p:cTn>
                              </p:par>
                              <p:par>
                                <p:cTn id="7" presetID="0" presetClass="path" presetSubtype="0" repeatCount="indefinite" autoRev="1" fill="hold" nodeType="withEffect">
                                  <p:stCondLst>
                                    <p:cond delay="750"/>
                                  </p:stCondLst>
                                  <p:childTnLst>
                                    <p:animMotion origin="layout" path="M -0.00625 -0.04398 L -0.00625 -0.04375 C -0.00378 -0.0412 0.00586 -0.03125 0.00911 -0.025 C 0.01002 -0.02314 0.01067 -0.0206 0.01146 -0.01828 C 0.01015 -0.01088 0.0095 -0.00324 0.00755 0.00348 C 0.00625 0.00787 -0.00378 0.01736 -0.00469 0.01852 C -0.0086 0.02338 -0.01615 0.03357 -0.01615 0.0338 C -0.01667 0.03542 -0.01732 0.03704 -0.01771 0.03889 C -0.0181 0.04028 -0.01914 0.04213 -0.01849 0.04306 C -0.01563 0.04769 -0.01185 0.05024 -0.0086 0.05394 C -0.0017 0.06158 -0.00417 0.05834 0.00065 0.06482 C 0.00221 0.06899 0.00299 0.07037 0.00377 0.0757 C 0.00664 0.0963 0.00234 0.0757 0.00599 0.09213 C 0.00013 0.1051 0.00625 0.09283 -0.00235 0.10579 C -0.00378 0.10764 -0.00495 0.11042 -0.00625 0.1125 C -0.00769 0.11482 -0.00925 0.11713 -0.01081 0.11922 C -0.01159 0.12199 -0.01237 0.12477 -0.01315 0.12755 C -0.01368 0.12963 -0.01537 0.13218 -0.01472 0.13426 C -0.01341 0.1382 -0.01055 0.13959 -0.0086 0.14236 C 0.00507 0.16181 -0.00899 0.14283 -0.00013 0.15463 C 0.00039 0.15695 0.00091 0.15926 0.00143 0.16158 C 0.00208 0.16436 0.00312 0.1669 0.00377 0.16968 C 0.00416 0.17176 0.00429 0.17431 0.00455 0.17639 C 0.00403 0.17824 0.00364 0.18033 0.00299 0.18195 C 0.00143 0.18519 -0.00222 0.18611 -0.00391 0.18727 C -0.00495 0.1882 -0.00599 0.18912 -0.00703 0.19005 C -0.0086 0.20602 -0.00729 0.20047 -0.00925 0.20787 L -0.01237 0.21042 L -0.0017 0.22153 L -0.00703 0.2132 " pathEditMode="relative" rAng="0" ptsTypes="AAAAAAAAAAAAAAAAAAAAAAAAAAAAAA">
                                      <p:cBhvr>
                                        <p:cTn id="8" dur="20000" fill="hold"/>
                                        <p:tgtEl>
                                          <p:spTgt spid="9"/>
                                        </p:tgtEl>
                                        <p:attrNameLst>
                                          <p:attrName>ppt_x</p:attrName>
                                          <p:attrName>ppt_y</p:attrName>
                                        </p:attrNameLst>
                                      </p:cBhvr>
                                      <p:rCtr x="260" y="13264"/>
                                    </p:animMotion>
                                  </p:childTnLst>
                                </p:cTn>
                              </p:par>
                              <p:par>
                                <p:cTn id="9" presetID="0" presetClass="path" presetSubtype="0" repeatCount="indefinite" autoRev="1" fill="hold" nodeType="withEffect">
                                  <p:stCondLst>
                                    <p:cond delay="1500"/>
                                  </p:stCondLst>
                                  <p:childTnLst>
                                    <p:animMotion origin="layout" path="M -0.00625 -0.04398 L -0.00625 -0.04367 C -0.00382 -0.04121 0.00591 -0.03117 0.00912 -0.025 C 0.00999 -0.02315 0.01068 -0.02053 0.01146 -0.01821 C 0.01016 -0.01096 0.00947 -0.00324 0.00756 0.00355 C 0.00625 0.00787 -0.00382 0.01728 -0.00468 0.01852 C -0.00859 0.02346 -0.01614 0.03364 -0.01614 0.03379 C -0.01666 0.03549 -0.01736 0.03704 -0.0177 0.03889 C -0.01814 0.04028 -0.01909 0.04213 -0.01849 0.04305 C -0.01562 0.04768 -0.01189 0.05031 -0.00859 0.05401 C -0.00173 0.06157 -0.00416 0.05833 0.00061 0.06481 C 0.00217 0.06898 0.00296 0.07037 0.00374 0.07577 C 0.0066 0.09629 0.00235 0.07577 0.00599 0.09213 C 8.58333E-5 0.10509 0.00625 0.0929 -0.00234 0.10586 C -0.00382 0.10771 -0.00494 0.11049 -0.00625 0.1125 C -0.00772 0.11481 -0.00928 0.11713 -0.01085 0.11929 C -0.01163 0.12191 -0.01241 0.12484 -0.0131 0.12762 C -0.01371 0.12963 -0.01536 0.13225 -0.01475 0.13426 C -0.01336 0.13827 -0.01059 0.13966 -0.00859 0.14228 C 0.00504 0.16188 -0.00902 0.1429 -8.41667E-5 0.15463 C 0.00035 0.15694 0.00087 0.15926 0.00139 0.16157 C 0.00209 0.16435 0.00313 0.16697 0.00374 0.16975 C 0.00417 0.17176 0.00426 0.17438 0.00452 0.17639 C 0.004 0.17824 0.00365 0.1804 0.00296 0.18194 C 0.00139 0.18518 -0.00225 0.18611 -0.0039 0.18734 C -0.00494 0.18827 -0.00599 0.18904 -0.00703 0.19012 C -0.00859 0.20602 -0.00729 0.20046 -0.00928 0.20787 L -0.01241 0.21049 L -0.00173 0.2216 L -0.00703 0.21327 " pathEditMode="relative" rAng="0" ptsTypes="AAAAAAAAAAAAAAAAAAAAAAAAAAAAAA">
                                      <p:cBhvr>
                                        <p:cTn id="10" dur="20000" fill="hold"/>
                                        <p:tgtEl>
                                          <p:spTgt spid="7"/>
                                        </p:tgtEl>
                                        <p:attrNameLst>
                                          <p:attrName>ppt_x</p:attrName>
                                          <p:attrName>ppt_y</p:attrName>
                                        </p:attrNameLst>
                                      </p:cBhvr>
                                      <p:rCtr x="260" y="13272"/>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9"/>
                                        </p:tgtEl>
                                      </p:cBhvr>
                                    </p:animEffect>
                                    <p:animScale>
                                      <p:cBhvr>
                                        <p:cTn id="16" dur="250" autoRev="1" fill="hold"/>
                                        <p:tgtEl>
                                          <p:spTgt spid="9"/>
                                        </p:tgtEl>
                                      </p:cBhvr>
                                      <p:by x="105000" y="105000"/>
                                    </p:animScale>
                                  </p:childTnLst>
                                  <p:subTnLst>
                                    <p:audio>
                                      <p:cMediaNode>
                                        <p:cTn display="0" masterRel="sameClick">
                                          <p:stCondLst>
                                            <p:cond evt="begin" delay="0">
                                              <p:tn val="14"/>
                                            </p:cond>
                                          </p:stCondLst>
                                          <p:endCondLst>
                                            <p:cond evt="onStopAudio" delay="0">
                                              <p:tgtEl>
                                                <p:sldTgt/>
                                              </p:tgtEl>
                                            </p:cond>
                                          </p:endCondLst>
                                        </p:cTn>
                                        <p:tgtEl>
                                          <p:sndTgt r:embed="rId2" name="%D1%88%D0%B0%D1%80%D0%B8%D0%BA (online-audio-converter.com).wav"/>
                                        </p:tgtEl>
                                      </p:cMediaNode>
                                    </p:audio>
                                  </p:subTnLst>
                                </p:cTn>
                              </p:par>
                              <p:par>
                                <p:cTn id="17" presetID="1" presetClass="exit" presetSubtype="0" fill="hold"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500" tmFilter="0, 0; .2, .5; .8, .5; 1, 0"/>
                                        <p:tgtEl>
                                          <p:spTgt spid="8"/>
                                        </p:tgtEl>
                                      </p:cBhvr>
                                    </p:animEffect>
                                    <p:animScale>
                                      <p:cBhvr>
                                        <p:cTn id="24" dur="250" autoRev="1" fill="hold"/>
                                        <p:tgtEl>
                                          <p:spTgt spid="8"/>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3" name="%D0%BF%D0%BE%D0%B1%D0%B5%D0%B4%D0%B0.wav"/>
                                        </p:tgtEl>
                                      </p:cMediaNode>
                                    </p:audio>
                                  </p:subTnLst>
                                </p:cTn>
                              </p:par>
                              <p:par>
                                <p:cTn id="25" presetID="1" presetClass="exit" presetSubtype="0" fill="hold" nodeType="withEffect">
                                  <p:stCondLst>
                                    <p:cond delay="0"/>
                                  </p:stCondLst>
                                  <p:childTnLst>
                                    <p:set>
                                      <p:cBhvr>
                                        <p:cTn id="26" dur="1" fill="hold">
                                          <p:stCondLst>
                                            <p:cond delay="0"/>
                                          </p:stCondLst>
                                        </p:cTn>
                                        <p:tgtEl>
                                          <p:spTgt spid="9"/>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7"/>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nextCondLst>
                <p:cond evt="onClick" delay="0">
                  <p:tgtEl>
                    <p:spTgt spid="8"/>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7"/>
                                        </p:tgtEl>
                                      </p:cBhvr>
                                    </p:animEffect>
                                    <p:animScale>
                                      <p:cBhvr>
                                        <p:cTn id="40" dur="250" autoRev="1" fill="hold"/>
                                        <p:tgtEl>
                                          <p:spTgt spid="7"/>
                                        </p:tgtEl>
                                      </p:cBhvr>
                                      <p:by x="105000" y="105000"/>
                                    </p:animScale>
                                  </p:childTnLst>
                                  <p:subTnLst>
                                    <p:audio>
                                      <p:cMediaNode>
                                        <p:cTn display="0" masterRel="sameClick">
                                          <p:stCondLst>
                                            <p:cond evt="begin" delay="0">
                                              <p:tn val="38"/>
                                            </p:cond>
                                          </p:stCondLst>
                                          <p:endCondLst>
                                            <p:cond evt="onStopAudio" delay="0">
                                              <p:tgtEl>
                                                <p:sldTgt/>
                                              </p:tgtEl>
                                            </p:cond>
                                          </p:endCondLst>
                                        </p:cTn>
                                        <p:tgtEl>
                                          <p:sndTgt r:embed="rId2" name="%D1%88%D0%B0%D1%80%D0%B8%D0%BA (online-audio-converter.com).wav"/>
                                        </p:tgtEl>
                                      </p:cMediaNode>
                                    </p:audio>
                                  </p:subTnLst>
                                </p:cTn>
                              </p:par>
                              <p:par>
                                <p:cTn id="41" presetID="1" presetClass="exit" presetSubtype="0" fill="hold" nodeType="withEffect">
                                  <p:stCondLst>
                                    <p:cond delay="0"/>
                                  </p:stCondLst>
                                  <p:childTnLst>
                                    <p:set>
                                      <p:cBhvr>
                                        <p:cTn id="4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45101E-E5B1-7199-213D-26C3C4A135E8}"/>
              </a:ext>
            </a:extLst>
          </p:cNvPr>
          <p:cNvPicPr>
            <a:picLocks noChangeAspect="1"/>
          </p:cNvPicPr>
          <p:nvPr/>
        </p:nvPicPr>
        <p:blipFill>
          <a:blip r:embed="rId4"/>
          <a:stretch>
            <a:fillRect/>
          </a:stretch>
        </p:blipFill>
        <p:spPr>
          <a:xfrm>
            <a:off x="0" y="1"/>
            <a:ext cx="12192000" cy="6857999"/>
          </a:xfrm>
          <a:prstGeom prst="rect">
            <a:avLst/>
          </a:prstGeom>
        </p:spPr>
      </p:pic>
      <p:sp>
        <p:nvSpPr>
          <p:cNvPr id="15" name="Rectangle: Rounded Corners 14">
            <a:extLst>
              <a:ext uri="{FF2B5EF4-FFF2-40B4-BE49-F238E27FC236}">
                <a16:creationId xmlns:a16="http://schemas.microsoft.com/office/drawing/2014/main" id="{F6DE0862-70BF-2BF8-37AA-D36FFD662D40}"/>
              </a:ext>
            </a:extLst>
          </p:cNvPr>
          <p:cNvSpPr/>
          <p:nvPr/>
        </p:nvSpPr>
        <p:spPr>
          <a:xfrm>
            <a:off x="1371204" y="3859686"/>
            <a:ext cx="8547238" cy="2625090"/>
          </a:xfrm>
          <a:prstGeom prst="roundRect">
            <a:avLst>
              <a:gd name="adj" fmla="val 11097"/>
            </a:avLst>
          </a:prstGeom>
          <a:solidFill>
            <a:schemeClr val="bg1"/>
          </a:solidFill>
          <a:ln w="28575">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002060"/>
              </a:solidFill>
              <a:latin typeface="Arial" panose="020B0604020202020204" pitchFamily="34" charset="0"/>
              <a:cs typeface="Arial" panose="020B0604020202020204" pitchFamily="34" charset="0"/>
            </a:endParaRPr>
          </a:p>
        </p:txBody>
      </p:sp>
      <p:pic>
        <p:nvPicPr>
          <p:cNvPr id="17" name="Рисунок 16">
            <a:hlinkClick r:id="" action="ppaction://hlinkshowjump?jump=nextslide"/>
            <a:extLst>
              <a:ext uri="{FF2B5EF4-FFF2-40B4-BE49-F238E27FC236}">
                <a16:creationId xmlns:a16="http://schemas.microsoft.com/office/drawing/2014/main" id="{85411D51-79EA-4D4C-99D4-59A64F9D1A41}"/>
              </a:ext>
            </a:extLst>
          </p:cNvPr>
          <p:cNvPicPr>
            <a:picLocks noChangeAspect="1"/>
          </p:cNvPicPr>
          <p:nvPr/>
        </p:nvPicPr>
        <p:blipFill>
          <a:blip r:embed="rId5"/>
          <a:stretch>
            <a:fillRect/>
          </a:stretch>
        </p:blipFill>
        <p:spPr>
          <a:xfrm flipH="1">
            <a:off x="10047634" y="3076874"/>
            <a:ext cx="921998" cy="936168"/>
          </a:xfrm>
          <a:prstGeom prst="rect">
            <a:avLst/>
          </a:prstGeom>
        </p:spPr>
      </p:pic>
      <p:pic>
        <p:nvPicPr>
          <p:cNvPr id="1026" name="Picture 2" descr="Winnie the Pooh clipart">
            <a:extLst>
              <a:ext uri="{FF2B5EF4-FFF2-40B4-BE49-F238E27FC236}">
                <a16:creationId xmlns:a16="http://schemas.microsoft.com/office/drawing/2014/main" id="{89B9C8D7-775D-4443-8F79-4AB0DF3BA3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360289" y="4113115"/>
            <a:ext cx="1991005" cy="218802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Кира-скрап - клипарт и рамки на прозрачном фоне">
            <a:extLst>
              <a:ext uri="{FF2B5EF4-FFF2-40B4-BE49-F238E27FC236}">
                <a16:creationId xmlns:a16="http://schemas.microsoft.com/office/drawing/2014/main" id="{46DFF0BC-0324-D64F-9D09-E1D3008216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55048" y="4093880"/>
            <a:ext cx="1748616" cy="223518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75AF87F1-F3D1-17E3-6635-C93E9227CBD5}"/>
              </a:ext>
            </a:extLst>
          </p:cNvPr>
          <p:cNvSpPr/>
          <p:nvPr/>
        </p:nvSpPr>
        <p:spPr>
          <a:xfrm>
            <a:off x="473870" y="994044"/>
            <a:ext cx="3428594" cy="1840576"/>
          </a:xfrm>
          <a:prstGeom prst="roundRect">
            <a:avLst>
              <a:gd name="adj" fmla="val 11097"/>
            </a:avLst>
          </a:prstGeom>
          <a:solidFill>
            <a:schemeClr val="bg1"/>
          </a:solidFill>
          <a:ln w="28575">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Does </a:t>
            </a:r>
          </a:p>
          <a:p>
            <a:pPr algn="ctr"/>
            <a:r>
              <a:rPr lang="en-US" sz="2800" b="1" dirty="0">
                <a:solidFill>
                  <a:srgbClr val="002060"/>
                </a:solidFill>
                <a:latin typeface="Arial" panose="020B0604020202020204" pitchFamily="34" charset="0"/>
                <a:cs typeface="Arial" panose="020B0604020202020204" pitchFamily="34" charset="0"/>
              </a:rPr>
              <a:t>he work </a:t>
            </a:r>
            <a:r>
              <a:rPr lang="en-US" sz="2800" b="1" dirty="0">
                <a:solidFill>
                  <a:srgbClr val="002060"/>
                </a:solidFill>
                <a:latin typeface="Century Gothic" panose="020B0502020202020204" pitchFamily="34" charset="0"/>
              </a:rPr>
              <a:t>at a school</a:t>
            </a:r>
            <a:r>
              <a:rPr lang="en-US" sz="2800" b="1" dirty="0">
                <a:solidFill>
                  <a:srgbClr val="002060"/>
                </a:solidFill>
                <a:latin typeface="Arial" panose="020B0604020202020204" pitchFamily="34" charset="0"/>
                <a:cs typeface="Arial" panose="020B0604020202020204" pitchFamily="34" charset="0"/>
              </a:rPr>
              <a:t>? </a:t>
            </a:r>
          </a:p>
        </p:txBody>
      </p:sp>
      <p:sp>
        <p:nvSpPr>
          <p:cNvPr id="4" name="Rectangle: Rounded Corners 3">
            <a:extLst>
              <a:ext uri="{FF2B5EF4-FFF2-40B4-BE49-F238E27FC236}">
                <a16:creationId xmlns:a16="http://schemas.microsoft.com/office/drawing/2014/main" id="{343BD7C1-57DA-6D7C-91D8-EF48E3B9DDED}"/>
              </a:ext>
            </a:extLst>
          </p:cNvPr>
          <p:cNvSpPr/>
          <p:nvPr/>
        </p:nvSpPr>
        <p:spPr>
          <a:xfrm>
            <a:off x="4287960" y="994044"/>
            <a:ext cx="3428594" cy="1840576"/>
          </a:xfrm>
          <a:prstGeom prst="roundRect">
            <a:avLst>
              <a:gd name="adj" fmla="val 11097"/>
            </a:avLst>
          </a:prstGeom>
          <a:solidFill>
            <a:schemeClr val="bg1"/>
          </a:solidFill>
          <a:ln w="28575">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002060"/>
                </a:solidFill>
                <a:latin typeface="Arial" panose="020B0604020202020204" pitchFamily="34" charset="0"/>
                <a:cs typeface="Arial" panose="020B0604020202020204" pitchFamily="34" charset="0"/>
              </a:rPr>
              <a:t>Where does </a:t>
            </a:r>
          </a:p>
          <a:p>
            <a:pPr algn="ctr"/>
            <a:r>
              <a:rPr lang="en-US" sz="2667" b="1">
                <a:solidFill>
                  <a:srgbClr val="002060"/>
                </a:solidFill>
                <a:latin typeface="Arial" panose="020B0604020202020204" pitchFamily="34" charset="0"/>
                <a:cs typeface="Arial" panose="020B0604020202020204" pitchFamily="34" charset="0"/>
              </a:rPr>
              <a:t>she work? </a:t>
            </a:r>
          </a:p>
        </p:txBody>
      </p:sp>
      <p:sp>
        <p:nvSpPr>
          <p:cNvPr id="13" name="Rectangle: Rounded Corners 12">
            <a:extLst>
              <a:ext uri="{FF2B5EF4-FFF2-40B4-BE49-F238E27FC236}">
                <a16:creationId xmlns:a16="http://schemas.microsoft.com/office/drawing/2014/main" id="{EAF318D4-A4CC-D59D-763B-FD3AF3B397EE}"/>
              </a:ext>
            </a:extLst>
          </p:cNvPr>
          <p:cNvSpPr/>
          <p:nvPr/>
        </p:nvSpPr>
        <p:spPr>
          <a:xfrm>
            <a:off x="8110292" y="994044"/>
            <a:ext cx="3428594" cy="1840576"/>
          </a:xfrm>
          <a:prstGeom prst="roundRect">
            <a:avLst>
              <a:gd name="adj" fmla="val 11097"/>
            </a:avLst>
          </a:prstGeom>
          <a:solidFill>
            <a:schemeClr val="bg1"/>
          </a:solidFill>
          <a:ln w="28575">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Arial" panose="020B0604020202020204" pitchFamily="34" charset="0"/>
                <a:cs typeface="Arial" panose="020B0604020202020204" pitchFamily="34" charset="0"/>
              </a:rPr>
              <a:t>Does </a:t>
            </a:r>
          </a:p>
          <a:p>
            <a:pPr algn="ctr"/>
            <a:r>
              <a:rPr lang="en-US" sz="2400" b="1" dirty="0">
                <a:solidFill>
                  <a:srgbClr val="002060"/>
                </a:solidFill>
                <a:latin typeface="Arial" panose="020B0604020202020204" pitchFamily="34" charset="0"/>
                <a:cs typeface="Arial" panose="020B0604020202020204" pitchFamily="34" charset="0"/>
              </a:rPr>
              <a:t>he work </a:t>
            </a:r>
            <a:r>
              <a:rPr lang="en-US" sz="2400" b="1" dirty="0">
                <a:solidFill>
                  <a:srgbClr val="002060"/>
                </a:solidFill>
                <a:latin typeface="Century Gothic" panose="020B0502020202020204" pitchFamily="34" charset="0"/>
              </a:rPr>
              <a:t>in a hospital</a:t>
            </a:r>
            <a:r>
              <a:rPr lang="en-US" sz="2400" b="1" dirty="0">
                <a:solidFill>
                  <a:srgbClr val="002060"/>
                </a:solidFill>
                <a:latin typeface="Arial" panose="020B0604020202020204" pitchFamily="34" charset="0"/>
                <a:cs typeface="Arial" panose="020B0604020202020204" pitchFamily="34" charset="0"/>
              </a:rPr>
              <a:t>? </a:t>
            </a:r>
          </a:p>
        </p:txBody>
      </p:sp>
      <p:grpSp>
        <p:nvGrpSpPr>
          <p:cNvPr id="9" name="Группа 8">
            <a:extLst>
              <a:ext uri="{FF2B5EF4-FFF2-40B4-BE49-F238E27FC236}">
                <a16:creationId xmlns:a16="http://schemas.microsoft.com/office/drawing/2014/main" id="{63D39F63-2482-7143-AAD1-E29CF3B8C6E1}"/>
              </a:ext>
            </a:extLst>
          </p:cNvPr>
          <p:cNvGrpSpPr/>
          <p:nvPr/>
        </p:nvGrpSpPr>
        <p:grpSpPr>
          <a:xfrm>
            <a:off x="299749" y="556858"/>
            <a:ext cx="723211" cy="2537994"/>
            <a:chOff x="3009818" y="1507671"/>
            <a:chExt cx="1026737" cy="3603169"/>
          </a:xfrm>
        </p:grpSpPr>
        <p:pic>
          <p:nvPicPr>
            <p:cNvPr id="1028" name="Picture 4" descr="Red Balloon clipart">
              <a:extLst>
                <a:ext uri="{FF2B5EF4-FFF2-40B4-BE49-F238E27FC236}">
                  <a16:creationId xmlns:a16="http://schemas.microsoft.com/office/drawing/2014/main" id="{F7A12A33-7D8D-1942-ADBF-F8F7F25FF8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09818" y="1507671"/>
              <a:ext cx="1026737" cy="360316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8CCC397-9C94-B44F-94D5-B02CBFCE2723}"/>
                </a:ext>
              </a:extLst>
            </p:cNvPr>
            <p:cNvSpPr txBox="1"/>
            <p:nvPr/>
          </p:nvSpPr>
          <p:spPr>
            <a:xfrm>
              <a:off x="3009818" y="2051221"/>
              <a:ext cx="1026736" cy="830200"/>
            </a:xfrm>
            <a:prstGeom prst="rect">
              <a:avLst/>
            </a:prstGeom>
            <a:noFill/>
          </p:spPr>
          <p:txBody>
            <a:bodyPr wrap="square" rtlCol="0">
              <a:spAutoFit/>
            </a:bodyPr>
            <a:lstStyle/>
            <a:p>
              <a:pPr algn="ctr"/>
              <a:r>
                <a:rPr lang="en-US" sz="3200">
                  <a:latin typeface="Comic Sans MS" panose="030F0902030302020204" pitchFamily="66" charset="0"/>
                </a:rPr>
                <a:t> </a:t>
              </a:r>
              <a:endParaRPr lang="ru-RU" sz="3200" dirty="0"/>
            </a:p>
          </p:txBody>
        </p:sp>
      </p:grpSp>
      <p:grpSp>
        <p:nvGrpSpPr>
          <p:cNvPr id="8" name="Группа 7">
            <a:extLst>
              <a:ext uri="{FF2B5EF4-FFF2-40B4-BE49-F238E27FC236}">
                <a16:creationId xmlns:a16="http://schemas.microsoft.com/office/drawing/2014/main" id="{75BF75E0-2C84-5346-A5CE-59B988B8AB5A}"/>
              </a:ext>
            </a:extLst>
          </p:cNvPr>
          <p:cNvGrpSpPr/>
          <p:nvPr/>
        </p:nvGrpSpPr>
        <p:grpSpPr>
          <a:xfrm>
            <a:off x="8052055" y="460318"/>
            <a:ext cx="773211" cy="2537996"/>
            <a:chOff x="4324323" y="1370616"/>
            <a:chExt cx="1097723" cy="3603171"/>
          </a:xfrm>
        </p:grpSpPr>
        <p:pic>
          <p:nvPicPr>
            <p:cNvPr id="1030" name="Picture 6" descr="Yellow Balloon clipart">
              <a:extLst>
                <a:ext uri="{FF2B5EF4-FFF2-40B4-BE49-F238E27FC236}">
                  <a16:creationId xmlns:a16="http://schemas.microsoft.com/office/drawing/2014/main" id="{4EABCF25-9B19-CE48-8317-7FCE73C01B47}"/>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324323" y="1370616"/>
              <a:ext cx="1026737" cy="360317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A73C9E5-C233-E043-8E0F-4DC9B244A0D0}"/>
                </a:ext>
              </a:extLst>
            </p:cNvPr>
            <p:cNvSpPr txBox="1"/>
            <p:nvPr/>
          </p:nvSpPr>
          <p:spPr>
            <a:xfrm>
              <a:off x="4395308" y="2051220"/>
              <a:ext cx="1026738" cy="830200"/>
            </a:xfrm>
            <a:prstGeom prst="rect">
              <a:avLst/>
            </a:prstGeom>
            <a:noFill/>
          </p:spPr>
          <p:txBody>
            <a:bodyPr wrap="square" rtlCol="0">
              <a:spAutoFit/>
            </a:bodyPr>
            <a:lstStyle/>
            <a:p>
              <a:pPr algn="ctr"/>
              <a:r>
                <a:rPr lang="en-US" sz="3200">
                  <a:latin typeface="Comic Sans MS" panose="030F0902030302020204" pitchFamily="66" charset="0"/>
                </a:rPr>
                <a:t> </a:t>
              </a:r>
              <a:endParaRPr lang="ru-RU" sz="3200" dirty="0"/>
            </a:p>
          </p:txBody>
        </p:sp>
      </p:grpSp>
      <p:grpSp>
        <p:nvGrpSpPr>
          <p:cNvPr id="7" name="Группа 6">
            <a:extLst>
              <a:ext uri="{FF2B5EF4-FFF2-40B4-BE49-F238E27FC236}">
                <a16:creationId xmlns:a16="http://schemas.microsoft.com/office/drawing/2014/main" id="{C1F7F217-4CFD-144A-8346-19DB2B205C32}"/>
              </a:ext>
            </a:extLst>
          </p:cNvPr>
          <p:cNvGrpSpPr/>
          <p:nvPr/>
        </p:nvGrpSpPr>
        <p:grpSpPr>
          <a:xfrm>
            <a:off x="4089949" y="705370"/>
            <a:ext cx="723211" cy="2537995"/>
            <a:chOff x="5780802" y="1507669"/>
            <a:chExt cx="1026737" cy="3603170"/>
          </a:xfrm>
        </p:grpSpPr>
        <p:pic>
          <p:nvPicPr>
            <p:cNvPr id="1032" name="Picture 8" descr="Green Balloon clipart">
              <a:extLst>
                <a:ext uri="{FF2B5EF4-FFF2-40B4-BE49-F238E27FC236}">
                  <a16:creationId xmlns:a16="http://schemas.microsoft.com/office/drawing/2014/main" id="{656ACD47-0DA6-2745-A502-C9F8855E2D2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80802" y="1507669"/>
              <a:ext cx="1026737" cy="360317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3C1C9EB-4623-354D-8F8D-F8F4F0838931}"/>
                </a:ext>
              </a:extLst>
            </p:cNvPr>
            <p:cNvSpPr txBox="1"/>
            <p:nvPr/>
          </p:nvSpPr>
          <p:spPr>
            <a:xfrm>
              <a:off x="5780803" y="2051221"/>
              <a:ext cx="1026736" cy="830200"/>
            </a:xfrm>
            <a:prstGeom prst="rect">
              <a:avLst/>
            </a:prstGeom>
            <a:noFill/>
          </p:spPr>
          <p:txBody>
            <a:bodyPr wrap="square" rtlCol="0">
              <a:spAutoFit/>
            </a:bodyPr>
            <a:lstStyle/>
            <a:p>
              <a:pPr algn="ctr"/>
              <a:r>
                <a:rPr lang="en-US" sz="3200">
                  <a:latin typeface="Comic Sans MS" panose="030F0902030302020204" pitchFamily="66" charset="0"/>
                </a:rPr>
                <a:t> </a:t>
              </a:r>
              <a:endParaRPr lang="ru-RU" sz="3200" dirty="0"/>
            </a:p>
          </p:txBody>
        </p:sp>
      </p:grpSp>
      <p:sp>
        <p:nvSpPr>
          <p:cNvPr id="10" name="TextBox 9">
            <a:extLst>
              <a:ext uri="{FF2B5EF4-FFF2-40B4-BE49-F238E27FC236}">
                <a16:creationId xmlns:a16="http://schemas.microsoft.com/office/drawing/2014/main" id="{6E1770EB-B145-8D16-487E-8BB45C07B02B}"/>
              </a:ext>
            </a:extLst>
          </p:cNvPr>
          <p:cNvSpPr txBox="1"/>
          <p:nvPr/>
        </p:nvSpPr>
        <p:spPr>
          <a:xfrm>
            <a:off x="6274797" y="7725233"/>
            <a:ext cx="1441757" cy="523220"/>
          </a:xfrm>
          <a:prstGeom prst="rect">
            <a:avLst/>
          </a:prstGeom>
          <a:noFill/>
        </p:spPr>
        <p:txBody>
          <a:bodyPr wrap="square" rtlCol="0">
            <a:spAutoFit/>
          </a:bodyPr>
          <a:lstStyle/>
          <a:p>
            <a:pPr algn="ctr"/>
            <a:r>
              <a:rPr lang="en-US" sz="2800" b="1">
                <a:solidFill>
                  <a:srgbClr val="FF0000"/>
                </a:solidFill>
                <a:latin typeface="Arial" panose="020B0604020202020204" pitchFamily="34" charset="0"/>
                <a:cs typeface="Arial" panose="020B0604020202020204" pitchFamily="34" charset="0"/>
              </a:rPr>
              <a:t>ears</a:t>
            </a:r>
          </a:p>
        </p:txBody>
      </p:sp>
      <p:sp>
        <p:nvSpPr>
          <p:cNvPr id="23" name="TextBox 22">
            <a:extLst>
              <a:ext uri="{FF2B5EF4-FFF2-40B4-BE49-F238E27FC236}">
                <a16:creationId xmlns:a16="http://schemas.microsoft.com/office/drawing/2014/main" id="{38712867-EFF4-72A4-343A-4244CC70C85C}"/>
              </a:ext>
            </a:extLst>
          </p:cNvPr>
          <p:cNvSpPr txBox="1"/>
          <p:nvPr/>
        </p:nvSpPr>
        <p:spPr>
          <a:xfrm>
            <a:off x="2112164" y="4988894"/>
            <a:ext cx="5019064" cy="502766"/>
          </a:xfrm>
          <a:prstGeom prst="rect">
            <a:avLst/>
          </a:prstGeom>
          <a:noFill/>
        </p:spPr>
        <p:txBody>
          <a:bodyPr wrap="square" rtlCol="0">
            <a:spAutoFit/>
          </a:bodyPr>
          <a:lstStyle/>
          <a:p>
            <a:pPr algn="ctr"/>
            <a:r>
              <a:rPr lang="en-US" sz="2667" b="1" dirty="0">
                <a:solidFill>
                  <a:srgbClr val="002060"/>
                </a:solidFill>
                <a:latin typeface="Century Gothic" panose="020B0502020202020204" pitchFamily="34" charset="0"/>
              </a:rPr>
              <a:t>Yes, he does.</a:t>
            </a:r>
          </a:p>
        </p:txBody>
      </p:sp>
      <p:pic>
        <p:nvPicPr>
          <p:cNvPr id="14" name="Picture 13">
            <a:extLst>
              <a:ext uri="{FF2B5EF4-FFF2-40B4-BE49-F238E27FC236}">
                <a16:creationId xmlns:a16="http://schemas.microsoft.com/office/drawing/2014/main" id="{6683CF6B-9F9E-8ECD-AF23-079E9BCB1779}"/>
              </a:ext>
            </a:extLst>
          </p:cNvPr>
          <p:cNvPicPr>
            <a:picLocks noChangeAspect="1"/>
          </p:cNvPicPr>
          <p:nvPr/>
        </p:nvPicPr>
        <p:blipFill>
          <a:blip r:embed="rId12"/>
          <a:stretch>
            <a:fillRect/>
          </a:stretch>
        </p:blipFill>
        <p:spPr>
          <a:xfrm>
            <a:off x="7636686" y="4313914"/>
            <a:ext cx="1915925" cy="1922509"/>
          </a:xfrm>
          <a:prstGeom prst="rect">
            <a:avLst/>
          </a:prstGeom>
        </p:spPr>
      </p:pic>
    </p:spTree>
    <p:extLst>
      <p:ext uri="{BB962C8B-B14F-4D97-AF65-F5344CB8AC3E}">
        <p14:creationId xmlns:p14="http://schemas.microsoft.com/office/powerpoint/2010/main" val="649910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utoRev="1" fill="hold" nodeType="withEffect">
                                  <p:stCondLst>
                                    <p:cond delay="0"/>
                                  </p:stCondLst>
                                  <p:childTnLst>
                                    <p:animMotion origin="layout" path="M -0.00456 -0.06111 L -0.00456 -0.06088 C -0.00209 -0.05833 0.00755 -0.04838 0.0108 -0.04213 C 0.01172 -0.04027 0.01237 -0.03773 0.01315 -0.03541 C 0.01185 -0.02801 0.0112 -0.02037 0.00924 -0.01365 C 0.00794 -0.00926 -0.00209 0.00023 -0.003 0.00139 C -0.0069 0.00625 -0.01446 0.01644 -0.01446 0.01667 C -0.01498 0.01829 -0.01563 0.01991 -0.01602 0.02176 C -0.01641 0.02315 -0.01745 0.025 -0.0168 0.02593 C -0.01393 0.03056 -0.01016 0.03311 -0.0069 0.03681 C 2.70833E-6 0.04445 -0.00248 0.04121 0.00234 0.04769 C 0.0039 0.05186 0.00468 0.05324 0.00547 0.05857 C 0.00833 0.07917 0.00403 0.05857 0.00768 0.075 C 0.00182 0.08797 0.00794 0.0757 -0.00065 0.08866 C -0.00209 0.09051 -0.00326 0.09329 -0.00456 0.09537 C -0.00599 0.09769 -0.00755 0.1 -0.00912 0.10209 C -0.0099 0.10486 -0.01068 0.10764 -0.01146 0.11042 C -0.01198 0.1125 -0.01367 0.11505 -0.01302 0.11713 C -0.01172 0.12107 -0.00886 0.12246 -0.0069 0.12523 C 0.00677 0.14468 -0.00729 0.1257 0.00156 0.1375 C 0.00208 0.13982 0.0026 0.14213 0.00312 0.14445 C 0.00377 0.14723 0.00482 0.14977 0.00547 0.15255 C 0.00586 0.15463 0.00599 0.15718 0.00625 0.15926 C 0.00573 0.16111 0.00534 0.1632 0.00468 0.16482 C 0.00312 0.16806 -0.00052 0.16898 -0.00222 0.17014 C -0.00326 0.17107 -0.0043 0.17199 -0.00534 0.17292 C -0.0069 0.18889 -0.0056 0.18334 -0.00755 0.19074 L -0.01068 0.19329 L 2.70833E-6 0.2044 L -0.00534 0.19607 " pathEditMode="relative" rAng="0" ptsTypes="AAAAAAAAAAAAAAAAAAAAAAAAAAAAAA">
                                      <p:cBhvr>
                                        <p:cTn id="6" dur="20000" fill="hold"/>
                                        <p:tgtEl>
                                          <p:spTgt spid="8"/>
                                        </p:tgtEl>
                                        <p:attrNameLst>
                                          <p:attrName>ppt_x</p:attrName>
                                          <p:attrName>ppt_y</p:attrName>
                                        </p:attrNameLst>
                                      </p:cBhvr>
                                      <p:rCtr x="260" y="13264"/>
                                    </p:animMotion>
                                  </p:childTnLst>
                                </p:cTn>
                              </p:par>
                              <p:par>
                                <p:cTn id="7" presetID="0" presetClass="path" presetSubtype="0" repeatCount="indefinite" autoRev="1" fill="hold" nodeType="withEffect">
                                  <p:stCondLst>
                                    <p:cond delay="750"/>
                                  </p:stCondLst>
                                  <p:childTnLst>
                                    <p:animMotion origin="layout" path="M 0.00287 -0.10393 L 0.00287 -0.1037 C 0.00534 -0.10116 0.01498 -0.0912 0.01823 -0.08495 C 0.01914 -0.0831 0.0198 -0.08055 0.02058 -0.07824 C 0.01928 -0.07083 0.01862 -0.06319 0.01667 -0.05648 C 0.01537 -0.05208 0.00534 -0.04259 0.00443 -0.04143 C 0.00053 -0.03657 -0.00703 -0.02639 -0.00703 -0.02616 C -0.00755 -0.02454 -0.0082 -0.02292 -0.00859 -0.02106 C -0.00898 -0.01967 -0.01002 -0.01782 -0.00937 -0.0169 C -0.00651 -0.01227 -0.00273 -0.00972 0.00053 -0.00602 C 0.00743 0.00162 0.00495 -0.00162 0.00977 0.00486 C 0.01133 0.00903 0.01211 0.01042 0.01289 0.01574 C 0.01576 0.03634 0.01146 0.01574 0.01511 0.03218 C 0.00925 0.04514 0.01537 0.03287 0.00678 0.04583 C 0.00534 0.04769 0.00417 0.05046 0.00287 0.05255 C 0.00144 0.05486 -0.00013 0.05718 -0.00169 0.05926 C -0.00247 0.06204 -0.00325 0.06482 -0.00403 0.06759 C -0.00455 0.06968 -0.00625 0.07222 -0.00559 0.07431 C -0.00429 0.07824 -0.00143 0.07963 0.00053 0.08241 C 0.0142 0.10185 0.00013 0.08287 0.00899 0.09468 C 0.00951 0.09699 0.01003 0.09931 0.01055 0.10162 C 0.0112 0.1044 0.01224 0.10695 0.01289 0.10972 C 0.01329 0.11181 0.01342 0.11435 0.01368 0.11644 C 0.01316 0.11829 0.01276 0.12037 0.01211 0.12199 C 0.01055 0.12523 0.00691 0.12616 0.00521 0.12732 C 0.00417 0.12824 0.00313 0.12917 0.00209 0.13009 C 0.00053 0.14607 0.00183 0.14051 -0.00013 0.14792 L -0.00325 0.15046 L 0.00743 0.16158 L 0.00209 0.15324 " pathEditMode="relative" rAng="0" ptsTypes="AAAAAAAAAAAAAAAAAAAAAAAAAAAAAA">
                                      <p:cBhvr>
                                        <p:cTn id="8" dur="20000" fill="hold"/>
                                        <p:tgtEl>
                                          <p:spTgt spid="9"/>
                                        </p:tgtEl>
                                        <p:attrNameLst>
                                          <p:attrName>ppt_x</p:attrName>
                                          <p:attrName>ppt_y</p:attrName>
                                        </p:attrNameLst>
                                      </p:cBhvr>
                                      <p:rCtr x="260" y="13264"/>
                                    </p:animMotion>
                                  </p:childTnLst>
                                </p:cTn>
                              </p:par>
                              <p:par>
                                <p:cTn id="9" presetID="0" presetClass="path" presetSubtype="0" repeatCount="indefinite" autoRev="1" fill="hold" nodeType="withEffect">
                                  <p:stCondLst>
                                    <p:cond delay="1500"/>
                                  </p:stCondLst>
                                  <p:childTnLst>
                                    <p:animMotion origin="layout" path="M -0.00456 -0.06111 L -0.00456 -0.06088 C -0.00209 -0.05833 0.00755 -0.04838 0.0108 -0.04213 C 0.01172 -0.04027 0.01237 -0.03773 0.01315 -0.03541 C 0.01185 -0.02801 0.0112 -0.02037 0.00924 -0.01365 C 0.00794 -0.00926 -0.00209 0.00023 -0.003 0.00139 C -0.0069 0.00625 -0.01446 0.01644 -0.01446 0.01667 C -0.01498 0.01829 -0.01563 0.01991 -0.01602 0.02176 C -0.01641 0.02315 -0.01745 0.025 -0.0168 0.02593 C -0.01393 0.03056 -0.01016 0.03311 -0.0069 0.03681 C 2.70833E-6 0.04445 -0.00248 0.04121 0.00234 0.04769 C 0.0039 0.05186 0.00468 0.05324 0.00547 0.05857 C 0.00833 0.07917 0.00403 0.05857 0.00768 0.075 C 0.00182 0.08797 0.00794 0.0757 -0.00065 0.08866 C -0.00209 0.09051 -0.00326 0.09329 -0.00456 0.09537 C -0.00599 0.09769 -0.00755 0.1 -0.00912 0.10209 C -0.0099 0.10486 -0.01068 0.10764 -0.01146 0.11042 C -0.01198 0.1125 -0.01367 0.11505 -0.01302 0.11713 C -0.01172 0.12107 -0.00886 0.12246 -0.0069 0.12523 C 0.00677 0.14468 -0.00729 0.1257 0.00156 0.1375 C 0.00208 0.13982 0.0026 0.14213 0.00312 0.14445 C 0.00377 0.14723 0.00482 0.14977 0.00547 0.15255 C 0.00586 0.15463 0.00599 0.15718 0.00625 0.15926 C 0.00573 0.16111 0.00534 0.1632 0.00468 0.16482 C 0.00312 0.16806 -0.00052 0.16898 -0.00222 0.17014 C -0.00326 0.17107 -0.0043 0.17199 -0.00534 0.17292 C -0.0069 0.18889 -0.0056 0.18334 -0.00755 0.19074 L -0.01068 0.19329 L 2.70833E-6 0.2044 L -0.00534 0.19607 " pathEditMode="relative" rAng="0" ptsTypes="AAAAAAAAAAAAAAAAAAAAAAAAAAAAAA">
                                      <p:cBhvr>
                                        <p:cTn id="10" dur="20000" fill="hold"/>
                                        <p:tgtEl>
                                          <p:spTgt spid="7"/>
                                        </p:tgtEl>
                                        <p:attrNameLst>
                                          <p:attrName>ppt_x</p:attrName>
                                          <p:attrName>ppt_y</p:attrName>
                                        </p:attrNameLst>
                                      </p:cBhvr>
                                      <p:rCtr x="260" y="1326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8"/>
                                        </p:tgtEl>
                                      </p:cBhvr>
                                    </p:animEffect>
                                    <p:animScale>
                                      <p:cBhvr>
                                        <p:cTn id="16" dur="250" autoRev="1" fill="hold"/>
                                        <p:tgtEl>
                                          <p:spTgt spid="8"/>
                                        </p:tgtEl>
                                      </p:cBhvr>
                                      <p:by x="105000" y="105000"/>
                                    </p:animScale>
                                  </p:childTnLst>
                                  <p:subTnLst>
                                    <p:audio>
                                      <p:cMediaNode>
                                        <p:cTn display="0" masterRel="sameClick">
                                          <p:stCondLst>
                                            <p:cond evt="begin" delay="0">
                                              <p:tn val="14"/>
                                            </p:cond>
                                          </p:stCondLst>
                                          <p:endCondLst>
                                            <p:cond evt="onStopAudio" delay="0">
                                              <p:tgtEl>
                                                <p:sldTgt/>
                                              </p:tgtEl>
                                            </p:cond>
                                          </p:endCondLst>
                                        </p:cTn>
                                        <p:tgtEl>
                                          <p:sndTgt r:embed="rId2" name="%D1%88%D0%B0%D1%80%D0%B8%D0%BA (online-audio-converter.com).wav"/>
                                        </p:tgtEl>
                                      </p:cMediaNode>
                                    </p:audio>
                                  </p:subTnLst>
                                </p:cTn>
                              </p:par>
                              <p:par>
                                <p:cTn id="17" presetID="1" presetClass="exit" presetSubtype="0" fill="hold"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9" restart="whenNotActive" fill="hold" evtFilter="cancelBubble" nodeType="interactiveSeq">
                <p:stCondLst>
                  <p:cond evt="onClick" delay="0">
                    <p:tgtEl>
                      <p:spTgt spid="9"/>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500" tmFilter="0, 0; .2, .5; .8, .5; 1, 0"/>
                                        <p:tgtEl>
                                          <p:spTgt spid="9"/>
                                        </p:tgtEl>
                                      </p:cBhvr>
                                    </p:animEffect>
                                    <p:animScale>
                                      <p:cBhvr>
                                        <p:cTn id="24" dur="250" autoRev="1" fill="hold"/>
                                        <p:tgtEl>
                                          <p:spTgt spid="9"/>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3" name="%D0%BF%D0%BE%D0%B1%D0%B5%D0%B4%D0%B0.wav"/>
                                        </p:tgtEl>
                                      </p:cMediaNode>
                                    </p:audio>
                                  </p:subTnLst>
                                </p:cTn>
                              </p:par>
                              <p:par>
                                <p:cTn id="25" presetID="1" presetClass="exit" presetSubtype="0" fill="hold" nodeType="withEffect">
                                  <p:stCondLst>
                                    <p:cond delay="0"/>
                                  </p:stCondLst>
                                  <p:childTnLst>
                                    <p:set>
                                      <p:cBhvr>
                                        <p:cTn id="26" dur="1" fill="hold">
                                          <p:stCondLst>
                                            <p:cond delay="0"/>
                                          </p:stCondLst>
                                        </p:cTn>
                                        <p:tgtEl>
                                          <p:spTgt spid="8"/>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7"/>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nextCondLst>
                <p:cond evt="onClick" delay="0">
                  <p:tgtEl>
                    <p:spTgt spid="9"/>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7"/>
                                        </p:tgtEl>
                                      </p:cBhvr>
                                    </p:animEffect>
                                    <p:animScale>
                                      <p:cBhvr>
                                        <p:cTn id="40" dur="250" autoRev="1" fill="hold"/>
                                        <p:tgtEl>
                                          <p:spTgt spid="7"/>
                                        </p:tgtEl>
                                      </p:cBhvr>
                                      <p:by x="105000" y="105000"/>
                                    </p:animScale>
                                  </p:childTnLst>
                                  <p:subTnLst>
                                    <p:audio>
                                      <p:cMediaNode>
                                        <p:cTn display="0" masterRel="sameClick">
                                          <p:stCondLst>
                                            <p:cond evt="begin" delay="0">
                                              <p:tn val="38"/>
                                            </p:cond>
                                          </p:stCondLst>
                                          <p:endCondLst>
                                            <p:cond evt="onStopAudio" delay="0">
                                              <p:tgtEl>
                                                <p:sldTgt/>
                                              </p:tgtEl>
                                            </p:cond>
                                          </p:endCondLst>
                                        </p:cTn>
                                        <p:tgtEl>
                                          <p:sndTgt r:embed="rId2" name="%D1%88%D0%B0%D1%80%D0%B8%D0%BA (online-audio-converter.com).wav"/>
                                        </p:tgtEl>
                                      </p:cMediaNode>
                                    </p:audio>
                                  </p:subTnLst>
                                </p:cTn>
                              </p:par>
                              <p:par>
                                <p:cTn id="41" presetID="1" presetClass="exit" presetSubtype="0" fill="hold" nodeType="withEffect">
                                  <p:stCondLst>
                                    <p:cond delay="0"/>
                                  </p:stCondLst>
                                  <p:childTnLst>
                                    <p:set>
                                      <p:cBhvr>
                                        <p:cTn id="4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45101E-E5B1-7199-213D-26C3C4A135E8}"/>
              </a:ext>
            </a:extLst>
          </p:cNvPr>
          <p:cNvPicPr>
            <a:picLocks noChangeAspect="1"/>
          </p:cNvPicPr>
          <p:nvPr/>
        </p:nvPicPr>
        <p:blipFill>
          <a:blip r:embed="rId4"/>
          <a:stretch>
            <a:fillRect/>
          </a:stretch>
        </p:blipFill>
        <p:spPr>
          <a:xfrm>
            <a:off x="0" y="1"/>
            <a:ext cx="12192000" cy="6857999"/>
          </a:xfrm>
          <a:prstGeom prst="rect">
            <a:avLst/>
          </a:prstGeom>
        </p:spPr>
      </p:pic>
      <p:sp>
        <p:nvSpPr>
          <p:cNvPr id="15" name="Rectangle: Rounded Corners 14">
            <a:extLst>
              <a:ext uri="{FF2B5EF4-FFF2-40B4-BE49-F238E27FC236}">
                <a16:creationId xmlns:a16="http://schemas.microsoft.com/office/drawing/2014/main" id="{F6DE0862-70BF-2BF8-37AA-D36FFD662D40}"/>
              </a:ext>
            </a:extLst>
          </p:cNvPr>
          <p:cNvSpPr/>
          <p:nvPr/>
        </p:nvSpPr>
        <p:spPr>
          <a:xfrm>
            <a:off x="1371204" y="3859686"/>
            <a:ext cx="8547238" cy="2625090"/>
          </a:xfrm>
          <a:prstGeom prst="roundRect">
            <a:avLst>
              <a:gd name="adj" fmla="val 11097"/>
            </a:avLst>
          </a:prstGeom>
          <a:solidFill>
            <a:schemeClr val="bg1"/>
          </a:solidFill>
          <a:ln w="28575">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002060"/>
              </a:solidFill>
              <a:latin typeface="Arial" panose="020B0604020202020204" pitchFamily="34" charset="0"/>
              <a:cs typeface="Arial" panose="020B0604020202020204" pitchFamily="34" charset="0"/>
            </a:endParaRPr>
          </a:p>
        </p:txBody>
      </p:sp>
      <p:pic>
        <p:nvPicPr>
          <p:cNvPr id="17" name="Рисунок 16">
            <a:hlinkClick r:id="" action="ppaction://hlinkshowjump?jump=nextslide"/>
            <a:extLst>
              <a:ext uri="{FF2B5EF4-FFF2-40B4-BE49-F238E27FC236}">
                <a16:creationId xmlns:a16="http://schemas.microsoft.com/office/drawing/2014/main" id="{85411D51-79EA-4D4C-99D4-59A64F9D1A41}"/>
              </a:ext>
            </a:extLst>
          </p:cNvPr>
          <p:cNvPicPr>
            <a:picLocks noChangeAspect="1"/>
          </p:cNvPicPr>
          <p:nvPr/>
        </p:nvPicPr>
        <p:blipFill>
          <a:blip r:embed="rId5"/>
          <a:stretch>
            <a:fillRect/>
          </a:stretch>
        </p:blipFill>
        <p:spPr>
          <a:xfrm flipH="1">
            <a:off x="10047634" y="3076874"/>
            <a:ext cx="921998" cy="936168"/>
          </a:xfrm>
          <a:prstGeom prst="rect">
            <a:avLst/>
          </a:prstGeom>
        </p:spPr>
      </p:pic>
      <p:pic>
        <p:nvPicPr>
          <p:cNvPr id="1026" name="Picture 2" descr="Winnie the Pooh clipart">
            <a:extLst>
              <a:ext uri="{FF2B5EF4-FFF2-40B4-BE49-F238E27FC236}">
                <a16:creationId xmlns:a16="http://schemas.microsoft.com/office/drawing/2014/main" id="{89B9C8D7-775D-4443-8F79-4AB0DF3BA3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360289" y="4113115"/>
            <a:ext cx="1991005" cy="218802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Кира-скрап - клипарт и рамки на прозрачном фоне">
            <a:extLst>
              <a:ext uri="{FF2B5EF4-FFF2-40B4-BE49-F238E27FC236}">
                <a16:creationId xmlns:a16="http://schemas.microsoft.com/office/drawing/2014/main" id="{46DFF0BC-0324-D64F-9D09-E1D3008216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55048" y="4093880"/>
            <a:ext cx="1748616" cy="223518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75AF87F1-F3D1-17E3-6635-C93E9227CBD5}"/>
              </a:ext>
            </a:extLst>
          </p:cNvPr>
          <p:cNvSpPr/>
          <p:nvPr/>
        </p:nvSpPr>
        <p:spPr>
          <a:xfrm>
            <a:off x="473870" y="994044"/>
            <a:ext cx="3428594" cy="1840576"/>
          </a:xfrm>
          <a:prstGeom prst="roundRect">
            <a:avLst>
              <a:gd name="adj" fmla="val 11097"/>
            </a:avLst>
          </a:prstGeom>
          <a:solidFill>
            <a:schemeClr val="bg1"/>
          </a:solidFill>
          <a:ln w="28575">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Arial" panose="020B0604020202020204" pitchFamily="34" charset="0"/>
                <a:cs typeface="Arial" panose="020B0604020202020204" pitchFamily="34" charset="0"/>
              </a:rPr>
              <a:t>Does </a:t>
            </a:r>
          </a:p>
          <a:p>
            <a:pPr algn="ctr"/>
            <a:r>
              <a:rPr lang="en-US" sz="2400" b="1" dirty="0">
                <a:solidFill>
                  <a:srgbClr val="002060"/>
                </a:solidFill>
                <a:latin typeface="Arial" panose="020B0604020202020204" pitchFamily="34" charset="0"/>
                <a:cs typeface="Arial" panose="020B0604020202020204" pitchFamily="34" charset="0"/>
              </a:rPr>
              <a:t>he work </a:t>
            </a:r>
            <a:r>
              <a:rPr lang="en-US" sz="2400" b="1" dirty="0">
                <a:solidFill>
                  <a:srgbClr val="002060"/>
                </a:solidFill>
                <a:latin typeface="Century Gothic" panose="020B0502020202020204" pitchFamily="34" charset="0"/>
              </a:rPr>
              <a:t>in a nursing home</a:t>
            </a:r>
            <a:r>
              <a:rPr lang="en-US" sz="2400" b="1" dirty="0">
                <a:solidFill>
                  <a:srgbClr val="002060"/>
                </a:solidFill>
                <a:latin typeface="Arial" panose="020B0604020202020204" pitchFamily="34" charset="0"/>
                <a:cs typeface="Arial" panose="020B0604020202020204" pitchFamily="34" charset="0"/>
              </a:rPr>
              <a:t>? </a:t>
            </a:r>
          </a:p>
        </p:txBody>
      </p:sp>
      <p:sp>
        <p:nvSpPr>
          <p:cNvPr id="4" name="Rectangle: Rounded Corners 3">
            <a:extLst>
              <a:ext uri="{FF2B5EF4-FFF2-40B4-BE49-F238E27FC236}">
                <a16:creationId xmlns:a16="http://schemas.microsoft.com/office/drawing/2014/main" id="{343BD7C1-57DA-6D7C-91D8-EF48E3B9DDED}"/>
              </a:ext>
            </a:extLst>
          </p:cNvPr>
          <p:cNvSpPr/>
          <p:nvPr/>
        </p:nvSpPr>
        <p:spPr>
          <a:xfrm>
            <a:off x="4287960" y="994044"/>
            <a:ext cx="3428594" cy="1840576"/>
          </a:xfrm>
          <a:prstGeom prst="roundRect">
            <a:avLst>
              <a:gd name="adj" fmla="val 11097"/>
            </a:avLst>
          </a:prstGeom>
          <a:solidFill>
            <a:schemeClr val="bg1"/>
          </a:solidFill>
          <a:ln w="28575">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Arial" panose="020B0604020202020204" pitchFamily="34" charset="0"/>
                <a:cs typeface="Arial" panose="020B0604020202020204" pitchFamily="34" charset="0"/>
              </a:rPr>
              <a:t>Does </a:t>
            </a:r>
          </a:p>
          <a:p>
            <a:pPr algn="ctr"/>
            <a:r>
              <a:rPr lang="en-US" sz="2400" b="1" dirty="0">
                <a:solidFill>
                  <a:srgbClr val="002060"/>
                </a:solidFill>
                <a:latin typeface="Arial" panose="020B0604020202020204" pitchFamily="34" charset="0"/>
                <a:cs typeface="Arial" panose="020B0604020202020204" pitchFamily="34" charset="0"/>
              </a:rPr>
              <a:t>she work </a:t>
            </a:r>
            <a:r>
              <a:rPr lang="en-US" sz="2400" b="1" dirty="0">
                <a:solidFill>
                  <a:srgbClr val="002060"/>
                </a:solidFill>
                <a:latin typeface="Century Gothic" panose="020B0502020202020204" pitchFamily="34" charset="0"/>
              </a:rPr>
              <a:t>at a school</a:t>
            </a:r>
            <a:r>
              <a:rPr lang="en-US" sz="2400" b="1" dirty="0">
                <a:solidFill>
                  <a:srgbClr val="002060"/>
                </a:solidFill>
                <a:latin typeface="Arial" panose="020B0604020202020204" pitchFamily="34" charset="0"/>
                <a:cs typeface="Arial" panose="020B0604020202020204" pitchFamily="34" charset="0"/>
              </a:rPr>
              <a:t>? </a:t>
            </a:r>
          </a:p>
        </p:txBody>
      </p:sp>
      <p:sp>
        <p:nvSpPr>
          <p:cNvPr id="13" name="Rectangle: Rounded Corners 12">
            <a:extLst>
              <a:ext uri="{FF2B5EF4-FFF2-40B4-BE49-F238E27FC236}">
                <a16:creationId xmlns:a16="http://schemas.microsoft.com/office/drawing/2014/main" id="{EAF318D4-A4CC-D59D-763B-FD3AF3B397EE}"/>
              </a:ext>
            </a:extLst>
          </p:cNvPr>
          <p:cNvSpPr/>
          <p:nvPr/>
        </p:nvSpPr>
        <p:spPr>
          <a:xfrm>
            <a:off x="8110292" y="994044"/>
            <a:ext cx="3428594" cy="1840576"/>
          </a:xfrm>
          <a:prstGeom prst="roundRect">
            <a:avLst>
              <a:gd name="adj" fmla="val 11097"/>
            </a:avLst>
          </a:prstGeom>
          <a:solidFill>
            <a:schemeClr val="bg1"/>
          </a:solidFill>
          <a:ln w="28575">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Arial" panose="020B0604020202020204" pitchFamily="34" charset="0"/>
                <a:cs typeface="Arial" panose="020B0604020202020204" pitchFamily="34" charset="0"/>
              </a:rPr>
              <a:t>Does </a:t>
            </a:r>
          </a:p>
          <a:p>
            <a:pPr algn="ctr"/>
            <a:r>
              <a:rPr lang="en-US" sz="2400" b="1" dirty="0">
                <a:solidFill>
                  <a:srgbClr val="002060"/>
                </a:solidFill>
                <a:latin typeface="Arial" panose="020B0604020202020204" pitchFamily="34" charset="0"/>
                <a:cs typeface="Arial" panose="020B0604020202020204" pitchFamily="34" charset="0"/>
              </a:rPr>
              <a:t>he work </a:t>
            </a:r>
            <a:r>
              <a:rPr lang="en-US" sz="2400" b="1" dirty="0">
                <a:solidFill>
                  <a:srgbClr val="002060"/>
                </a:solidFill>
                <a:latin typeface="Century Gothic" panose="020B0502020202020204" pitchFamily="34" charset="0"/>
              </a:rPr>
              <a:t>at a school</a:t>
            </a:r>
            <a:r>
              <a:rPr lang="en-US" sz="2400" b="1" dirty="0">
                <a:solidFill>
                  <a:srgbClr val="002060"/>
                </a:solidFill>
                <a:latin typeface="Arial" panose="020B0604020202020204" pitchFamily="34" charset="0"/>
                <a:cs typeface="Arial" panose="020B0604020202020204" pitchFamily="34" charset="0"/>
              </a:rPr>
              <a:t>? </a:t>
            </a:r>
          </a:p>
        </p:txBody>
      </p:sp>
      <p:grpSp>
        <p:nvGrpSpPr>
          <p:cNvPr id="9" name="Группа 8">
            <a:extLst>
              <a:ext uri="{FF2B5EF4-FFF2-40B4-BE49-F238E27FC236}">
                <a16:creationId xmlns:a16="http://schemas.microsoft.com/office/drawing/2014/main" id="{63D39F63-2482-7143-AAD1-E29CF3B8C6E1}"/>
              </a:ext>
            </a:extLst>
          </p:cNvPr>
          <p:cNvGrpSpPr/>
          <p:nvPr/>
        </p:nvGrpSpPr>
        <p:grpSpPr>
          <a:xfrm>
            <a:off x="299749" y="556858"/>
            <a:ext cx="723211" cy="2537994"/>
            <a:chOff x="3009818" y="1507671"/>
            <a:chExt cx="1026737" cy="3603169"/>
          </a:xfrm>
        </p:grpSpPr>
        <p:pic>
          <p:nvPicPr>
            <p:cNvPr id="1028" name="Picture 4" descr="Red Balloon clipart">
              <a:extLst>
                <a:ext uri="{FF2B5EF4-FFF2-40B4-BE49-F238E27FC236}">
                  <a16:creationId xmlns:a16="http://schemas.microsoft.com/office/drawing/2014/main" id="{F7A12A33-7D8D-1942-ADBF-F8F7F25FF8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09818" y="1507671"/>
              <a:ext cx="1026737" cy="360316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8CCC397-9C94-B44F-94D5-B02CBFCE2723}"/>
                </a:ext>
              </a:extLst>
            </p:cNvPr>
            <p:cNvSpPr txBox="1"/>
            <p:nvPr/>
          </p:nvSpPr>
          <p:spPr>
            <a:xfrm>
              <a:off x="3009818" y="2051221"/>
              <a:ext cx="1026736" cy="830200"/>
            </a:xfrm>
            <a:prstGeom prst="rect">
              <a:avLst/>
            </a:prstGeom>
            <a:noFill/>
          </p:spPr>
          <p:txBody>
            <a:bodyPr wrap="square" rtlCol="0">
              <a:spAutoFit/>
            </a:bodyPr>
            <a:lstStyle/>
            <a:p>
              <a:pPr algn="ctr"/>
              <a:r>
                <a:rPr lang="en-US" sz="3200">
                  <a:latin typeface="Comic Sans MS" panose="030F0902030302020204" pitchFamily="66" charset="0"/>
                </a:rPr>
                <a:t> </a:t>
              </a:r>
              <a:endParaRPr lang="ru-RU" sz="3200" dirty="0"/>
            </a:p>
          </p:txBody>
        </p:sp>
      </p:grpSp>
      <p:grpSp>
        <p:nvGrpSpPr>
          <p:cNvPr id="8" name="Группа 7">
            <a:extLst>
              <a:ext uri="{FF2B5EF4-FFF2-40B4-BE49-F238E27FC236}">
                <a16:creationId xmlns:a16="http://schemas.microsoft.com/office/drawing/2014/main" id="{75BF75E0-2C84-5346-A5CE-59B988B8AB5A}"/>
              </a:ext>
            </a:extLst>
          </p:cNvPr>
          <p:cNvGrpSpPr/>
          <p:nvPr/>
        </p:nvGrpSpPr>
        <p:grpSpPr>
          <a:xfrm>
            <a:off x="8052055" y="460318"/>
            <a:ext cx="773211" cy="2537996"/>
            <a:chOff x="4324323" y="1370616"/>
            <a:chExt cx="1097723" cy="3603171"/>
          </a:xfrm>
        </p:grpSpPr>
        <p:pic>
          <p:nvPicPr>
            <p:cNvPr id="1030" name="Picture 6" descr="Yellow Balloon clipart">
              <a:extLst>
                <a:ext uri="{FF2B5EF4-FFF2-40B4-BE49-F238E27FC236}">
                  <a16:creationId xmlns:a16="http://schemas.microsoft.com/office/drawing/2014/main" id="{4EABCF25-9B19-CE48-8317-7FCE73C01B47}"/>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324323" y="1370616"/>
              <a:ext cx="1026737" cy="360317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A73C9E5-C233-E043-8E0F-4DC9B244A0D0}"/>
                </a:ext>
              </a:extLst>
            </p:cNvPr>
            <p:cNvSpPr txBox="1"/>
            <p:nvPr/>
          </p:nvSpPr>
          <p:spPr>
            <a:xfrm>
              <a:off x="4395308" y="2051220"/>
              <a:ext cx="1026738" cy="830200"/>
            </a:xfrm>
            <a:prstGeom prst="rect">
              <a:avLst/>
            </a:prstGeom>
            <a:noFill/>
          </p:spPr>
          <p:txBody>
            <a:bodyPr wrap="square" rtlCol="0">
              <a:spAutoFit/>
            </a:bodyPr>
            <a:lstStyle/>
            <a:p>
              <a:pPr algn="ctr"/>
              <a:r>
                <a:rPr lang="en-US" sz="3200">
                  <a:latin typeface="Comic Sans MS" panose="030F0902030302020204" pitchFamily="66" charset="0"/>
                </a:rPr>
                <a:t> </a:t>
              </a:r>
              <a:endParaRPr lang="ru-RU" sz="3200" dirty="0"/>
            </a:p>
          </p:txBody>
        </p:sp>
      </p:grpSp>
      <p:grpSp>
        <p:nvGrpSpPr>
          <p:cNvPr id="7" name="Группа 6">
            <a:extLst>
              <a:ext uri="{FF2B5EF4-FFF2-40B4-BE49-F238E27FC236}">
                <a16:creationId xmlns:a16="http://schemas.microsoft.com/office/drawing/2014/main" id="{C1F7F217-4CFD-144A-8346-19DB2B205C32}"/>
              </a:ext>
            </a:extLst>
          </p:cNvPr>
          <p:cNvGrpSpPr/>
          <p:nvPr/>
        </p:nvGrpSpPr>
        <p:grpSpPr>
          <a:xfrm>
            <a:off x="4089949" y="705370"/>
            <a:ext cx="723211" cy="2537995"/>
            <a:chOff x="5780802" y="1507669"/>
            <a:chExt cx="1026737" cy="3603170"/>
          </a:xfrm>
        </p:grpSpPr>
        <p:pic>
          <p:nvPicPr>
            <p:cNvPr id="1032" name="Picture 8" descr="Green Balloon clipart">
              <a:extLst>
                <a:ext uri="{FF2B5EF4-FFF2-40B4-BE49-F238E27FC236}">
                  <a16:creationId xmlns:a16="http://schemas.microsoft.com/office/drawing/2014/main" id="{656ACD47-0DA6-2745-A502-C9F8855E2D2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80802" y="1507669"/>
              <a:ext cx="1026737" cy="360317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3C1C9EB-4623-354D-8F8D-F8F4F0838931}"/>
                </a:ext>
              </a:extLst>
            </p:cNvPr>
            <p:cNvSpPr txBox="1"/>
            <p:nvPr/>
          </p:nvSpPr>
          <p:spPr>
            <a:xfrm>
              <a:off x="5780803" y="2051221"/>
              <a:ext cx="1026736" cy="830200"/>
            </a:xfrm>
            <a:prstGeom prst="rect">
              <a:avLst/>
            </a:prstGeom>
            <a:noFill/>
          </p:spPr>
          <p:txBody>
            <a:bodyPr wrap="square" rtlCol="0">
              <a:spAutoFit/>
            </a:bodyPr>
            <a:lstStyle/>
            <a:p>
              <a:pPr algn="ctr"/>
              <a:r>
                <a:rPr lang="en-US" sz="3200">
                  <a:latin typeface="Comic Sans MS" panose="030F0902030302020204" pitchFamily="66" charset="0"/>
                </a:rPr>
                <a:t> </a:t>
              </a:r>
              <a:endParaRPr lang="ru-RU" sz="3200" dirty="0"/>
            </a:p>
          </p:txBody>
        </p:sp>
      </p:grpSp>
      <p:sp>
        <p:nvSpPr>
          <p:cNvPr id="10" name="TextBox 9">
            <a:extLst>
              <a:ext uri="{FF2B5EF4-FFF2-40B4-BE49-F238E27FC236}">
                <a16:creationId xmlns:a16="http://schemas.microsoft.com/office/drawing/2014/main" id="{4BCDF062-3622-BD68-4B07-06412C7DAB1C}"/>
              </a:ext>
            </a:extLst>
          </p:cNvPr>
          <p:cNvSpPr txBox="1"/>
          <p:nvPr/>
        </p:nvSpPr>
        <p:spPr>
          <a:xfrm>
            <a:off x="5842000" y="7605822"/>
            <a:ext cx="2105138" cy="523220"/>
          </a:xfrm>
          <a:prstGeom prst="rect">
            <a:avLst/>
          </a:prstGeom>
          <a:noFill/>
        </p:spPr>
        <p:txBody>
          <a:bodyPr wrap="square" rtlCol="0">
            <a:spAutoFit/>
          </a:bodyPr>
          <a:lstStyle/>
          <a:p>
            <a:pPr algn="ctr"/>
            <a:r>
              <a:rPr lang="en-US" sz="2800" b="1">
                <a:solidFill>
                  <a:srgbClr val="FF0000"/>
                </a:solidFill>
                <a:latin typeface="Arial" panose="020B0604020202020204" pitchFamily="34" charset="0"/>
                <a:cs typeface="Arial" panose="020B0604020202020204" pitchFamily="34" charset="0"/>
              </a:rPr>
              <a:t>mouth</a:t>
            </a:r>
          </a:p>
        </p:txBody>
      </p:sp>
      <p:sp>
        <p:nvSpPr>
          <p:cNvPr id="23" name="TextBox 22">
            <a:extLst>
              <a:ext uri="{FF2B5EF4-FFF2-40B4-BE49-F238E27FC236}">
                <a16:creationId xmlns:a16="http://schemas.microsoft.com/office/drawing/2014/main" id="{55CFBF8D-1977-7A1D-AA30-0FBFC0817D46}"/>
              </a:ext>
            </a:extLst>
          </p:cNvPr>
          <p:cNvSpPr txBox="1"/>
          <p:nvPr/>
        </p:nvSpPr>
        <p:spPr>
          <a:xfrm>
            <a:off x="1686536" y="4685067"/>
            <a:ext cx="6187464" cy="502766"/>
          </a:xfrm>
          <a:prstGeom prst="rect">
            <a:avLst/>
          </a:prstGeom>
          <a:noFill/>
        </p:spPr>
        <p:txBody>
          <a:bodyPr wrap="square" rtlCol="0">
            <a:spAutoFit/>
          </a:bodyPr>
          <a:lstStyle/>
          <a:p>
            <a:pPr algn="ctr"/>
            <a:r>
              <a:rPr lang="en-US" sz="2667" b="1" dirty="0">
                <a:solidFill>
                  <a:srgbClr val="002060"/>
                </a:solidFill>
                <a:latin typeface="Century Gothic" panose="020B0502020202020204" pitchFamily="34" charset="0"/>
              </a:rPr>
              <a:t>No, she doesn’t.</a:t>
            </a:r>
          </a:p>
        </p:txBody>
      </p:sp>
      <p:pic>
        <p:nvPicPr>
          <p:cNvPr id="5" name="Picture 4">
            <a:extLst>
              <a:ext uri="{FF2B5EF4-FFF2-40B4-BE49-F238E27FC236}">
                <a16:creationId xmlns:a16="http://schemas.microsoft.com/office/drawing/2014/main" id="{C589BFFC-A538-E84F-A62F-51F657380B0F}"/>
              </a:ext>
            </a:extLst>
          </p:cNvPr>
          <p:cNvPicPr>
            <a:picLocks noChangeAspect="1"/>
          </p:cNvPicPr>
          <p:nvPr/>
        </p:nvPicPr>
        <p:blipFill>
          <a:blip r:embed="rId12"/>
          <a:stretch>
            <a:fillRect/>
          </a:stretch>
        </p:blipFill>
        <p:spPr>
          <a:xfrm>
            <a:off x="7641320" y="4307817"/>
            <a:ext cx="1935677" cy="1932385"/>
          </a:xfrm>
          <a:prstGeom prst="rect">
            <a:avLst/>
          </a:prstGeom>
        </p:spPr>
      </p:pic>
    </p:spTree>
    <p:extLst>
      <p:ext uri="{BB962C8B-B14F-4D97-AF65-F5344CB8AC3E}">
        <p14:creationId xmlns:p14="http://schemas.microsoft.com/office/powerpoint/2010/main" val="25880775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utoRev="1" fill="hold" nodeType="withEffect">
                                  <p:stCondLst>
                                    <p:cond delay="0"/>
                                  </p:stCondLst>
                                  <p:childTnLst>
                                    <p:animMotion origin="layout" path="M 0.00287 -0.10393 L 0.00287 -0.1037 C 0.00534 -0.10116 0.01498 -0.0912 0.01823 -0.08495 C 0.01914 -0.0831 0.0198 -0.08055 0.02058 -0.07824 C 0.01928 -0.07083 0.01862 -0.06319 0.01667 -0.05648 C 0.01537 -0.05208 0.00534 -0.04259 0.00443 -0.04143 C 0.00053 -0.03657 -0.00703 -0.02639 -0.00703 -0.02616 C -0.00755 -0.02454 -0.0082 -0.02292 -0.00859 -0.02106 C -0.00898 -0.01967 -0.01002 -0.01782 -0.00937 -0.0169 C -0.00651 -0.01227 -0.00273 -0.00972 0.00053 -0.00602 C 0.00743 0.00162 0.00495 -0.00162 0.00977 0.00486 C 0.01133 0.00903 0.01211 0.01042 0.01289 0.01574 C 0.01576 0.03634 0.01146 0.01574 0.01511 0.03218 C 0.00925 0.04514 0.01537 0.03287 0.00678 0.04583 C 0.00534 0.04769 0.00417 0.05046 0.00287 0.05255 C 0.00144 0.05486 -0.00013 0.05718 -0.00169 0.05926 C -0.00247 0.06204 -0.00325 0.06482 -0.00403 0.06759 C -0.00455 0.06968 -0.00625 0.07222 -0.00559 0.07431 C -0.00429 0.07824 -0.00143 0.07963 0.00053 0.08241 C 0.0142 0.10185 0.00013 0.08287 0.00899 0.09468 C 0.00951 0.09699 0.01003 0.09931 0.01055 0.10162 C 0.0112 0.1044 0.01224 0.10695 0.01289 0.10972 C 0.01329 0.11181 0.01342 0.11435 0.01368 0.11644 C 0.01316 0.11829 0.01276 0.12037 0.01211 0.12199 C 0.01055 0.12523 0.00691 0.12616 0.00521 0.12732 C 0.00417 0.12824 0.00313 0.12917 0.00209 0.13009 C 0.00053 0.14607 0.00183 0.14051 -0.00013 0.14792 L -0.00325 0.15046 L 0.00743 0.16158 L 0.00209 0.15324 " pathEditMode="relative" rAng="0" ptsTypes="AAAAAAAAAAAAAAAAAAAAAAAAAAAAAA">
                                      <p:cBhvr>
                                        <p:cTn id="6" dur="20000" fill="hold"/>
                                        <p:tgtEl>
                                          <p:spTgt spid="8"/>
                                        </p:tgtEl>
                                        <p:attrNameLst>
                                          <p:attrName>ppt_x</p:attrName>
                                          <p:attrName>ppt_y</p:attrName>
                                        </p:attrNameLst>
                                      </p:cBhvr>
                                      <p:rCtr x="260" y="13264"/>
                                    </p:animMotion>
                                  </p:childTnLst>
                                </p:cTn>
                              </p:par>
                              <p:par>
                                <p:cTn id="7" presetID="0" presetClass="path" presetSubtype="0" repeatCount="indefinite" autoRev="1" fill="hold" nodeType="withEffect">
                                  <p:stCondLst>
                                    <p:cond delay="750"/>
                                  </p:stCondLst>
                                  <p:childTnLst>
                                    <p:animMotion origin="layout" path="M -0.00625 -0.04398 L -0.00625 -0.04375 C -0.00378 -0.0412 0.00586 -0.03125 0.00911 -0.025 C 0.01002 -0.02314 0.01067 -0.0206 0.01146 -0.01828 C 0.01015 -0.01088 0.0095 -0.00324 0.00755 0.00348 C 0.00625 0.00787 -0.00378 0.01736 -0.00469 0.01852 C -0.0086 0.02338 -0.01615 0.03357 -0.01615 0.0338 C -0.01667 0.03542 -0.01732 0.03704 -0.01771 0.03889 C -0.0181 0.04028 -0.01914 0.04213 -0.01849 0.04306 C -0.01563 0.04769 -0.01185 0.05024 -0.0086 0.05394 C -0.0017 0.06158 -0.00417 0.05834 0.00065 0.06482 C 0.00221 0.06899 0.00299 0.07037 0.00377 0.0757 C 0.00664 0.0963 0.00234 0.0757 0.00599 0.09213 C 0.00013 0.1051 0.00625 0.09283 -0.00235 0.10579 C -0.00378 0.10764 -0.00495 0.11042 -0.00625 0.1125 C -0.00769 0.11482 -0.00925 0.11713 -0.01081 0.11922 C -0.01159 0.12199 -0.01237 0.12477 -0.01315 0.12755 C -0.01368 0.12963 -0.01537 0.13218 -0.01472 0.13426 C -0.01341 0.1382 -0.01055 0.13959 -0.0086 0.14236 C 0.00507 0.16181 -0.00899 0.14283 -0.00013 0.15463 C 0.00039 0.15695 0.00091 0.15926 0.00143 0.16158 C 0.00208 0.16436 0.00312 0.1669 0.00377 0.16968 C 0.00416 0.17176 0.00429 0.17431 0.00455 0.17639 C 0.00403 0.17824 0.00364 0.18033 0.00299 0.18195 C 0.00143 0.18519 -0.00222 0.18611 -0.00391 0.18727 C -0.00495 0.1882 -0.00599 0.18912 -0.00703 0.19005 C -0.0086 0.20602 -0.00729 0.20047 -0.00925 0.20787 L -0.01237 0.21042 L -0.0017 0.22153 L -0.00703 0.2132 " pathEditMode="relative" rAng="0" ptsTypes="AAAAAAAAAAAAAAAAAAAAAAAAAAAAAA">
                                      <p:cBhvr>
                                        <p:cTn id="8" dur="20000" fill="hold"/>
                                        <p:tgtEl>
                                          <p:spTgt spid="9"/>
                                        </p:tgtEl>
                                        <p:attrNameLst>
                                          <p:attrName>ppt_x</p:attrName>
                                          <p:attrName>ppt_y</p:attrName>
                                        </p:attrNameLst>
                                      </p:cBhvr>
                                      <p:rCtr x="260" y="13264"/>
                                    </p:animMotion>
                                  </p:childTnLst>
                                </p:cTn>
                              </p:par>
                              <p:par>
                                <p:cTn id="9" presetID="0" presetClass="path" presetSubtype="0" repeatCount="indefinite" autoRev="1" fill="hold" nodeType="withEffect">
                                  <p:stCondLst>
                                    <p:cond delay="1500"/>
                                  </p:stCondLst>
                                  <p:childTnLst>
                                    <p:animMotion origin="layout" path="M -0.00625 -0.04398 L -0.00625 -0.04375 C -0.00378 -0.0412 0.00586 -0.03125 0.00911 -0.025 C 0.01002 -0.02314 0.01067 -0.0206 0.01146 -0.01828 C 0.01015 -0.01088 0.0095 -0.00324 0.00755 0.00348 C 0.00625 0.00787 -0.00378 0.01736 -0.00469 0.01852 C -0.0086 0.02338 -0.01615 0.03357 -0.01615 0.0338 C -0.01667 0.03542 -0.01732 0.03704 -0.01771 0.03889 C -0.0181 0.04028 -0.01914 0.04213 -0.01849 0.04306 C -0.01563 0.04769 -0.01185 0.05024 -0.0086 0.05394 C -0.0017 0.06158 -0.00417 0.05834 0.00065 0.06482 C 0.00221 0.06899 0.00299 0.07037 0.00377 0.0757 C 0.00664 0.0963 0.00234 0.0757 0.00599 0.09213 C 0.00013 0.1051 0.00625 0.09283 -0.00235 0.10579 C -0.00378 0.10764 -0.00495 0.11042 -0.00625 0.1125 C -0.00769 0.11482 -0.00925 0.11713 -0.01081 0.11922 C -0.01159 0.12199 -0.01237 0.12477 -0.01315 0.12755 C -0.01368 0.12963 -0.01537 0.13218 -0.01472 0.13426 C -0.01341 0.1382 -0.01055 0.13959 -0.0086 0.14236 C 0.00507 0.16181 -0.00899 0.14283 -0.00013 0.15463 C 0.00039 0.15695 0.00091 0.15926 0.00143 0.16158 C 0.00208 0.16436 0.00312 0.1669 0.00377 0.16968 C 0.00416 0.17176 0.00429 0.17431 0.00455 0.17639 C 0.00403 0.17824 0.00364 0.18033 0.00299 0.18195 C 0.00143 0.18519 -0.00222 0.18611 -0.00391 0.18727 C -0.00495 0.1882 -0.00599 0.18912 -0.00703 0.19005 C -0.0086 0.20602 -0.00729 0.20047 -0.00925 0.20787 L -0.01237 0.21042 L -0.0017 0.22153 L -0.00703 0.2132 " pathEditMode="relative" rAng="0" ptsTypes="AAAAAAAAAAAAAAAAAAAAAAAAAAAAAA">
                                      <p:cBhvr>
                                        <p:cTn id="10" dur="20000" fill="hold"/>
                                        <p:tgtEl>
                                          <p:spTgt spid="7"/>
                                        </p:tgtEl>
                                        <p:attrNameLst>
                                          <p:attrName>ppt_x</p:attrName>
                                          <p:attrName>ppt_y</p:attrName>
                                        </p:attrNameLst>
                                      </p:cBhvr>
                                      <p:rCtr x="260" y="1326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9"/>
                                        </p:tgtEl>
                                      </p:cBhvr>
                                    </p:animEffect>
                                    <p:animScale>
                                      <p:cBhvr>
                                        <p:cTn id="16" dur="250" autoRev="1" fill="hold"/>
                                        <p:tgtEl>
                                          <p:spTgt spid="9"/>
                                        </p:tgtEl>
                                      </p:cBhvr>
                                      <p:by x="105000" y="105000"/>
                                    </p:animScale>
                                  </p:childTnLst>
                                  <p:subTnLst>
                                    <p:audio>
                                      <p:cMediaNode>
                                        <p:cTn display="0" masterRel="sameClick">
                                          <p:stCondLst>
                                            <p:cond evt="begin" delay="0">
                                              <p:tn val="14"/>
                                            </p:cond>
                                          </p:stCondLst>
                                          <p:endCondLst>
                                            <p:cond evt="onStopAudio" delay="0">
                                              <p:tgtEl>
                                                <p:sldTgt/>
                                              </p:tgtEl>
                                            </p:cond>
                                          </p:endCondLst>
                                        </p:cTn>
                                        <p:tgtEl>
                                          <p:sndTgt r:embed="rId2" name="%D1%88%D0%B0%D1%80%D0%B8%D0%BA (online-audio-converter.com).wav"/>
                                        </p:tgtEl>
                                      </p:cMediaNode>
                                    </p:audio>
                                  </p:subTnLst>
                                </p:cTn>
                              </p:par>
                              <p:par>
                                <p:cTn id="17" presetID="1" presetClass="exit" presetSubtype="0" fill="hold"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500" tmFilter="0, 0; .2, .5; .8, .5; 1, 0"/>
                                        <p:tgtEl>
                                          <p:spTgt spid="8"/>
                                        </p:tgtEl>
                                      </p:cBhvr>
                                    </p:animEffect>
                                    <p:animScale>
                                      <p:cBhvr>
                                        <p:cTn id="24" dur="250" autoRev="1" fill="hold"/>
                                        <p:tgtEl>
                                          <p:spTgt spid="8"/>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3" name="%D0%BF%D0%BE%D0%B1%D0%B5%D0%B4%D0%B0.wav"/>
                                        </p:tgtEl>
                                      </p:cMediaNode>
                                    </p:audio>
                                  </p:subTnLst>
                                </p:cTn>
                              </p:par>
                              <p:par>
                                <p:cTn id="25" presetID="1" presetClass="exit" presetSubtype="0" fill="hold" nodeType="withEffect">
                                  <p:stCondLst>
                                    <p:cond delay="0"/>
                                  </p:stCondLst>
                                  <p:childTnLst>
                                    <p:set>
                                      <p:cBhvr>
                                        <p:cTn id="26" dur="1" fill="hold">
                                          <p:stCondLst>
                                            <p:cond delay="0"/>
                                          </p:stCondLst>
                                        </p:cTn>
                                        <p:tgtEl>
                                          <p:spTgt spid="9"/>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7"/>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nextCondLst>
                <p:cond evt="onClick" delay="0">
                  <p:tgtEl>
                    <p:spTgt spid="8"/>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7"/>
                                        </p:tgtEl>
                                      </p:cBhvr>
                                    </p:animEffect>
                                    <p:animScale>
                                      <p:cBhvr>
                                        <p:cTn id="40" dur="250" autoRev="1" fill="hold"/>
                                        <p:tgtEl>
                                          <p:spTgt spid="7"/>
                                        </p:tgtEl>
                                      </p:cBhvr>
                                      <p:by x="105000" y="105000"/>
                                    </p:animScale>
                                  </p:childTnLst>
                                  <p:subTnLst>
                                    <p:audio>
                                      <p:cMediaNode>
                                        <p:cTn display="0" masterRel="sameClick">
                                          <p:stCondLst>
                                            <p:cond evt="begin" delay="0">
                                              <p:tn val="38"/>
                                            </p:cond>
                                          </p:stCondLst>
                                          <p:endCondLst>
                                            <p:cond evt="onStopAudio" delay="0">
                                              <p:tgtEl>
                                                <p:sldTgt/>
                                              </p:tgtEl>
                                            </p:cond>
                                          </p:endCondLst>
                                        </p:cTn>
                                        <p:tgtEl>
                                          <p:sndTgt r:embed="rId2" name="%D1%88%D0%B0%D1%80%D0%B8%D0%BA (online-audio-converter.com).wav"/>
                                        </p:tgtEl>
                                      </p:cMediaNode>
                                    </p:audio>
                                  </p:subTnLst>
                                </p:cTn>
                              </p:par>
                              <p:par>
                                <p:cTn id="41" presetID="1" presetClass="exit" presetSubtype="0" fill="hold" nodeType="withEffect">
                                  <p:stCondLst>
                                    <p:cond delay="0"/>
                                  </p:stCondLst>
                                  <p:childTnLst>
                                    <p:set>
                                      <p:cBhvr>
                                        <p:cTn id="4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45101E-E5B1-7199-213D-26C3C4A135E8}"/>
              </a:ext>
            </a:extLst>
          </p:cNvPr>
          <p:cNvPicPr>
            <a:picLocks noChangeAspect="1"/>
          </p:cNvPicPr>
          <p:nvPr/>
        </p:nvPicPr>
        <p:blipFill>
          <a:blip r:embed="rId4"/>
          <a:stretch>
            <a:fillRect/>
          </a:stretch>
        </p:blipFill>
        <p:spPr>
          <a:xfrm>
            <a:off x="0" y="1"/>
            <a:ext cx="12192000" cy="6857999"/>
          </a:xfrm>
          <a:prstGeom prst="rect">
            <a:avLst/>
          </a:prstGeom>
        </p:spPr>
      </p:pic>
      <p:sp>
        <p:nvSpPr>
          <p:cNvPr id="15" name="Rectangle: Rounded Corners 14">
            <a:extLst>
              <a:ext uri="{FF2B5EF4-FFF2-40B4-BE49-F238E27FC236}">
                <a16:creationId xmlns:a16="http://schemas.microsoft.com/office/drawing/2014/main" id="{F6DE0862-70BF-2BF8-37AA-D36FFD662D40}"/>
              </a:ext>
            </a:extLst>
          </p:cNvPr>
          <p:cNvSpPr/>
          <p:nvPr/>
        </p:nvSpPr>
        <p:spPr>
          <a:xfrm>
            <a:off x="1371204" y="3859686"/>
            <a:ext cx="8547238" cy="2625090"/>
          </a:xfrm>
          <a:prstGeom prst="roundRect">
            <a:avLst>
              <a:gd name="adj" fmla="val 11097"/>
            </a:avLst>
          </a:prstGeom>
          <a:solidFill>
            <a:schemeClr val="bg1"/>
          </a:solidFill>
          <a:ln w="28575">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002060"/>
              </a:solidFill>
              <a:latin typeface="Arial" panose="020B0604020202020204" pitchFamily="34" charset="0"/>
              <a:cs typeface="Arial" panose="020B0604020202020204" pitchFamily="34" charset="0"/>
            </a:endParaRPr>
          </a:p>
        </p:txBody>
      </p:sp>
      <p:pic>
        <p:nvPicPr>
          <p:cNvPr id="17" name="Рисунок 16">
            <a:hlinkClick r:id="" action="ppaction://hlinkshowjump?jump=nextslide"/>
            <a:extLst>
              <a:ext uri="{FF2B5EF4-FFF2-40B4-BE49-F238E27FC236}">
                <a16:creationId xmlns:a16="http://schemas.microsoft.com/office/drawing/2014/main" id="{85411D51-79EA-4D4C-99D4-59A64F9D1A41}"/>
              </a:ext>
            </a:extLst>
          </p:cNvPr>
          <p:cNvPicPr>
            <a:picLocks noChangeAspect="1"/>
          </p:cNvPicPr>
          <p:nvPr/>
        </p:nvPicPr>
        <p:blipFill>
          <a:blip r:embed="rId5"/>
          <a:stretch>
            <a:fillRect/>
          </a:stretch>
        </p:blipFill>
        <p:spPr>
          <a:xfrm flipH="1">
            <a:off x="10047634" y="3076874"/>
            <a:ext cx="921998" cy="936168"/>
          </a:xfrm>
          <a:prstGeom prst="rect">
            <a:avLst/>
          </a:prstGeom>
        </p:spPr>
      </p:pic>
      <p:pic>
        <p:nvPicPr>
          <p:cNvPr id="1026" name="Picture 2" descr="Winnie the Pooh clipart">
            <a:extLst>
              <a:ext uri="{FF2B5EF4-FFF2-40B4-BE49-F238E27FC236}">
                <a16:creationId xmlns:a16="http://schemas.microsoft.com/office/drawing/2014/main" id="{89B9C8D7-775D-4443-8F79-4AB0DF3BA3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360289" y="4113115"/>
            <a:ext cx="1991005" cy="218802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Кира-скрап - клипарт и рамки на прозрачном фоне">
            <a:extLst>
              <a:ext uri="{FF2B5EF4-FFF2-40B4-BE49-F238E27FC236}">
                <a16:creationId xmlns:a16="http://schemas.microsoft.com/office/drawing/2014/main" id="{46DFF0BC-0324-D64F-9D09-E1D3008216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55048" y="4093880"/>
            <a:ext cx="1748616" cy="223518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75AF87F1-F3D1-17E3-6635-C93E9227CBD5}"/>
              </a:ext>
            </a:extLst>
          </p:cNvPr>
          <p:cNvSpPr/>
          <p:nvPr/>
        </p:nvSpPr>
        <p:spPr>
          <a:xfrm>
            <a:off x="473870" y="994044"/>
            <a:ext cx="3428594" cy="1840576"/>
          </a:xfrm>
          <a:prstGeom prst="roundRect">
            <a:avLst>
              <a:gd name="adj" fmla="val 11097"/>
            </a:avLst>
          </a:prstGeom>
          <a:solidFill>
            <a:schemeClr val="bg1"/>
          </a:solidFill>
          <a:ln w="28575">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002060"/>
                </a:solidFill>
                <a:latin typeface="Arial" panose="020B0604020202020204" pitchFamily="34" charset="0"/>
                <a:cs typeface="Arial" panose="020B0604020202020204" pitchFamily="34" charset="0"/>
              </a:rPr>
              <a:t>Where does </a:t>
            </a:r>
          </a:p>
          <a:p>
            <a:pPr algn="ctr"/>
            <a:r>
              <a:rPr lang="en-US" sz="2667" b="1">
                <a:solidFill>
                  <a:srgbClr val="002060"/>
                </a:solidFill>
                <a:latin typeface="Arial" panose="020B0604020202020204" pitchFamily="34" charset="0"/>
                <a:cs typeface="Arial" panose="020B0604020202020204" pitchFamily="34" charset="0"/>
              </a:rPr>
              <a:t>he work? </a:t>
            </a:r>
          </a:p>
        </p:txBody>
      </p:sp>
      <p:sp>
        <p:nvSpPr>
          <p:cNvPr id="4" name="Rectangle: Rounded Corners 3">
            <a:extLst>
              <a:ext uri="{FF2B5EF4-FFF2-40B4-BE49-F238E27FC236}">
                <a16:creationId xmlns:a16="http://schemas.microsoft.com/office/drawing/2014/main" id="{343BD7C1-57DA-6D7C-91D8-EF48E3B9DDED}"/>
              </a:ext>
            </a:extLst>
          </p:cNvPr>
          <p:cNvSpPr/>
          <p:nvPr/>
        </p:nvSpPr>
        <p:spPr>
          <a:xfrm>
            <a:off x="4287960" y="994044"/>
            <a:ext cx="3428594" cy="1840576"/>
          </a:xfrm>
          <a:prstGeom prst="roundRect">
            <a:avLst>
              <a:gd name="adj" fmla="val 11097"/>
            </a:avLst>
          </a:prstGeom>
          <a:solidFill>
            <a:schemeClr val="bg1"/>
          </a:solidFill>
          <a:ln w="28575">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Arial" panose="020B0604020202020204" pitchFamily="34" charset="0"/>
                <a:cs typeface="Arial" panose="020B0604020202020204" pitchFamily="34" charset="0"/>
              </a:rPr>
              <a:t>Does </a:t>
            </a:r>
          </a:p>
          <a:p>
            <a:pPr algn="ctr"/>
            <a:r>
              <a:rPr lang="en-US" sz="2400" b="1" dirty="0">
                <a:solidFill>
                  <a:srgbClr val="002060"/>
                </a:solidFill>
                <a:latin typeface="Arial" panose="020B0604020202020204" pitchFamily="34" charset="0"/>
                <a:cs typeface="Arial" panose="020B0604020202020204" pitchFamily="34" charset="0"/>
              </a:rPr>
              <a:t>he work </a:t>
            </a:r>
            <a:r>
              <a:rPr lang="en-US" sz="2400" b="1" dirty="0">
                <a:solidFill>
                  <a:srgbClr val="002060"/>
                </a:solidFill>
                <a:latin typeface="Century Gothic" panose="020B0502020202020204" pitchFamily="34" charset="0"/>
              </a:rPr>
              <a:t>in a restaurant</a:t>
            </a:r>
            <a:r>
              <a:rPr lang="en-US" sz="2400" b="1" dirty="0">
                <a:solidFill>
                  <a:srgbClr val="002060"/>
                </a:solidFill>
                <a:latin typeface="Arial" panose="020B0604020202020204" pitchFamily="34" charset="0"/>
                <a:cs typeface="Arial" panose="020B0604020202020204" pitchFamily="34" charset="0"/>
              </a:rPr>
              <a:t>? </a:t>
            </a:r>
          </a:p>
        </p:txBody>
      </p:sp>
      <p:sp>
        <p:nvSpPr>
          <p:cNvPr id="13" name="Rectangle: Rounded Corners 12">
            <a:extLst>
              <a:ext uri="{FF2B5EF4-FFF2-40B4-BE49-F238E27FC236}">
                <a16:creationId xmlns:a16="http://schemas.microsoft.com/office/drawing/2014/main" id="{EAF318D4-A4CC-D59D-763B-FD3AF3B397EE}"/>
              </a:ext>
            </a:extLst>
          </p:cNvPr>
          <p:cNvSpPr/>
          <p:nvPr/>
        </p:nvSpPr>
        <p:spPr>
          <a:xfrm>
            <a:off x="8110292" y="994044"/>
            <a:ext cx="3428594" cy="1840576"/>
          </a:xfrm>
          <a:prstGeom prst="roundRect">
            <a:avLst>
              <a:gd name="adj" fmla="val 11097"/>
            </a:avLst>
          </a:prstGeom>
          <a:solidFill>
            <a:schemeClr val="bg1"/>
          </a:solidFill>
          <a:ln w="28575">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Arial" panose="020B0604020202020204" pitchFamily="34" charset="0"/>
                <a:cs typeface="Arial" panose="020B0604020202020204" pitchFamily="34" charset="0"/>
              </a:rPr>
              <a:t>Does </a:t>
            </a:r>
          </a:p>
          <a:p>
            <a:pPr algn="ctr"/>
            <a:r>
              <a:rPr lang="en-US" sz="2800" b="1" dirty="0">
                <a:solidFill>
                  <a:srgbClr val="002060"/>
                </a:solidFill>
                <a:latin typeface="Arial" panose="020B0604020202020204" pitchFamily="34" charset="0"/>
                <a:cs typeface="Arial" panose="020B0604020202020204" pitchFamily="34" charset="0"/>
              </a:rPr>
              <a:t>he work </a:t>
            </a:r>
            <a:r>
              <a:rPr lang="en-US" sz="2800" b="1" dirty="0">
                <a:solidFill>
                  <a:srgbClr val="002060"/>
                </a:solidFill>
                <a:latin typeface="Century Gothic" panose="020B0502020202020204" pitchFamily="34" charset="0"/>
              </a:rPr>
              <a:t>in </a:t>
            </a:r>
            <a:r>
              <a:rPr lang="en-US" sz="2800" b="1">
                <a:solidFill>
                  <a:srgbClr val="002060"/>
                </a:solidFill>
                <a:latin typeface="Century Gothic" panose="020B0502020202020204" pitchFamily="34" charset="0"/>
              </a:rPr>
              <a:t>a bakery</a:t>
            </a:r>
            <a:r>
              <a:rPr lang="en-US" sz="2800" b="1">
                <a:solidFill>
                  <a:srgbClr val="002060"/>
                </a:solidFill>
                <a:latin typeface="Arial" panose="020B0604020202020204" pitchFamily="34" charset="0"/>
                <a:cs typeface="Arial" panose="020B0604020202020204" pitchFamily="34" charset="0"/>
              </a:rPr>
              <a:t>? </a:t>
            </a:r>
            <a:endParaRPr lang="en-US" sz="2800" b="1" dirty="0">
              <a:solidFill>
                <a:srgbClr val="002060"/>
              </a:solidFill>
              <a:latin typeface="Arial" panose="020B0604020202020204" pitchFamily="34" charset="0"/>
              <a:cs typeface="Arial" panose="020B0604020202020204" pitchFamily="34" charset="0"/>
            </a:endParaRPr>
          </a:p>
        </p:txBody>
      </p:sp>
      <p:grpSp>
        <p:nvGrpSpPr>
          <p:cNvPr id="9" name="Группа 8">
            <a:extLst>
              <a:ext uri="{FF2B5EF4-FFF2-40B4-BE49-F238E27FC236}">
                <a16:creationId xmlns:a16="http://schemas.microsoft.com/office/drawing/2014/main" id="{63D39F63-2482-7143-AAD1-E29CF3B8C6E1}"/>
              </a:ext>
            </a:extLst>
          </p:cNvPr>
          <p:cNvGrpSpPr/>
          <p:nvPr/>
        </p:nvGrpSpPr>
        <p:grpSpPr>
          <a:xfrm>
            <a:off x="299749" y="556858"/>
            <a:ext cx="723211" cy="2537994"/>
            <a:chOff x="3009818" y="1507671"/>
            <a:chExt cx="1026737" cy="3603169"/>
          </a:xfrm>
        </p:grpSpPr>
        <p:pic>
          <p:nvPicPr>
            <p:cNvPr id="1028" name="Picture 4" descr="Red Balloon clipart">
              <a:extLst>
                <a:ext uri="{FF2B5EF4-FFF2-40B4-BE49-F238E27FC236}">
                  <a16:creationId xmlns:a16="http://schemas.microsoft.com/office/drawing/2014/main" id="{F7A12A33-7D8D-1942-ADBF-F8F7F25FF8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09818" y="1507671"/>
              <a:ext cx="1026737" cy="360316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8CCC397-9C94-B44F-94D5-B02CBFCE2723}"/>
                </a:ext>
              </a:extLst>
            </p:cNvPr>
            <p:cNvSpPr txBox="1"/>
            <p:nvPr/>
          </p:nvSpPr>
          <p:spPr>
            <a:xfrm>
              <a:off x="3009818" y="2051221"/>
              <a:ext cx="1026736" cy="830200"/>
            </a:xfrm>
            <a:prstGeom prst="rect">
              <a:avLst/>
            </a:prstGeom>
            <a:noFill/>
          </p:spPr>
          <p:txBody>
            <a:bodyPr wrap="square" rtlCol="0">
              <a:spAutoFit/>
            </a:bodyPr>
            <a:lstStyle/>
            <a:p>
              <a:pPr algn="ctr"/>
              <a:r>
                <a:rPr lang="en-US" sz="3200">
                  <a:latin typeface="Comic Sans MS" panose="030F0902030302020204" pitchFamily="66" charset="0"/>
                </a:rPr>
                <a:t> </a:t>
              </a:r>
              <a:endParaRPr lang="ru-RU" sz="3200" dirty="0"/>
            </a:p>
          </p:txBody>
        </p:sp>
      </p:grpSp>
      <p:grpSp>
        <p:nvGrpSpPr>
          <p:cNvPr id="8" name="Группа 7">
            <a:extLst>
              <a:ext uri="{FF2B5EF4-FFF2-40B4-BE49-F238E27FC236}">
                <a16:creationId xmlns:a16="http://schemas.microsoft.com/office/drawing/2014/main" id="{75BF75E0-2C84-5346-A5CE-59B988B8AB5A}"/>
              </a:ext>
            </a:extLst>
          </p:cNvPr>
          <p:cNvGrpSpPr/>
          <p:nvPr/>
        </p:nvGrpSpPr>
        <p:grpSpPr>
          <a:xfrm>
            <a:off x="8052055" y="460318"/>
            <a:ext cx="773211" cy="2537996"/>
            <a:chOff x="4324323" y="1370616"/>
            <a:chExt cx="1097723" cy="3603171"/>
          </a:xfrm>
        </p:grpSpPr>
        <p:pic>
          <p:nvPicPr>
            <p:cNvPr id="1030" name="Picture 6" descr="Yellow Balloon clipart">
              <a:extLst>
                <a:ext uri="{FF2B5EF4-FFF2-40B4-BE49-F238E27FC236}">
                  <a16:creationId xmlns:a16="http://schemas.microsoft.com/office/drawing/2014/main" id="{4EABCF25-9B19-CE48-8317-7FCE73C01B47}"/>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324323" y="1370616"/>
              <a:ext cx="1026737" cy="360317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A73C9E5-C233-E043-8E0F-4DC9B244A0D0}"/>
                </a:ext>
              </a:extLst>
            </p:cNvPr>
            <p:cNvSpPr txBox="1"/>
            <p:nvPr/>
          </p:nvSpPr>
          <p:spPr>
            <a:xfrm>
              <a:off x="4395308" y="2051220"/>
              <a:ext cx="1026738" cy="830200"/>
            </a:xfrm>
            <a:prstGeom prst="rect">
              <a:avLst/>
            </a:prstGeom>
            <a:noFill/>
          </p:spPr>
          <p:txBody>
            <a:bodyPr wrap="square" rtlCol="0">
              <a:spAutoFit/>
            </a:bodyPr>
            <a:lstStyle/>
            <a:p>
              <a:pPr algn="ctr"/>
              <a:r>
                <a:rPr lang="en-US" sz="3200">
                  <a:latin typeface="Comic Sans MS" panose="030F0902030302020204" pitchFamily="66" charset="0"/>
                </a:rPr>
                <a:t> </a:t>
              </a:r>
              <a:endParaRPr lang="ru-RU" sz="3200" dirty="0"/>
            </a:p>
          </p:txBody>
        </p:sp>
      </p:grpSp>
      <p:grpSp>
        <p:nvGrpSpPr>
          <p:cNvPr id="7" name="Группа 6">
            <a:extLst>
              <a:ext uri="{FF2B5EF4-FFF2-40B4-BE49-F238E27FC236}">
                <a16:creationId xmlns:a16="http://schemas.microsoft.com/office/drawing/2014/main" id="{C1F7F217-4CFD-144A-8346-19DB2B205C32}"/>
              </a:ext>
            </a:extLst>
          </p:cNvPr>
          <p:cNvGrpSpPr/>
          <p:nvPr/>
        </p:nvGrpSpPr>
        <p:grpSpPr>
          <a:xfrm>
            <a:off x="4089949" y="705370"/>
            <a:ext cx="723211" cy="2537995"/>
            <a:chOff x="5780802" y="1507669"/>
            <a:chExt cx="1026737" cy="3603170"/>
          </a:xfrm>
        </p:grpSpPr>
        <p:pic>
          <p:nvPicPr>
            <p:cNvPr id="1032" name="Picture 8" descr="Green Balloon clipart">
              <a:extLst>
                <a:ext uri="{FF2B5EF4-FFF2-40B4-BE49-F238E27FC236}">
                  <a16:creationId xmlns:a16="http://schemas.microsoft.com/office/drawing/2014/main" id="{656ACD47-0DA6-2745-A502-C9F8855E2D2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80802" y="1507669"/>
              <a:ext cx="1026737" cy="360317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3C1C9EB-4623-354D-8F8D-F8F4F0838931}"/>
                </a:ext>
              </a:extLst>
            </p:cNvPr>
            <p:cNvSpPr txBox="1"/>
            <p:nvPr/>
          </p:nvSpPr>
          <p:spPr>
            <a:xfrm>
              <a:off x="5780803" y="2051221"/>
              <a:ext cx="1026736" cy="830200"/>
            </a:xfrm>
            <a:prstGeom prst="rect">
              <a:avLst/>
            </a:prstGeom>
            <a:noFill/>
          </p:spPr>
          <p:txBody>
            <a:bodyPr wrap="square" rtlCol="0">
              <a:spAutoFit/>
            </a:bodyPr>
            <a:lstStyle/>
            <a:p>
              <a:pPr algn="ctr"/>
              <a:r>
                <a:rPr lang="en-US" sz="3200">
                  <a:latin typeface="Comic Sans MS" panose="030F0902030302020204" pitchFamily="66" charset="0"/>
                </a:rPr>
                <a:t> </a:t>
              </a:r>
              <a:endParaRPr lang="ru-RU" sz="3200" dirty="0"/>
            </a:p>
          </p:txBody>
        </p:sp>
      </p:grpSp>
      <p:sp>
        <p:nvSpPr>
          <p:cNvPr id="10" name="TextBox 9">
            <a:extLst>
              <a:ext uri="{FF2B5EF4-FFF2-40B4-BE49-F238E27FC236}">
                <a16:creationId xmlns:a16="http://schemas.microsoft.com/office/drawing/2014/main" id="{8555BEDB-22A6-92F5-A39D-71BEB588E829}"/>
              </a:ext>
            </a:extLst>
          </p:cNvPr>
          <p:cNvSpPr txBox="1"/>
          <p:nvPr/>
        </p:nvSpPr>
        <p:spPr>
          <a:xfrm>
            <a:off x="5283200" y="7900651"/>
            <a:ext cx="2105138" cy="523220"/>
          </a:xfrm>
          <a:prstGeom prst="rect">
            <a:avLst/>
          </a:prstGeom>
          <a:noFill/>
        </p:spPr>
        <p:txBody>
          <a:bodyPr wrap="square" rtlCol="0">
            <a:spAutoFit/>
          </a:bodyPr>
          <a:lstStyle/>
          <a:p>
            <a:pPr algn="ctr"/>
            <a:r>
              <a:rPr lang="en-US" sz="2800" b="1">
                <a:solidFill>
                  <a:srgbClr val="FF0000"/>
                </a:solidFill>
                <a:latin typeface="Arial" panose="020B0604020202020204" pitchFamily="34" charset="0"/>
                <a:cs typeface="Arial" panose="020B0604020202020204" pitchFamily="34" charset="0"/>
              </a:rPr>
              <a:t>nose</a:t>
            </a:r>
          </a:p>
        </p:txBody>
      </p:sp>
      <p:sp>
        <p:nvSpPr>
          <p:cNvPr id="22" name="TextBox 21">
            <a:extLst>
              <a:ext uri="{FF2B5EF4-FFF2-40B4-BE49-F238E27FC236}">
                <a16:creationId xmlns:a16="http://schemas.microsoft.com/office/drawing/2014/main" id="{4450D6AF-85C2-57BA-D30A-9802827FA7FB}"/>
              </a:ext>
            </a:extLst>
          </p:cNvPr>
          <p:cNvSpPr txBox="1"/>
          <p:nvPr/>
        </p:nvSpPr>
        <p:spPr>
          <a:xfrm>
            <a:off x="2273559" y="4685067"/>
            <a:ext cx="5700761" cy="502766"/>
          </a:xfrm>
          <a:prstGeom prst="rect">
            <a:avLst/>
          </a:prstGeom>
          <a:noFill/>
        </p:spPr>
        <p:txBody>
          <a:bodyPr wrap="square" rtlCol="0">
            <a:spAutoFit/>
          </a:bodyPr>
          <a:lstStyle/>
          <a:p>
            <a:pPr algn="ctr"/>
            <a:r>
              <a:rPr lang="en-US" sz="2667" b="1" dirty="0">
                <a:solidFill>
                  <a:srgbClr val="002060"/>
                </a:solidFill>
                <a:latin typeface="Century Gothic" panose="020B0502020202020204" pitchFamily="34" charset="0"/>
              </a:rPr>
              <a:t>No, he doesn’t.</a:t>
            </a:r>
          </a:p>
        </p:txBody>
      </p:sp>
      <p:pic>
        <p:nvPicPr>
          <p:cNvPr id="14" name="Picture 2" descr="Bakery Cartoon Images - Free Download on Freepik">
            <a:extLst>
              <a:ext uri="{FF2B5EF4-FFF2-40B4-BE49-F238E27FC236}">
                <a16:creationId xmlns:a16="http://schemas.microsoft.com/office/drawing/2014/main" id="{91BF4C59-E2B0-A32C-82E0-5419AC7A973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60254" y="4161461"/>
            <a:ext cx="2706811" cy="216760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9511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utoRev="1" fill="hold" nodeType="withEffect">
                                  <p:stCondLst>
                                    <p:cond delay="0"/>
                                  </p:stCondLst>
                                  <p:childTnLst>
                                    <p:animMotion origin="layout" path="M -0.00456 -0.06111 L -0.00456 -0.06088 C -0.00209 -0.05833 0.00755 -0.04838 0.0108 -0.04213 C 0.01172 -0.04027 0.01237 -0.03773 0.01315 -0.03541 C 0.01185 -0.02801 0.0112 -0.02037 0.00924 -0.01365 C 0.00794 -0.00926 -0.00209 0.00023 -0.003 0.00139 C -0.0069 0.00625 -0.01446 0.01644 -0.01446 0.01667 C -0.01498 0.01829 -0.01563 0.01991 -0.01602 0.02176 C -0.01641 0.02315 -0.01745 0.025 -0.0168 0.02593 C -0.01393 0.03056 -0.01016 0.03311 -0.0069 0.03681 C 2.70833E-6 0.04445 -0.00248 0.04121 0.00234 0.04769 C 0.0039 0.05186 0.00468 0.05324 0.00547 0.05857 C 0.00833 0.07917 0.00403 0.05857 0.00768 0.075 C 0.00182 0.08797 0.00794 0.0757 -0.00065 0.08866 C -0.00209 0.09051 -0.00326 0.09329 -0.00456 0.09537 C -0.00599 0.09769 -0.00755 0.1 -0.00912 0.10209 C -0.0099 0.10486 -0.01068 0.10764 -0.01146 0.11042 C -0.01198 0.1125 -0.01367 0.11505 -0.01302 0.11713 C -0.01172 0.12107 -0.00886 0.12246 -0.0069 0.12523 C 0.00677 0.14468 -0.00729 0.1257 0.00156 0.1375 C 0.00208 0.13982 0.0026 0.14213 0.00312 0.14445 C 0.00377 0.14723 0.00482 0.14977 0.00547 0.15255 C 0.00586 0.15463 0.00599 0.15718 0.00625 0.15926 C 0.00573 0.16111 0.00534 0.1632 0.00468 0.16482 C 0.00312 0.16806 -0.00052 0.16898 -0.00222 0.17014 C -0.00326 0.17107 -0.0043 0.17199 -0.00534 0.17292 C -0.0069 0.18889 -0.0056 0.18334 -0.00755 0.19074 L -0.01068 0.19329 L 2.70833E-6 0.2044 L -0.00534 0.19607 " pathEditMode="relative" rAng="0" ptsTypes="AAAAAAAAAAAAAAAAAAAAAAAAAAAAAA">
                                      <p:cBhvr>
                                        <p:cTn id="6" dur="20000" fill="hold"/>
                                        <p:tgtEl>
                                          <p:spTgt spid="8"/>
                                        </p:tgtEl>
                                        <p:attrNameLst>
                                          <p:attrName>ppt_x</p:attrName>
                                          <p:attrName>ppt_y</p:attrName>
                                        </p:attrNameLst>
                                      </p:cBhvr>
                                      <p:rCtr x="260" y="13264"/>
                                    </p:animMotion>
                                  </p:childTnLst>
                                </p:cTn>
                              </p:par>
                              <p:par>
                                <p:cTn id="7" presetID="0" presetClass="path" presetSubtype="0" repeatCount="indefinite" autoRev="1" fill="hold" nodeType="withEffect">
                                  <p:stCondLst>
                                    <p:cond delay="750"/>
                                  </p:stCondLst>
                                  <p:childTnLst>
                                    <p:animMotion origin="layout" path="M -0.00625 -0.04398 L -0.00625 -0.04375 C -0.00378 -0.0412 0.00586 -0.03125 0.00911 -0.025 C 0.01002 -0.02314 0.01067 -0.0206 0.01146 -0.01828 C 0.01015 -0.01088 0.0095 -0.00324 0.00755 0.00348 C 0.00625 0.00787 -0.00378 0.01736 -0.00469 0.01852 C -0.0086 0.02338 -0.01615 0.03357 -0.01615 0.0338 C -0.01667 0.03542 -0.01732 0.03704 -0.01771 0.03889 C -0.0181 0.04028 -0.01914 0.04213 -0.01849 0.04306 C -0.01563 0.04769 -0.01185 0.05024 -0.0086 0.05394 C -0.0017 0.06158 -0.00417 0.05834 0.00065 0.06482 C 0.00221 0.06899 0.00299 0.07037 0.00377 0.0757 C 0.00664 0.0963 0.00234 0.0757 0.00599 0.09213 C 0.00013 0.1051 0.00625 0.09283 -0.00235 0.10579 C -0.00378 0.10764 -0.00495 0.11042 -0.00625 0.1125 C -0.00769 0.11482 -0.00925 0.11713 -0.01081 0.11922 C -0.01159 0.12199 -0.01237 0.12477 -0.01315 0.12755 C -0.01368 0.12963 -0.01537 0.13218 -0.01472 0.13426 C -0.01341 0.1382 -0.01055 0.13959 -0.0086 0.14236 C 0.00507 0.16181 -0.00899 0.14283 -0.00013 0.15463 C 0.00039 0.15695 0.00091 0.15926 0.00143 0.16158 C 0.00208 0.16436 0.00312 0.1669 0.00377 0.16968 C 0.00416 0.17176 0.00429 0.17431 0.00455 0.17639 C 0.00403 0.17824 0.00364 0.18033 0.00299 0.18195 C 0.00143 0.18519 -0.00222 0.18611 -0.00391 0.18727 C -0.00495 0.1882 -0.00599 0.18912 -0.00703 0.19005 C -0.0086 0.20602 -0.00729 0.20047 -0.00925 0.20787 L -0.01237 0.21042 L -0.0017 0.22153 L -0.00703 0.2132 " pathEditMode="relative" rAng="0" ptsTypes="AAAAAAAAAAAAAAAAAAAAAAAAAAAAAA">
                                      <p:cBhvr>
                                        <p:cTn id="8" dur="20000" fill="hold"/>
                                        <p:tgtEl>
                                          <p:spTgt spid="9"/>
                                        </p:tgtEl>
                                        <p:attrNameLst>
                                          <p:attrName>ppt_x</p:attrName>
                                          <p:attrName>ppt_y</p:attrName>
                                        </p:attrNameLst>
                                      </p:cBhvr>
                                      <p:rCtr x="260" y="13264"/>
                                    </p:animMotion>
                                  </p:childTnLst>
                                </p:cTn>
                              </p:par>
                              <p:par>
                                <p:cTn id="9" presetID="0" presetClass="path" presetSubtype="0" repeatCount="indefinite" autoRev="1" fill="hold" nodeType="withEffect">
                                  <p:stCondLst>
                                    <p:cond delay="1500"/>
                                  </p:stCondLst>
                                  <p:childTnLst>
                                    <p:animMotion origin="layout" path="M 0.00287 -0.10393 L 0.00287 -0.1037 C 0.00534 -0.10116 0.01498 -0.0912 0.01823 -0.08495 C 0.01914 -0.0831 0.0198 -0.08055 0.02058 -0.07824 C 0.01928 -0.07083 0.01862 -0.06319 0.01667 -0.05648 C 0.01537 -0.05208 0.00534 -0.04259 0.00443 -0.04143 C 0.00053 -0.03657 -0.00703 -0.02639 -0.00703 -0.02616 C -0.00755 -0.02454 -0.0082 -0.02292 -0.00859 -0.02106 C -0.00898 -0.01967 -0.01002 -0.01782 -0.00937 -0.0169 C -0.00651 -0.01227 -0.00273 -0.00972 0.00053 -0.00602 C 0.00743 0.00162 0.00495 -0.00162 0.00977 0.00486 C 0.01133 0.00903 0.01211 0.01042 0.01289 0.01574 C 0.01576 0.03634 0.01146 0.01574 0.01511 0.03218 C 0.00925 0.04514 0.01537 0.03287 0.00678 0.04583 C 0.00534 0.04769 0.00417 0.05046 0.00287 0.05255 C 0.00144 0.05486 -0.00013 0.05718 -0.00169 0.05926 C -0.00247 0.06204 -0.00325 0.06482 -0.00403 0.06759 C -0.00455 0.06968 -0.00625 0.07222 -0.00559 0.07431 C -0.00429 0.07824 -0.00143 0.07963 0.00053 0.08241 C 0.0142 0.10185 0.00013 0.08287 0.00899 0.09468 C 0.00951 0.09699 0.01003 0.09931 0.01055 0.10162 C 0.0112 0.1044 0.01224 0.10695 0.01289 0.10972 C 0.01329 0.11181 0.01342 0.11435 0.01368 0.11644 C 0.01316 0.11829 0.01276 0.12037 0.01211 0.12199 C 0.01055 0.12523 0.00691 0.12616 0.00521 0.12732 C 0.00417 0.12824 0.00313 0.12917 0.00209 0.13009 C 0.00053 0.14607 0.00183 0.14051 -0.00013 0.14792 L -0.00325 0.15046 L 0.00743 0.16158 L 0.00209 0.15324 " pathEditMode="relative" rAng="0" ptsTypes="AAAAAAAAAAAAAAAAAAAAAAAAAAAAAA">
                                      <p:cBhvr>
                                        <p:cTn id="10" dur="20000" fill="hold"/>
                                        <p:tgtEl>
                                          <p:spTgt spid="7"/>
                                        </p:tgtEl>
                                        <p:attrNameLst>
                                          <p:attrName>ppt_x</p:attrName>
                                          <p:attrName>ppt_y</p:attrName>
                                        </p:attrNameLst>
                                      </p:cBhvr>
                                      <p:rCtr x="260" y="1326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7"/>
                                        </p:tgtEl>
                                      </p:cBhvr>
                                    </p:animEffect>
                                    <p:animScale>
                                      <p:cBhvr>
                                        <p:cTn id="16" dur="250" autoRev="1" fill="hold"/>
                                        <p:tgtEl>
                                          <p:spTgt spid="7"/>
                                        </p:tgtEl>
                                      </p:cBhvr>
                                      <p:by x="105000" y="105000"/>
                                    </p:animScale>
                                  </p:childTnLst>
                                  <p:subTnLst>
                                    <p:audio>
                                      <p:cMediaNode>
                                        <p:cTn display="0" masterRel="sameClick">
                                          <p:stCondLst>
                                            <p:cond evt="begin" delay="0">
                                              <p:tn val="14"/>
                                            </p:cond>
                                          </p:stCondLst>
                                          <p:endCondLst>
                                            <p:cond evt="onStopAudio" delay="0">
                                              <p:tgtEl>
                                                <p:sldTgt/>
                                              </p:tgtEl>
                                            </p:cond>
                                          </p:endCondLst>
                                        </p:cTn>
                                        <p:tgtEl>
                                          <p:sndTgt r:embed="rId2" name="%D0%BF%D0%BE%D0%B1%D0%B5%D0%B4%D0%B0.wav"/>
                                        </p:tgtEl>
                                      </p:cMediaNode>
                                    </p:audio>
                                  </p:subTnLst>
                                </p:cTn>
                              </p:par>
                              <p:par>
                                <p:cTn id="17" presetID="1" presetClass="exit" presetSubtype="0" fill="hold"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nextCondLst>
                <p:cond evt="onClick" delay="0">
                  <p:tgtEl>
                    <p:spTgt spid="7"/>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26" presetClass="emph" presetSubtype="0" fill="hold" nodeType="clickEffect">
                                  <p:stCondLst>
                                    <p:cond delay="0"/>
                                  </p:stCondLst>
                                  <p:childTnLst>
                                    <p:animEffect transition="out" filter="fade">
                                      <p:cBhvr>
                                        <p:cTn id="31" dur="500" tmFilter="0, 0; .2, .5; .8, .5; 1, 0"/>
                                        <p:tgtEl>
                                          <p:spTgt spid="9"/>
                                        </p:tgtEl>
                                      </p:cBhvr>
                                    </p:animEffect>
                                    <p:animScale>
                                      <p:cBhvr>
                                        <p:cTn id="32" dur="250" autoRev="1" fill="hold"/>
                                        <p:tgtEl>
                                          <p:spTgt spid="9"/>
                                        </p:tgtEl>
                                      </p:cBhvr>
                                      <p:by x="105000" y="105000"/>
                                    </p:animScale>
                                  </p:childTnLst>
                                  <p:subTnLst>
                                    <p:audio>
                                      <p:cMediaNode>
                                        <p:cTn display="0" masterRel="sameClick">
                                          <p:stCondLst>
                                            <p:cond evt="begin" delay="0">
                                              <p:tn val="30"/>
                                            </p:cond>
                                          </p:stCondLst>
                                          <p:endCondLst>
                                            <p:cond evt="onStopAudio" delay="0">
                                              <p:tgtEl>
                                                <p:sldTgt/>
                                              </p:tgtEl>
                                            </p:cond>
                                          </p:endCondLst>
                                        </p:cTn>
                                        <p:tgtEl>
                                          <p:sndTgt r:embed="rId3" name="%D1%88%D0%B0%D1%80%D0%B8%D0%BA (online-audio-converter.com).wav"/>
                                        </p:tgtEl>
                                      </p:cMediaNode>
                                    </p:audio>
                                  </p:subTnLst>
                                </p:cTn>
                              </p:par>
                              <p:par>
                                <p:cTn id="33" presetID="1" presetClass="exit" presetSubtype="0" fill="hold" nodeType="withEffect">
                                  <p:stCondLst>
                                    <p:cond delay="0"/>
                                  </p:stCondLst>
                                  <p:childTnLst>
                                    <p:set>
                                      <p:cBhvr>
                                        <p:cTn id="34"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5" restart="whenNotActive" fill="hold" evtFilter="cancelBubble" nodeType="interactiveSeq">
                <p:stCondLst>
                  <p:cond evt="onClick" delay="0">
                    <p:tgtEl>
                      <p:spTgt spid="8"/>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8"/>
                                        </p:tgtEl>
                                      </p:cBhvr>
                                    </p:animEffect>
                                    <p:animScale>
                                      <p:cBhvr>
                                        <p:cTn id="40" dur="250" autoRev="1" fill="hold"/>
                                        <p:tgtEl>
                                          <p:spTgt spid="8"/>
                                        </p:tgtEl>
                                      </p:cBhvr>
                                      <p:by x="105000" y="105000"/>
                                    </p:animScale>
                                  </p:childTnLst>
                                  <p:subTnLst>
                                    <p:audio>
                                      <p:cMediaNode>
                                        <p:cTn display="0" masterRel="sameClick">
                                          <p:stCondLst>
                                            <p:cond evt="begin" delay="0">
                                              <p:tn val="38"/>
                                            </p:cond>
                                          </p:stCondLst>
                                          <p:endCondLst>
                                            <p:cond evt="onStopAudio" delay="0">
                                              <p:tgtEl>
                                                <p:sldTgt/>
                                              </p:tgtEl>
                                            </p:cond>
                                          </p:endCondLst>
                                        </p:cTn>
                                        <p:tgtEl>
                                          <p:sndTgt r:embed="rId3" name="%D1%88%D0%B0%D1%80%D0%B8%D0%BA (online-audio-converter.com).wav"/>
                                        </p:tgtEl>
                                      </p:cMediaNode>
                                    </p:audio>
                                  </p:subTnLst>
                                </p:cTn>
                              </p:par>
                              <p:par>
                                <p:cTn id="41" presetID="1" presetClass="exit" presetSubtype="0" fill="hold" nodeType="withEffect">
                                  <p:stCondLst>
                                    <p:cond delay="0"/>
                                  </p:stCondLst>
                                  <p:childTnLst>
                                    <p:set>
                                      <p:cBhvr>
                                        <p:cTn id="42"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625446-A201-3618-09B9-7B0932352DEB}"/>
              </a:ext>
            </a:extLst>
          </p:cNvPr>
          <p:cNvPicPr>
            <a:picLocks noChangeAspect="1"/>
          </p:cNvPicPr>
          <p:nvPr/>
        </p:nvPicPr>
        <p:blipFill>
          <a:blip r:embed="rId2"/>
          <a:stretch>
            <a:fillRect/>
          </a:stretch>
        </p:blipFill>
        <p:spPr>
          <a:xfrm>
            <a:off x="0" y="1"/>
            <a:ext cx="12192000" cy="6857999"/>
          </a:xfrm>
          <a:prstGeom prst="rect">
            <a:avLst/>
          </a:prstGeom>
        </p:spPr>
      </p:pic>
      <p:pic>
        <p:nvPicPr>
          <p:cNvPr id="17410" name="Picture 2" descr="Наклейка Винни и Пятачок на Стену – Купить | Виниловые стикеры из каталога  интернет магазина allstick.ru">
            <a:extLst>
              <a:ext uri="{FF2B5EF4-FFF2-40B4-BE49-F238E27FC236}">
                <a16:creationId xmlns:a16="http://schemas.microsoft.com/office/drawing/2014/main" id="{67097E25-829E-C145-A850-A0112634D2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9641" y="963408"/>
            <a:ext cx="7742712" cy="53419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1F10B1C-8D40-B340-A244-CAE48611DFCB}"/>
              </a:ext>
            </a:extLst>
          </p:cNvPr>
          <p:cNvSpPr txBox="1"/>
          <p:nvPr/>
        </p:nvSpPr>
        <p:spPr>
          <a:xfrm>
            <a:off x="4433456" y="1425040"/>
            <a:ext cx="3325091" cy="646331"/>
          </a:xfrm>
          <a:prstGeom prst="rect">
            <a:avLst/>
          </a:prstGeom>
          <a:noFill/>
        </p:spPr>
        <p:txBody>
          <a:bodyPr wrap="square" rtlCol="0">
            <a:spAutoFit/>
          </a:bodyPr>
          <a:lstStyle/>
          <a:p>
            <a:pPr algn="ctr"/>
            <a:r>
              <a:rPr lang="en-US" sz="3600" dirty="0">
                <a:latin typeface="Comic Sans MS" panose="030F0902030302020204" pitchFamily="66" charset="0"/>
              </a:rPr>
              <a:t>Well done! </a:t>
            </a:r>
            <a:endParaRPr lang="ru-RU" sz="3600" dirty="0"/>
          </a:p>
        </p:txBody>
      </p:sp>
      <p:sp>
        <p:nvSpPr>
          <p:cNvPr id="3" name="Скругленный прямоугольник 6">
            <a:hlinkClick r:id="" action="ppaction://hlinkshowjump?jump=nextslide"/>
            <a:extLst>
              <a:ext uri="{FF2B5EF4-FFF2-40B4-BE49-F238E27FC236}">
                <a16:creationId xmlns:a16="http://schemas.microsoft.com/office/drawing/2014/main" id="{708ED4AE-56E3-6FC1-E8FE-7BB0233C0694}"/>
              </a:ext>
            </a:extLst>
          </p:cNvPr>
          <p:cNvSpPr/>
          <p:nvPr/>
        </p:nvSpPr>
        <p:spPr>
          <a:xfrm>
            <a:off x="8045669" y="5511172"/>
            <a:ext cx="1991005" cy="713666"/>
          </a:xfrm>
          <a:prstGeom prst="roundRect">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ysClr val="windowText" lastClr="000000"/>
                </a:solidFill>
              </a:rPr>
              <a:t>END</a:t>
            </a:r>
            <a:endParaRPr lang="ru-RU" sz="3200" b="1" dirty="0">
              <a:solidFill>
                <a:sysClr val="windowText" lastClr="000000"/>
              </a:solidFill>
            </a:endParaRPr>
          </a:p>
        </p:txBody>
      </p:sp>
    </p:spTree>
    <p:extLst>
      <p:ext uri="{BB962C8B-B14F-4D97-AF65-F5344CB8AC3E}">
        <p14:creationId xmlns:p14="http://schemas.microsoft.com/office/powerpoint/2010/main" val="6199801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B79453CC-1010-1C5F-A5EE-2C469E7FE134}"/>
              </a:ext>
            </a:extLst>
          </p:cNvPr>
          <p:cNvSpPr>
            <a:spLocks noGrp="1" noChangeArrowheads="1"/>
          </p:cNvSpPr>
          <p:nvPr>
            <p:ph type="title"/>
          </p:nvPr>
        </p:nvSpPr>
        <p:spPr/>
        <p:txBody>
          <a:bodyPr/>
          <a:lstStyle/>
          <a:p>
            <a:pPr eaLnBrk="1" hangingPunct="1"/>
            <a:endParaRPr lang="en-US" altLang="en-US"/>
          </a:p>
        </p:txBody>
      </p:sp>
      <p:pic>
        <p:nvPicPr>
          <p:cNvPr id="22531" name="Picture 2" descr="Border template with happy school kid Royalty Free Vector">
            <a:extLst>
              <a:ext uri="{FF2B5EF4-FFF2-40B4-BE49-F238E27FC236}">
                <a16:creationId xmlns:a16="http://schemas.microsoft.com/office/drawing/2014/main" id="{28CA1242-3EF3-6B3F-2D92-D8D430EA604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5600" b="14612"/>
          <a:stretch>
            <a:fillRect/>
          </a:stretch>
        </p:blipFill>
        <p:spPr>
          <a:xfrm>
            <a:off x="0" y="-42863"/>
            <a:ext cx="12192000" cy="6907213"/>
          </a:xfrm>
          <a:noFill/>
        </p:spPr>
      </p:pic>
      <p:sp>
        <p:nvSpPr>
          <p:cNvPr id="4" name="Title 1">
            <a:extLst>
              <a:ext uri="{FF2B5EF4-FFF2-40B4-BE49-F238E27FC236}">
                <a16:creationId xmlns:a16="http://schemas.microsoft.com/office/drawing/2014/main" id="{15D2D8E1-DFEC-9263-A89A-57A0A9A4B263}"/>
              </a:ext>
            </a:extLst>
          </p:cNvPr>
          <p:cNvSpPr txBox="1">
            <a:spLocks/>
          </p:cNvSpPr>
          <p:nvPr/>
        </p:nvSpPr>
        <p:spPr>
          <a:xfrm>
            <a:off x="3480905" y="3532119"/>
            <a:ext cx="8955088" cy="1325562"/>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en-US" sz="6600" b="1" dirty="0">
                <a:ln w="11430"/>
                <a:solidFill>
                  <a:srgbClr val="FF0000"/>
                </a:solidFill>
                <a:effectLst>
                  <a:outerShdw blurRad="50800" dist="39000" dir="5460000" algn="tl">
                    <a:srgbClr val="000000">
                      <a:alpha val="38000"/>
                    </a:srgbClr>
                  </a:outerShdw>
                </a:effectLst>
                <a:latin typeface="Jokerman" pitchFamily="82" charset="0"/>
                <a:cs typeface="Arial" charset="0"/>
              </a:rPr>
              <a:t>HOME LINK</a:t>
            </a:r>
            <a:endParaRPr lang="en-US" sz="6600" dirty="0">
              <a:solidFill>
                <a:srgbClr val="FF0000"/>
              </a:solidFill>
            </a:endParaRPr>
          </a:p>
        </p:txBody>
      </p:sp>
    </p:spTree>
    <p:extLst>
      <p:ext uri="{BB962C8B-B14F-4D97-AF65-F5344CB8AC3E}">
        <p14:creationId xmlns:p14="http://schemas.microsoft.com/office/powerpoint/2010/main" val="8876514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987" y="0"/>
            <a:ext cx="11320741" cy="6858000"/>
          </a:xfrm>
          <a:prstGeom prst="rect">
            <a:avLst/>
          </a:prstGeom>
        </p:spPr>
      </p:pic>
      <p:sp>
        <p:nvSpPr>
          <p:cNvPr id="3" name="Title 1">
            <a:extLst>
              <a:ext uri="{FF2B5EF4-FFF2-40B4-BE49-F238E27FC236}">
                <a16:creationId xmlns:a16="http://schemas.microsoft.com/office/drawing/2014/main" id="{629C98BE-090F-F14F-A996-CCA6892BCAC0}"/>
              </a:ext>
            </a:extLst>
          </p:cNvPr>
          <p:cNvSpPr>
            <a:spLocks noGrp="1"/>
          </p:cNvSpPr>
          <p:nvPr>
            <p:ph type="title"/>
          </p:nvPr>
        </p:nvSpPr>
        <p:spPr>
          <a:xfrm>
            <a:off x="2404327" y="2461246"/>
            <a:ext cx="8955157" cy="1325563"/>
          </a:xfrm>
        </p:spPr>
        <p:txBody>
          <a:bodyPr rtlCol="0">
            <a:noAutofit/>
          </a:bodyPr>
          <a:lstStyle/>
          <a:p>
            <a:pPr eaLnBrk="1" fontAlgn="auto" hangingPunct="1">
              <a:spcAft>
                <a:spcPts val="0"/>
              </a:spcAft>
              <a:defRPr/>
            </a:pPr>
            <a:r>
              <a:rPr lang="en-US" sz="6600" b="1" dirty="0">
                <a:ln w="11430"/>
                <a:solidFill>
                  <a:srgbClr val="FF0000"/>
                </a:solidFill>
                <a:effectLst>
                  <a:outerShdw blurRad="50800" dist="39000" dir="5460000" algn="tl">
                    <a:srgbClr val="000000">
                      <a:alpha val="38000"/>
                    </a:srgbClr>
                  </a:outerShdw>
                </a:effectLst>
                <a:highlight>
                  <a:srgbClr val="FFFDEE"/>
                </a:highlight>
                <a:latin typeface="Jokerman" pitchFamily="82" charset="0"/>
                <a:cs typeface="Arial" charset="0"/>
              </a:rPr>
              <a:t>GOODBYE CLASS!</a:t>
            </a:r>
            <a:br>
              <a:rPr lang="en-US" sz="6600" b="1" dirty="0">
                <a:ln w="11430"/>
                <a:solidFill>
                  <a:srgbClr val="FF0000"/>
                </a:solidFill>
                <a:effectLst>
                  <a:outerShdw blurRad="50800" dist="39000" dir="5460000" algn="tl">
                    <a:srgbClr val="000000">
                      <a:alpha val="38000"/>
                    </a:srgbClr>
                  </a:outerShdw>
                </a:effectLst>
                <a:highlight>
                  <a:srgbClr val="FFFDEE"/>
                </a:highlight>
                <a:latin typeface="Jokerman" pitchFamily="82" charset="0"/>
                <a:cs typeface="Arial" charset="0"/>
              </a:rPr>
            </a:br>
            <a:endParaRPr lang="en-US" sz="6600" dirty="0">
              <a:solidFill>
                <a:srgbClr val="FF0000"/>
              </a:solidFill>
              <a:highlight>
                <a:srgbClr val="FFFDEE"/>
              </a:highlight>
            </a:endParaRPr>
          </a:p>
        </p:txBody>
      </p:sp>
    </p:spTree>
    <p:extLst>
      <p:ext uri="{BB962C8B-B14F-4D97-AF65-F5344CB8AC3E}">
        <p14:creationId xmlns:p14="http://schemas.microsoft.com/office/powerpoint/2010/main" val="3580917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544E085-B9CC-AB42-C4B1-81BAB022596D}"/>
              </a:ext>
            </a:extLst>
          </p:cNvPr>
          <p:cNvPicPr>
            <a:picLocks noChangeAspect="1"/>
          </p:cNvPicPr>
          <p:nvPr/>
        </p:nvPicPr>
        <p:blipFill>
          <a:blip r:embed="rId2"/>
          <a:stretch>
            <a:fillRect/>
          </a:stretch>
        </p:blipFill>
        <p:spPr>
          <a:xfrm>
            <a:off x="0" y="1673"/>
            <a:ext cx="12192000" cy="6854653"/>
          </a:xfrm>
          <a:prstGeom prst="rect">
            <a:avLst/>
          </a:prstGeom>
        </p:spPr>
      </p:pic>
      <p:sp>
        <p:nvSpPr>
          <p:cNvPr id="14" name="Title 1">
            <a:extLst>
              <a:ext uri="{FF2B5EF4-FFF2-40B4-BE49-F238E27FC236}">
                <a16:creationId xmlns:a16="http://schemas.microsoft.com/office/drawing/2014/main" id="{21150573-3A1F-6FEB-A29D-61130CB355CB}"/>
              </a:ext>
            </a:extLst>
          </p:cNvPr>
          <p:cNvSpPr txBox="1">
            <a:spLocks/>
          </p:cNvSpPr>
          <p:nvPr/>
        </p:nvSpPr>
        <p:spPr>
          <a:xfrm>
            <a:off x="1753330" y="3163355"/>
            <a:ext cx="8955088" cy="13255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6600" b="1" dirty="0">
                <a:ln w="11430"/>
                <a:solidFill>
                  <a:srgbClr val="FF0000"/>
                </a:solidFill>
                <a:effectLst>
                  <a:outerShdw blurRad="50800" dist="39000" dir="5460000" algn="tl">
                    <a:srgbClr val="000000">
                      <a:alpha val="38000"/>
                    </a:srgbClr>
                  </a:outerShdw>
                </a:effectLst>
                <a:latin typeface="Jokerman" pitchFamily="82" charset="0"/>
                <a:cs typeface="Arial" charset="0"/>
              </a:rPr>
              <a:t>Vocabulary</a:t>
            </a:r>
          </a:p>
        </p:txBody>
      </p:sp>
    </p:spTree>
    <p:extLst>
      <p:ext uri="{BB962C8B-B14F-4D97-AF65-F5344CB8AC3E}">
        <p14:creationId xmlns:p14="http://schemas.microsoft.com/office/powerpoint/2010/main" val="180016333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rectangular frame with orange and yellow border&#10;&#10;Description automatically generated">
            <a:extLst>
              <a:ext uri="{FF2B5EF4-FFF2-40B4-BE49-F238E27FC236}">
                <a16:creationId xmlns:a16="http://schemas.microsoft.com/office/drawing/2014/main" id="{1F3D9857-282B-CE82-1EA9-CD06251ACF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Group 12">
            <a:extLst>
              <a:ext uri="{FF2B5EF4-FFF2-40B4-BE49-F238E27FC236}">
                <a16:creationId xmlns:a16="http://schemas.microsoft.com/office/drawing/2014/main" id="{4B6D5F03-0E2A-D978-8A7A-46FC4F73AAD9}"/>
              </a:ext>
            </a:extLst>
          </p:cNvPr>
          <p:cNvGrpSpPr/>
          <p:nvPr/>
        </p:nvGrpSpPr>
        <p:grpSpPr>
          <a:xfrm>
            <a:off x="2472665" y="2479953"/>
            <a:ext cx="1322799" cy="1874503"/>
            <a:chOff x="4131377" y="3183324"/>
            <a:chExt cx="866862" cy="1228406"/>
          </a:xfrm>
        </p:grpSpPr>
        <p:sp>
          <p:nvSpPr>
            <p:cNvPr id="14" name="Mspham-0936082789">
              <a:extLst>
                <a:ext uri="{FF2B5EF4-FFF2-40B4-BE49-F238E27FC236}">
                  <a16:creationId xmlns:a16="http://schemas.microsoft.com/office/drawing/2014/main" id="{F064DBCA-4FCD-F784-F35D-8EB201AE9D2A}"/>
                </a:ext>
              </a:extLst>
            </p:cNvPr>
            <p:cNvSpPr txBox="1"/>
            <p:nvPr/>
          </p:nvSpPr>
          <p:spPr>
            <a:xfrm>
              <a:off x="4131377" y="4028513"/>
              <a:ext cx="866862" cy="383217"/>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15" name="MsPham-0936082789">
              <a:extLst>
                <a:ext uri="{FF2B5EF4-FFF2-40B4-BE49-F238E27FC236}">
                  <a16:creationId xmlns:a16="http://schemas.microsoft.com/office/drawing/2014/main" id="{221A1569-8A41-D4CD-A14A-3C3E477E2C6C}"/>
                </a:ext>
              </a:extLst>
            </p:cNvPr>
            <p:cNvPicPr>
              <a:picLocks noChangeAspect="1"/>
            </p:cNvPicPr>
            <p:nvPr/>
          </p:nvPicPr>
          <p:blipFill>
            <a:blip r:embed="rId4"/>
            <a:stretch>
              <a:fillRect/>
            </a:stretch>
          </p:blipFill>
          <p:spPr>
            <a:xfrm>
              <a:off x="4142213" y="3183324"/>
              <a:ext cx="845189" cy="845189"/>
            </a:xfrm>
            <a:prstGeom prst="ellipse">
              <a:avLst/>
            </a:prstGeom>
            <a:ln>
              <a:solidFill>
                <a:srgbClr val="7DBDED"/>
              </a:solidFill>
            </a:ln>
            <a:effectLst>
              <a:outerShdw blurRad="63500" sx="102000" sy="102000" algn="ctr" rotWithShape="0">
                <a:prstClr val="black">
                  <a:alpha val="40000"/>
                </a:prstClr>
              </a:outerShdw>
            </a:effectLst>
          </p:spPr>
        </p:pic>
      </p:grpSp>
      <p:sp>
        <p:nvSpPr>
          <p:cNvPr id="8" name="MsPham-0936082789">
            <a:extLst>
              <a:ext uri="{FF2B5EF4-FFF2-40B4-BE49-F238E27FC236}">
                <a16:creationId xmlns:a16="http://schemas.microsoft.com/office/drawing/2014/main" id="{D3D6BFA5-4317-CBAD-ACB7-5899DFCD5FE6}"/>
              </a:ext>
            </a:extLst>
          </p:cNvPr>
          <p:cNvSpPr/>
          <p:nvPr/>
        </p:nvSpPr>
        <p:spPr>
          <a:xfrm>
            <a:off x="7088573" y="3879766"/>
            <a:ext cx="3755253" cy="675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a:solidFill>
                  <a:srgbClr val="002060"/>
                </a:solidFill>
                <a:latin typeface="Arial" panose="020B0604020202020204" pitchFamily="34" charset="0"/>
                <a:cs typeface="Arial" panose="020B0604020202020204" pitchFamily="34" charset="0"/>
              </a:rPr>
              <a:t>Nông dân</a:t>
            </a:r>
          </a:p>
        </p:txBody>
      </p:sp>
      <p:sp>
        <p:nvSpPr>
          <p:cNvPr id="10" name="MsPham-0936082789">
            <a:extLst>
              <a:ext uri="{FF2B5EF4-FFF2-40B4-BE49-F238E27FC236}">
                <a16:creationId xmlns:a16="http://schemas.microsoft.com/office/drawing/2014/main" id="{7A3250F0-930D-2322-10A2-373CE4C7584E}"/>
              </a:ext>
            </a:extLst>
          </p:cNvPr>
          <p:cNvSpPr txBox="1"/>
          <p:nvPr/>
        </p:nvSpPr>
        <p:spPr>
          <a:xfrm>
            <a:off x="6553200" y="2194412"/>
            <a:ext cx="4826000" cy="83099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nchor="ctr">
            <a:spAutoFit/>
          </a:bodyPr>
          <a:lstStyle>
            <a:defPPr>
              <a:defRPr lang="en-US"/>
            </a:defPPr>
            <a:lvl1pPr algn="ctr" eaLnBrk="0" fontAlgn="base" hangingPunct="0">
              <a:spcBef>
                <a:spcPct val="0"/>
              </a:spcBef>
              <a:spcAft>
                <a:spcPct val="0"/>
              </a:spcAft>
              <a:defRPr sz="3200" b="1">
                <a:solidFill>
                  <a:srgbClr val="00206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4800"/>
              <a:t>a farmer </a:t>
            </a:r>
            <a:endParaRPr lang="en-US" sz="4800" dirty="0">
              <a:latin typeface="Century Gothic" panose="020B0502020202020204" pitchFamily="34" charset="0"/>
            </a:endParaRPr>
          </a:p>
        </p:txBody>
      </p:sp>
      <p:pic>
        <p:nvPicPr>
          <p:cNvPr id="3" name="Picture 2">
            <a:extLst>
              <a:ext uri="{FF2B5EF4-FFF2-40B4-BE49-F238E27FC236}">
                <a16:creationId xmlns:a16="http://schemas.microsoft.com/office/drawing/2014/main" id="{6B8E931D-0F03-3045-AC29-E4F319E5B207}"/>
              </a:ext>
            </a:extLst>
          </p:cNvPr>
          <p:cNvPicPr>
            <a:picLocks noChangeAspect="1"/>
          </p:cNvPicPr>
          <p:nvPr/>
        </p:nvPicPr>
        <p:blipFill rotWithShape="1">
          <a:blip r:embed="rId5"/>
          <a:srcRect l="2380" t="4626" r="3271" b="4673"/>
          <a:stretch/>
        </p:blipFill>
        <p:spPr>
          <a:xfrm>
            <a:off x="873199" y="2017817"/>
            <a:ext cx="5220317" cy="3503727"/>
          </a:xfrm>
          <a:prstGeom prst="roundRect">
            <a:avLst>
              <a:gd name="adj" fmla="val 8341"/>
            </a:avLst>
          </a:prstGeom>
        </p:spPr>
      </p:pic>
    </p:spTree>
    <p:extLst>
      <p:ext uri="{BB962C8B-B14F-4D97-AF65-F5344CB8AC3E}">
        <p14:creationId xmlns:p14="http://schemas.microsoft.com/office/powerpoint/2010/main" val="408184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Track 12 (mp3cut.ne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grpId="1" nodeType="clickEffect">
                                  <p:stCondLst>
                                    <p:cond delay="0"/>
                                  </p:stCondLst>
                                  <p:childTnLst>
                                    <p:animEffect transition="out" filter="fade">
                                      <p:cBhvr>
                                        <p:cTn id="17" dur="500" tmFilter="0, 0; .2, .5; .8, .5; 1, 0"/>
                                        <p:tgtEl>
                                          <p:spTgt spid="10"/>
                                        </p:tgtEl>
                                      </p:cBhvr>
                                    </p:animEffect>
                                    <p:animScale>
                                      <p:cBhvr>
                                        <p:cTn id="18" dur="250" autoRev="1" fill="hold"/>
                                        <p:tgtEl>
                                          <p:spTgt spid="10"/>
                                        </p:tgtEl>
                                      </p:cBhvr>
                                      <p:by x="105000" y="105000"/>
                                    </p:animScale>
                                  </p:childTnLst>
                                  <p:subTnLst>
                                    <p:audio>
                                      <p:cMediaNode>
                                        <p:cTn display="0" masterRel="sameClick">
                                          <p:stCondLst>
                                            <p:cond evt="begin" delay="0">
                                              <p:tn val="16"/>
                                            </p:cond>
                                          </p:stCondLst>
                                          <p:endCondLst>
                                            <p:cond evt="onStopAudio" delay="0">
                                              <p:tgtEl>
                                                <p:sldTgt/>
                                              </p:tgtEl>
                                            </p:cond>
                                          </p:endCondLst>
                                        </p:cTn>
                                        <p:tgtEl>
                                          <p:sndTgt r:embed="rId2" name="Track 12 (mp3cut.net).wav"/>
                                        </p:tgtEl>
                                      </p:cMediaNode>
                                    </p:audio>
                                  </p:subTnLst>
                                </p:cTn>
                              </p:par>
                            </p:childTnLst>
                          </p:cTn>
                        </p:par>
                      </p:childTnLst>
                    </p:cTn>
                  </p:par>
                </p:childTnLst>
              </p:cTn>
              <p:nextCondLst>
                <p:cond evt="onClick" delay="0">
                  <p:tgtEl>
                    <p:spTgt spid="10"/>
                  </p:tgtEl>
                </p:cond>
              </p:nextCondLst>
            </p:seq>
          </p:childTnLst>
        </p:cTn>
      </p:par>
    </p:tnLst>
    <p:bldLst>
      <p:bldP spid="8" grpId="0"/>
      <p:bldP spid="10" grpId="0"/>
      <p:bldP spid="10"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rectangular frame with orange and yellow border&#10;&#10;Description automatically generated">
            <a:extLst>
              <a:ext uri="{FF2B5EF4-FFF2-40B4-BE49-F238E27FC236}">
                <a16:creationId xmlns:a16="http://schemas.microsoft.com/office/drawing/2014/main" id="{DD182CB5-4729-9502-41F5-B7C0AE527A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Group 12">
            <a:extLst>
              <a:ext uri="{FF2B5EF4-FFF2-40B4-BE49-F238E27FC236}">
                <a16:creationId xmlns:a16="http://schemas.microsoft.com/office/drawing/2014/main" id="{4B6D5F03-0E2A-D978-8A7A-46FC4F73AAD9}"/>
              </a:ext>
            </a:extLst>
          </p:cNvPr>
          <p:cNvGrpSpPr/>
          <p:nvPr/>
        </p:nvGrpSpPr>
        <p:grpSpPr>
          <a:xfrm>
            <a:off x="2472665" y="2479953"/>
            <a:ext cx="1322799" cy="1874503"/>
            <a:chOff x="4131377" y="3183324"/>
            <a:chExt cx="866862" cy="1228406"/>
          </a:xfrm>
        </p:grpSpPr>
        <p:sp>
          <p:nvSpPr>
            <p:cNvPr id="14" name="Mspham-0936082789">
              <a:extLst>
                <a:ext uri="{FF2B5EF4-FFF2-40B4-BE49-F238E27FC236}">
                  <a16:creationId xmlns:a16="http://schemas.microsoft.com/office/drawing/2014/main" id="{F064DBCA-4FCD-F784-F35D-8EB201AE9D2A}"/>
                </a:ext>
              </a:extLst>
            </p:cNvPr>
            <p:cNvSpPr txBox="1"/>
            <p:nvPr/>
          </p:nvSpPr>
          <p:spPr>
            <a:xfrm>
              <a:off x="4131377" y="4028513"/>
              <a:ext cx="866862" cy="383217"/>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15" name="MsPham-0936082789">
              <a:extLst>
                <a:ext uri="{FF2B5EF4-FFF2-40B4-BE49-F238E27FC236}">
                  <a16:creationId xmlns:a16="http://schemas.microsoft.com/office/drawing/2014/main" id="{221A1569-8A41-D4CD-A14A-3C3E477E2C6C}"/>
                </a:ext>
              </a:extLst>
            </p:cNvPr>
            <p:cNvPicPr>
              <a:picLocks noChangeAspect="1"/>
            </p:cNvPicPr>
            <p:nvPr/>
          </p:nvPicPr>
          <p:blipFill>
            <a:blip r:embed="rId4"/>
            <a:stretch>
              <a:fillRect/>
            </a:stretch>
          </p:blipFill>
          <p:spPr>
            <a:xfrm>
              <a:off x="4142213" y="3183324"/>
              <a:ext cx="845189" cy="845189"/>
            </a:xfrm>
            <a:prstGeom prst="ellipse">
              <a:avLst/>
            </a:prstGeom>
            <a:ln>
              <a:solidFill>
                <a:srgbClr val="7DBDED"/>
              </a:solidFill>
            </a:ln>
            <a:effectLst>
              <a:outerShdw blurRad="63500" sx="102000" sy="102000" algn="ctr" rotWithShape="0">
                <a:prstClr val="black">
                  <a:alpha val="40000"/>
                </a:prstClr>
              </a:outerShdw>
            </a:effectLst>
          </p:spPr>
        </p:pic>
      </p:grpSp>
      <p:sp>
        <p:nvSpPr>
          <p:cNvPr id="8" name="MsPham-0936082789">
            <a:extLst>
              <a:ext uri="{FF2B5EF4-FFF2-40B4-BE49-F238E27FC236}">
                <a16:creationId xmlns:a16="http://schemas.microsoft.com/office/drawing/2014/main" id="{D3D6BFA5-4317-CBAD-ACB7-5899DFCD5FE6}"/>
              </a:ext>
            </a:extLst>
          </p:cNvPr>
          <p:cNvSpPr/>
          <p:nvPr/>
        </p:nvSpPr>
        <p:spPr>
          <a:xfrm>
            <a:off x="7088573" y="3924925"/>
            <a:ext cx="3755253" cy="58477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nchor="ctr">
            <a:spAutoFit/>
          </a:bodyPr>
          <a:lstStyle/>
          <a:p>
            <a:pPr algn="ctr" eaLnBrk="0" fontAlgn="base" hangingPunct="0">
              <a:spcBef>
                <a:spcPct val="0"/>
              </a:spcBef>
              <a:spcAft>
                <a:spcPct val="0"/>
              </a:spcAft>
            </a:pPr>
            <a:r>
              <a:rPr lang="en-US" sz="3200">
                <a:solidFill>
                  <a:srgbClr val="002060"/>
                </a:solidFill>
                <a:latin typeface="Arial" panose="020B0604020202020204" pitchFamily="34" charset="0"/>
                <a:cs typeface="Arial" panose="020B0604020202020204" pitchFamily="34" charset="0"/>
              </a:rPr>
              <a:t>Cảnh sát (nam)</a:t>
            </a:r>
          </a:p>
        </p:txBody>
      </p:sp>
      <p:sp>
        <p:nvSpPr>
          <p:cNvPr id="10" name="MsPham-0936082789">
            <a:extLst>
              <a:ext uri="{FF2B5EF4-FFF2-40B4-BE49-F238E27FC236}">
                <a16:creationId xmlns:a16="http://schemas.microsoft.com/office/drawing/2014/main" id="{7A3250F0-930D-2322-10A2-373CE4C7584E}"/>
              </a:ext>
            </a:extLst>
          </p:cNvPr>
          <p:cNvSpPr txBox="1"/>
          <p:nvPr/>
        </p:nvSpPr>
        <p:spPr>
          <a:xfrm>
            <a:off x="6553200" y="2194412"/>
            <a:ext cx="4826000" cy="83099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nchor="ctr">
            <a:spAutoFit/>
          </a:bodyPr>
          <a:lstStyle>
            <a:defPPr>
              <a:defRPr lang="en-US"/>
            </a:defPPr>
            <a:lvl1pPr algn="ctr" eaLnBrk="0" fontAlgn="base" hangingPunct="0">
              <a:spcBef>
                <a:spcPct val="0"/>
              </a:spcBef>
              <a:spcAft>
                <a:spcPct val="0"/>
              </a:spcAft>
              <a:defRPr sz="3200" b="1">
                <a:solidFill>
                  <a:srgbClr val="00206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4800"/>
              <a:t>a policeman</a:t>
            </a:r>
            <a:endParaRPr lang="en-US" sz="4800" dirty="0">
              <a:latin typeface="Century Gothic" panose="020B0502020202020204" pitchFamily="34" charset="0"/>
            </a:endParaRPr>
          </a:p>
        </p:txBody>
      </p:sp>
      <p:pic>
        <p:nvPicPr>
          <p:cNvPr id="21" name="Picture 20">
            <a:extLst>
              <a:ext uri="{FF2B5EF4-FFF2-40B4-BE49-F238E27FC236}">
                <a16:creationId xmlns:a16="http://schemas.microsoft.com/office/drawing/2014/main" id="{2D68A9A7-097F-9738-CBB3-41CB3273509F}"/>
              </a:ext>
            </a:extLst>
          </p:cNvPr>
          <p:cNvPicPr>
            <a:picLocks noChangeAspect="1"/>
          </p:cNvPicPr>
          <p:nvPr/>
        </p:nvPicPr>
        <p:blipFill rotWithShape="1">
          <a:blip r:embed="rId5"/>
          <a:srcRect l="4162" t="2415" r="5041" b="3599"/>
          <a:stretch/>
        </p:blipFill>
        <p:spPr>
          <a:xfrm>
            <a:off x="1371600" y="1474112"/>
            <a:ext cx="3606105" cy="4482105"/>
          </a:xfrm>
          <a:prstGeom prst="roundRect">
            <a:avLst>
              <a:gd name="adj" fmla="val 8341"/>
            </a:avLst>
          </a:prstGeom>
        </p:spPr>
      </p:pic>
    </p:spTree>
    <p:extLst>
      <p:ext uri="{BB962C8B-B14F-4D97-AF65-F5344CB8AC3E}">
        <p14:creationId xmlns:p14="http://schemas.microsoft.com/office/powerpoint/2010/main" val="25374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Track 12 (mp3cut.net) (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grpId="1" nodeType="clickEffect">
                                  <p:stCondLst>
                                    <p:cond delay="0"/>
                                  </p:stCondLst>
                                  <p:childTnLst>
                                    <p:animEffect transition="out" filter="fade">
                                      <p:cBhvr>
                                        <p:cTn id="17" dur="500" tmFilter="0, 0; .2, .5; .8, .5; 1, 0"/>
                                        <p:tgtEl>
                                          <p:spTgt spid="10"/>
                                        </p:tgtEl>
                                      </p:cBhvr>
                                    </p:animEffect>
                                    <p:animScale>
                                      <p:cBhvr>
                                        <p:cTn id="18" dur="250" autoRev="1" fill="hold"/>
                                        <p:tgtEl>
                                          <p:spTgt spid="10"/>
                                        </p:tgtEl>
                                      </p:cBhvr>
                                      <p:by x="105000" y="105000"/>
                                    </p:animScale>
                                  </p:childTnLst>
                                  <p:subTnLst>
                                    <p:audio>
                                      <p:cMediaNode>
                                        <p:cTn display="0" masterRel="sameClick">
                                          <p:stCondLst>
                                            <p:cond evt="begin" delay="0">
                                              <p:tn val="16"/>
                                            </p:cond>
                                          </p:stCondLst>
                                          <p:endCondLst>
                                            <p:cond evt="onStopAudio" delay="0">
                                              <p:tgtEl>
                                                <p:sldTgt/>
                                              </p:tgtEl>
                                            </p:cond>
                                          </p:endCondLst>
                                        </p:cTn>
                                        <p:tgtEl>
                                          <p:sndTgt r:embed="rId2" name="Track 12 (mp3cut.net) (1).wav"/>
                                        </p:tgtEl>
                                      </p:cMediaNode>
                                    </p:audio>
                                  </p:subTnLst>
                                </p:cTn>
                              </p:par>
                            </p:childTnLst>
                          </p:cTn>
                        </p:par>
                      </p:childTnLst>
                    </p:cTn>
                  </p:par>
                </p:childTnLst>
              </p:cTn>
              <p:nextCondLst>
                <p:cond evt="onClick" delay="0">
                  <p:tgtEl>
                    <p:spTgt spid="10"/>
                  </p:tgtEl>
                </p:cond>
              </p:nextCondLst>
            </p:seq>
          </p:childTnLst>
        </p:cTn>
      </p:par>
    </p:tnLst>
    <p:bldLst>
      <p:bldP spid="8" grpId="0"/>
      <p:bldP spid="10" grpId="0"/>
      <p:bldP spid="10"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rectangular frame with orange and yellow border&#10;&#10;Description automatically generated">
            <a:extLst>
              <a:ext uri="{FF2B5EF4-FFF2-40B4-BE49-F238E27FC236}">
                <a16:creationId xmlns:a16="http://schemas.microsoft.com/office/drawing/2014/main" id="{E4D316C8-65CD-4BD8-F6A1-6018156158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Group 12">
            <a:extLst>
              <a:ext uri="{FF2B5EF4-FFF2-40B4-BE49-F238E27FC236}">
                <a16:creationId xmlns:a16="http://schemas.microsoft.com/office/drawing/2014/main" id="{4B6D5F03-0E2A-D978-8A7A-46FC4F73AAD9}"/>
              </a:ext>
            </a:extLst>
          </p:cNvPr>
          <p:cNvGrpSpPr/>
          <p:nvPr/>
        </p:nvGrpSpPr>
        <p:grpSpPr>
          <a:xfrm>
            <a:off x="2472665" y="2479953"/>
            <a:ext cx="1322799" cy="1874503"/>
            <a:chOff x="4131377" y="3183324"/>
            <a:chExt cx="866862" cy="1228406"/>
          </a:xfrm>
        </p:grpSpPr>
        <p:sp>
          <p:nvSpPr>
            <p:cNvPr id="14" name="Mspham-0936082789">
              <a:extLst>
                <a:ext uri="{FF2B5EF4-FFF2-40B4-BE49-F238E27FC236}">
                  <a16:creationId xmlns:a16="http://schemas.microsoft.com/office/drawing/2014/main" id="{F064DBCA-4FCD-F784-F35D-8EB201AE9D2A}"/>
                </a:ext>
              </a:extLst>
            </p:cNvPr>
            <p:cNvSpPr txBox="1"/>
            <p:nvPr/>
          </p:nvSpPr>
          <p:spPr>
            <a:xfrm>
              <a:off x="4131377" y="4028513"/>
              <a:ext cx="866862" cy="383217"/>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15" name="MsPham-0936082789">
              <a:extLst>
                <a:ext uri="{FF2B5EF4-FFF2-40B4-BE49-F238E27FC236}">
                  <a16:creationId xmlns:a16="http://schemas.microsoft.com/office/drawing/2014/main" id="{221A1569-8A41-D4CD-A14A-3C3E477E2C6C}"/>
                </a:ext>
              </a:extLst>
            </p:cNvPr>
            <p:cNvPicPr>
              <a:picLocks noChangeAspect="1"/>
            </p:cNvPicPr>
            <p:nvPr/>
          </p:nvPicPr>
          <p:blipFill>
            <a:blip r:embed="rId4"/>
            <a:stretch>
              <a:fillRect/>
            </a:stretch>
          </p:blipFill>
          <p:spPr>
            <a:xfrm>
              <a:off x="4142213" y="3183324"/>
              <a:ext cx="845189" cy="845189"/>
            </a:xfrm>
            <a:prstGeom prst="ellipse">
              <a:avLst/>
            </a:prstGeom>
            <a:ln>
              <a:solidFill>
                <a:srgbClr val="7DBDED"/>
              </a:solidFill>
            </a:ln>
            <a:effectLst>
              <a:outerShdw blurRad="63500" sx="102000" sy="102000" algn="ctr" rotWithShape="0">
                <a:prstClr val="black">
                  <a:alpha val="40000"/>
                </a:prstClr>
              </a:outerShdw>
            </a:effectLst>
          </p:spPr>
        </p:pic>
      </p:grpSp>
      <p:sp>
        <p:nvSpPr>
          <p:cNvPr id="8" name="MsPham-0936082789">
            <a:extLst>
              <a:ext uri="{FF2B5EF4-FFF2-40B4-BE49-F238E27FC236}">
                <a16:creationId xmlns:a16="http://schemas.microsoft.com/office/drawing/2014/main" id="{D3D6BFA5-4317-CBAD-ACB7-5899DFCD5FE6}"/>
              </a:ext>
            </a:extLst>
          </p:cNvPr>
          <p:cNvSpPr/>
          <p:nvPr/>
        </p:nvSpPr>
        <p:spPr>
          <a:xfrm>
            <a:off x="7088573" y="3879766"/>
            <a:ext cx="3755253" cy="675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a:solidFill>
                  <a:srgbClr val="002060"/>
                </a:solidFill>
                <a:latin typeface="Arial" panose="020B0604020202020204" pitchFamily="34" charset="0"/>
                <a:cs typeface="Arial" panose="020B0604020202020204" pitchFamily="34" charset="0"/>
              </a:rPr>
              <a:t>Giáo viên</a:t>
            </a:r>
          </a:p>
        </p:txBody>
      </p:sp>
      <p:sp>
        <p:nvSpPr>
          <p:cNvPr id="10" name="MsPham-0936082789">
            <a:extLst>
              <a:ext uri="{FF2B5EF4-FFF2-40B4-BE49-F238E27FC236}">
                <a16:creationId xmlns:a16="http://schemas.microsoft.com/office/drawing/2014/main" id="{7A3250F0-930D-2322-10A2-373CE4C7584E}"/>
              </a:ext>
            </a:extLst>
          </p:cNvPr>
          <p:cNvSpPr txBox="1"/>
          <p:nvPr/>
        </p:nvSpPr>
        <p:spPr>
          <a:xfrm>
            <a:off x="6553200" y="2194412"/>
            <a:ext cx="4826000" cy="83099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nchor="ctr">
            <a:spAutoFit/>
          </a:bodyPr>
          <a:lstStyle>
            <a:defPPr>
              <a:defRPr lang="en-US"/>
            </a:defPPr>
            <a:lvl1pPr algn="ctr" eaLnBrk="0" fontAlgn="base" hangingPunct="0">
              <a:spcBef>
                <a:spcPct val="0"/>
              </a:spcBef>
              <a:spcAft>
                <a:spcPct val="0"/>
              </a:spcAft>
              <a:defRPr sz="3200" b="1">
                <a:solidFill>
                  <a:srgbClr val="00206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4800">
                <a:latin typeface="Century Gothic" panose="020B0502020202020204" pitchFamily="34" charset="0"/>
              </a:rPr>
              <a:t>a teacher</a:t>
            </a:r>
            <a:endParaRPr lang="en-US" sz="4800" dirty="0">
              <a:latin typeface="Century Gothic" panose="020B0502020202020204" pitchFamily="34" charset="0"/>
            </a:endParaRPr>
          </a:p>
        </p:txBody>
      </p:sp>
      <p:pic>
        <p:nvPicPr>
          <p:cNvPr id="4" name="Picture 3">
            <a:extLst>
              <a:ext uri="{FF2B5EF4-FFF2-40B4-BE49-F238E27FC236}">
                <a16:creationId xmlns:a16="http://schemas.microsoft.com/office/drawing/2014/main" id="{5AA7C81C-1387-1E08-FDE8-A71556482D05}"/>
              </a:ext>
            </a:extLst>
          </p:cNvPr>
          <p:cNvPicPr>
            <a:picLocks noChangeAspect="1"/>
          </p:cNvPicPr>
          <p:nvPr/>
        </p:nvPicPr>
        <p:blipFill rotWithShape="1">
          <a:blip r:embed="rId5"/>
          <a:srcRect l="2138" t="2000" r="2312" b="4445"/>
          <a:stretch/>
        </p:blipFill>
        <p:spPr>
          <a:xfrm>
            <a:off x="872635" y="2017817"/>
            <a:ext cx="5221899" cy="3503727"/>
          </a:xfrm>
          <a:prstGeom prst="roundRect">
            <a:avLst>
              <a:gd name="adj" fmla="val 8341"/>
            </a:avLst>
          </a:prstGeom>
        </p:spPr>
      </p:pic>
    </p:spTree>
    <p:extLst>
      <p:ext uri="{BB962C8B-B14F-4D97-AF65-F5344CB8AC3E}">
        <p14:creationId xmlns:p14="http://schemas.microsoft.com/office/powerpoint/2010/main" val="1260982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Track 13 (mp3cut.net) (5).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grpId="1" nodeType="clickEffect">
                                  <p:stCondLst>
                                    <p:cond delay="0"/>
                                  </p:stCondLst>
                                  <p:childTnLst>
                                    <p:animEffect transition="out" filter="fade">
                                      <p:cBhvr>
                                        <p:cTn id="17" dur="500" tmFilter="0, 0; .2, .5; .8, .5; 1, 0"/>
                                        <p:tgtEl>
                                          <p:spTgt spid="10"/>
                                        </p:tgtEl>
                                      </p:cBhvr>
                                    </p:animEffect>
                                    <p:animScale>
                                      <p:cBhvr>
                                        <p:cTn id="18" dur="250" autoRev="1" fill="hold"/>
                                        <p:tgtEl>
                                          <p:spTgt spid="10"/>
                                        </p:tgtEl>
                                      </p:cBhvr>
                                      <p:by x="105000" y="105000"/>
                                    </p:animScale>
                                  </p:childTnLst>
                                  <p:subTnLst>
                                    <p:audio>
                                      <p:cMediaNode>
                                        <p:cTn display="0" masterRel="sameClick">
                                          <p:stCondLst>
                                            <p:cond evt="begin" delay="0">
                                              <p:tn val="16"/>
                                            </p:cond>
                                          </p:stCondLst>
                                          <p:endCondLst>
                                            <p:cond evt="onStopAudio" delay="0">
                                              <p:tgtEl>
                                                <p:sldTgt/>
                                              </p:tgtEl>
                                            </p:cond>
                                          </p:endCondLst>
                                        </p:cTn>
                                        <p:tgtEl>
                                          <p:sndTgt r:embed="rId2" name="Track 13 (mp3cut.net) (5).wav"/>
                                        </p:tgtEl>
                                      </p:cMediaNode>
                                    </p:audio>
                                  </p:subTnLst>
                                </p:cTn>
                              </p:par>
                            </p:childTnLst>
                          </p:cTn>
                        </p:par>
                      </p:childTnLst>
                    </p:cTn>
                  </p:par>
                </p:childTnLst>
              </p:cTn>
              <p:nextCondLst>
                <p:cond evt="onClick" delay="0">
                  <p:tgtEl>
                    <p:spTgt spid="10"/>
                  </p:tgtEl>
                </p:cond>
              </p:nextCondLst>
            </p:seq>
          </p:childTnLst>
        </p:cTn>
      </p:par>
    </p:tnLst>
    <p:bldLst>
      <p:bldP spid="8" grpId="0"/>
      <p:bldP spid="10" grpId="0"/>
      <p:bldP spid="10" grpId="1"/>
    </p:bld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4414</TotalTime>
  <Words>1103</Words>
  <Application>Microsoft Office PowerPoint</Application>
  <PresentationFormat>Widescreen</PresentationFormat>
  <Paragraphs>339</Paragraphs>
  <Slides>56</Slides>
  <Notes>14</Notes>
  <HiddenSlides>0</HiddenSlides>
  <MMClips>3</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56</vt:i4>
      </vt:variant>
    </vt:vector>
  </HeadingPairs>
  <TitlesOfParts>
    <vt:vector size="71" baseType="lpstr">
      <vt:lpstr>Kozuka Mincho Pr6N H</vt:lpstr>
      <vt:lpstr>.VnAvant</vt:lpstr>
      <vt:lpstr>Algerian</vt:lpstr>
      <vt:lpstr>Arial</vt:lpstr>
      <vt:lpstr>Arial Black</vt:lpstr>
      <vt:lpstr>Bodoni MT Black</vt:lpstr>
      <vt:lpstr>Britannic Bold</vt:lpstr>
      <vt:lpstr>Calibri</vt:lpstr>
      <vt:lpstr>Century Gothic</vt:lpstr>
      <vt:lpstr>Comic Sans MS</vt:lpstr>
      <vt:lpstr>Fira Sans Medium</vt:lpstr>
      <vt:lpstr>Jokerman</vt:lpstr>
      <vt:lpstr>Tahoma</vt:lpstr>
      <vt:lpstr>Times New Roman</vt:lpstr>
      <vt:lpstr>Diseño predeterminado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GOODBYE CLASS!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Nguyễn Thị Nhung</cp:lastModifiedBy>
  <cp:revision>96</cp:revision>
  <dcterms:created xsi:type="dcterms:W3CDTF">2021-07-11T01:03:09Z</dcterms:created>
  <dcterms:modified xsi:type="dcterms:W3CDTF">2024-01-23T09:31:38Z</dcterms:modified>
</cp:coreProperties>
</file>