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 id="2147483707" r:id="rId3"/>
    <p:sldMasterId id="2147483719" r:id="rId4"/>
    <p:sldMasterId id="2147483732" r:id="rId5"/>
  </p:sldMasterIdLst>
  <p:notesMasterIdLst>
    <p:notesMasterId r:id="rId51"/>
  </p:notesMasterIdLst>
  <p:sldIdLst>
    <p:sldId id="257" r:id="rId6"/>
    <p:sldId id="261" r:id="rId7"/>
    <p:sldId id="295" r:id="rId8"/>
    <p:sldId id="410" r:id="rId9"/>
    <p:sldId id="259" r:id="rId10"/>
    <p:sldId id="260" r:id="rId11"/>
    <p:sldId id="375" r:id="rId12"/>
    <p:sldId id="402" r:id="rId13"/>
    <p:sldId id="336" r:id="rId14"/>
    <p:sldId id="404" r:id="rId15"/>
    <p:sldId id="403" r:id="rId16"/>
    <p:sldId id="262" r:id="rId17"/>
    <p:sldId id="263" r:id="rId18"/>
    <p:sldId id="282" r:id="rId19"/>
    <p:sldId id="283" r:id="rId20"/>
    <p:sldId id="284" r:id="rId21"/>
    <p:sldId id="405" r:id="rId22"/>
    <p:sldId id="264" r:id="rId23"/>
    <p:sldId id="372" r:id="rId24"/>
    <p:sldId id="355" r:id="rId25"/>
    <p:sldId id="267" r:id="rId26"/>
    <p:sldId id="357" r:id="rId27"/>
    <p:sldId id="350" r:id="rId28"/>
    <p:sldId id="356" r:id="rId29"/>
    <p:sldId id="320" r:id="rId30"/>
    <p:sldId id="382" r:id="rId31"/>
    <p:sldId id="308" r:id="rId32"/>
    <p:sldId id="342" r:id="rId33"/>
    <p:sldId id="383" r:id="rId34"/>
    <p:sldId id="294" r:id="rId35"/>
    <p:sldId id="384" r:id="rId36"/>
    <p:sldId id="396" r:id="rId37"/>
    <p:sldId id="397" r:id="rId38"/>
    <p:sldId id="314" r:id="rId39"/>
    <p:sldId id="399" r:id="rId40"/>
    <p:sldId id="338" r:id="rId41"/>
    <p:sldId id="407" r:id="rId42"/>
    <p:sldId id="408" r:id="rId43"/>
    <p:sldId id="409" r:id="rId44"/>
    <p:sldId id="339" r:id="rId45"/>
    <p:sldId id="326" r:id="rId46"/>
    <p:sldId id="274" r:id="rId47"/>
    <p:sldId id="275" r:id="rId48"/>
    <p:sldId id="406" r:id="rId49"/>
    <p:sldId id="277" r:id="rId5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B"/>
    <a:srgbClr val="FF0066"/>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78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9E8F0F-C24E-4748-A51E-C3CF97869979}" type="datetimeFigureOut">
              <a:rPr lang="vi-VN" smtClean="0"/>
              <a:t>16/11/2023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608FE-B018-458F-9639-89AA667A58B5}" type="slidenum">
              <a:rPr lang="vi-VN" smtClean="0"/>
              <a:t>‹#›</a:t>
            </a:fld>
            <a:endParaRPr lang="vi-VN"/>
          </a:p>
        </p:txBody>
      </p:sp>
    </p:spTree>
    <p:extLst>
      <p:ext uri="{BB962C8B-B14F-4D97-AF65-F5344CB8AC3E}">
        <p14:creationId xmlns:p14="http://schemas.microsoft.com/office/powerpoint/2010/main" val="305869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Tuy giảng</a:t>
            </a:r>
            <a:r>
              <a:rPr lang="en-US" baseline="0"/>
              <a:t> về con sò điệp nhưng cô chưa đc ăn về sò điệp nha các em. Kkk!!!!</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a:t>
            </a:r>
            <a:r>
              <a:rPr lang="en-US" baseline="0"/>
              <a:t> khi nào cô nhìn sầu riêng cũng thèm k? kkk</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5983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33302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82682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2023/11/16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9180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2023/11/16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8661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2023/11/16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5790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2023/11/16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2929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2023/11/16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320335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2023/11/16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842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1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4745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26788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6300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73784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84058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72314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79925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33061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50226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15907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6744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7179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617372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6057" indent="0" algn="ctr">
              <a:buNone/>
              <a:defRPr/>
            </a:lvl2pPr>
            <a:lvl3pPr marL="912114" indent="0" algn="ctr">
              <a:buNone/>
              <a:defRPr/>
            </a:lvl3pPr>
            <a:lvl4pPr marL="1368171" indent="0" algn="ctr">
              <a:buNone/>
              <a:defRPr/>
            </a:lvl4pPr>
            <a:lvl5pPr marL="1824228" indent="0" algn="ctr">
              <a:buNone/>
              <a:defRPr/>
            </a:lvl5pPr>
            <a:lvl6pPr marL="2280285" indent="0" algn="ctr">
              <a:buNone/>
              <a:defRPr/>
            </a:lvl6pPr>
            <a:lvl7pPr marL="2736342" indent="0" algn="ctr">
              <a:buNone/>
              <a:defRPr/>
            </a:lvl7pPr>
            <a:lvl8pPr marL="3192399" indent="0" algn="ctr">
              <a:buNone/>
              <a:defRPr/>
            </a:lvl8pPr>
            <a:lvl9pPr marL="364845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9230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200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5"/>
            </a:lvl1pPr>
            <a:lvl2pPr marL="456057" indent="0">
              <a:buNone/>
              <a:defRPr sz="1795"/>
            </a:lvl2pPr>
            <a:lvl3pPr marL="912114" indent="0">
              <a:buNone/>
              <a:defRPr sz="1596"/>
            </a:lvl3pPr>
            <a:lvl4pPr marL="1368171" indent="0">
              <a:buNone/>
              <a:defRPr sz="1397"/>
            </a:lvl4pPr>
            <a:lvl5pPr marL="1824228" indent="0">
              <a:buNone/>
              <a:defRPr sz="1397"/>
            </a:lvl5pPr>
            <a:lvl6pPr marL="2280285" indent="0">
              <a:buNone/>
              <a:defRPr sz="1397"/>
            </a:lvl6pPr>
            <a:lvl7pPr marL="2736342" indent="0">
              <a:buNone/>
              <a:defRPr sz="1397"/>
            </a:lvl7pPr>
            <a:lvl8pPr marL="3192399" indent="0">
              <a:buNone/>
              <a:defRPr sz="1397"/>
            </a:lvl8pPr>
            <a:lvl9pPr marL="3648456" indent="0">
              <a:buNone/>
              <a:defRPr sz="1397"/>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3199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3729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4531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4966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8918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95"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017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9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0234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06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405704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3717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1"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305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699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404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875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664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978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925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2023/11/16</a:t>
            </a:fld>
            <a:endParaRPr lang="zh-CN" altLang="en-US"/>
          </a:p>
        </p:txBody>
      </p:sp>
      <p:sp>
        <p:nvSpPr>
          <p:cNvPr id="3" name="页脚占位符 2"/>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0864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4"/>
            <a:ext cx="4011084" cy="1162051"/>
          </a:xfrm>
          <a:prstGeom prst="rect">
            <a:avLst/>
          </a:prstGeom>
        </p:spPr>
        <p:txBody>
          <a:bodyPr anchor="b"/>
          <a:lstStyle>
            <a:lvl1pPr algn="l">
              <a:defRPr sz="2659" b="1"/>
            </a:lvl1pPr>
          </a:lstStyle>
          <a:p>
            <a:r>
              <a:rPr lang="zh-CN" altLang="en-US"/>
              <a:t>单击此处编辑母版标题样式</a:t>
            </a:r>
          </a:p>
        </p:txBody>
      </p:sp>
      <p:sp>
        <p:nvSpPr>
          <p:cNvPr id="3" name="内容占位符 2"/>
          <p:cNvSpPr>
            <a:spLocks noGrp="1"/>
          </p:cNvSpPr>
          <p:nvPr>
            <p:ph idx="1"/>
          </p:nvPr>
        </p:nvSpPr>
        <p:spPr>
          <a:xfrm>
            <a:off x="4766734" y="273052"/>
            <a:ext cx="6815667" cy="5853113"/>
          </a:xfrm>
          <a:prstGeom prst="rect">
            <a:avLst/>
          </a:prstGeom>
        </p:spPr>
        <p:txBody>
          <a:bodyPr/>
          <a:lstStyle>
            <a:lvl1pPr>
              <a:defRPr sz="4254"/>
            </a:lvl1pPr>
            <a:lvl2pPr>
              <a:defRPr sz="3723"/>
            </a:lvl2pPr>
            <a:lvl3pPr>
              <a:defRPr sz="3191"/>
            </a:lvl3pPr>
            <a:lvl4pPr>
              <a:defRPr sz="2659"/>
            </a:lvl4pPr>
            <a:lvl5pPr>
              <a:defRPr sz="2659"/>
            </a:lvl5pPr>
            <a:lvl6pPr>
              <a:defRPr sz="2659"/>
            </a:lvl6pPr>
            <a:lvl7pPr>
              <a:defRPr sz="2659"/>
            </a:lvl7pPr>
            <a:lvl8pPr>
              <a:defRPr sz="2659"/>
            </a:lvl8pPr>
            <a:lvl9pPr>
              <a:defRPr sz="265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2"/>
          </a:xfrm>
          <a:prstGeom prst="rect">
            <a:avLst/>
          </a:prstGeom>
        </p:spPr>
        <p:txBody>
          <a:bodyPr/>
          <a:lstStyle>
            <a:lvl1pPr marL="0" indent="0">
              <a:buNone/>
              <a:defRPr sz="1861"/>
            </a:lvl1pPr>
            <a:lvl2pPr marL="607878" indent="0">
              <a:buNone/>
              <a:defRPr sz="1595"/>
            </a:lvl2pPr>
            <a:lvl3pPr marL="1215757" indent="0">
              <a:buNone/>
              <a:defRPr sz="1330"/>
            </a:lvl3pPr>
            <a:lvl4pPr marL="1823635" indent="0">
              <a:buNone/>
              <a:defRPr sz="1197"/>
            </a:lvl4pPr>
            <a:lvl5pPr marL="2431514" indent="0">
              <a:buNone/>
              <a:defRPr sz="1197"/>
            </a:lvl5pPr>
            <a:lvl6pPr marL="3039391" indent="0">
              <a:buNone/>
              <a:defRPr sz="1197"/>
            </a:lvl6pPr>
            <a:lvl7pPr marL="3647270" indent="0">
              <a:buNone/>
              <a:defRPr sz="1197"/>
            </a:lvl7pPr>
            <a:lvl8pPr marL="4255148" indent="0">
              <a:buNone/>
              <a:defRPr sz="1197"/>
            </a:lvl8pPr>
            <a:lvl9pPr marL="4863027"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2023/11/16</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39333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2023/11/16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066443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4"/>
            <a:ext cx="4011084" cy="1162051"/>
          </a:xfrm>
          <a:prstGeom prst="rect">
            <a:avLst/>
          </a:prstGeom>
        </p:spPr>
        <p:txBody>
          <a:bodyPr anchor="b"/>
          <a:lstStyle>
            <a:lvl1pPr algn="l">
              <a:defRPr sz="2659" b="1"/>
            </a:lvl1pPr>
          </a:lstStyle>
          <a:p>
            <a:r>
              <a:rPr lang="zh-CN" altLang="en-US"/>
              <a:t>单击此处编辑母版标题样式</a:t>
            </a:r>
          </a:p>
        </p:txBody>
      </p:sp>
      <p:sp>
        <p:nvSpPr>
          <p:cNvPr id="3" name="内容占位符 2"/>
          <p:cNvSpPr>
            <a:spLocks noGrp="1"/>
          </p:cNvSpPr>
          <p:nvPr>
            <p:ph idx="1"/>
          </p:nvPr>
        </p:nvSpPr>
        <p:spPr>
          <a:xfrm>
            <a:off x="4766734" y="273052"/>
            <a:ext cx="6815667" cy="5853113"/>
          </a:xfrm>
          <a:prstGeom prst="rect">
            <a:avLst/>
          </a:prstGeom>
        </p:spPr>
        <p:txBody>
          <a:bodyPr/>
          <a:lstStyle>
            <a:lvl1pPr>
              <a:defRPr sz="4254"/>
            </a:lvl1pPr>
            <a:lvl2pPr>
              <a:defRPr sz="3723"/>
            </a:lvl2pPr>
            <a:lvl3pPr>
              <a:defRPr sz="3191"/>
            </a:lvl3pPr>
            <a:lvl4pPr>
              <a:defRPr sz="2659"/>
            </a:lvl4pPr>
            <a:lvl5pPr>
              <a:defRPr sz="2659"/>
            </a:lvl5pPr>
            <a:lvl6pPr>
              <a:defRPr sz="2659"/>
            </a:lvl6pPr>
            <a:lvl7pPr>
              <a:defRPr sz="2659"/>
            </a:lvl7pPr>
            <a:lvl8pPr>
              <a:defRPr sz="2659"/>
            </a:lvl8pPr>
            <a:lvl9pPr>
              <a:defRPr sz="265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2"/>
          </a:xfrm>
          <a:prstGeom prst="rect">
            <a:avLst/>
          </a:prstGeom>
        </p:spPr>
        <p:txBody>
          <a:bodyPr/>
          <a:lstStyle>
            <a:lvl1pPr marL="0" indent="0">
              <a:buNone/>
              <a:defRPr sz="1861"/>
            </a:lvl1pPr>
            <a:lvl2pPr marL="607878" indent="0">
              <a:buNone/>
              <a:defRPr sz="1595"/>
            </a:lvl2pPr>
            <a:lvl3pPr marL="1215757" indent="0">
              <a:buNone/>
              <a:defRPr sz="1330"/>
            </a:lvl3pPr>
            <a:lvl4pPr marL="1823635" indent="0">
              <a:buNone/>
              <a:defRPr sz="1197"/>
            </a:lvl4pPr>
            <a:lvl5pPr marL="2431514" indent="0">
              <a:buNone/>
              <a:defRPr sz="1197"/>
            </a:lvl5pPr>
            <a:lvl6pPr marL="3039391" indent="0">
              <a:buNone/>
              <a:defRPr sz="1197"/>
            </a:lvl6pPr>
            <a:lvl7pPr marL="3647270" indent="0">
              <a:buNone/>
              <a:defRPr sz="1197"/>
            </a:lvl7pPr>
            <a:lvl8pPr marL="4255148" indent="0">
              <a:buNone/>
              <a:defRPr sz="1197"/>
            </a:lvl8pPr>
            <a:lvl9pPr marL="4863027"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2023/11/16</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2" y="6700145"/>
            <a:ext cx="2400267" cy="127151"/>
          </a:xfrm>
          <a:prstGeom prst="rect">
            <a:avLst/>
          </a:prstGeom>
          <a:noFill/>
        </p:spPr>
        <p:txBody>
          <a:bodyPr wrap="square" rtlCol="0">
            <a:spAutoFit/>
          </a:bodyPr>
          <a:lstStyle/>
          <a:p>
            <a:pPr marL="0" marR="0" lvl="0" indent="0" defTabSz="1215757"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42931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a:prstGeom prst="rect">
            <a:avLst/>
          </a:prstGeom>
        </p:spPr>
        <p:txBody>
          <a:bodyPr anchor="b"/>
          <a:lstStyle>
            <a:lvl1pPr algn="l">
              <a:defRPr sz="2659" b="1"/>
            </a:lvl1pPr>
          </a:lstStyle>
          <a:p>
            <a:r>
              <a:rPr lang="zh-CN" altLang="en-US"/>
              <a:t>单击此处编辑母版标题样式</a:t>
            </a:r>
          </a:p>
        </p:txBody>
      </p:sp>
      <p:sp>
        <p:nvSpPr>
          <p:cNvPr id="3" name="图片占位符 2"/>
          <p:cNvSpPr>
            <a:spLocks noGrp="1"/>
          </p:cNvSpPr>
          <p:nvPr>
            <p:ph type="pic" idx="1"/>
          </p:nvPr>
        </p:nvSpPr>
        <p:spPr>
          <a:xfrm>
            <a:off x="2389718" y="612777"/>
            <a:ext cx="7315200" cy="4114800"/>
          </a:xfrm>
          <a:prstGeom prst="rect">
            <a:avLst/>
          </a:prstGeom>
        </p:spPr>
        <p:txBody>
          <a:bodyPr/>
          <a:lstStyle>
            <a:lvl1pPr marL="0" indent="0">
              <a:buNone/>
              <a:defRPr sz="4254"/>
            </a:lvl1pPr>
            <a:lvl2pPr marL="607878" indent="0">
              <a:buNone/>
              <a:defRPr sz="3723"/>
            </a:lvl2pPr>
            <a:lvl3pPr marL="1215757" indent="0">
              <a:buNone/>
              <a:defRPr sz="3191"/>
            </a:lvl3pPr>
            <a:lvl4pPr marL="1823635" indent="0">
              <a:buNone/>
              <a:defRPr sz="2659"/>
            </a:lvl4pPr>
            <a:lvl5pPr marL="2431514" indent="0">
              <a:buNone/>
              <a:defRPr sz="2659"/>
            </a:lvl5pPr>
            <a:lvl6pPr marL="3039391" indent="0">
              <a:buNone/>
              <a:defRPr sz="2659"/>
            </a:lvl6pPr>
            <a:lvl7pPr marL="3647270" indent="0">
              <a:buNone/>
              <a:defRPr sz="2659"/>
            </a:lvl7pPr>
            <a:lvl8pPr marL="4255148" indent="0">
              <a:buNone/>
              <a:defRPr sz="2659"/>
            </a:lvl8pPr>
            <a:lvl9pPr marL="4863027" indent="0">
              <a:buNone/>
              <a:defRPr sz="2659"/>
            </a:lvl9pPr>
          </a:lstStyle>
          <a:p>
            <a:endParaRPr lang="zh-CN" altLang="en-US"/>
          </a:p>
        </p:txBody>
      </p:sp>
      <p:sp>
        <p:nvSpPr>
          <p:cNvPr id="4" name="文本占位符 3"/>
          <p:cNvSpPr>
            <a:spLocks noGrp="1"/>
          </p:cNvSpPr>
          <p:nvPr>
            <p:ph type="body" sz="half" idx="2"/>
          </p:nvPr>
        </p:nvSpPr>
        <p:spPr>
          <a:xfrm>
            <a:off x="2389718" y="5367338"/>
            <a:ext cx="7315200" cy="804862"/>
          </a:xfrm>
          <a:prstGeom prst="rect">
            <a:avLst/>
          </a:prstGeom>
        </p:spPr>
        <p:txBody>
          <a:bodyPr/>
          <a:lstStyle>
            <a:lvl1pPr marL="0" indent="0">
              <a:buNone/>
              <a:defRPr sz="1861"/>
            </a:lvl1pPr>
            <a:lvl2pPr marL="607878" indent="0">
              <a:buNone/>
              <a:defRPr sz="1595"/>
            </a:lvl2pPr>
            <a:lvl3pPr marL="1215757" indent="0">
              <a:buNone/>
              <a:defRPr sz="1330"/>
            </a:lvl3pPr>
            <a:lvl4pPr marL="1823635" indent="0">
              <a:buNone/>
              <a:defRPr sz="1197"/>
            </a:lvl4pPr>
            <a:lvl5pPr marL="2431514" indent="0">
              <a:buNone/>
              <a:defRPr sz="1197"/>
            </a:lvl5pPr>
            <a:lvl6pPr marL="3039391" indent="0">
              <a:buNone/>
              <a:defRPr sz="1197"/>
            </a:lvl6pPr>
            <a:lvl7pPr marL="3647270" indent="0">
              <a:buNone/>
              <a:defRPr sz="1197"/>
            </a:lvl7pPr>
            <a:lvl8pPr marL="4255148" indent="0">
              <a:buNone/>
              <a:defRPr sz="1197"/>
            </a:lvl8pPr>
            <a:lvl9pPr marL="4863027"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2023/11/16</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39403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2"/>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2023/11/16</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37657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2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06182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2023/11/16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18271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2023/11/16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71684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2381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87436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2.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2023/11/16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90572238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2023/11/16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96658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11/16/2023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96757750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397"/>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397"/>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397"/>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847309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rtl="0" fontAlgn="base">
        <a:spcBef>
          <a:spcPct val="0"/>
        </a:spcBef>
        <a:spcAft>
          <a:spcPct val="0"/>
        </a:spcAft>
        <a:defRPr sz="4389">
          <a:solidFill>
            <a:schemeClr val="tx2"/>
          </a:solidFill>
          <a:latin typeface="+mj-lt"/>
          <a:ea typeface="+mj-ea"/>
          <a:cs typeface="+mj-cs"/>
        </a:defRPr>
      </a:lvl1pPr>
      <a:lvl2pPr algn="ctr" rtl="0" fontAlgn="base">
        <a:spcBef>
          <a:spcPct val="0"/>
        </a:spcBef>
        <a:spcAft>
          <a:spcPct val="0"/>
        </a:spcAft>
        <a:defRPr sz="4389">
          <a:solidFill>
            <a:schemeClr val="tx2"/>
          </a:solidFill>
          <a:latin typeface="Arial" charset="0"/>
        </a:defRPr>
      </a:lvl2pPr>
      <a:lvl3pPr algn="ctr" rtl="0" fontAlgn="base">
        <a:spcBef>
          <a:spcPct val="0"/>
        </a:spcBef>
        <a:spcAft>
          <a:spcPct val="0"/>
        </a:spcAft>
        <a:defRPr sz="4389">
          <a:solidFill>
            <a:schemeClr val="tx2"/>
          </a:solidFill>
          <a:latin typeface="Arial" charset="0"/>
        </a:defRPr>
      </a:lvl3pPr>
      <a:lvl4pPr algn="ctr" rtl="0" fontAlgn="base">
        <a:spcBef>
          <a:spcPct val="0"/>
        </a:spcBef>
        <a:spcAft>
          <a:spcPct val="0"/>
        </a:spcAft>
        <a:defRPr sz="4389">
          <a:solidFill>
            <a:schemeClr val="tx2"/>
          </a:solidFill>
          <a:latin typeface="Arial" charset="0"/>
        </a:defRPr>
      </a:lvl4pPr>
      <a:lvl5pPr algn="ctr" rtl="0" fontAlgn="base">
        <a:spcBef>
          <a:spcPct val="0"/>
        </a:spcBef>
        <a:spcAft>
          <a:spcPct val="0"/>
        </a:spcAft>
        <a:defRPr sz="4389">
          <a:solidFill>
            <a:schemeClr val="tx2"/>
          </a:solidFill>
          <a:latin typeface="Arial" charset="0"/>
        </a:defRPr>
      </a:lvl5pPr>
      <a:lvl6pPr marL="456057" algn="ctr" rtl="0" fontAlgn="base">
        <a:spcBef>
          <a:spcPct val="0"/>
        </a:spcBef>
        <a:spcAft>
          <a:spcPct val="0"/>
        </a:spcAft>
        <a:defRPr sz="4389">
          <a:solidFill>
            <a:schemeClr val="tx2"/>
          </a:solidFill>
          <a:latin typeface="Arial" charset="0"/>
        </a:defRPr>
      </a:lvl6pPr>
      <a:lvl7pPr marL="912114" algn="ctr" rtl="0" fontAlgn="base">
        <a:spcBef>
          <a:spcPct val="0"/>
        </a:spcBef>
        <a:spcAft>
          <a:spcPct val="0"/>
        </a:spcAft>
        <a:defRPr sz="4389">
          <a:solidFill>
            <a:schemeClr val="tx2"/>
          </a:solidFill>
          <a:latin typeface="Arial" charset="0"/>
        </a:defRPr>
      </a:lvl7pPr>
      <a:lvl8pPr marL="1368171" algn="ctr" rtl="0" fontAlgn="base">
        <a:spcBef>
          <a:spcPct val="0"/>
        </a:spcBef>
        <a:spcAft>
          <a:spcPct val="0"/>
        </a:spcAft>
        <a:defRPr sz="4389">
          <a:solidFill>
            <a:schemeClr val="tx2"/>
          </a:solidFill>
          <a:latin typeface="Arial" charset="0"/>
        </a:defRPr>
      </a:lvl8pPr>
      <a:lvl9pPr marL="1824228" algn="ctr" rtl="0" fontAlgn="base">
        <a:spcBef>
          <a:spcPct val="0"/>
        </a:spcBef>
        <a:spcAft>
          <a:spcPct val="0"/>
        </a:spcAft>
        <a:defRPr sz="4389">
          <a:solidFill>
            <a:schemeClr val="tx2"/>
          </a:solidFill>
          <a:latin typeface="Arial" charset="0"/>
        </a:defRPr>
      </a:lvl9pPr>
    </p:titleStyle>
    <p:bodyStyle>
      <a:lvl1pPr marL="342043" indent="-342043" algn="l" rtl="0" fontAlgn="base">
        <a:spcBef>
          <a:spcPct val="20000"/>
        </a:spcBef>
        <a:spcAft>
          <a:spcPct val="0"/>
        </a:spcAft>
        <a:buChar char="•"/>
        <a:defRPr sz="3192">
          <a:solidFill>
            <a:schemeClr val="tx1"/>
          </a:solidFill>
          <a:latin typeface="+mn-lt"/>
          <a:ea typeface="+mn-ea"/>
          <a:cs typeface="+mn-cs"/>
        </a:defRPr>
      </a:lvl1pPr>
      <a:lvl2pPr marL="741093" indent="-285036" algn="l" rtl="0" fontAlgn="base">
        <a:spcBef>
          <a:spcPct val="20000"/>
        </a:spcBef>
        <a:spcAft>
          <a:spcPct val="0"/>
        </a:spcAft>
        <a:buChar char="–"/>
        <a:defRPr sz="2793">
          <a:solidFill>
            <a:schemeClr val="tx1"/>
          </a:solidFill>
          <a:latin typeface="+mn-lt"/>
        </a:defRPr>
      </a:lvl2pPr>
      <a:lvl3pPr marL="1140143" indent="-228029" algn="l" rtl="0" fontAlgn="base">
        <a:spcBef>
          <a:spcPct val="20000"/>
        </a:spcBef>
        <a:spcAft>
          <a:spcPct val="0"/>
        </a:spcAft>
        <a:buChar char="•"/>
        <a:defRPr sz="2394">
          <a:solidFill>
            <a:schemeClr val="tx1"/>
          </a:solidFill>
          <a:latin typeface="+mn-lt"/>
        </a:defRPr>
      </a:lvl3pPr>
      <a:lvl4pPr marL="1596200" indent="-228029" algn="l" rtl="0" fontAlgn="base">
        <a:spcBef>
          <a:spcPct val="20000"/>
        </a:spcBef>
        <a:spcAft>
          <a:spcPct val="0"/>
        </a:spcAft>
        <a:buChar char="–"/>
        <a:defRPr sz="1995">
          <a:solidFill>
            <a:schemeClr val="tx1"/>
          </a:solidFill>
          <a:latin typeface="+mn-lt"/>
        </a:defRPr>
      </a:lvl4pPr>
      <a:lvl5pPr marL="2052257" indent="-228029" algn="l" rtl="0" fontAlgn="base">
        <a:spcBef>
          <a:spcPct val="20000"/>
        </a:spcBef>
        <a:spcAft>
          <a:spcPct val="0"/>
        </a:spcAft>
        <a:buChar char="»"/>
        <a:defRPr sz="1995">
          <a:solidFill>
            <a:schemeClr val="tx1"/>
          </a:solidFill>
          <a:latin typeface="+mn-lt"/>
        </a:defRPr>
      </a:lvl5pPr>
      <a:lvl6pPr marL="2508314" indent="-228029" algn="l" rtl="0" fontAlgn="base">
        <a:spcBef>
          <a:spcPct val="20000"/>
        </a:spcBef>
        <a:spcAft>
          <a:spcPct val="0"/>
        </a:spcAft>
        <a:buChar char="»"/>
        <a:defRPr sz="1995">
          <a:solidFill>
            <a:schemeClr val="tx1"/>
          </a:solidFill>
          <a:latin typeface="+mn-lt"/>
        </a:defRPr>
      </a:lvl6pPr>
      <a:lvl7pPr marL="2964371" indent="-228029" algn="l" rtl="0" fontAlgn="base">
        <a:spcBef>
          <a:spcPct val="20000"/>
        </a:spcBef>
        <a:spcAft>
          <a:spcPct val="0"/>
        </a:spcAft>
        <a:buChar char="»"/>
        <a:defRPr sz="1995">
          <a:solidFill>
            <a:schemeClr val="tx1"/>
          </a:solidFill>
          <a:latin typeface="+mn-lt"/>
        </a:defRPr>
      </a:lvl7pPr>
      <a:lvl8pPr marL="3420428" indent="-228029" algn="l" rtl="0" fontAlgn="base">
        <a:spcBef>
          <a:spcPct val="20000"/>
        </a:spcBef>
        <a:spcAft>
          <a:spcPct val="0"/>
        </a:spcAft>
        <a:buChar char="»"/>
        <a:defRPr sz="1995">
          <a:solidFill>
            <a:schemeClr val="tx1"/>
          </a:solidFill>
          <a:latin typeface="+mn-lt"/>
        </a:defRPr>
      </a:lvl8pPr>
      <a:lvl9pPr marL="3876485" indent="-228029" algn="l" rtl="0" fontAlgn="base">
        <a:spcBef>
          <a:spcPct val="20000"/>
        </a:spcBef>
        <a:spcAft>
          <a:spcPct val="0"/>
        </a:spcAft>
        <a:buChar char="»"/>
        <a:defRPr sz="1995">
          <a:solidFill>
            <a:schemeClr val="tx1"/>
          </a:solidFill>
          <a:latin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4"/>
            <a:ext cx="12192000" cy="6857999"/>
          </a:xfrm>
          <a:prstGeom prst="rect">
            <a:avLst/>
          </a:prstGeom>
        </p:spPr>
      </p:pic>
    </p:spTree>
    <p:extLst>
      <p:ext uri="{BB962C8B-B14F-4D97-AF65-F5344CB8AC3E}">
        <p14:creationId xmlns:p14="http://schemas.microsoft.com/office/powerpoint/2010/main" val="18848599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defTabSz="1215757" rtl="0" eaLnBrk="1" latinLnBrk="0" hangingPunct="1">
        <a:spcBef>
          <a:spcPct val="0"/>
        </a:spcBef>
        <a:buNone/>
        <a:defRPr sz="5850" kern="1200">
          <a:solidFill>
            <a:schemeClr val="tx1"/>
          </a:solidFill>
          <a:latin typeface="+mj-lt"/>
          <a:ea typeface="+mj-ea"/>
          <a:cs typeface="+mj-cs"/>
        </a:defRPr>
      </a:lvl1pPr>
    </p:titleStyle>
    <p:bodyStyle>
      <a:lvl1pPr marL="455908" indent="-455908" algn="l" defTabSz="1215757" rtl="0" eaLnBrk="1" latinLnBrk="0" hangingPunct="1">
        <a:spcBef>
          <a:spcPct val="20000"/>
        </a:spcBef>
        <a:buFont typeface="Arial" pitchFamily="34" charset="0"/>
        <a:buChar char="•"/>
        <a:defRPr sz="4254" kern="1200">
          <a:solidFill>
            <a:schemeClr val="tx1"/>
          </a:solidFill>
          <a:latin typeface="+mn-lt"/>
          <a:ea typeface="+mn-ea"/>
          <a:cs typeface="+mn-cs"/>
        </a:defRPr>
      </a:lvl1pPr>
      <a:lvl2pPr marL="987802" indent="-379924" algn="l" defTabSz="1215757" rtl="0" eaLnBrk="1" latinLnBrk="0" hangingPunct="1">
        <a:spcBef>
          <a:spcPct val="20000"/>
        </a:spcBef>
        <a:buFont typeface="Arial" pitchFamily="34" charset="0"/>
        <a:buChar char="–"/>
        <a:defRPr sz="3723" kern="1200">
          <a:solidFill>
            <a:schemeClr val="tx1"/>
          </a:solidFill>
          <a:latin typeface="+mn-lt"/>
          <a:ea typeface="+mn-ea"/>
          <a:cs typeface="+mn-cs"/>
        </a:defRPr>
      </a:lvl2pPr>
      <a:lvl3pPr marL="1519696" indent="-303939" algn="l" defTabSz="1215757" rtl="0" eaLnBrk="1" latinLnBrk="0" hangingPunct="1">
        <a:spcBef>
          <a:spcPct val="20000"/>
        </a:spcBef>
        <a:buFont typeface="Arial" pitchFamily="34" charset="0"/>
        <a:buChar char="•"/>
        <a:defRPr sz="3191" kern="1200">
          <a:solidFill>
            <a:schemeClr val="tx1"/>
          </a:solidFill>
          <a:latin typeface="+mn-lt"/>
          <a:ea typeface="+mn-ea"/>
          <a:cs typeface="+mn-cs"/>
        </a:defRPr>
      </a:lvl3pPr>
      <a:lvl4pPr marL="2127575"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4pPr>
      <a:lvl5pPr marL="2735452"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5pPr>
      <a:lvl6pPr marL="3343331"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6pPr>
      <a:lvl7pPr marL="3951209"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7pPr>
      <a:lvl8pPr marL="4559088"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8pPr>
      <a:lvl9pPr marL="5166966"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9pPr>
    </p:bodyStyle>
    <p:otherStyle>
      <a:defPPr>
        <a:defRPr lang="zh-CN"/>
      </a:defPPr>
      <a:lvl1pPr marL="0" algn="l" defTabSz="1215757" rtl="0" eaLnBrk="1" latinLnBrk="0" hangingPunct="1">
        <a:defRPr sz="2393" kern="1200">
          <a:solidFill>
            <a:schemeClr val="tx1"/>
          </a:solidFill>
          <a:latin typeface="+mn-lt"/>
          <a:ea typeface="+mn-ea"/>
          <a:cs typeface="+mn-cs"/>
        </a:defRPr>
      </a:lvl1pPr>
      <a:lvl2pPr marL="607878" algn="l" defTabSz="1215757" rtl="0" eaLnBrk="1" latinLnBrk="0" hangingPunct="1">
        <a:defRPr sz="2393" kern="1200">
          <a:solidFill>
            <a:schemeClr val="tx1"/>
          </a:solidFill>
          <a:latin typeface="+mn-lt"/>
          <a:ea typeface="+mn-ea"/>
          <a:cs typeface="+mn-cs"/>
        </a:defRPr>
      </a:lvl2pPr>
      <a:lvl3pPr marL="1215757" algn="l" defTabSz="1215757" rtl="0" eaLnBrk="1" latinLnBrk="0" hangingPunct="1">
        <a:defRPr sz="2393" kern="1200">
          <a:solidFill>
            <a:schemeClr val="tx1"/>
          </a:solidFill>
          <a:latin typeface="+mn-lt"/>
          <a:ea typeface="+mn-ea"/>
          <a:cs typeface="+mn-cs"/>
        </a:defRPr>
      </a:lvl3pPr>
      <a:lvl4pPr marL="1823635" algn="l" defTabSz="1215757" rtl="0" eaLnBrk="1" latinLnBrk="0" hangingPunct="1">
        <a:defRPr sz="2393" kern="1200">
          <a:solidFill>
            <a:schemeClr val="tx1"/>
          </a:solidFill>
          <a:latin typeface="+mn-lt"/>
          <a:ea typeface="+mn-ea"/>
          <a:cs typeface="+mn-cs"/>
        </a:defRPr>
      </a:lvl4pPr>
      <a:lvl5pPr marL="2431514" algn="l" defTabSz="1215757" rtl="0" eaLnBrk="1" latinLnBrk="0" hangingPunct="1">
        <a:defRPr sz="2393" kern="1200">
          <a:solidFill>
            <a:schemeClr val="tx1"/>
          </a:solidFill>
          <a:latin typeface="+mn-lt"/>
          <a:ea typeface="+mn-ea"/>
          <a:cs typeface="+mn-cs"/>
        </a:defRPr>
      </a:lvl5pPr>
      <a:lvl6pPr marL="3039391" algn="l" defTabSz="1215757" rtl="0" eaLnBrk="1" latinLnBrk="0" hangingPunct="1">
        <a:defRPr sz="2393" kern="1200">
          <a:solidFill>
            <a:schemeClr val="tx1"/>
          </a:solidFill>
          <a:latin typeface="+mn-lt"/>
          <a:ea typeface="+mn-ea"/>
          <a:cs typeface="+mn-cs"/>
        </a:defRPr>
      </a:lvl6pPr>
      <a:lvl7pPr marL="3647270" algn="l" defTabSz="1215757" rtl="0" eaLnBrk="1" latinLnBrk="0" hangingPunct="1">
        <a:defRPr sz="2393" kern="1200">
          <a:solidFill>
            <a:schemeClr val="tx1"/>
          </a:solidFill>
          <a:latin typeface="+mn-lt"/>
          <a:ea typeface="+mn-ea"/>
          <a:cs typeface="+mn-cs"/>
        </a:defRPr>
      </a:lvl7pPr>
      <a:lvl8pPr marL="4255148" algn="l" defTabSz="1215757" rtl="0" eaLnBrk="1" latinLnBrk="0" hangingPunct="1">
        <a:defRPr sz="2393" kern="1200">
          <a:solidFill>
            <a:schemeClr val="tx1"/>
          </a:solidFill>
          <a:latin typeface="+mn-lt"/>
          <a:ea typeface="+mn-ea"/>
          <a:cs typeface="+mn-cs"/>
        </a:defRPr>
      </a:lvl8pPr>
      <a:lvl9pPr marL="4863027" algn="l" defTabSz="1215757" rtl="0" eaLnBrk="1" latinLnBrk="0" hangingPunct="1">
        <a:defRPr sz="239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42.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0.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0.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43.xml"/><Relationship Id="rId1" Type="http://schemas.openxmlformats.org/officeDocument/2006/relationships/themeOverride" Target="../theme/themeOverride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slide" Target="slide10.xml"/><Relationship Id="rId2" Type="http://schemas.openxmlformats.org/officeDocument/2006/relationships/image" Target="../media/image20.jpeg"/><Relationship Id="rId1" Type="http://schemas.openxmlformats.org/officeDocument/2006/relationships/slideLayout" Target="../slideLayouts/slideLayout36.xml"/><Relationship Id="rId6" Type="http://schemas.openxmlformats.org/officeDocument/2006/relationships/image" Target="../media/image23.png"/><Relationship Id="rId11" Type="http://schemas.openxmlformats.org/officeDocument/2006/relationships/slide" Target="slide14.xml"/><Relationship Id="rId5" Type="http://schemas.openxmlformats.org/officeDocument/2006/relationships/image" Target="../media/image22.png"/><Relationship Id="rId10" Type="http://schemas.openxmlformats.org/officeDocument/2006/relationships/image" Target="../media/image27.png"/><Relationship Id="rId4" Type="http://schemas.microsoft.com/office/2007/relationships/hdphoto" Target="../media/hdphoto3.wdp"/><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081"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44465"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09443" y="1254920"/>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594" y="4205198"/>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76401" y="23076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diềm</a:t>
            </a:r>
          </a:p>
        </p:txBody>
      </p:sp>
      <p:sp>
        <p:nvSpPr>
          <p:cNvPr id="5" name="Title 1"/>
          <p:cNvSpPr txBox="1">
            <a:spLocks/>
          </p:cNvSpPr>
          <p:nvPr/>
        </p:nvSpPr>
        <p:spPr>
          <a:xfrm>
            <a:off x="4721654" y="2329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kiểm</a:t>
            </a:r>
          </a:p>
        </p:txBody>
      </p:sp>
      <p:sp>
        <p:nvSpPr>
          <p:cNvPr id="7" name="Title 1"/>
          <p:cNvSpPr txBox="1">
            <a:spLocks/>
          </p:cNvSpPr>
          <p:nvPr/>
        </p:nvSpPr>
        <p:spPr>
          <a:xfrm>
            <a:off x="7913086" y="2325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xiêm</a:t>
            </a:r>
          </a:p>
        </p:txBody>
      </p:sp>
      <p:sp>
        <p:nvSpPr>
          <p:cNvPr id="8" name="Title 1"/>
          <p:cNvSpPr txBox="1">
            <a:spLocks/>
          </p:cNvSpPr>
          <p:nvPr/>
        </p:nvSpPr>
        <p:spPr>
          <a:xfrm>
            <a:off x="2051770" y="2131365"/>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11" name="Title 1"/>
          <p:cNvSpPr txBox="1">
            <a:spLocks/>
          </p:cNvSpPr>
          <p:nvPr/>
        </p:nvSpPr>
        <p:spPr>
          <a:xfrm>
            <a:off x="5203368" y="21528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13" name="Title 1"/>
          <p:cNvSpPr txBox="1">
            <a:spLocks/>
          </p:cNvSpPr>
          <p:nvPr/>
        </p:nvSpPr>
        <p:spPr>
          <a:xfrm>
            <a:off x="8369221" y="21491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 name="Title 1"/>
          <p:cNvSpPr txBox="1">
            <a:spLocks/>
          </p:cNvSpPr>
          <p:nvPr/>
        </p:nvSpPr>
        <p:spPr>
          <a:xfrm>
            <a:off x="1676401" y="3681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yên</a:t>
            </a:r>
          </a:p>
        </p:txBody>
      </p:sp>
      <p:sp>
        <p:nvSpPr>
          <p:cNvPr id="15" name="Title 1"/>
          <p:cNvSpPr txBox="1">
            <a:spLocks/>
          </p:cNvSpPr>
          <p:nvPr/>
        </p:nvSpPr>
        <p:spPr>
          <a:xfrm>
            <a:off x="4662715" y="370337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yến</a:t>
            </a:r>
          </a:p>
        </p:txBody>
      </p:sp>
      <p:sp>
        <p:nvSpPr>
          <p:cNvPr id="17" name="Title 1"/>
          <p:cNvSpPr txBox="1">
            <a:spLocks/>
          </p:cNvSpPr>
          <p:nvPr/>
        </p:nvSpPr>
        <p:spPr>
          <a:xfrm>
            <a:off x="1808923" y="3497681"/>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
        <p:nvSpPr>
          <p:cNvPr id="18" name="Title 1"/>
          <p:cNvSpPr txBox="1">
            <a:spLocks/>
          </p:cNvSpPr>
          <p:nvPr/>
        </p:nvSpPr>
        <p:spPr>
          <a:xfrm>
            <a:off x="4953365" y="3526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pic>
        <p:nvPicPr>
          <p:cNvPr id="2050" name="Picture 2" descr="Yên xe đạp Martin, Asama, Mini - P186541 | Sàn thương mại điện tử của khách  hàng Viettelp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6888" y="4451652"/>
            <a:ext cx="1993490" cy="19934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m Yến Thường Sống Ở Đâu Và Những Điều (Nên Biết) Về Chim Yế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2714" y="4498035"/>
            <a:ext cx="2334934" cy="175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2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50"/>
                                        </p:tgtEl>
                                      </p:cBhvr>
                                    </p:animEffect>
                                    <p:set>
                                      <p:cBhvr>
                                        <p:cTn id="43" dur="1" fill="hold">
                                          <p:stCondLst>
                                            <p:cond delay="499"/>
                                          </p:stCondLst>
                                        </p:cTn>
                                        <p:tgtEl>
                                          <p:spTgt spid="205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fade">
                                      <p:cBhvr>
                                        <p:cTn id="53" dur="500"/>
                                        <p:tgtEl>
                                          <p:spTgt spid="20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052"/>
                                        </p:tgtEl>
                                      </p:cBhvr>
                                    </p:animEffect>
                                    <p:set>
                                      <p:cBhvr>
                                        <p:cTn id="58" dur="1" fill="hold">
                                          <p:stCondLst>
                                            <p:cond delay="499"/>
                                          </p:stCondLst>
                                        </p:cTn>
                                        <p:tgtEl>
                                          <p:spTgt spid="20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1714501" y="1621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kiễng</a:t>
            </a:r>
          </a:p>
        </p:txBody>
      </p:sp>
      <p:sp>
        <p:nvSpPr>
          <p:cNvPr id="25" name="Title 1"/>
          <p:cNvSpPr txBox="1">
            <a:spLocks/>
          </p:cNvSpPr>
          <p:nvPr/>
        </p:nvSpPr>
        <p:spPr>
          <a:xfrm>
            <a:off x="4759754" y="1643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liệng</a:t>
            </a:r>
          </a:p>
        </p:txBody>
      </p:sp>
      <p:sp>
        <p:nvSpPr>
          <p:cNvPr id="26" name="Title 1"/>
          <p:cNvSpPr txBox="1">
            <a:spLocks/>
          </p:cNvSpPr>
          <p:nvPr/>
        </p:nvSpPr>
        <p:spPr>
          <a:xfrm>
            <a:off x="7951186" y="1639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riềng</a:t>
            </a:r>
          </a:p>
        </p:txBody>
      </p:sp>
      <p:sp>
        <p:nvSpPr>
          <p:cNvPr id="28" name="Title 1"/>
          <p:cNvSpPr txBox="1">
            <a:spLocks/>
          </p:cNvSpPr>
          <p:nvPr/>
        </p:nvSpPr>
        <p:spPr>
          <a:xfrm>
            <a:off x="2317519" y="1445565"/>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29" name="Title 1"/>
          <p:cNvSpPr txBox="1">
            <a:spLocks/>
          </p:cNvSpPr>
          <p:nvPr/>
        </p:nvSpPr>
        <p:spPr>
          <a:xfrm>
            <a:off x="5125356" y="1467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30" name="Title 1"/>
          <p:cNvSpPr txBox="1">
            <a:spLocks/>
          </p:cNvSpPr>
          <p:nvPr/>
        </p:nvSpPr>
        <p:spPr>
          <a:xfrm>
            <a:off x="8329387" y="14633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31" name="Title 1"/>
          <p:cNvSpPr txBox="1">
            <a:spLocks/>
          </p:cNvSpPr>
          <p:nvPr/>
        </p:nvSpPr>
        <p:spPr>
          <a:xfrm>
            <a:off x="1714501" y="291501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diềm</a:t>
            </a:r>
          </a:p>
        </p:txBody>
      </p:sp>
      <p:sp>
        <p:nvSpPr>
          <p:cNvPr id="32" name="Title 1"/>
          <p:cNvSpPr txBox="1">
            <a:spLocks/>
          </p:cNvSpPr>
          <p:nvPr/>
        </p:nvSpPr>
        <p:spPr>
          <a:xfrm>
            <a:off x="4759754" y="293652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kiểm</a:t>
            </a:r>
          </a:p>
        </p:txBody>
      </p:sp>
      <p:sp>
        <p:nvSpPr>
          <p:cNvPr id="33" name="Title 1"/>
          <p:cNvSpPr txBox="1">
            <a:spLocks/>
          </p:cNvSpPr>
          <p:nvPr/>
        </p:nvSpPr>
        <p:spPr>
          <a:xfrm>
            <a:off x="7951186" y="293277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xiêm</a:t>
            </a:r>
          </a:p>
        </p:txBody>
      </p:sp>
      <p:sp>
        <p:nvSpPr>
          <p:cNvPr id="34" name="Title 1"/>
          <p:cNvSpPr txBox="1">
            <a:spLocks/>
          </p:cNvSpPr>
          <p:nvPr/>
        </p:nvSpPr>
        <p:spPr>
          <a:xfrm>
            <a:off x="2089870" y="2738730"/>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5" name="Title 1"/>
          <p:cNvSpPr txBox="1">
            <a:spLocks/>
          </p:cNvSpPr>
          <p:nvPr/>
        </p:nvSpPr>
        <p:spPr>
          <a:xfrm>
            <a:off x="5241468" y="276023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6" name="Title 1"/>
          <p:cNvSpPr txBox="1">
            <a:spLocks/>
          </p:cNvSpPr>
          <p:nvPr/>
        </p:nvSpPr>
        <p:spPr>
          <a:xfrm>
            <a:off x="8407321" y="275648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7" name="Title 1"/>
          <p:cNvSpPr txBox="1">
            <a:spLocks/>
          </p:cNvSpPr>
          <p:nvPr/>
        </p:nvSpPr>
        <p:spPr>
          <a:xfrm>
            <a:off x="1714501" y="4288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yên</a:t>
            </a:r>
          </a:p>
        </p:txBody>
      </p:sp>
      <p:sp>
        <p:nvSpPr>
          <p:cNvPr id="38" name="Title 1"/>
          <p:cNvSpPr txBox="1">
            <a:spLocks/>
          </p:cNvSpPr>
          <p:nvPr/>
        </p:nvSpPr>
        <p:spPr>
          <a:xfrm>
            <a:off x="4700815" y="431074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yến</a:t>
            </a:r>
          </a:p>
        </p:txBody>
      </p:sp>
      <p:sp>
        <p:nvSpPr>
          <p:cNvPr id="39" name="Title 1"/>
          <p:cNvSpPr txBox="1">
            <a:spLocks/>
          </p:cNvSpPr>
          <p:nvPr/>
        </p:nvSpPr>
        <p:spPr>
          <a:xfrm>
            <a:off x="1847023" y="4105046"/>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
        <p:nvSpPr>
          <p:cNvPr id="40" name="Title 1"/>
          <p:cNvSpPr txBox="1">
            <a:spLocks/>
          </p:cNvSpPr>
          <p:nvPr/>
        </p:nvSpPr>
        <p:spPr>
          <a:xfrm>
            <a:off x="4991465" y="4134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Tree>
    <p:extLst>
      <p:ext uri="{BB962C8B-B14F-4D97-AF65-F5344CB8AC3E}">
        <p14:creationId xmlns:p14="http://schemas.microsoft.com/office/powerpoint/2010/main" val="1941880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54994" y="2408238"/>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714501" y="37053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kiễng</a:t>
            </a:r>
          </a:p>
        </p:txBody>
      </p:sp>
      <p:sp>
        <p:nvSpPr>
          <p:cNvPr id="19" name="Title 1"/>
          <p:cNvSpPr txBox="1">
            <a:spLocks/>
          </p:cNvSpPr>
          <p:nvPr/>
        </p:nvSpPr>
        <p:spPr>
          <a:xfrm>
            <a:off x="4759754" y="3726877"/>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liệng</a:t>
            </a:r>
          </a:p>
        </p:txBody>
      </p:sp>
      <p:sp>
        <p:nvSpPr>
          <p:cNvPr id="20" name="Title 1"/>
          <p:cNvSpPr txBox="1">
            <a:spLocks/>
          </p:cNvSpPr>
          <p:nvPr/>
        </p:nvSpPr>
        <p:spPr>
          <a:xfrm>
            <a:off x="7951186" y="372312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riềng</a:t>
            </a:r>
          </a:p>
        </p:txBody>
      </p:sp>
      <p:sp>
        <p:nvSpPr>
          <p:cNvPr id="21" name="Title 1"/>
          <p:cNvSpPr txBox="1">
            <a:spLocks/>
          </p:cNvSpPr>
          <p:nvPr/>
        </p:nvSpPr>
        <p:spPr>
          <a:xfrm>
            <a:off x="1714501"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diềm</a:t>
            </a:r>
          </a:p>
        </p:txBody>
      </p:sp>
      <p:sp>
        <p:nvSpPr>
          <p:cNvPr id="22" name="Title 1"/>
          <p:cNvSpPr txBox="1">
            <a:spLocks/>
          </p:cNvSpPr>
          <p:nvPr/>
        </p:nvSpPr>
        <p:spPr>
          <a:xfrm>
            <a:off x="4759754"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kiểm</a:t>
            </a:r>
          </a:p>
        </p:txBody>
      </p:sp>
      <p:sp>
        <p:nvSpPr>
          <p:cNvPr id="23" name="Title 1"/>
          <p:cNvSpPr txBox="1">
            <a:spLocks/>
          </p:cNvSpPr>
          <p:nvPr/>
        </p:nvSpPr>
        <p:spPr>
          <a:xfrm>
            <a:off x="7951186"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xiêm</a:t>
            </a:r>
          </a:p>
        </p:txBody>
      </p:sp>
      <p:sp>
        <p:nvSpPr>
          <p:cNvPr id="24" name="Title 1"/>
          <p:cNvSpPr txBox="1">
            <a:spLocks/>
          </p:cNvSpPr>
          <p:nvPr/>
        </p:nvSpPr>
        <p:spPr>
          <a:xfrm>
            <a:off x="1714501" y="58670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yên</a:t>
            </a:r>
          </a:p>
        </p:txBody>
      </p:sp>
      <p:sp>
        <p:nvSpPr>
          <p:cNvPr id="28" name="Title 1"/>
          <p:cNvSpPr txBox="1">
            <a:spLocks/>
          </p:cNvSpPr>
          <p:nvPr/>
        </p:nvSpPr>
        <p:spPr>
          <a:xfrm>
            <a:off x="4700815" y="5888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yến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697" y="-159883"/>
            <a:ext cx="6495511" cy="387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sầu riêng</a:t>
            </a:r>
          </a:p>
        </p:txBody>
      </p:sp>
      <p:sp>
        <p:nvSpPr>
          <p:cNvPr id="7" name="Title 1"/>
          <p:cNvSpPr txBox="1">
            <a:spLocks/>
          </p:cNvSpPr>
          <p:nvPr/>
        </p:nvSpPr>
        <p:spPr>
          <a:xfrm>
            <a:off x="5938379" y="5127724"/>
            <a:ext cx="25957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iêng</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4098" name="Picture 2" descr="Sơ tán cả tòa nhà vì nhầm mùi sầu riêng là khí độc | Thế giới | Thanh N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223"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ây sầu riêng: cách trồng, chọn giống, chăm sóc và những điều chưa biết -  Food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striped marlin jumping out water | Salt water fish, Ocean creatures, Ocean  fis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6866" y="529389"/>
            <a:ext cx="2872118" cy="43053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761680" y="5444861"/>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cá kiếm</a:t>
            </a:r>
          </a:p>
        </p:txBody>
      </p:sp>
      <p:sp>
        <p:nvSpPr>
          <p:cNvPr id="6" name="Title 1"/>
          <p:cNvSpPr txBox="1">
            <a:spLocks/>
          </p:cNvSpPr>
          <p:nvPr/>
        </p:nvSpPr>
        <p:spPr>
          <a:xfrm>
            <a:off x="5646171" y="5444861"/>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iêm</a:t>
            </a:r>
          </a:p>
        </p:txBody>
      </p:sp>
      <p:sp>
        <p:nvSpPr>
          <p:cNvPr id="4" name="AutoShape 2" descr="CÂY GIỐNG MĂNG TRE BÁT ĐỘ, CAM KẾT GIỐNG CHUẨN F1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4" descr="CÂY GIỐNG MĂNG TRE BÁT ĐỘ, CAM KẾT GIỐNG CHUẨN F1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6146" name="Picture 2" descr="7 Swordfish Facts That We Swear Are 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684" y="533400"/>
            <a:ext cx="6451937" cy="43012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outhern California Marlin Fishing | Marlin Magaz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2938" y="529388"/>
            <a:ext cx="8069924" cy="430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414128"/>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tổ yến</a:t>
            </a:r>
          </a:p>
        </p:txBody>
      </p:sp>
      <p:sp>
        <p:nvSpPr>
          <p:cNvPr id="8" name="Title 1"/>
          <p:cNvSpPr txBox="1">
            <a:spLocks/>
          </p:cNvSpPr>
          <p:nvPr/>
        </p:nvSpPr>
        <p:spPr>
          <a:xfrm>
            <a:off x="5072106" y="5414128"/>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yên</a:t>
            </a:r>
          </a:p>
        </p:txBody>
      </p:sp>
      <p:sp>
        <p:nvSpPr>
          <p:cNvPr id="2" name="AutoShape 2" descr="biện pháp thi công nhà cao tầng"/>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biện pháp thi công nhà cao tầng"/>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7170" name="Picture 2" descr="Yến sào Phú Quốc - Đặc sản Phú Quốc Nguyên 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50" y="699703"/>
            <a:ext cx="5005139" cy="37538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Quá trình chim yến đẻ trứng | Website:vungdatyen.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94" y="699704"/>
            <a:ext cx="5628035" cy="375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Yến nhà và yến đảo yến nào chất lượng hơn ? - Sâm Yến Linh 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740" y="214312"/>
            <a:ext cx="9471660" cy="633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706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29916" y="4719097"/>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16" name="Title 1"/>
          <p:cNvSpPr txBox="1">
            <a:spLocks/>
          </p:cNvSpPr>
          <p:nvPr/>
        </p:nvSpPr>
        <p:spPr>
          <a:xfrm>
            <a:off x="-381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pic>
        <p:nvPicPr>
          <p:cNvPr id="12" name="Picture 2" descr="Yến sào Phú Quốc - Đặc sản Phú Quốc Nguyên Hươ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4400" y="1714501"/>
            <a:ext cx="3403600"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7 Swordfish Facts That We Swear Are 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6464" y="1714500"/>
            <a:ext cx="3829052"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ơ tán cả tòa nhà vì nhầm mùi sầu riêng là khí độc | Thế giới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113" y="1700876"/>
            <a:ext cx="3410263" cy="255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82316" y="5820506"/>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7" name="Title 1"/>
          <p:cNvSpPr txBox="1">
            <a:spLocks/>
          </p:cNvSpPr>
          <p:nvPr/>
        </p:nvSpPr>
        <p:spPr>
          <a:xfrm>
            <a:off x="-228600" y="5820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7467600"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sp>
        <p:nvSpPr>
          <p:cNvPr id="12" name="Title 1"/>
          <p:cNvSpPr txBox="1">
            <a:spLocks/>
          </p:cNvSpPr>
          <p:nvPr/>
        </p:nvSpPr>
        <p:spPr>
          <a:xfrm>
            <a:off x="1866901" y="3245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kiễng</a:t>
            </a:r>
          </a:p>
        </p:txBody>
      </p:sp>
      <p:sp>
        <p:nvSpPr>
          <p:cNvPr id="13" name="Title 1"/>
          <p:cNvSpPr txBox="1">
            <a:spLocks/>
          </p:cNvSpPr>
          <p:nvPr/>
        </p:nvSpPr>
        <p:spPr>
          <a:xfrm>
            <a:off x="4912154" y="3267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liệng</a:t>
            </a:r>
          </a:p>
        </p:txBody>
      </p:sp>
      <p:sp>
        <p:nvSpPr>
          <p:cNvPr id="14" name="Title 1"/>
          <p:cNvSpPr txBox="1">
            <a:spLocks/>
          </p:cNvSpPr>
          <p:nvPr/>
        </p:nvSpPr>
        <p:spPr>
          <a:xfrm>
            <a:off x="8103586" y="3263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riềng</a:t>
            </a:r>
          </a:p>
        </p:txBody>
      </p:sp>
      <p:sp>
        <p:nvSpPr>
          <p:cNvPr id="15" name="Title 1"/>
          <p:cNvSpPr txBox="1">
            <a:spLocks/>
          </p:cNvSpPr>
          <p:nvPr/>
        </p:nvSpPr>
        <p:spPr>
          <a:xfrm>
            <a:off x="1866901" y="40841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diềm</a:t>
            </a:r>
          </a:p>
        </p:txBody>
      </p:sp>
      <p:sp>
        <p:nvSpPr>
          <p:cNvPr id="16" name="Title 1"/>
          <p:cNvSpPr txBox="1">
            <a:spLocks/>
          </p:cNvSpPr>
          <p:nvPr/>
        </p:nvSpPr>
        <p:spPr>
          <a:xfrm>
            <a:off x="4912154"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kiểm</a:t>
            </a:r>
          </a:p>
        </p:txBody>
      </p:sp>
      <p:sp>
        <p:nvSpPr>
          <p:cNvPr id="17" name="Title 1"/>
          <p:cNvSpPr txBox="1">
            <a:spLocks/>
          </p:cNvSpPr>
          <p:nvPr/>
        </p:nvSpPr>
        <p:spPr>
          <a:xfrm>
            <a:off x="8103586" y="41018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xiêm</a:t>
            </a:r>
          </a:p>
        </p:txBody>
      </p:sp>
      <p:sp>
        <p:nvSpPr>
          <p:cNvPr id="18" name="Title 1"/>
          <p:cNvSpPr txBox="1">
            <a:spLocks/>
          </p:cNvSpPr>
          <p:nvPr/>
        </p:nvSpPr>
        <p:spPr>
          <a:xfrm>
            <a:off x="1866901" y="488389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yên</a:t>
            </a:r>
          </a:p>
        </p:txBody>
      </p:sp>
      <p:sp>
        <p:nvSpPr>
          <p:cNvPr id="19" name="Title 1"/>
          <p:cNvSpPr txBox="1">
            <a:spLocks/>
          </p:cNvSpPr>
          <p:nvPr/>
        </p:nvSpPr>
        <p:spPr>
          <a:xfrm>
            <a:off x="4853215" y="490579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yến</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946" y="-165701"/>
            <a:ext cx="5905010" cy="35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 y="8483"/>
            <a:ext cx="12161838" cy="684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Káº¿t quáº£ hÃ¬nh áº£nh cho frame cloud cartoo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4725703" y="1662220"/>
            <a:ext cx="2781263" cy="16811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51051" y="2266788"/>
            <a:ext cx="2330565" cy="472035"/>
          </a:xfrm>
          <a:prstGeom prst="rect">
            <a:avLst/>
          </a:prstGeom>
        </p:spPr>
        <p:txBody>
          <a:bodyPr wrap="none">
            <a:spAutoFit/>
          </a:bodyPr>
          <a:lstStyle/>
          <a:p>
            <a:pPr defTabSz="684086">
              <a:defRPr/>
            </a:pPr>
            <a:r>
              <a:rPr lang="en-US" sz="2469" b="1" dirty="0">
                <a:solidFill>
                  <a:srgbClr val="0000FF"/>
                </a:solidFill>
                <a:latin typeface="Arial" panose="020B0604020202020204" pitchFamily="34" charset="0"/>
                <a:cs typeface="Arial" panose="020B0604020202020204" pitchFamily="34" charset="0"/>
              </a:rPr>
              <a:t>BAY LÊN NÀO</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2933">
            <a:off x="3560257" y="720852"/>
            <a:ext cx="1078276" cy="174102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12681" flipH="1">
            <a:off x="2853990" y="1531275"/>
            <a:ext cx="529368" cy="108611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99852">
            <a:off x="2769646" y="2869904"/>
            <a:ext cx="1724311" cy="268362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00358">
            <a:off x="7205864" y="341191"/>
            <a:ext cx="1345054" cy="2311652"/>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50544">
            <a:off x="8680780" y="1694024"/>
            <a:ext cx="698238" cy="140430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13149">
            <a:off x="6947195" y="3306531"/>
            <a:ext cx="781992" cy="1300980"/>
          </a:xfrm>
          <a:prstGeom prst="rect">
            <a:avLst/>
          </a:prstGeom>
        </p:spPr>
      </p:pic>
      <p:pic>
        <p:nvPicPr>
          <p:cNvPr id="11" name="Picture 10"/>
          <p:cNvPicPr>
            <a:picLocks noChangeAspect="1"/>
          </p:cNvPicPr>
          <p:nvPr/>
        </p:nvPicPr>
        <p:blipFill>
          <a:blip r:embed="rId11" cstate="print">
            <a:extLst>
              <a:ext uri="{BEBA8EAE-BF5A-486C-A8C5-ECC9F3942E4B}">
                <a14:imgProps xmlns:a14="http://schemas.microsoft.com/office/drawing/2010/main">
                  <a14:imgLayer r:embed="rId12">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8352305" y="3357292"/>
            <a:ext cx="1013603" cy="1925848"/>
          </a:xfrm>
          <a:prstGeom prst="rect">
            <a:avLst/>
          </a:prstGeom>
        </p:spPr>
      </p:pic>
    </p:spTree>
    <p:extLst>
      <p:ext uri="{BB962C8B-B14F-4D97-AF65-F5344CB8AC3E}">
        <p14:creationId xmlns:p14="http://schemas.microsoft.com/office/powerpoint/2010/main" val="4914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6" y="76203"/>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497526"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łng </a:t>
            </a:r>
            <a:endParaRPr lang="en-US" sz="28600">
              <a:solidFill>
                <a:srgbClr val="FF0000"/>
              </a:solidFill>
              <a:latin typeface="HP001 4 hàng" pitchFamily="34" charset="0"/>
            </a:endParaRPr>
          </a:p>
        </p:txBody>
      </p:sp>
      <p:sp>
        <p:nvSpPr>
          <p:cNvPr id="8" name="TextBox 7"/>
          <p:cNvSpPr txBox="1"/>
          <p:nvPr/>
        </p:nvSpPr>
        <p:spPr>
          <a:xfrm>
            <a:off x="799365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Ê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8791" y="-142415"/>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801076"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łm</a:t>
            </a:r>
            <a:endParaRPr lang="en-US" sz="28600">
              <a:solidFill>
                <a:srgbClr val="FF0000"/>
              </a:solidFill>
              <a:latin typeface="HP001 4 hàng" pitchFamily="34" charset="0"/>
            </a:endParaRPr>
          </a:p>
        </p:txBody>
      </p:sp>
      <p:sp>
        <p:nvSpPr>
          <p:cNvPr id="8" name="TextBox 7"/>
          <p:cNvSpPr txBox="1"/>
          <p:nvPr/>
        </p:nvSpPr>
        <p:spPr>
          <a:xfrm>
            <a:off x="8146050"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łm</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Ê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805" y="152401"/>
            <a:ext cx="12040393" cy="4559459"/>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411"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pitchFamily="34" charset="0"/>
              </a:rPr>
              <a:t>ΐ</a:t>
            </a:r>
            <a:r>
              <a:rPr lang="en-US" sz="28600">
                <a:solidFill>
                  <a:srgbClr val="FF0000"/>
                </a:solidFill>
                <a:latin typeface="HP001 4 hàng" pitchFamily="34" charset="0"/>
              </a:rPr>
              <a:t>ǘn </a:t>
            </a: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ΐ</a:t>
            </a:r>
            <a:r>
              <a:rPr lang="en-US" sz="14000">
                <a:solidFill>
                  <a:srgbClr val="FF0000"/>
                </a:solidFill>
                <a:latin typeface="HP001 4 hàng"/>
              </a:rPr>
              <a:t>ǘn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Ê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4728" y="-66215"/>
            <a:ext cx="10862547"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078" y="14212"/>
            <a:ext cx="2239303" cy="1415159"/>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2150854" y="1183168"/>
            <a:ext cx="10626225" cy="4539506"/>
          </a:xfrm>
          <a:prstGeom prst="rect">
            <a:avLst/>
          </a:prstGeom>
          <a:noFill/>
        </p:spPr>
        <p:txBody>
          <a:bodyPr wrap="square" lIns="121725" tIns="60862" rIns="121725" bIns="60862" rtlCol="0">
            <a:spAutoFit/>
          </a:bodyPr>
          <a:lstStyle/>
          <a:p>
            <a:r>
              <a:rPr lang="en-US" sz="28700">
                <a:solidFill>
                  <a:srgbClr val="FF0000"/>
                </a:solidFill>
                <a:latin typeface="HP001 4 hàng" pitchFamily="34" charset="0"/>
              </a:rPr>
              <a:t>ǟ</a:t>
            </a:r>
            <a:r>
              <a:rPr lang="el-GR" sz="28700">
                <a:solidFill>
                  <a:srgbClr val="FF0000"/>
                </a:solidFill>
                <a:latin typeface="HP001 4 hàng" pitchFamily="34" charset="0"/>
              </a:rPr>
              <a:t>Η</a:t>
            </a:r>
            <a:r>
              <a:rPr lang="en-US" sz="28700">
                <a:solidFill>
                  <a:srgbClr val="FF0000"/>
                </a:solidFill>
                <a:latin typeface="HP001 4 hàng" pitchFamily="34" charset="0"/>
              </a:rPr>
              <a:t>łng</a:t>
            </a:r>
          </a:p>
        </p:txBody>
      </p:sp>
    </p:spTree>
    <p:extLst>
      <p:ext uri="{BB962C8B-B14F-4D97-AF65-F5344CB8AC3E}">
        <p14:creationId xmlns:p14="http://schemas.microsoft.com/office/powerpoint/2010/main" val="14161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3712074" y="2545081"/>
            <a:ext cx="5417550" cy="2323515"/>
          </a:xfrm>
          <a:prstGeom prst="rect">
            <a:avLst/>
          </a:prstGeom>
          <a:noFill/>
        </p:spPr>
        <p:txBody>
          <a:bodyPr wrap="square" lIns="121725" tIns="60862" rIns="121725" bIns="60862" rtlCol="0">
            <a:spAutoFit/>
          </a:bodyPr>
          <a:lstStyle/>
          <a:p>
            <a:r>
              <a:rPr lang="en-US" sz="14300">
                <a:solidFill>
                  <a:srgbClr val="FF0000"/>
                </a:solidFill>
                <a:latin typeface="HP001 4 hàng" pitchFamily="34" charset="0"/>
              </a:rPr>
              <a:t>ǟ</a:t>
            </a:r>
            <a:r>
              <a:rPr lang="el-GR" sz="14300">
                <a:solidFill>
                  <a:srgbClr val="FF0000"/>
                </a:solidFill>
                <a:latin typeface="HP001 4 hàng" pitchFamily="34" charset="0"/>
              </a:rPr>
              <a:t>Η</a:t>
            </a:r>
            <a:r>
              <a:rPr lang="en-US" sz="14300">
                <a:solidFill>
                  <a:srgbClr val="FF0000"/>
                </a:solidFill>
                <a:latin typeface="HP001 4 hàng" pitchFamily="34" charset="0"/>
              </a:rPr>
              <a:t>łng</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211347" y="168984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 k</a:t>
            </a:r>
            <a:r>
              <a:rPr lang="el-GR" sz="28700">
                <a:solidFill>
                  <a:srgbClr val="FF0000"/>
                </a:solidFill>
                <a:latin typeface="HP001 4 hàng" pitchFamily="34" charset="0"/>
              </a:rPr>
              <a:t>Η</a:t>
            </a:r>
            <a:r>
              <a:rPr lang="en-US" sz="28700">
                <a:solidFill>
                  <a:srgbClr val="FF0000"/>
                </a:solidFill>
                <a:latin typeface="HP001 4 hàng" pitchFamily="34" charset="0"/>
              </a:rPr>
              <a:t>Ğm </a:t>
            </a: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898315" y="2545081"/>
            <a:ext cx="5417550" cy="2323515"/>
          </a:xfrm>
          <a:prstGeom prst="rect">
            <a:avLst/>
          </a:prstGeom>
          <a:noFill/>
        </p:spPr>
        <p:txBody>
          <a:bodyPr wrap="square" lIns="121725" tIns="60862" rIns="121725" bIns="60862" rtlCol="0">
            <a:spAutoFit/>
          </a:bodyPr>
          <a:lstStyle/>
          <a:p>
            <a:pPr algn="ctr"/>
            <a:r>
              <a:rPr lang="en-US" sz="14300">
                <a:solidFill>
                  <a:srgbClr val="FF0000"/>
                </a:solidFill>
                <a:latin typeface="HP001 4 hàng" pitchFamily="34" charset="0"/>
              </a:rPr>
              <a:t>k</a:t>
            </a:r>
            <a:r>
              <a:rPr lang="el-GR" sz="14300">
                <a:solidFill>
                  <a:srgbClr val="FF0000"/>
                </a:solidFill>
                <a:latin typeface="HP001 4 hàng" pitchFamily="34" charset="0"/>
              </a:rPr>
              <a:t>Η</a:t>
            </a:r>
            <a:r>
              <a:rPr lang="en-US" sz="14300">
                <a:solidFill>
                  <a:srgbClr val="FF0000"/>
                </a:solidFill>
                <a:latin typeface="HP001 4 hàng" pitchFamily="34" charset="0"/>
              </a:rPr>
              <a:t>Ğm</a:t>
            </a:r>
          </a:p>
        </p:txBody>
      </p:sp>
    </p:spTree>
    <p:extLst>
      <p:ext uri="{BB962C8B-B14F-4D97-AF65-F5344CB8AC3E}">
        <p14:creationId xmlns:p14="http://schemas.microsoft.com/office/powerpoint/2010/main" val="16562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33" y="8485"/>
            <a:ext cx="12063692" cy="667579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2620" y="347087"/>
            <a:ext cx="1466174" cy="135952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387" y="812242"/>
            <a:ext cx="6049188" cy="833358"/>
          </a:xfrm>
          <a:prstGeom prst="rect">
            <a:avLst/>
          </a:prstGeom>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276872" y="1681174"/>
            <a:ext cx="6510564" cy="4767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599192" y="3430059"/>
            <a:ext cx="3736111" cy="26894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9"/>
          <p:cNvSpPr txBox="1"/>
          <p:nvPr/>
        </p:nvSpPr>
        <p:spPr>
          <a:xfrm>
            <a:off x="4787199" y="2438097"/>
            <a:ext cx="5489911" cy="3162256"/>
          </a:xfrm>
          <a:prstGeom prst="rect">
            <a:avLst/>
          </a:prstGeom>
          <a:noFill/>
        </p:spPr>
        <p:txBody>
          <a:bodyPr wrap="square" rtlCol="0">
            <a:spAutoFit/>
          </a:bodyPr>
          <a:lstStyle/>
          <a:p>
            <a:pPr algn="ctr" defTabSz="684086">
              <a:defRPr/>
            </a:pP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Con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thực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mơ</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bay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cao</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cách</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tất</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cả</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sau</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99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796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par>
                          <p:cTn id="21" fill="hold">
                            <p:stCondLst>
                              <p:cond delay="2000"/>
                            </p:stCondLst>
                            <p:childTnLst>
                              <p:par>
                                <p:cTn id="22" presetID="55"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3500"/>
                            </p:stCondLst>
                            <p:childTnLst>
                              <p:par>
                                <p:cTn id="32" presetID="2" presetClass="entr" presetSubtype="8" decel="38667"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750" fill="hold"/>
                                        <p:tgtEl>
                                          <p:spTgt spid="15"/>
                                        </p:tgtEl>
                                        <p:attrNameLst>
                                          <p:attrName>ppt_x</p:attrName>
                                        </p:attrNameLst>
                                      </p:cBhvr>
                                      <p:tavLst>
                                        <p:tav tm="0">
                                          <p:val>
                                            <p:strVal val="0-#ppt_w/2"/>
                                          </p:val>
                                        </p:tav>
                                        <p:tav tm="100000">
                                          <p:val>
                                            <p:strVal val="#ppt_x"/>
                                          </p:val>
                                        </p:tav>
                                      </p:tavLst>
                                    </p:anim>
                                    <p:anim calcmode="lin" valueType="num">
                                      <p:cBhvr additive="base">
                                        <p:cTn id="35"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11348"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ΐ</a:t>
            </a:r>
            <a:r>
              <a:rPr lang="vi-VN" sz="28700">
                <a:solidFill>
                  <a:srgbClr val="FF0000"/>
                </a:solidFill>
                <a:latin typeface="HP001 4 hàng" pitchFamily="34" charset="0"/>
              </a:rPr>
              <a:t>Ǚn</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372103" y="2545081"/>
            <a:ext cx="5417550" cy="2323515"/>
          </a:xfrm>
          <a:prstGeom prst="rect">
            <a:avLst/>
          </a:prstGeom>
          <a:noFill/>
        </p:spPr>
        <p:txBody>
          <a:bodyPr wrap="square" lIns="121725" tIns="60862" rIns="121725" bIns="60862" rtlCol="0">
            <a:spAutoFit/>
          </a:bodyPr>
          <a:lstStyle/>
          <a:p>
            <a:pPr algn="ctr"/>
            <a:r>
              <a:rPr lang="el-GR" sz="14300">
                <a:solidFill>
                  <a:srgbClr val="FF0000"/>
                </a:solidFill>
                <a:latin typeface="HP001 4 hàng" pitchFamily="34" charset="0"/>
              </a:rPr>
              <a:t>ΐ</a:t>
            </a:r>
            <a:r>
              <a:rPr lang="vi-VN" sz="14300">
                <a:solidFill>
                  <a:srgbClr val="FF0000"/>
                </a:solidFill>
                <a:latin typeface="HP001 4 hàng" pitchFamily="34" charset="0"/>
              </a:rPr>
              <a:t>Ǚn</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474857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łng </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łng</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łm</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łm</a:t>
            </a:r>
            <a:endParaRPr lang="en-US" sz="4200">
              <a:solidFill>
                <a:srgbClr val="FF0000"/>
              </a:solidFill>
              <a:latin typeface="HP001 4 hàng" pitchFamily="34" charset="0"/>
            </a:endParaRPr>
          </a:p>
        </p:txBody>
      </p:sp>
      <p:sp>
        <p:nvSpPr>
          <p:cNvPr id="19" name="TextBox 18"/>
          <p:cNvSpPr txBox="1"/>
          <p:nvPr/>
        </p:nvSpPr>
        <p:spPr>
          <a:xfrm>
            <a:off x="621622" y="5076416"/>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łp</a:t>
            </a:r>
            <a:endParaRPr lang="en-US" sz="8400">
              <a:solidFill>
                <a:srgbClr val="FF0000"/>
              </a:solidFill>
              <a:latin typeface="HP001 4 hàng" pitchFamily="34" charset="0"/>
            </a:endParaRPr>
          </a:p>
        </p:txBody>
      </p:sp>
      <p:sp>
        <p:nvSpPr>
          <p:cNvPr id="20" name="TextBox 19"/>
          <p:cNvSpPr txBox="1"/>
          <p:nvPr/>
        </p:nvSpPr>
        <p:spPr>
          <a:xfrm>
            <a:off x="3081402" y="5462985"/>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łp</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18571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en-US" sz="8400">
                <a:solidFill>
                  <a:srgbClr val="FF0000"/>
                </a:solidFill>
                <a:latin typeface="HP001 4 hàng" pitchFamily="34" charset="0"/>
              </a:rPr>
              <a:t>sầu ǟ</a:t>
            </a:r>
            <a:r>
              <a:rPr lang="el-GR" sz="8400">
                <a:solidFill>
                  <a:srgbClr val="FF0000"/>
                </a:solidFill>
                <a:latin typeface="HP001 4 hàng" pitchFamily="34" charset="0"/>
              </a:rPr>
              <a:t>Η</a:t>
            </a:r>
            <a:r>
              <a:rPr lang="en-US" sz="8400">
                <a:solidFill>
                  <a:srgbClr val="FF0000"/>
                </a:solidFill>
                <a:latin typeface="HP001 4 hàng" pitchFamily="34" charset="0"/>
              </a:rPr>
              <a:t>łng </a:t>
            </a:r>
          </a:p>
        </p:txBody>
      </p:sp>
      <p:sp>
        <p:nvSpPr>
          <p:cNvPr id="8" name="TextBox 7"/>
          <p:cNvSpPr txBox="1"/>
          <p:nvPr/>
        </p:nvSpPr>
        <p:spPr>
          <a:xfrm>
            <a:off x="7227432" y="1176286"/>
            <a:ext cx="3135769" cy="800021"/>
          </a:xfrm>
          <a:prstGeom prst="rect">
            <a:avLst/>
          </a:prstGeom>
          <a:noFill/>
        </p:spPr>
        <p:txBody>
          <a:bodyPr wrap="square" lIns="121725" tIns="60862" rIns="121725" bIns="60862" rtlCol="0">
            <a:spAutoFit/>
          </a:bodyPr>
          <a:lstStyle/>
          <a:p>
            <a:pPr algn="just"/>
            <a:r>
              <a:rPr lang="en-US" sz="4400">
                <a:solidFill>
                  <a:srgbClr val="FF0000"/>
                </a:solidFill>
                <a:latin typeface="HP001 4 hàng" pitchFamily="34" charset="0"/>
              </a:rPr>
              <a:t>sầu ǟ</a:t>
            </a:r>
            <a:r>
              <a:rPr lang="el-GR" sz="4400">
                <a:solidFill>
                  <a:srgbClr val="FF0000"/>
                </a:solidFill>
                <a:latin typeface="HP001 4 hàng" pitchFamily="34" charset="0"/>
              </a:rPr>
              <a:t>Η</a:t>
            </a:r>
            <a:r>
              <a:rPr lang="en-US" sz="4400">
                <a:solidFill>
                  <a:srgbClr val="FF0000"/>
                </a:solidFill>
                <a:latin typeface="HP001 4 hàng" pitchFamily="34" charset="0"/>
              </a:rPr>
              <a:t>łng </a:t>
            </a:r>
          </a:p>
        </p:txBody>
      </p:sp>
      <p:sp>
        <p:nvSpPr>
          <p:cNvPr id="13" name="TextBox 12"/>
          <p:cNvSpPr txBox="1"/>
          <p:nvPr/>
        </p:nvSpPr>
        <p:spPr>
          <a:xfrm>
            <a:off x="625274" y="2458944"/>
            <a:ext cx="4861126" cy="1415574"/>
          </a:xfrm>
          <a:prstGeom prst="rect">
            <a:avLst/>
          </a:prstGeom>
          <a:noFill/>
        </p:spPr>
        <p:txBody>
          <a:bodyPr wrap="square" lIns="121725" tIns="60862" rIns="121725" bIns="60862" rtlCol="0">
            <a:spAutoFit/>
          </a:bodyPr>
          <a:lstStyle/>
          <a:p>
            <a:r>
              <a:rPr lang="en-US" sz="8400">
                <a:solidFill>
                  <a:srgbClr val="FF0000"/>
                </a:solidFill>
                <a:latin typeface="HP001 4 hàng"/>
              </a:rPr>
              <a:t>cá k</a:t>
            </a:r>
            <a:r>
              <a:rPr lang="el-GR" sz="8400">
                <a:solidFill>
                  <a:srgbClr val="FF0000"/>
                </a:solidFill>
                <a:latin typeface="HP001 4 hàng"/>
              </a:rPr>
              <a:t>Η</a:t>
            </a:r>
            <a:r>
              <a:rPr lang="en-US" sz="8400">
                <a:solidFill>
                  <a:srgbClr val="FF0000"/>
                </a:solidFill>
                <a:latin typeface="HP001 4 hàng"/>
              </a:rPr>
              <a:t>Ğm</a:t>
            </a:r>
            <a:endParaRPr lang="en-US" sz="8400">
              <a:solidFill>
                <a:srgbClr val="FF0000"/>
              </a:solidFill>
              <a:latin typeface="HP001 4 hàng" pitchFamily="34" charset="0"/>
            </a:endParaRPr>
          </a:p>
        </p:txBody>
      </p:sp>
      <p:sp>
        <p:nvSpPr>
          <p:cNvPr id="14" name="TextBox 13"/>
          <p:cNvSpPr txBox="1"/>
          <p:nvPr/>
        </p:nvSpPr>
        <p:spPr>
          <a:xfrm>
            <a:off x="7225253" y="284551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cá k</a:t>
            </a:r>
            <a:r>
              <a:rPr lang="el-GR" sz="4200">
                <a:solidFill>
                  <a:srgbClr val="FF0000"/>
                </a:solidFill>
                <a:latin typeface="HP001 4 hàng"/>
              </a:rPr>
              <a:t>Η</a:t>
            </a:r>
            <a:r>
              <a:rPr lang="en-US" sz="4200">
                <a:solidFill>
                  <a:srgbClr val="FF0000"/>
                </a:solidFill>
                <a:latin typeface="HP001 4 hàng"/>
              </a:rPr>
              <a:t>Ğm</a:t>
            </a:r>
            <a:endParaRPr lang="en-US" sz="4200">
              <a:solidFill>
                <a:srgbClr val="FF0000"/>
              </a:solidFill>
              <a:latin typeface="HP001 4 hàng" pitchFamily="34" charset="0"/>
            </a:endParaRPr>
          </a:p>
        </p:txBody>
      </p:sp>
      <p:sp>
        <p:nvSpPr>
          <p:cNvPr id="19" name="TextBox 18"/>
          <p:cNvSpPr txBox="1"/>
          <p:nvPr/>
        </p:nvSpPr>
        <p:spPr>
          <a:xfrm>
            <a:off x="621622" y="4104912"/>
            <a:ext cx="4559979" cy="1415574"/>
          </a:xfrm>
          <a:prstGeom prst="rect">
            <a:avLst/>
          </a:prstGeom>
          <a:noFill/>
        </p:spPr>
        <p:txBody>
          <a:bodyPr wrap="square" lIns="121725" tIns="60862" rIns="121725" bIns="60862" rtlCol="0">
            <a:spAutoFit/>
          </a:bodyPr>
          <a:lstStyle/>
          <a:p>
            <a:pPr algn="just"/>
            <a:r>
              <a:rPr lang="el-GR" sz="8400">
                <a:solidFill>
                  <a:srgbClr val="FF0000"/>
                </a:solidFill>
                <a:latin typeface="HP001 4 hàng" pitchFamily="34" charset="0"/>
              </a:rPr>
              <a:t>ΐ</a:t>
            </a:r>
            <a:r>
              <a:rPr lang="vi-VN" sz="8400">
                <a:solidFill>
                  <a:srgbClr val="FF0000"/>
                </a:solidFill>
                <a:latin typeface="HP001 4 hàng" pitchFamily="34" charset="0"/>
              </a:rPr>
              <a:t>Ǚn</a:t>
            </a:r>
            <a:endParaRPr lang="en-US" sz="8400">
              <a:solidFill>
                <a:srgbClr val="FF0000"/>
              </a:solidFill>
              <a:latin typeface="HP001 4 hàng" pitchFamily="34" charset="0"/>
            </a:endParaRPr>
          </a:p>
        </p:txBody>
      </p:sp>
      <p:sp>
        <p:nvSpPr>
          <p:cNvPr id="20" name="TextBox 19"/>
          <p:cNvSpPr txBox="1"/>
          <p:nvPr/>
        </p:nvSpPr>
        <p:spPr>
          <a:xfrm>
            <a:off x="7221600" y="4491481"/>
            <a:ext cx="2297569" cy="800021"/>
          </a:xfrm>
          <a:prstGeom prst="rect">
            <a:avLst/>
          </a:prstGeom>
          <a:noFill/>
        </p:spPr>
        <p:txBody>
          <a:bodyPr wrap="square" lIns="121725" tIns="60862" rIns="121725" bIns="60862" rtlCol="0">
            <a:spAutoFit/>
          </a:bodyPr>
          <a:lstStyle/>
          <a:p>
            <a:pPr algn="just"/>
            <a:r>
              <a:rPr lang="el-GR" sz="4400">
                <a:solidFill>
                  <a:srgbClr val="FF0000"/>
                </a:solidFill>
                <a:latin typeface="HP001 4 hàng" pitchFamily="34" charset="0"/>
              </a:rPr>
              <a:t>ΐ</a:t>
            </a:r>
            <a:r>
              <a:rPr lang="vi-VN" sz="4400">
                <a:solidFill>
                  <a:srgbClr val="FF0000"/>
                </a:solidFill>
                <a:latin typeface="HP001 4 hàng" pitchFamily="34" charset="0"/>
              </a:rPr>
              <a:t>Ǚn</a:t>
            </a:r>
            <a:endParaRPr lang="en-US" sz="4400">
              <a:solidFill>
                <a:srgbClr val="FF0000"/>
              </a:solidFill>
              <a:latin typeface="HP001 4 hàng" pitchFamily="34" charset="0"/>
            </a:endParaRPr>
          </a:p>
        </p:txBody>
      </p:sp>
    </p:spTree>
    <p:extLst>
      <p:ext uri="{BB962C8B-B14F-4D97-AF65-F5344CB8AC3E}">
        <p14:creationId xmlns:p14="http://schemas.microsoft.com/office/powerpoint/2010/main" val="1267223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65483" y="596660"/>
            <a:ext cx="7354753" cy="5575540"/>
            <a:chOff x="3450566" y="609600"/>
            <a:chExt cx="5969479" cy="4297517"/>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0" t="44811" r="27600" b="23585"/>
            <a:stretch/>
          </p:blipFill>
          <p:spPr bwMode="auto">
            <a:xfrm>
              <a:off x="3450566" y="609600"/>
              <a:ext cx="5969479" cy="231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800" t="34729" r="29514" b="38148"/>
            <a:stretch/>
          </p:blipFill>
          <p:spPr bwMode="auto">
            <a:xfrm>
              <a:off x="3476443" y="2923040"/>
              <a:ext cx="5814205" cy="198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3276601" y="0"/>
            <a:ext cx="6810543" cy="3509082"/>
          </a:xfrm>
          <a:prstGeom prst="rect">
            <a:avLst/>
          </a:prstGeom>
        </p:spPr>
      </p:pic>
      <p:sp>
        <p:nvSpPr>
          <p:cNvPr id="6" name="Title 1"/>
          <p:cNvSpPr txBox="1">
            <a:spLocks/>
          </p:cNvSpPr>
          <p:nvPr/>
        </p:nvSpPr>
        <p:spPr>
          <a:xfrm>
            <a:off x="304800" y="4038600"/>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360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5486400" y="436683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23332"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14" name="Oval 13"/>
          <p:cNvSpPr/>
          <p:nvPr/>
        </p:nvSpPr>
        <p:spPr>
          <a:xfrm>
            <a:off x="7765679" y="3428569"/>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15" name="Straight Connector 14"/>
          <p:cNvCxnSpPr/>
          <p:nvPr/>
        </p:nvCxnSpPr>
        <p:spPr>
          <a:xfrm flipH="1">
            <a:off x="7752439" y="3665623"/>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419601" y="5430819"/>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486401" y="4082447"/>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22" name="Straight Connector 21"/>
          <p:cNvCxnSpPr/>
          <p:nvPr/>
        </p:nvCxnSpPr>
        <p:spPr>
          <a:xfrm>
            <a:off x="7423230" y="5428768"/>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603188" y="6004700"/>
            <a:ext cx="1090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70811" y="6633568"/>
            <a:ext cx="930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cxnSp>
        <p:nvCxnSpPr>
          <p:cNvPr id="20" name="Straight Connector 19"/>
          <p:cNvCxnSpPr/>
          <p:nvPr/>
        </p:nvCxnSpPr>
        <p:spPr>
          <a:xfrm flipH="1">
            <a:off x="9918078" y="6000271"/>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675665" y="5288627"/>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04310" y="1219200"/>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bay liệng</a:t>
            </a:r>
          </a:p>
        </p:txBody>
      </p:sp>
      <p:sp>
        <p:nvSpPr>
          <p:cNvPr id="6" name="Title 1"/>
          <p:cNvSpPr txBox="1">
            <a:spLocks/>
          </p:cNvSpPr>
          <p:nvPr/>
        </p:nvSpPr>
        <p:spPr>
          <a:xfrm>
            <a:off x="3304309" y="4672263"/>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yên bình</a:t>
            </a:r>
          </a:p>
        </p:txBody>
      </p:sp>
      <p:sp>
        <p:nvSpPr>
          <p:cNvPr id="5" name="Title 1"/>
          <p:cNvSpPr txBox="1">
            <a:spLocks/>
          </p:cNvSpPr>
          <p:nvPr/>
        </p:nvSpPr>
        <p:spPr>
          <a:xfrm>
            <a:off x="3304310" y="2939997"/>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kiếm ăn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iá vé khu du lịch sinh thái Thung Nham Ninh Bình - Phuotdi.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9" y="10065"/>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992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ình yên Thung Nham, đất lành chim đậu - Kênh truyền hình Đài Tiếng nói  Việt Nam -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16" y="176990"/>
            <a:ext cx="10390909" cy="649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506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ề Cần Thơ thăm vườn cò Bằng Lăng - Tổng cục 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098" y="-155697"/>
            <a:ext cx="9775662" cy="7062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68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 y="8485"/>
            <a:ext cx="12161838" cy="6840400"/>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522729" y="2984106"/>
            <a:ext cx="1351471" cy="256779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6784" y="2145299"/>
            <a:ext cx="1273844" cy="256196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8875" y="2728767"/>
            <a:ext cx="1295819" cy="282313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1013" y="2060039"/>
            <a:ext cx="1627314" cy="253266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6785" y="3304199"/>
            <a:ext cx="1437701" cy="2321368"/>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2189" y="2145297"/>
            <a:ext cx="1447546" cy="2487798"/>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0940" y="3262875"/>
            <a:ext cx="1415904" cy="2355608"/>
          </a:xfrm>
          <a:prstGeom prst="rect">
            <a:avLst/>
          </a:prstGeom>
        </p:spPr>
      </p:pic>
      <p:sp>
        <p:nvSpPr>
          <p:cNvPr id="10" name="Rounded Rectangle 9">
            <a:hlinkClick r:id="rId11" action="ppaction://hlinksldjump"/>
          </p:cNvPr>
          <p:cNvSpPr/>
          <p:nvPr/>
        </p:nvSpPr>
        <p:spPr>
          <a:xfrm>
            <a:off x="1705862" y="5299358"/>
            <a:ext cx="1501702" cy="1094091"/>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658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iêc</a:t>
            </a:r>
            <a:endParaRPr lang="en-US" sz="6583"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0">
            <a:hlinkClick r:id="rId12" action="ppaction://hlinksldjump"/>
          </p:cNvPr>
          <p:cNvSpPr/>
          <p:nvPr/>
        </p:nvSpPr>
        <p:spPr>
          <a:xfrm>
            <a:off x="2675484" y="4704095"/>
            <a:ext cx="1443268" cy="837077"/>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538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iên</a:t>
            </a:r>
            <a:endParaRPr lang="en-US" sz="5387"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11">
            <a:hlinkClick r:id="rId11" action="ppaction://hlinksldjump"/>
          </p:cNvPr>
          <p:cNvSpPr/>
          <p:nvPr/>
        </p:nvSpPr>
        <p:spPr>
          <a:xfrm>
            <a:off x="4160875" y="5051213"/>
            <a:ext cx="1492359" cy="816490"/>
          </a:xfrm>
          <a:prstGeom prst="roundRect">
            <a:avLst>
              <a:gd name="adj" fmla="val 25844"/>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538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iêp</a:t>
            </a:r>
            <a:endParaRPr lang="en-US" sz="5387"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12">
            <a:hlinkClick r:id="rId11" action="ppaction://hlinksldjump"/>
          </p:cNvPr>
          <p:cNvSpPr/>
          <p:nvPr/>
        </p:nvSpPr>
        <p:spPr>
          <a:xfrm>
            <a:off x="5183864" y="4348106"/>
            <a:ext cx="1719760" cy="95141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538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tiệc</a:t>
            </a:r>
            <a:endParaRPr lang="en-US" sz="5387"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a:hlinkClick r:id="rId11" action="ppaction://hlinksldjump"/>
          </p:cNvPr>
          <p:cNvSpPr/>
          <p:nvPr/>
        </p:nvSpPr>
        <p:spPr>
          <a:xfrm>
            <a:off x="6043743" y="5189935"/>
            <a:ext cx="2592220" cy="76454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4788"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Xe</a:t>
            </a:r>
            <a:r>
              <a:rPr lang="en-US" sz="4788"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điện</a:t>
            </a:r>
            <a:endParaRPr lang="en-US" sz="4788"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a:hlinkClick r:id="rId11" action="ppaction://hlinksldjump"/>
          </p:cNvPr>
          <p:cNvSpPr/>
          <p:nvPr/>
        </p:nvSpPr>
        <p:spPr>
          <a:xfrm>
            <a:off x="7768254" y="4592700"/>
            <a:ext cx="2170639" cy="70665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399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Rạp</a:t>
            </a:r>
            <a:r>
              <a:rPr lang="en-US" sz="399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xiếc</a:t>
            </a:r>
            <a:endParaRPr lang="en-US" sz="399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5">
            <a:hlinkClick r:id="rId11" action="ppaction://hlinksldjump"/>
          </p:cNvPr>
          <p:cNvSpPr/>
          <p:nvPr/>
        </p:nvSpPr>
        <p:spPr>
          <a:xfrm>
            <a:off x="8832416" y="5300308"/>
            <a:ext cx="1783895" cy="654174"/>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438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diệp</a:t>
            </a:r>
            <a:endParaRPr lang="en-US" sz="4389"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345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7"/>
                                        </p:tgtEl>
                                        <p:attrNameLst>
                                          <p:attrName>r</p:attrName>
                                        </p:attrNameLst>
                                      </p:cBhvr>
                                    </p:animRot>
                                    <p:animRot by="-240000">
                                      <p:cBhvr>
                                        <p:cTn id="31" dur="600" fill="hold">
                                          <p:stCondLst>
                                            <p:cond delay="600"/>
                                          </p:stCondLst>
                                        </p:cTn>
                                        <p:tgtEl>
                                          <p:spTgt spid="7"/>
                                        </p:tgtEl>
                                        <p:attrNameLst>
                                          <p:attrName>r</p:attrName>
                                        </p:attrNameLst>
                                      </p:cBhvr>
                                    </p:animRot>
                                    <p:animRot by="240000">
                                      <p:cBhvr>
                                        <p:cTn id="32" dur="600" fill="hold">
                                          <p:stCondLst>
                                            <p:cond delay="1200"/>
                                          </p:stCondLst>
                                        </p:cTn>
                                        <p:tgtEl>
                                          <p:spTgt spid="7"/>
                                        </p:tgtEl>
                                        <p:attrNameLst>
                                          <p:attrName>r</p:attrName>
                                        </p:attrNameLst>
                                      </p:cBhvr>
                                    </p:animRot>
                                    <p:animRot by="-240000">
                                      <p:cBhvr>
                                        <p:cTn id="33" dur="600" fill="hold">
                                          <p:stCondLst>
                                            <p:cond delay="1800"/>
                                          </p:stCondLst>
                                        </p:cTn>
                                        <p:tgtEl>
                                          <p:spTgt spid="7"/>
                                        </p:tgtEl>
                                        <p:attrNameLst>
                                          <p:attrName>r</p:attrName>
                                        </p:attrNameLst>
                                      </p:cBhvr>
                                    </p:animRot>
                                    <p:animRot by="120000">
                                      <p:cBhvr>
                                        <p:cTn id="34" dur="600" fill="hold">
                                          <p:stCondLst>
                                            <p:cond delay="2400"/>
                                          </p:stCondLst>
                                        </p:cTn>
                                        <p:tgtEl>
                                          <p:spTgt spid="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8"/>
                                        </p:tgtEl>
                                        <p:attrNameLst>
                                          <p:attrName>r</p:attrName>
                                        </p:attrNameLst>
                                      </p:cBhvr>
                                    </p:animRot>
                                    <p:animRot by="-240000">
                                      <p:cBhvr>
                                        <p:cTn id="37" dur="600" fill="hold">
                                          <p:stCondLst>
                                            <p:cond delay="600"/>
                                          </p:stCondLst>
                                        </p:cTn>
                                        <p:tgtEl>
                                          <p:spTgt spid="8"/>
                                        </p:tgtEl>
                                        <p:attrNameLst>
                                          <p:attrName>r</p:attrName>
                                        </p:attrNameLst>
                                      </p:cBhvr>
                                    </p:animRot>
                                    <p:animRot by="240000">
                                      <p:cBhvr>
                                        <p:cTn id="38" dur="600" fill="hold">
                                          <p:stCondLst>
                                            <p:cond delay="1200"/>
                                          </p:stCondLst>
                                        </p:cTn>
                                        <p:tgtEl>
                                          <p:spTgt spid="8"/>
                                        </p:tgtEl>
                                        <p:attrNameLst>
                                          <p:attrName>r</p:attrName>
                                        </p:attrNameLst>
                                      </p:cBhvr>
                                    </p:animRot>
                                    <p:animRot by="-240000">
                                      <p:cBhvr>
                                        <p:cTn id="39" dur="600" fill="hold">
                                          <p:stCondLst>
                                            <p:cond delay="1800"/>
                                          </p:stCondLst>
                                        </p:cTn>
                                        <p:tgtEl>
                                          <p:spTgt spid="8"/>
                                        </p:tgtEl>
                                        <p:attrNameLst>
                                          <p:attrName>r</p:attrName>
                                        </p:attrNameLst>
                                      </p:cBhvr>
                                    </p:animRot>
                                    <p:animRot by="120000">
                                      <p:cBhvr>
                                        <p:cTn id="40" dur="600" fill="hold">
                                          <p:stCondLst>
                                            <p:cond delay="2400"/>
                                          </p:stCondLst>
                                        </p:cTn>
                                        <p:tgtEl>
                                          <p:spTgt spid="8"/>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9"/>
                                        </p:tgtEl>
                                        <p:attrNameLst>
                                          <p:attrName>r</p:attrName>
                                        </p:attrNameLst>
                                      </p:cBhvr>
                                    </p:animRot>
                                    <p:animRot by="-240000">
                                      <p:cBhvr>
                                        <p:cTn id="43" dur="600" fill="hold">
                                          <p:stCondLst>
                                            <p:cond delay="600"/>
                                          </p:stCondLst>
                                        </p:cTn>
                                        <p:tgtEl>
                                          <p:spTgt spid="9"/>
                                        </p:tgtEl>
                                        <p:attrNameLst>
                                          <p:attrName>r</p:attrName>
                                        </p:attrNameLst>
                                      </p:cBhvr>
                                    </p:animRot>
                                    <p:animRot by="240000">
                                      <p:cBhvr>
                                        <p:cTn id="44" dur="600" fill="hold">
                                          <p:stCondLst>
                                            <p:cond delay="1200"/>
                                          </p:stCondLst>
                                        </p:cTn>
                                        <p:tgtEl>
                                          <p:spTgt spid="9"/>
                                        </p:tgtEl>
                                        <p:attrNameLst>
                                          <p:attrName>r</p:attrName>
                                        </p:attrNameLst>
                                      </p:cBhvr>
                                    </p:animRot>
                                    <p:animRot by="-240000">
                                      <p:cBhvr>
                                        <p:cTn id="45" dur="600" fill="hold">
                                          <p:stCondLst>
                                            <p:cond delay="1800"/>
                                          </p:stCondLst>
                                        </p:cTn>
                                        <p:tgtEl>
                                          <p:spTgt spid="9"/>
                                        </p:tgtEl>
                                        <p:attrNameLst>
                                          <p:attrName>r</p:attrName>
                                        </p:attrNameLst>
                                      </p:cBhvr>
                                    </p:animRot>
                                    <p:animRot by="120000">
                                      <p:cBhvr>
                                        <p:cTn id="46" dur="600" fill="hold">
                                          <p:stCondLst>
                                            <p:cond delay="2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000"/>
                                        <p:tgtEl>
                                          <p:spTgt spid="11"/>
                                        </p:tgtEl>
                                      </p:cBhvr>
                                    </p:animEffect>
                                    <p:anim calcmode="lin" valueType="num">
                                      <p:cBhvr>
                                        <p:cTn id="57" dur="2000" fill="hold"/>
                                        <p:tgtEl>
                                          <p:spTgt spid="11"/>
                                        </p:tgtEl>
                                        <p:attrNameLst>
                                          <p:attrName>ppt_w</p:attrName>
                                        </p:attrNameLst>
                                      </p:cBhvr>
                                      <p:tavLst>
                                        <p:tav tm="0" fmla="#ppt_w*sin(2.5*pi*$)">
                                          <p:val>
                                            <p:fltVal val="0"/>
                                          </p:val>
                                        </p:tav>
                                        <p:tav tm="100000">
                                          <p:val>
                                            <p:fltVal val="1"/>
                                          </p:val>
                                        </p:tav>
                                      </p:tavLst>
                                    </p:anim>
                                    <p:anim calcmode="lin" valueType="num">
                                      <p:cBhvr>
                                        <p:cTn id="58"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circle(in)">
                                      <p:cBhvr>
                                        <p:cTn id="63" dur="20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circle(in)">
                                      <p:cBhvr>
                                        <p:cTn id="68" dur="20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circle(in)">
                                      <p:cBhvr>
                                        <p:cTn id="73" dur="20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000"/>
                                        <p:tgtEl>
                                          <p:spTgt spid="15"/>
                                        </p:tgtEl>
                                      </p:cBhvr>
                                    </p:animEffect>
                                    <p:anim calcmode="lin" valueType="num">
                                      <p:cBhvr>
                                        <p:cTn id="79" dur="2000" fill="hold"/>
                                        <p:tgtEl>
                                          <p:spTgt spid="15"/>
                                        </p:tgtEl>
                                        <p:attrNameLst>
                                          <p:attrName>ppt_w</p:attrName>
                                        </p:attrNameLst>
                                      </p:cBhvr>
                                      <p:tavLst>
                                        <p:tav tm="0" fmla="#ppt_w*sin(2.5*pi*$)">
                                          <p:val>
                                            <p:fltVal val="0"/>
                                          </p:val>
                                        </p:tav>
                                        <p:tav tm="100000">
                                          <p:val>
                                            <p:fltVal val="1"/>
                                          </p:val>
                                        </p:tav>
                                      </p:tavLst>
                                    </p:anim>
                                    <p:anim calcmode="lin" valueType="num">
                                      <p:cBhvr>
                                        <p:cTn id="80"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3"/>
                    </p:tgtEl>
                  </p:cond>
                </p:stCondLst>
                <p:endSync evt="end" delay="0">
                  <p:rtn val="all"/>
                </p:endSync>
                <p:childTnLst>
                  <p:par>
                    <p:cTn id="87" fill="hold">
                      <p:stCondLst>
                        <p:cond delay="0"/>
                      </p:stCondLst>
                      <p:childTnLst>
                        <p:par>
                          <p:cTn id="88" fill="hold">
                            <p:stCondLst>
                              <p:cond delay="0"/>
                            </p:stCondLst>
                            <p:childTnLst>
                              <p:par>
                                <p:cTn id="89" presetID="64" presetClass="path" presetSubtype="0" accel="50000" decel="50000" fill="hold" nodeType="clickEffect">
                                  <p:stCondLst>
                                    <p:cond delay="0"/>
                                  </p:stCondLst>
                                  <p:childTnLst>
                                    <p:animMotion origin="layout" path="M 3.75E-6 4.07407E-6 L 0.01237 -1.02107 " pathEditMode="relative" rAng="0" ptsTypes="AA">
                                      <p:cBhvr>
                                        <p:cTn id="90" dur="7000" fill="hold"/>
                                        <p:tgtEl>
                                          <p:spTgt spid="3"/>
                                        </p:tgtEl>
                                        <p:attrNameLst>
                                          <p:attrName>ppt_x</p:attrName>
                                          <p:attrName>ppt_y</p:attrName>
                                        </p:attrNameLst>
                                      </p:cBhvr>
                                      <p:rCtr x="612" y="-51065"/>
                                    </p:animMotion>
                                  </p:childTnLst>
                                </p:cTn>
                              </p:par>
                            </p:childTnLst>
                          </p:cTn>
                        </p:par>
                      </p:childTnLst>
                    </p:cTn>
                  </p:par>
                </p:childTnLst>
              </p:cTn>
              <p:nextCondLst>
                <p:cond evt="onClick" delay="0">
                  <p:tgtEl>
                    <p:spTgt spid="3"/>
                  </p:tgtEl>
                </p:cond>
              </p:nextCondLst>
            </p:seq>
            <p:seq concurrent="1" nextAc="seek">
              <p:cTn id="91" restart="whenNotActive" fill="hold" evtFilter="cancelBubble" nodeType="interactiveSeq">
                <p:stCondLst>
                  <p:cond evt="onClick" delay="0">
                    <p:tgtEl>
                      <p:spTgt spid="4"/>
                    </p:tgtEl>
                  </p:cond>
                </p:stCondLst>
                <p:endSync evt="end" delay="0">
                  <p:rtn val="all"/>
                </p:endSync>
                <p:childTnLst>
                  <p:par>
                    <p:cTn id="92" fill="hold">
                      <p:stCondLst>
                        <p:cond delay="0"/>
                      </p:stCondLst>
                      <p:childTnLst>
                        <p:par>
                          <p:cTn id="93" fill="hold">
                            <p:stCondLst>
                              <p:cond delay="0"/>
                            </p:stCondLst>
                            <p:childTnLst>
                              <p:par>
                                <p:cTn id="94" presetID="64" presetClass="path" presetSubtype="0" accel="50000" decel="50000" fill="hold" nodeType="clickEffect">
                                  <p:stCondLst>
                                    <p:cond delay="0"/>
                                  </p:stCondLst>
                                  <p:childTnLst>
                                    <p:animMotion origin="layout" path="M 1.25E-6 4.44444E-6 L -0.00234 -0.7882 " pathEditMode="relative" rAng="0" ptsTypes="AA">
                                      <p:cBhvr>
                                        <p:cTn id="95" dur="8000" fill="hold"/>
                                        <p:tgtEl>
                                          <p:spTgt spid="4"/>
                                        </p:tgtEl>
                                        <p:attrNameLst>
                                          <p:attrName>ppt_x</p:attrName>
                                          <p:attrName>ppt_y</p:attrName>
                                        </p:attrNameLst>
                                      </p:cBhvr>
                                      <p:rCtr x="-117" y="-39421"/>
                                    </p:animMotion>
                                  </p:childTnLst>
                                </p:cTn>
                              </p:par>
                            </p:childTnLst>
                          </p:cTn>
                        </p:par>
                      </p:childTnLst>
                    </p:cTn>
                  </p:par>
                </p:childTnLst>
              </p:cTn>
              <p:nextCondLst>
                <p:cond evt="onClick" delay="0">
                  <p:tgtEl>
                    <p:spTgt spid="4"/>
                  </p:tgtEl>
                </p:cond>
              </p:nextCondLst>
            </p:seq>
            <p:seq concurrent="1" nextAc="seek">
              <p:cTn id="96" restart="whenNotActive" fill="hold" evtFilter="cancelBubble" nodeType="interactiveSeq">
                <p:stCondLst>
                  <p:cond evt="onClick" delay="0">
                    <p:tgtEl>
                      <p:spTgt spid="5"/>
                    </p:tgtEl>
                  </p:cond>
                </p:stCondLst>
                <p:endSync evt="end" delay="0">
                  <p:rtn val="all"/>
                </p:endSync>
                <p:childTnLst>
                  <p:par>
                    <p:cTn id="97" fill="hold">
                      <p:stCondLst>
                        <p:cond delay="0"/>
                      </p:stCondLst>
                      <p:childTnLst>
                        <p:par>
                          <p:cTn id="98" fill="hold">
                            <p:stCondLst>
                              <p:cond delay="0"/>
                            </p:stCondLst>
                            <p:childTnLst>
                              <p:par>
                                <p:cTn id="99" presetID="64" presetClass="path" presetSubtype="0" accel="50000" decel="50000" fill="hold" nodeType="clickEffect">
                                  <p:stCondLst>
                                    <p:cond delay="0"/>
                                  </p:stCondLst>
                                  <p:childTnLst>
                                    <p:animMotion origin="layout" path="M 3.33333E-6 4.07407E-6 L -0.01081 -0.98866 " pathEditMode="relative" rAng="0" ptsTypes="AA">
                                      <p:cBhvr>
                                        <p:cTn id="100" dur="7000" fill="hold"/>
                                        <p:tgtEl>
                                          <p:spTgt spid="5"/>
                                        </p:tgtEl>
                                        <p:attrNameLst>
                                          <p:attrName>ppt_x</p:attrName>
                                          <p:attrName>ppt_y</p:attrName>
                                        </p:attrNameLst>
                                      </p:cBhvr>
                                      <p:rCtr x="-547" y="-49444"/>
                                    </p:animMotion>
                                  </p:childTnLst>
                                </p:cTn>
                              </p:par>
                            </p:childTnLst>
                          </p:cTn>
                        </p:par>
                      </p:childTnLst>
                    </p:cTn>
                  </p:par>
                </p:childTnLst>
              </p:cTn>
              <p:nextCondLst>
                <p:cond evt="onClick" delay="0">
                  <p:tgtEl>
                    <p:spTgt spid="5"/>
                  </p:tgtEl>
                </p:cond>
              </p:nextCondLst>
            </p:seq>
            <p:seq concurrent="1" nextAc="seek">
              <p:cTn id="101" restart="whenNotActive" fill="hold" evtFilter="cancelBubble" nodeType="interactiveSeq">
                <p:stCondLst>
                  <p:cond evt="onClick" delay="0">
                    <p:tgtEl>
                      <p:spTgt spid="6"/>
                    </p:tgtEl>
                  </p:cond>
                </p:stCondLst>
                <p:endSync evt="end" delay="0">
                  <p:rtn val="all"/>
                </p:endSync>
                <p:childTnLst>
                  <p:par>
                    <p:cTn id="102" fill="hold">
                      <p:stCondLst>
                        <p:cond delay="0"/>
                      </p:stCondLst>
                      <p:childTnLst>
                        <p:par>
                          <p:cTn id="103" fill="hold">
                            <p:stCondLst>
                              <p:cond delay="0"/>
                            </p:stCondLst>
                            <p:childTnLst>
                              <p:par>
                                <p:cTn id="104" presetID="64" presetClass="path" presetSubtype="0" accel="50000" decel="50000" fill="hold" nodeType="clickEffect">
                                  <p:stCondLst>
                                    <p:cond delay="0"/>
                                  </p:stCondLst>
                                  <p:childTnLst>
                                    <p:animMotion origin="layout" path="M 4.375E-6 -1.11111E-6 L -0.01446 -0.73819 " pathEditMode="relative" rAng="0" ptsTypes="AA">
                                      <p:cBhvr>
                                        <p:cTn id="105" dur="8000" fill="hold"/>
                                        <p:tgtEl>
                                          <p:spTgt spid="6"/>
                                        </p:tgtEl>
                                        <p:attrNameLst>
                                          <p:attrName>ppt_x</p:attrName>
                                          <p:attrName>ppt_y</p:attrName>
                                        </p:attrNameLst>
                                      </p:cBhvr>
                                      <p:rCtr x="-729" y="-36921"/>
                                    </p:animMotion>
                                  </p:childTnLst>
                                </p:cTn>
                              </p:par>
                            </p:childTnLst>
                          </p:cTn>
                        </p:par>
                      </p:childTnLst>
                    </p:cTn>
                  </p:par>
                </p:childTnLst>
              </p:cTn>
              <p:nextCondLst>
                <p:cond evt="onClick" delay="0">
                  <p:tgtEl>
                    <p:spTgt spid="6"/>
                  </p:tgtEl>
                </p:cond>
              </p:nextCondLst>
            </p:seq>
            <p:seq concurrent="1" nextAc="seek">
              <p:cTn id="106" restart="whenNotActive" fill="hold" evtFilter="cancelBubble" nodeType="interactiveSeq">
                <p:stCondLst>
                  <p:cond evt="onClick" delay="0">
                    <p:tgtEl>
                      <p:spTgt spid="7"/>
                    </p:tgtEl>
                  </p:cond>
                </p:stCondLst>
                <p:endSync evt="end" delay="0">
                  <p:rtn val="all"/>
                </p:endSync>
                <p:childTnLst>
                  <p:par>
                    <p:cTn id="107" fill="hold">
                      <p:stCondLst>
                        <p:cond delay="0"/>
                      </p:stCondLst>
                      <p:childTnLst>
                        <p:par>
                          <p:cTn id="108" fill="hold">
                            <p:stCondLst>
                              <p:cond delay="0"/>
                            </p:stCondLst>
                            <p:childTnLst>
                              <p:par>
                                <p:cTn id="109" presetID="64" presetClass="path" presetSubtype="0" accel="50000" decel="50000" fill="hold" nodeType="clickEffect">
                                  <p:stCondLst>
                                    <p:cond delay="0"/>
                                  </p:stCondLst>
                                  <p:childTnLst>
                                    <p:animMotion origin="layout" path="M -2.70833E-6 -1.85185E-6 L -0.00547 -0.99213 " pathEditMode="relative" rAng="0" ptsTypes="AA">
                                      <p:cBhvr>
                                        <p:cTn id="110" dur="7000" fill="hold"/>
                                        <p:tgtEl>
                                          <p:spTgt spid="7"/>
                                        </p:tgtEl>
                                        <p:attrNameLst>
                                          <p:attrName>ppt_x</p:attrName>
                                          <p:attrName>ppt_y</p:attrName>
                                        </p:attrNameLst>
                                      </p:cBhvr>
                                      <p:rCtr x="-273" y="-49606"/>
                                    </p:animMotion>
                                  </p:childTnLst>
                                </p:cTn>
                              </p:par>
                            </p:childTnLst>
                          </p:cTn>
                        </p:par>
                      </p:childTnLst>
                    </p:cTn>
                  </p:par>
                </p:childTnLst>
              </p:cTn>
              <p:nextCondLst>
                <p:cond evt="onClick" delay="0">
                  <p:tgtEl>
                    <p:spTgt spid="7"/>
                  </p:tgtEl>
                </p:cond>
              </p:nextCondLst>
            </p:seq>
            <p:seq concurrent="1" nextAc="seek">
              <p:cTn id="111" restart="whenNotActive" fill="hold" evtFilter="cancelBubble" nodeType="interactiveSeq">
                <p:stCondLst>
                  <p:cond evt="onClick" delay="0">
                    <p:tgtEl>
                      <p:spTgt spid="8"/>
                    </p:tgtEl>
                  </p:cond>
                </p:stCondLst>
                <p:endSync evt="end" delay="0">
                  <p:rtn val="all"/>
                </p:endSync>
                <p:childTnLst>
                  <p:par>
                    <p:cTn id="112" fill="hold">
                      <p:stCondLst>
                        <p:cond delay="0"/>
                      </p:stCondLst>
                      <p:childTnLst>
                        <p:par>
                          <p:cTn id="113" fill="hold">
                            <p:stCondLst>
                              <p:cond delay="0"/>
                            </p:stCondLst>
                            <p:childTnLst>
                              <p:par>
                                <p:cTn id="114" presetID="64" presetClass="path" presetSubtype="0" accel="50000" decel="50000" fill="hold" nodeType="clickEffect">
                                  <p:stCondLst>
                                    <p:cond delay="0"/>
                                  </p:stCondLst>
                                  <p:childTnLst>
                                    <p:animMotion origin="layout" path="M 4.58333E-6 3.7037E-7 L -0.00651 -0.74769 " pathEditMode="relative" rAng="0" ptsTypes="AA">
                                      <p:cBhvr>
                                        <p:cTn id="115" dur="8000" fill="hold"/>
                                        <p:tgtEl>
                                          <p:spTgt spid="8"/>
                                        </p:tgtEl>
                                        <p:attrNameLst>
                                          <p:attrName>ppt_x</p:attrName>
                                          <p:attrName>ppt_y</p:attrName>
                                        </p:attrNameLst>
                                      </p:cBhvr>
                                      <p:rCtr x="-326" y="-37384"/>
                                    </p:animMotion>
                                  </p:childTnLst>
                                </p:cTn>
                              </p:par>
                            </p:childTnLst>
                          </p:cTn>
                        </p:par>
                      </p:childTnLst>
                    </p:cTn>
                  </p:par>
                </p:childTnLst>
              </p:cTn>
              <p:nextCondLst>
                <p:cond evt="onClick" delay="0">
                  <p:tgtEl>
                    <p:spTgt spid="8"/>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64" presetClass="path" presetSubtype="0" accel="50000" decel="50000" fill="hold" nodeType="clickEffect">
                                  <p:stCondLst>
                                    <p:cond delay="0"/>
                                  </p:stCondLst>
                                  <p:childTnLst>
                                    <p:animMotion origin="layout" path="M -4.16667E-6 -7.40741E-7 L -0.00104 -0.96829 " pathEditMode="relative" rAng="0" ptsTypes="AA">
                                      <p:cBhvr>
                                        <p:cTn id="120" dur="7000" fill="hold"/>
                                        <p:tgtEl>
                                          <p:spTgt spid="9"/>
                                        </p:tgtEl>
                                        <p:attrNameLst>
                                          <p:attrName>ppt_x</p:attrName>
                                          <p:attrName>ppt_y</p:attrName>
                                        </p:attrNameLst>
                                      </p:cBhvr>
                                      <p:rCtr x="-52" y="-48426"/>
                                    </p:animMotion>
                                  </p:childTnLst>
                                </p:cTn>
                              </p:par>
                            </p:childTnLst>
                          </p:cTn>
                        </p:par>
                      </p:childTnLst>
                    </p:cTn>
                  </p:par>
                </p:childTnLst>
              </p:cTn>
              <p:nextCondLst>
                <p:cond evt="onClick" delay="0">
                  <p:tgtEl>
                    <p:spTgt spid="9"/>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04800"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880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41700"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Hà theo bố đi đâu?</a:t>
            </a:r>
          </a:p>
        </p:txBody>
      </p:sp>
      <p:cxnSp>
        <p:nvCxnSpPr>
          <p:cNvPr id="24" name="Straight Connector 23"/>
          <p:cNvCxnSpPr/>
          <p:nvPr/>
        </p:nvCxnSpPr>
        <p:spPr>
          <a:xfrm>
            <a:off x="1260894" y="1302588"/>
            <a:ext cx="746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41700"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Sân chim có những loài chim nào?</a:t>
            </a:r>
          </a:p>
        </p:txBody>
      </p:sp>
      <p:cxnSp>
        <p:nvCxnSpPr>
          <p:cNvPr id="19" name="Straight Connector 18"/>
          <p:cNvCxnSpPr/>
          <p:nvPr/>
        </p:nvCxnSpPr>
        <p:spPr>
          <a:xfrm>
            <a:off x="1295400" y="20574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49284" y="2109159"/>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80472" y="2057400"/>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44707" y="2074654"/>
            <a:ext cx="2355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316270" y="5414226"/>
            <a:ext cx="1155946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Đàn chim làm gì sau một ngày đi kiếm ăn?</a:t>
            </a:r>
          </a:p>
        </p:txBody>
      </p:sp>
      <p:cxnSp>
        <p:nvCxnSpPr>
          <p:cNvPr id="32" name="Straight Connector 31"/>
          <p:cNvCxnSpPr/>
          <p:nvPr/>
        </p:nvCxnSpPr>
        <p:spPr>
          <a:xfrm>
            <a:off x="1905000" y="50292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4800" y="44196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0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3431"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504525" y="943706"/>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prstClr val="black"/>
                </a:solidFill>
                <a:latin typeface="Arial-Rounded" pitchFamily="34" charset="0"/>
                <a:ea typeface="Arial-Rounded" pitchFamily="34" charset="0"/>
                <a:cs typeface="Arial-Rounded" pitchFamily="34" charset="0"/>
              </a:rPr>
              <a:t>Loài chim</a:t>
            </a:r>
          </a:p>
        </p:txBody>
      </p:sp>
      <p:pic>
        <p:nvPicPr>
          <p:cNvPr id="11266" name="Picture 2" descr="Tìm hiểu từ vựng về một số loài chim trong tiếng Anh nhé !!! - AhaQuiz.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902" y="1811846"/>
            <a:ext cx="9242099" cy="481755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ải File Vector Các Loài Chim, Vẹt, Bồ Câu, Chim Sẽ ... Tải Miễn Phí •  Blogitv.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947" y="1588699"/>
            <a:ext cx="6765932" cy="523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266"/>
                                        </p:tgtEl>
                                      </p:cBhvr>
                                    </p:animEffect>
                                    <p:set>
                                      <p:cBhvr>
                                        <p:cTn id="12" dur="1" fill="hold">
                                          <p:stCondLst>
                                            <p:cond delay="499"/>
                                          </p:stCondLst>
                                        </p:cTn>
                                        <p:tgtEl>
                                          <p:spTgt spid="112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1"/>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4800" y="44196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0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3431"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615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33"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2"/>
            <a:ext cx="1127504" cy="938521"/>
          </a:xfrm>
          <a:prstGeom prst="rect">
            <a:avLst/>
          </a:prstGeom>
          <a:noFill/>
        </p:spPr>
        <p:txBody>
          <a:bodyPr wrap="square" lIns="121725" tIns="60862" rIns="121725" bIns="60862" rtlCol="0">
            <a:spAutoFit/>
          </a:bodyPr>
          <a:lstStyle/>
          <a:p>
            <a:pPr algn="ctr"/>
            <a:r>
              <a:rPr lang="en-US" sz="5300" b="1">
                <a:solidFill>
                  <a:srgbClr val="FFC000"/>
                </a:solidFill>
                <a:latin typeface=".VnCooper" pitchFamily="34" charset="0"/>
                <a:ea typeface="Arial-Rounded" pitchFamily="34" charset="0"/>
                <a:cs typeface="Arial-Rounded" pitchFamily="34" charset="0"/>
              </a:rPr>
              <a:t>63</a:t>
            </a:r>
          </a:p>
        </p:txBody>
      </p:sp>
      <p:sp>
        <p:nvSpPr>
          <p:cNvPr id="5" name="Title 1"/>
          <p:cNvSpPr txBox="1">
            <a:spLocks/>
          </p:cNvSpPr>
          <p:nvPr/>
        </p:nvSpPr>
        <p:spPr>
          <a:xfrm>
            <a:off x="838200"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iêng  iêm  yên</a:t>
            </a:r>
          </a:p>
        </p:txBody>
      </p:sp>
      <p:grpSp>
        <p:nvGrpSpPr>
          <p:cNvPr id="27" name="Group 26"/>
          <p:cNvGrpSpPr/>
          <p:nvPr/>
        </p:nvGrpSpPr>
        <p:grpSpPr>
          <a:xfrm>
            <a:off x="589904"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29" name="Group 28"/>
          <p:cNvGrpSpPr/>
          <p:nvPr/>
        </p:nvGrpSpPr>
        <p:grpSpPr>
          <a:xfrm>
            <a:off x="381002" y="4838503"/>
            <a:ext cx="11174569" cy="1881067"/>
            <a:chOff x="502855" y="5026323"/>
            <a:chExt cx="10340246" cy="1881067"/>
          </a:xfrm>
        </p:grpSpPr>
        <p:sp>
          <p:nvSpPr>
            <p:cNvPr id="34"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a:solidFill>
                    <a:srgbClr val="0070C0"/>
                  </a:solidFill>
                  <a:latin typeface="Arial-Rounded" pitchFamily="34" charset="0"/>
                  <a:ea typeface="Arial-Rounded" pitchFamily="34" charset="0"/>
                  <a:cs typeface="Arial-Rounded" pitchFamily="34" charset="0"/>
                </a:rPr>
                <a:t>	</a:t>
              </a:r>
              <a:r>
                <a:rPr lang="en-US" sz="5000" b="1">
                  <a:solidFill>
                    <a:srgbClr val="FF0000"/>
                  </a:solidFill>
                  <a:latin typeface="Arial-Rounded" pitchFamily="34" charset="0"/>
                  <a:ea typeface="Arial-Rounded" pitchFamily="34" charset="0"/>
                  <a:cs typeface="Arial-Rounded" pitchFamily="34" charset="0"/>
                </a:rPr>
                <a:t>Yên</a:t>
              </a:r>
              <a:r>
                <a:rPr lang="en-US" sz="5000" b="1">
                  <a:solidFill>
                    <a:srgbClr val="0070C0"/>
                  </a:solidFill>
                  <a:latin typeface="Arial-Rounded" pitchFamily="34" charset="0"/>
                  <a:ea typeface="Arial-Rounded" pitchFamily="34" charset="0"/>
                  <a:cs typeface="Arial-Rounded" pitchFamily="34" charset="0"/>
                </a:rPr>
                <a:t> phụng có bộ lông tím b</a:t>
              </a:r>
              <a:r>
                <a:rPr lang="en-US" sz="5000" b="1">
                  <a:solidFill>
                    <a:srgbClr val="FF0000"/>
                  </a:solidFill>
                  <a:latin typeface="Arial-Rounded" pitchFamily="34" charset="0"/>
                  <a:ea typeface="Arial-Rounded" pitchFamily="34" charset="0"/>
                  <a:cs typeface="Arial-Rounded" pitchFamily="34" charset="0"/>
                </a:rPr>
                <a:t>iêng</a:t>
              </a:r>
              <a:r>
                <a:rPr lang="en-US" sz="5000" b="1">
                  <a:solidFill>
                    <a:srgbClr val="0070C0"/>
                  </a:solidFill>
                  <a:latin typeface="Arial-Rounded" pitchFamily="34" charset="0"/>
                  <a:ea typeface="Arial-Rounded" pitchFamily="34" charset="0"/>
                  <a:cs typeface="Arial-Rounded" pitchFamily="34" charset="0"/>
                </a:rPr>
                <a:t> biếc, trông rất d</a:t>
              </a:r>
              <a:r>
                <a:rPr lang="en-US" sz="5000" b="1">
                  <a:solidFill>
                    <a:srgbClr val="FF0000"/>
                  </a:solidFill>
                  <a:latin typeface="Arial-Rounded" pitchFamily="34" charset="0"/>
                  <a:ea typeface="Arial-Rounded" pitchFamily="34" charset="0"/>
                  <a:cs typeface="Arial-Rounded" pitchFamily="34" charset="0"/>
                </a:rPr>
                <a:t>iêm</a:t>
              </a:r>
              <a:r>
                <a:rPr lang="en-US" sz="5000" b="1">
                  <a:solidFill>
                    <a:srgbClr val="0070C0"/>
                  </a:solidFill>
                  <a:latin typeface="Arial-Rounded" pitchFamily="34" charset="0"/>
                  <a:ea typeface="Arial-Rounded" pitchFamily="34" charset="0"/>
                  <a:cs typeface="Arial-Rounded" pitchFamily="34" charset="0"/>
                </a:rPr>
                <a:t> dúa.</a:t>
              </a:r>
            </a:p>
          </p:txBody>
        </p:sp>
        <p:sp>
          <p:nvSpPr>
            <p:cNvPr id="16" name="Title 1"/>
            <p:cNvSpPr txBox="1">
              <a:spLocks/>
            </p:cNvSpPr>
            <p:nvPr/>
          </p:nvSpPr>
          <p:spPr>
            <a:xfrm>
              <a:off x="1179761" y="502632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pic>
        <p:nvPicPr>
          <p:cNvPr id="6" name="Picture 2" descr="Bông Trang Vàng: Chim Yến Phụ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7683" y="1748465"/>
            <a:ext cx="3204916" cy="3204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m Yến Phụng/Budgies, 130/16 lê đình cẩn, phường tân tạo, quận bình tân.,  Ho Chi Minh City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778445"/>
            <a:ext cx="3237894" cy="317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err="1">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a:solidFill>
                  <a:srgbClr val="0070C0"/>
                </a:solidFill>
                <a:latin typeface="Arial-Rounded" pitchFamily="34" charset="0"/>
                <a:ea typeface="Arial-Rounded" pitchFamily="34" charset="0"/>
                <a:cs typeface="Arial-Rounded" pitchFamily="34" charset="0"/>
              </a:rPr>
              <a:t>b</a:t>
            </a:r>
            <a:r>
              <a:rPr lang="en-US" sz="8000">
                <a:solidFill>
                  <a:srgbClr val="FF0000"/>
                </a:solidFill>
                <a:latin typeface="Arial-Rounded" pitchFamily="34" charset="0"/>
                <a:ea typeface="Arial-Rounded" pitchFamily="34" charset="0"/>
                <a:cs typeface="Arial-Rounded" pitchFamily="34" charset="0"/>
              </a:rPr>
              <a:t>iêng</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iêng</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iêm</a:t>
            </a: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yên</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509083"/>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iêng</a:t>
            </a:r>
          </a:p>
        </p:txBody>
      </p:sp>
      <p:sp>
        <p:nvSpPr>
          <p:cNvPr id="7" name="TextBox 6"/>
          <p:cNvSpPr txBox="1"/>
          <p:nvPr/>
        </p:nvSpPr>
        <p:spPr>
          <a:xfrm>
            <a:off x="6564630" y="3508273"/>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2590800" y="3509083"/>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iên</a:t>
            </a:r>
          </a:p>
        </p:txBody>
      </p:sp>
      <p:sp>
        <p:nvSpPr>
          <p:cNvPr id="10" name="TextBox 9"/>
          <p:cNvSpPr txBox="1"/>
          <p:nvPr/>
        </p:nvSpPr>
        <p:spPr>
          <a:xfrm>
            <a:off x="6688832" y="350908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iên</a:t>
            </a:r>
          </a:p>
        </p:txBody>
      </p:sp>
      <p:sp>
        <p:nvSpPr>
          <p:cNvPr id="12" name="TextBox 11"/>
          <p:cNvSpPr txBox="1"/>
          <p:nvPr/>
        </p:nvSpPr>
        <p:spPr>
          <a:xfrm>
            <a:off x="3796088" y="3509083"/>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g</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993397" y="3509893"/>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yên</a:t>
            </a:r>
          </a:p>
        </p:txBody>
      </p:sp>
      <p:sp>
        <p:nvSpPr>
          <p:cNvPr id="7" name="TextBox 6"/>
          <p:cNvSpPr txBox="1"/>
          <p:nvPr/>
        </p:nvSpPr>
        <p:spPr>
          <a:xfrm>
            <a:off x="6564630" y="3508273"/>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3572328" y="3503492"/>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ên</a:t>
            </a:r>
          </a:p>
        </p:txBody>
      </p:sp>
      <p:sp>
        <p:nvSpPr>
          <p:cNvPr id="10" name="TextBox 9"/>
          <p:cNvSpPr txBox="1"/>
          <p:nvPr/>
        </p:nvSpPr>
        <p:spPr>
          <a:xfrm>
            <a:off x="6848928" y="350908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ên</a:t>
            </a:r>
          </a:p>
        </p:txBody>
      </p:sp>
      <p:sp>
        <p:nvSpPr>
          <p:cNvPr id="12" name="TextBox 11"/>
          <p:cNvSpPr txBox="1"/>
          <p:nvPr/>
        </p:nvSpPr>
        <p:spPr>
          <a:xfrm>
            <a:off x="2489202" y="3509893"/>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y</a:t>
            </a:r>
          </a:p>
        </p:txBody>
      </p:sp>
      <p:sp>
        <p:nvSpPr>
          <p:cNvPr id="8" name="TextBox 7"/>
          <p:cNvSpPr txBox="1"/>
          <p:nvPr/>
        </p:nvSpPr>
        <p:spPr>
          <a:xfrm>
            <a:off x="5920014" y="3503492"/>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Tree>
    <p:extLst>
      <p:ext uri="{BB962C8B-B14F-4D97-AF65-F5344CB8AC3E}">
        <p14:creationId xmlns:p14="http://schemas.microsoft.com/office/powerpoint/2010/main" val="3577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76401" y="1014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kiễng</a:t>
            </a:r>
          </a:p>
        </p:txBody>
      </p:sp>
      <p:sp>
        <p:nvSpPr>
          <p:cNvPr id="5" name="Title 1"/>
          <p:cNvSpPr txBox="1">
            <a:spLocks/>
          </p:cNvSpPr>
          <p:nvPr/>
        </p:nvSpPr>
        <p:spPr>
          <a:xfrm>
            <a:off x="4721654" y="10359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liệng</a:t>
            </a:r>
          </a:p>
        </p:txBody>
      </p:sp>
      <p:sp>
        <p:nvSpPr>
          <p:cNvPr id="7" name="Title 1"/>
          <p:cNvSpPr txBox="1">
            <a:spLocks/>
          </p:cNvSpPr>
          <p:nvPr/>
        </p:nvSpPr>
        <p:spPr>
          <a:xfrm>
            <a:off x="7913086" y="1032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riềng</a:t>
            </a:r>
          </a:p>
        </p:txBody>
      </p:sp>
      <p:sp>
        <p:nvSpPr>
          <p:cNvPr id="8" name="Title 1"/>
          <p:cNvSpPr txBox="1">
            <a:spLocks/>
          </p:cNvSpPr>
          <p:nvPr/>
        </p:nvSpPr>
        <p:spPr>
          <a:xfrm>
            <a:off x="2279419" y="838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11" name="Title 1"/>
          <p:cNvSpPr txBox="1">
            <a:spLocks/>
          </p:cNvSpPr>
          <p:nvPr/>
        </p:nvSpPr>
        <p:spPr>
          <a:xfrm>
            <a:off x="5087256" y="859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13" name="Title 1"/>
          <p:cNvSpPr txBox="1">
            <a:spLocks/>
          </p:cNvSpPr>
          <p:nvPr/>
        </p:nvSpPr>
        <p:spPr>
          <a:xfrm>
            <a:off x="8291287" y="85595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1026" name="Picture 2" descr="Calf Raises — Basic | 7 Important Exercises You&amp;#39;re Probably Neglecting |  POPSUGAR Fitness Phot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932" y="2057400"/>
            <a:ext cx="5882015" cy="4521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bay của chim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5111" y="1981200"/>
            <a:ext cx="3349836" cy="4688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Riề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794" y="1886814"/>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ww.jp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492</TotalTime>
  <Words>595</Words>
  <Application>Microsoft Office PowerPoint</Application>
  <PresentationFormat>Widescreen</PresentationFormat>
  <Paragraphs>178</Paragraphs>
  <Slides>45</Slides>
  <Notes>26</Notes>
  <HiddenSlides>0</HiddenSlides>
  <MMClips>3</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45</vt:i4>
      </vt:variant>
    </vt:vector>
  </HeadingPairs>
  <TitlesOfParts>
    <vt:vector size="65" baseType="lpstr">
      <vt:lpstr>Arrus-Black</vt:lpstr>
      <vt:lpstr>AvantGarde</vt:lpstr>
      <vt:lpstr>Bandit</vt:lpstr>
      <vt:lpstr>等线</vt:lpstr>
      <vt:lpstr>等线 Light</vt:lpstr>
      <vt:lpstr>DomCasual</vt:lpstr>
      <vt:lpstr>微软雅黑</vt:lpstr>
      <vt:lpstr>.VnArial</vt:lpstr>
      <vt:lpstr>.VnCooper</vt:lpstr>
      <vt:lpstr>Arial</vt:lpstr>
      <vt:lpstr>Arial Rounded MT Bold</vt:lpstr>
      <vt:lpstr>Arial-Rounded</vt:lpstr>
      <vt:lpstr>Calibri</vt:lpstr>
      <vt:lpstr>Calibri Light</vt:lpstr>
      <vt:lpstr>HP001 4 hàng</vt:lpstr>
      <vt:lpstr>https://www.freeppt7.com</vt:lpstr>
      <vt:lpstr>1_https://www.freeppt7.com</vt:lpstr>
      <vt:lpstr>Office Theme</vt:lpstr>
      <vt:lpstr>1_Default Design</vt:lpstr>
      <vt:lpstr>www.jpppt.com</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Thao Tran</cp:lastModifiedBy>
  <cp:revision>68</cp:revision>
  <dcterms:created xsi:type="dcterms:W3CDTF">2020-11-09T02:46:17Z</dcterms:created>
  <dcterms:modified xsi:type="dcterms:W3CDTF">2023-11-16T03:19:57Z</dcterms:modified>
</cp:coreProperties>
</file>